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2" r:id="rId1"/>
  </p:sldMasterIdLst>
  <p:notesMasterIdLst>
    <p:notesMasterId r:id="rId24"/>
  </p:notesMasterIdLst>
  <p:sldIdLst>
    <p:sldId id="327" r:id="rId2"/>
    <p:sldId id="494" r:id="rId3"/>
    <p:sldId id="495" r:id="rId4"/>
    <p:sldId id="449" r:id="rId5"/>
    <p:sldId id="497" r:id="rId6"/>
    <p:sldId id="498" r:id="rId7"/>
    <p:sldId id="438" r:id="rId8"/>
    <p:sldId id="445" r:id="rId9"/>
    <p:sldId id="482" r:id="rId10"/>
    <p:sldId id="491" r:id="rId11"/>
    <p:sldId id="446" r:id="rId12"/>
    <p:sldId id="475" r:id="rId13"/>
    <p:sldId id="493" r:id="rId14"/>
    <p:sldId id="476" r:id="rId15"/>
    <p:sldId id="451" r:id="rId16"/>
    <p:sldId id="489" r:id="rId17"/>
    <p:sldId id="455" r:id="rId18"/>
    <p:sldId id="483" r:id="rId19"/>
    <p:sldId id="478" r:id="rId20"/>
    <p:sldId id="428" r:id="rId21"/>
    <p:sldId id="447" r:id="rId22"/>
    <p:sldId id="49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59" autoAdjust="0"/>
    <p:restoredTop sz="94533" autoAdjust="0"/>
  </p:normalViewPr>
  <p:slideViewPr>
    <p:cSldViewPr snapToGrid="0">
      <p:cViewPr varScale="1">
        <p:scale>
          <a:sx n="70" d="100"/>
          <a:sy n="70" d="100"/>
        </p:scale>
        <p:origin x="-76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D9FCAE-5DFC-4B3F-AAD0-6D543632F2C2}" type="doc">
      <dgm:prSet loTypeId="urn:microsoft.com/office/officeart/2005/8/layout/radial5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66E05325-E5CA-4AC9-B8C3-26128FFBD8FC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200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Nitrate contaminated water</a:t>
          </a:r>
          <a:endParaRPr lang="en-IN" sz="1200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F0F666CA-6C4F-4454-8461-7CA4E3DE912C}" type="parTrans" cxnId="{DB88C5BA-D25A-4B23-B91F-EEB970257E91}">
      <dgm:prSet/>
      <dgm:spPr/>
      <dgm:t>
        <a:bodyPr/>
        <a:lstStyle/>
        <a:p>
          <a:endParaRPr lang="en-IN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4061979D-8D77-4DB7-B549-A4216F7DD8B5}" type="sibTrans" cxnId="{DB88C5BA-D25A-4B23-B91F-EEB970257E91}">
      <dgm:prSet/>
      <dgm:spPr/>
      <dgm:t>
        <a:bodyPr/>
        <a:lstStyle/>
        <a:p>
          <a:endParaRPr lang="en-IN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1DB2A6D5-DFE9-4D09-A3CA-E31AAB3BDBB0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200" b="0" cap="none" spc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Chemical fertilizers</a:t>
          </a:r>
          <a:endParaRPr lang="en-US" sz="1200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6D5387-8252-4B20-B33D-D19FFA8B26AC}" type="parTrans" cxnId="{64803C48-D7A4-4C6F-BCC5-B92AEF4E0283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IN" sz="12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CF1C47A3-D8C2-42B4-9EBA-49D531BF0AB6}" type="sibTrans" cxnId="{64803C48-D7A4-4C6F-BCC5-B92AEF4E0283}">
      <dgm:prSet/>
      <dgm:spPr/>
      <dgm:t>
        <a:bodyPr/>
        <a:lstStyle/>
        <a:p>
          <a:endParaRPr lang="en-IN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77486C57-EF46-44A2-AE0A-E4C4F4934EDA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IN" sz="1200" b="0" cap="none" spc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Agricultural processes runoff</a:t>
          </a:r>
          <a:endParaRPr lang="en-IN" sz="1200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DF12F631-63E5-4733-B53F-BDF354B02BD9}" type="parTrans" cxnId="{AD983675-CD31-4E26-88B6-310D3150F36C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IN" sz="12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BE3AB7E0-C6C0-4A9A-BD41-7593A7A0913C}" type="sibTrans" cxnId="{AD983675-CD31-4E26-88B6-310D3150F36C}">
      <dgm:prSet/>
      <dgm:spPr/>
      <dgm:t>
        <a:bodyPr/>
        <a:lstStyle/>
        <a:p>
          <a:endParaRPr lang="en-IN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78D430C5-D3B9-40BE-BAA9-071C6316C72D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IN" sz="1200" b="0" cap="none" spc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Municipal wastewater </a:t>
          </a:r>
        </a:p>
        <a:p>
          <a:endParaRPr lang="en-IN" sz="1200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C54B2E79-82E1-49CC-802A-A0FAAE0CD7FE}" type="parTrans" cxnId="{B419D70A-DFBE-409C-91AC-3706E46CE263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IN" sz="12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3070FCF9-1E57-48A4-9741-BF0C0940B12D}" type="sibTrans" cxnId="{B419D70A-DFBE-409C-91AC-3706E46CE263}">
      <dgm:prSet/>
      <dgm:spPr/>
      <dgm:t>
        <a:bodyPr/>
        <a:lstStyle/>
        <a:p>
          <a:endParaRPr lang="en-IN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2D9B374A-D7C5-4BFA-ADD4-C23E2DBF5130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IN" sz="1200" b="0" cap="none" spc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Landfill Leachates</a:t>
          </a:r>
          <a:endParaRPr lang="en-IN" sz="1200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9770F815-C899-45F3-BFC5-8FBEE62412C0}" type="parTrans" cxnId="{20D6270A-37F8-4ADC-AA6C-877CAF02E98A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IN" sz="12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3A633D10-4897-4AAA-ABDC-5B8080FB72EC}" type="sibTrans" cxnId="{20D6270A-37F8-4ADC-AA6C-877CAF02E98A}">
      <dgm:prSet/>
      <dgm:spPr/>
      <dgm:t>
        <a:bodyPr/>
        <a:lstStyle/>
        <a:p>
          <a:endParaRPr lang="en-IN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1124AB16-E515-4B8C-A87E-1C7B0743DA13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IN" sz="1200" b="0" cap="none" spc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Septic systems and urban runoff</a:t>
          </a:r>
          <a:endParaRPr lang="en-IN" sz="1200" b="0" cap="none" spc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54A4F038-2964-4DA0-8CCA-3381547015AB}" type="parTrans" cxnId="{6FED208C-6637-4540-B9B7-57B1E25E305A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IN" sz="12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E6B8FF2B-2113-4D21-A53A-49F3E8828BBD}" type="sibTrans" cxnId="{6FED208C-6637-4540-B9B7-57B1E25E305A}">
      <dgm:prSet/>
      <dgm:spPr/>
      <dgm:t>
        <a:bodyPr/>
        <a:lstStyle/>
        <a:p>
          <a:endParaRPr lang="en-IN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E27D2CB5-7437-4817-8F9F-C0EFB431BBE0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IN" sz="1200" b="0" cap="none" spc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Livestock and poultry farming</a:t>
          </a:r>
          <a:endParaRPr lang="en-IN" sz="1200" b="0" cap="none" spc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4999D3C0-D85B-4FF7-B9DF-20EE192E55A1}" type="parTrans" cxnId="{A623D0D5-FAD9-4B24-9E19-B72F08048E34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IN" sz="12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0D254EB6-0F3C-4443-9129-08CA6A905EF5}" type="sibTrans" cxnId="{A623D0D5-FAD9-4B24-9E19-B72F08048E34}">
      <dgm:prSet/>
      <dgm:spPr/>
      <dgm:t>
        <a:bodyPr/>
        <a:lstStyle/>
        <a:p>
          <a:endParaRPr lang="en-IN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D144AC64-BF8F-4D66-A42E-D32676C3478E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IN" sz="1200" b="0" cap="none" spc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Automobile and industrial emissions</a:t>
          </a:r>
          <a:endParaRPr lang="en-IN" sz="1200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B4531941-875F-44CE-B7C3-34E488D4D88D}" type="parTrans" cxnId="{6C29713F-B33A-4923-B17F-95282E2518A6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IN" sz="12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7AB3A244-A3D6-4CC8-B6E1-AEDC0490F17C}" type="sibTrans" cxnId="{6C29713F-B33A-4923-B17F-95282E2518A6}">
      <dgm:prSet/>
      <dgm:spPr/>
      <dgm:t>
        <a:bodyPr/>
        <a:lstStyle/>
        <a:p>
          <a:endParaRPr lang="en-IN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7FB7077F-41F6-404C-9BE3-0D89B1B90A8F}" type="pres">
      <dgm:prSet presAssocID="{39D9FCAE-5DFC-4B3F-AAD0-6D543632F2C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8334480C-0FBB-404C-A1A7-A2F598FBF64B}" type="pres">
      <dgm:prSet presAssocID="{66E05325-E5CA-4AC9-B8C3-26128FFBD8FC}" presName="centerShape" presStyleLbl="node0" presStyleIdx="0" presStyleCnt="1" custScaleX="119999" custScaleY="117514"/>
      <dgm:spPr/>
      <dgm:t>
        <a:bodyPr/>
        <a:lstStyle/>
        <a:p>
          <a:endParaRPr lang="en-IN"/>
        </a:p>
      </dgm:t>
    </dgm:pt>
    <dgm:pt modelId="{D5CA5FEC-5C11-42D4-BF19-1CDE3DD28779}" type="pres">
      <dgm:prSet presAssocID="{296D5387-8252-4B20-B33D-D19FFA8B26AC}" presName="parTrans" presStyleLbl="sibTrans2D1" presStyleIdx="0" presStyleCnt="7" custAng="10915109" custScaleX="220928" custScaleY="123285"/>
      <dgm:spPr/>
      <dgm:t>
        <a:bodyPr/>
        <a:lstStyle/>
        <a:p>
          <a:endParaRPr lang="en-IN"/>
        </a:p>
      </dgm:t>
    </dgm:pt>
    <dgm:pt modelId="{53381A69-8171-4B36-970C-5B5861851DA9}" type="pres">
      <dgm:prSet presAssocID="{296D5387-8252-4B20-B33D-D19FFA8B26AC}" presName="connectorText" presStyleLbl="sibTrans2D1" presStyleIdx="0" presStyleCnt="7"/>
      <dgm:spPr/>
      <dgm:t>
        <a:bodyPr/>
        <a:lstStyle/>
        <a:p>
          <a:endParaRPr lang="en-IN"/>
        </a:p>
      </dgm:t>
    </dgm:pt>
    <dgm:pt modelId="{F34D27E3-95AE-48D6-B926-F3787D8ACC8A}" type="pres">
      <dgm:prSet presAssocID="{1DB2A6D5-DFE9-4D09-A3CA-E31AAB3BDBB0}" presName="node" presStyleLbl="node1" presStyleIdx="0" presStyleCnt="7" custScaleX="134253" custScaleY="12328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AE01C42-E3DE-4CB9-A8CD-BC34AEB6DEFF}" type="pres">
      <dgm:prSet presAssocID="{DF12F631-63E5-4733-B53F-BDF354B02BD9}" presName="parTrans" presStyleLbl="sibTrans2D1" presStyleIdx="1" presStyleCnt="7" custAng="5537182" custFlipHor="1" custScaleX="198229" custScaleY="123285"/>
      <dgm:spPr/>
      <dgm:t>
        <a:bodyPr/>
        <a:lstStyle/>
        <a:p>
          <a:endParaRPr lang="en-IN"/>
        </a:p>
      </dgm:t>
    </dgm:pt>
    <dgm:pt modelId="{2BD48492-8F05-4097-BC95-6670299C3B38}" type="pres">
      <dgm:prSet presAssocID="{DF12F631-63E5-4733-B53F-BDF354B02BD9}" presName="connectorText" presStyleLbl="sibTrans2D1" presStyleIdx="1" presStyleCnt="7"/>
      <dgm:spPr/>
      <dgm:t>
        <a:bodyPr/>
        <a:lstStyle/>
        <a:p>
          <a:endParaRPr lang="en-IN"/>
        </a:p>
      </dgm:t>
    </dgm:pt>
    <dgm:pt modelId="{46618B9A-9D0D-4118-9455-425C0C60405D}" type="pres">
      <dgm:prSet presAssocID="{77486C57-EF46-44A2-AE0A-E4C4F4934EDA}" presName="node" presStyleLbl="node1" presStyleIdx="1" presStyleCnt="7" custScaleX="134253" custScaleY="12328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C906738-3F9B-4DDD-A0E7-6F907EE9C835}" type="pres">
      <dgm:prSet presAssocID="{C54B2E79-82E1-49CC-802A-A0FAAE0CD7FE}" presName="parTrans" presStyleLbl="sibTrans2D1" presStyleIdx="2" presStyleCnt="7" custAng="20516198" custFlipHor="1" custScaleX="233043" custScaleY="123285" custLinFactNeighborX="-8308" custLinFactNeighborY="14990"/>
      <dgm:spPr/>
      <dgm:t>
        <a:bodyPr/>
        <a:lstStyle/>
        <a:p>
          <a:endParaRPr lang="en-IN"/>
        </a:p>
      </dgm:t>
    </dgm:pt>
    <dgm:pt modelId="{33CC8221-7399-4EA1-B89D-6D1535858F98}" type="pres">
      <dgm:prSet presAssocID="{C54B2E79-82E1-49CC-802A-A0FAAE0CD7FE}" presName="connectorText" presStyleLbl="sibTrans2D1" presStyleIdx="2" presStyleCnt="7"/>
      <dgm:spPr/>
      <dgm:t>
        <a:bodyPr/>
        <a:lstStyle/>
        <a:p>
          <a:endParaRPr lang="en-IN"/>
        </a:p>
      </dgm:t>
    </dgm:pt>
    <dgm:pt modelId="{333F451C-0513-483E-8500-AFC6D38AED05}" type="pres">
      <dgm:prSet presAssocID="{78D430C5-D3B9-40BE-BAA9-071C6316C72D}" presName="node" presStyleLbl="node1" presStyleIdx="2" presStyleCnt="7" custScaleX="134253" custScaleY="12328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37A508D-5F8D-4D8C-A377-BD2A63CEDE69}" type="pres">
      <dgm:prSet presAssocID="{9770F815-C899-45F3-BFC5-8FBEE62412C0}" presName="parTrans" presStyleLbl="sibTrans2D1" presStyleIdx="3" presStyleCnt="7" custFlipVert="1" custFlipHor="1" custScaleX="198226" custScaleY="102546"/>
      <dgm:spPr/>
      <dgm:t>
        <a:bodyPr/>
        <a:lstStyle/>
        <a:p>
          <a:endParaRPr lang="en-IN"/>
        </a:p>
      </dgm:t>
    </dgm:pt>
    <dgm:pt modelId="{A13C0CC7-C9BF-410C-B7EA-4C426458C1E9}" type="pres">
      <dgm:prSet presAssocID="{9770F815-C899-45F3-BFC5-8FBEE62412C0}" presName="connectorText" presStyleLbl="sibTrans2D1" presStyleIdx="3" presStyleCnt="7"/>
      <dgm:spPr/>
      <dgm:t>
        <a:bodyPr/>
        <a:lstStyle/>
        <a:p>
          <a:endParaRPr lang="en-IN"/>
        </a:p>
      </dgm:t>
    </dgm:pt>
    <dgm:pt modelId="{E3F35C5B-94A5-4B5F-A806-AE4D0D31CB20}" type="pres">
      <dgm:prSet presAssocID="{2D9B374A-D7C5-4BFA-ADD4-C23E2DBF5130}" presName="node" presStyleLbl="node1" presStyleIdx="3" presStyleCnt="7" custScaleX="134253" custScaleY="12328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D480802-16D9-4F75-8AF7-6B426F8BBCEA}" type="pres">
      <dgm:prSet presAssocID="{54A4F038-2964-4DA0-8CCA-3381547015AB}" presName="parTrans" presStyleLbl="sibTrans2D1" presStyleIdx="4" presStyleCnt="7" custAng="10952703" custFlipHor="0" custScaleX="223194" custScaleY="123285" custLinFactNeighborY="-1983"/>
      <dgm:spPr/>
      <dgm:t>
        <a:bodyPr/>
        <a:lstStyle/>
        <a:p>
          <a:endParaRPr lang="en-IN"/>
        </a:p>
      </dgm:t>
    </dgm:pt>
    <dgm:pt modelId="{C650E8CB-5864-4CED-9ADF-DFB05406470A}" type="pres">
      <dgm:prSet presAssocID="{54A4F038-2964-4DA0-8CCA-3381547015AB}" presName="connectorText" presStyleLbl="sibTrans2D1" presStyleIdx="4" presStyleCnt="7"/>
      <dgm:spPr/>
      <dgm:t>
        <a:bodyPr/>
        <a:lstStyle/>
        <a:p>
          <a:endParaRPr lang="en-IN"/>
        </a:p>
      </dgm:t>
    </dgm:pt>
    <dgm:pt modelId="{99983476-B396-4C57-BA32-F788371DE130}" type="pres">
      <dgm:prSet presAssocID="{1124AB16-E515-4B8C-A87E-1C7B0743DA13}" presName="node" presStyleLbl="node1" presStyleIdx="4" presStyleCnt="7" custScaleX="134253" custScaleY="12328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1C38FC5-E71F-4F11-9FCB-1092240184F8}" type="pres">
      <dgm:prSet presAssocID="{4999D3C0-D85B-4FF7-B9DF-20EE192E55A1}" presName="parTrans" presStyleLbl="sibTrans2D1" presStyleIdx="5" presStyleCnt="7" custAng="1566338" custFlipHor="1" custScaleX="258745" custScaleY="123285"/>
      <dgm:spPr/>
      <dgm:t>
        <a:bodyPr/>
        <a:lstStyle/>
        <a:p>
          <a:endParaRPr lang="en-IN"/>
        </a:p>
      </dgm:t>
    </dgm:pt>
    <dgm:pt modelId="{70CCB9E9-F7F4-46C6-8195-5FE35A6FE3FC}" type="pres">
      <dgm:prSet presAssocID="{4999D3C0-D85B-4FF7-B9DF-20EE192E55A1}" presName="connectorText" presStyleLbl="sibTrans2D1" presStyleIdx="5" presStyleCnt="7"/>
      <dgm:spPr/>
      <dgm:t>
        <a:bodyPr/>
        <a:lstStyle/>
        <a:p>
          <a:endParaRPr lang="en-IN"/>
        </a:p>
      </dgm:t>
    </dgm:pt>
    <dgm:pt modelId="{4C9B8E81-43E1-4386-B1B2-C8220FB455EA}" type="pres">
      <dgm:prSet presAssocID="{E27D2CB5-7437-4817-8F9F-C0EFB431BBE0}" presName="node" presStyleLbl="node1" presStyleIdx="5" presStyleCnt="7" custScaleX="134253" custScaleY="12328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16EB7AA-A5F6-4DDE-AAE7-6C55338497E6}" type="pres">
      <dgm:prSet presAssocID="{B4531941-875F-44CE-B7C3-34E488D4D88D}" presName="parTrans" presStyleLbl="sibTrans2D1" presStyleIdx="6" presStyleCnt="7" custAng="16312042" custFlipHor="1" custScaleX="210594" custScaleY="123285"/>
      <dgm:spPr/>
      <dgm:t>
        <a:bodyPr/>
        <a:lstStyle/>
        <a:p>
          <a:endParaRPr lang="en-IN"/>
        </a:p>
      </dgm:t>
    </dgm:pt>
    <dgm:pt modelId="{C1D75260-53A8-4E23-BC20-05D56FC963C5}" type="pres">
      <dgm:prSet presAssocID="{B4531941-875F-44CE-B7C3-34E488D4D88D}" presName="connectorText" presStyleLbl="sibTrans2D1" presStyleIdx="6" presStyleCnt="7"/>
      <dgm:spPr/>
      <dgm:t>
        <a:bodyPr/>
        <a:lstStyle/>
        <a:p>
          <a:endParaRPr lang="en-IN"/>
        </a:p>
      </dgm:t>
    </dgm:pt>
    <dgm:pt modelId="{05195029-BCDF-4FC4-8049-3C44EF806D54}" type="pres">
      <dgm:prSet presAssocID="{D144AC64-BF8F-4D66-A42E-D32676C3478E}" presName="node" presStyleLbl="node1" presStyleIdx="6" presStyleCnt="7" custScaleX="134253" custScaleY="12328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CE569C72-4DA1-4B5E-BD02-567E201AACD6}" type="presOf" srcId="{66E05325-E5CA-4AC9-B8C3-26128FFBD8FC}" destId="{8334480C-0FBB-404C-A1A7-A2F598FBF64B}" srcOrd="0" destOrd="0" presId="urn:microsoft.com/office/officeart/2005/8/layout/radial5"/>
    <dgm:cxn modelId="{FF8A72CA-E850-4386-9F20-B94E70D64A32}" type="presOf" srcId="{77486C57-EF46-44A2-AE0A-E4C4F4934EDA}" destId="{46618B9A-9D0D-4118-9455-425C0C60405D}" srcOrd="0" destOrd="0" presId="urn:microsoft.com/office/officeart/2005/8/layout/radial5"/>
    <dgm:cxn modelId="{6FED208C-6637-4540-B9B7-57B1E25E305A}" srcId="{66E05325-E5CA-4AC9-B8C3-26128FFBD8FC}" destId="{1124AB16-E515-4B8C-A87E-1C7B0743DA13}" srcOrd="4" destOrd="0" parTransId="{54A4F038-2964-4DA0-8CCA-3381547015AB}" sibTransId="{E6B8FF2B-2113-4D21-A53A-49F3E8828BBD}"/>
    <dgm:cxn modelId="{A623D0D5-FAD9-4B24-9E19-B72F08048E34}" srcId="{66E05325-E5CA-4AC9-B8C3-26128FFBD8FC}" destId="{E27D2CB5-7437-4817-8F9F-C0EFB431BBE0}" srcOrd="5" destOrd="0" parTransId="{4999D3C0-D85B-4FF7-B9DF-20EE192E55A1}" sibTransId="{0D254EB6-0F3C-4443-9129-08CA6A905EF5}"/>
    <dgm:cxn modelId="{AD983675-CD31-4E26-88B6-310D3150F36C}" srcId="{66E05325-E5CA-4AC9-B8C3-26128FFBD8FC}" destId="{77486C57-EF46-44A2-AE0A-E4C4F4934EDA}" srcOrd="1" destOrd="0" parTransId="{DF12F631-63E5-4733-B53F-BDF354B02BD9}" sibTransId="{BE3AB7E0-C6C0-4A9A-BD41-7593A7A0913C}"/>
    <dgm:cxn modelId="{6F5253C1-3715-4480-8FE4-92F85E8C3A5C}" type="presOf" srcId="{296D5387-8252-4B20-B33D-D19FFA8B26AC}" destId="{53381A69-8171-4B36-970C-5B5861851DA9}" srcOrd="1" destOrd="0" presId="urn:microsoft.com/office/officeart/2005/8/layout/radial5"/>
    <dgm:cxn modelId="{7AD9AE88-DAA9-48D7-A00A-3C4C6CEBD036}" type="presOf" srcId="{B4531941-875F-44CE-B7C3-34E488D4D88D}" destId="{C1D75260-53A8-4E23-BC20-05D56FC963C5}" srcOrd="1" destOrd="0" presId="urn:microsoft.com/office/officeart/2005/8/layout/radial5"/>
    <dgm:cxn modelId="{D03240A7-6BC0-4ECE-A425-9D29394595F4}" type="presOf" srcId="{4999D3C0-D85B-4FF7-B9DF-20EE192E55A1}" destId="{A1C38FC5-E71F-4F11-9FCB-1092240184F8}" srcOrd="0" destOrd="0" presId="urn:microsoft.com/office/officeart/2005/8/layout/radial5"/>
    <dgm:cxn modelId="{E3E3FB4F-26AE-423F-8F5A-F688987C2BC0}" type="presOf" srcId="{54A4F038-2964-4DA0-8CCA-3381547015AB}" destId="{C650E8CB-5864-4CED-9ADF-DFB05406470A}" srcOrd="1" destOrd="0" presId="urn:microsoft.com/office/officeart/2005/8/layout/radial5"/>
    <dgm:cxn modelId="{7221F3F8-6C6D-4CB9-9ECD-36C524B3BC7F}" type="presOf" srcId="{C54B2E79-82E1-49CC-802A-A0FAAE0CD7FE}" destId="{33CC8221-7399-4EA1-B89D-6D1535858F98}" srcOrd="1" destOrd="0" presId="urn:microsoft.com/office/officeart/2005/8/layout/radial5"/>
    <dgm:cxn modelId="{6C29713F-B33A-4923-B17F-95282E2518A6}" srcId="{66E05325-E5CA-4AC9-B8C3-26128FFBD8FC}" destId="{D144AC64-BF8F-4D66-A42E-D32676C3478E}" srcOrd="6" destOrd="0" parTransId="{B4531941-875F-44CE-B7C3-34E488D4D88D}" sibTransId="{7AB3A244-A3D6-4CC8-B6E1-AEDC0490F17C}"/>
    <dgm:cxn modelId="{0A4A9A34-AFC6-4566-89DF-D3AF801EC093}" type="presOf" srcId="{54A4F038-2964-4DA0-8CCA-3381547015AB}" destId="{0D480802-16D9-4F75-8AF7-6B426F8BBCEA}" srcOrd="0" destOrd="0" presId="urn:microsoft.com/office/officeart/2005/8/layout/radial5"/>
    <dgm:cxn modelId="{4506BA93-0378-4935-AF21-F6B38038F350}" type="presOf" srcId="{1124AB16-E515-4B8C-A87E-1C7B0743DA13}" destId="{99983476-B396-4C57-BA32-F788371DE130}" srcOrd="0" destOrd="0" presId="urn:microsoft.com/office/officeart/2005/8/layout/radial5"/>
    <dgm:cxn modelId="{F38B283A-A058-4799-855F-23154C20B2A3}" type="presOf" srcId="{DF12F631-63E5-4733-B53F-BDF354B02BD9}" destId="{5AE01C42-E3DE-4CB9-A8CD-BC34AEB6DEFF}" srcOrd="0" destOrd="0" presId="urn:microsoft.com/office/officeart/2005/8/layout/radial5"/>
    <dgm:cxn modelId="{8C561695-CDC4-4AE4-A734-F3CFFC6047FE}" type="presOf" srcId="{39D9FCAE-5DFC-4B3F-AAD0-6D543632F2C2}" destId="{7FB7077F-41F6-404C-9BE3-0D89B1B90A8F}" srcOrd="0" destOrd="0" presId="urn:microsoft.com/office/officeart/2005/8/layout/radial5"/>
    <dgm:cxn modelId="{E03CDA3E-67BB-406F-804C-A58BF5B517B4}" type="presOf" srcId="{9770F815-C899-45F3-BFC5-8FBEE62412C0}" destId="{C37A508D-5F8D-4D8C-A377-BD2A63CEDE69}" srcOrd="0" destOrd="0" presId="urn:microsoft.com/office/officeart/2005/8/layout/radial5"/>
    <dgm:cxn modelId="{B419D70A-DFBE-409C-91AC-3706E46CE263}" srcId="{66E05325-E5CA-4AC9-B8C3-26128FFBD8FC}" destId="{78D430C5-D3B9-40BE-BAA9-071C6316C72D}" srcOrd="2" destOrd="0" parTransId="{C54B2E79-82E1-49CC-802A-A0FAAE0CD7FE}" sibTransId="{3070FCF9-1E57-48A4-9741-BF0C0940B12D}"/>
    <dgm:cxn modelId="{64803C48-D7A4-4C6F-BCC5-B92AEF4E0283}" srcId="{66E05325-E5CA-4AC9-B8C3-26128FFBD8FC}" destId="{1DB2A6D5-DFE9-4D09-A3CA-E31AAB3BDBB0}" srcOrd="0" destOrd="0" parTransId="{296D5387-8252-4B20-B33D-D19FFA8B26AC}" sibTransId="{CF1C47A3-D8C2-42B4-9EBA-49D531BF0AB6}"/>
    <dgm:cxn modelId="{024E76DC-F0E1-423A-89DB-37A6BD398AC3}" type="presOf" srcId="{E27D2CB5-7437-4817-8F9F-C0EFB431BBE0}" destId="{4C9B8E81-43E1-4386-B1B2-C8220FB455EA}" srcOrd="0" destOrd="0" presId="urn:microsoft.com/office/officeart/2005/8/layout/radial5"/>
    <dgm:cxn modelId="{5679BD31-F749-4B52-A07A-10F37C86962D}" type="presOf" srcId="{B4531941-875F-44CE-B7C3-34E488D4D88D}" destId="{416EB7AA-A5F6-4DDE-AAE7-6C55338497E6}" srcOrd="0" destOrd="0" presId="urn:microsoft.com/office/officeart/2005/8/layout/radial5"/>
    <dgm:cxn modelId="{DB88C5BA-D25A-4B23-B91F-EEB970257E91}" srcId="{39D9FCAE-5DFC-4B3F-AAD0-6D543632F2C2}" destId="{66E05325-E5CA-4AC9-B8C3-26128FFBD8FC}" srcOrd="0" destOrd="0" parTransId="{F0F666CA-6C4F-4454-8461-7CA4E3DE912C}" sibTransId="{4061979D-8D77-4DB7-B549-A4216F7DD8B5}"/>
    <dgm:cxn modelId="{C5BF7D87-03CF-4DEA-BA79-E7747DCEB6B4}" type="presOf" srcId="{D144AC64-BF8F-4D66-A42E-D32676C3478E}" destId="{05195029-BCDF-4FC4-8049-3C44EF806D54}" srcOrd="0" destOrd="0" presId="urn:microsoft.com/office/officeart/2005/8/layout/radial5"/>
    <dgm:cxn modelId="{65A79D48-DA98-49F2-9439-26B694B0B9B0}" type="presOf" srcId="{C54B2E79-82E1-49CC-802A-A0FAAE0CD7FE}" destId="{2C906738-3F9B-4DDD-A0E7-6F907EE9C835}" srcOrd="0" destOrd="0" presId="urn:microsoft.com/office/officeart/2005/8/layout/radial5"/>
    <dgm:cxn modelId="{8636750E-23F0-4B97-9C03-A76E5BE073DE}" type="presOf" srcId="{2D9B374A-D7C5-4BFA-ADD4-C23E2DBF5130}" destId="{E3F35C5B-94A5-4B5F-A806-AE4D0D31CB20}" srcOrd="0" destOrd="0" presId="urn:microsoft.com/office/officeart/2005/8/layout/radial5"/>
    <dgm:cxn modelId="{155FA724-319F-4846-8AEE-7D0C9D51054B}" type="presOf" srcId="{296D5387-8252-4B20-B33D-D19FFA8B26AC}" destId="{D5CA5FEC-5C11-42D4-BF19-1CDE3DD28779}" srcOrd="0" destOrd="0" presId="urn:microsoft.com/office/officeart/2005/8/layout/radial5"/>
    <dgm:cxn modelId="{F0C95D4A-20FE-4EF0-94FA-9C2ECB034032}" type="presOf" srcId="{78D430C5-D3B9-40BE-BAA9-071C6316C72D}" destId="{333F451C-0513-483E-8500-AFC6D38AED05}" srcOrd="0" destOrd="0" presId="urn:microsoft.com/office/officeart/2005/8/layout/radial5"/>
    <dgm:cxn modelId="{74F7B6F9-57A0-4969-8E00-457E4DFEA9CC}" type="presOf" srcId="{4999D3C0-D85B-4FF7-B9DF-20EE192E55A1}" destId="{70CCB9E9-F7F4-46C6-8195-5FE35A6FE3FC}" srcOrd="1" destOrd="0" presId="urn:microsoft.com/office/officeart/2005/8/layout/radial5"/>
    <dgm:cxn modelId="{20D6270A-37F8-4ADC-AA6C-877CAF02E98A}" srcId="{66E05325-E5CA-4AC9-B8C3-26128FFBD8FC}" destId="{2D9B374A-D7C5-4BFA-ADD4-C23E2DBF5130}" srcOrd="3" destOrd="0" parTransId="{9770F815-C899-45F3-BFC5-8FBEE62412C0}" sibTransId="{3A633D10-4897-4AAA-ABDC-5B8080FB72EC}"/>
    <dgm:cxn modelId="{1E7996F7-4CC7-4BF8-8D98-DB2A3167ACDF}" type="presOf" srcId="{9770F815-C899-45F3-BFC5-8FBEE62412C0}" destId="{A13C0CC7-C9BF-410C-B7EA-4C426458C1E9}" srcOrd="1" destOrd="0" presId="urn:microsoft.com/office/officeart/2005/8/layout/radial5"/>
    <dgm:cxn modelId="{659F43E1-78A5-4C09-834D-D0CBA41677BE}" type="presOf" srcId="{DF12F631-63E5-4733-B53F-BDF354B02BD9}" destId="{2BD48492-8F05-4097-BC95-6670299C3B38}" srcOrd="1" destOrd="0" presId="urn:microsoft.com/office/officeart/2005/8/layout/radial5"/>
    <dgm:cxn modelId="{5C450C2E-9CB1-4D9D-AA31-ECCBCE12E620}" type="presOf" srcId="{1DB2A6D5-DFE9-4D09-A3CA-E31AAB3BDBB0}" destId="{F34D27E3-95AE-48D6-B926-F3787D8ACC8A}" srcOrd="0" destOrd="0" presId="urn:microsoft.com/office/officeart/2005/8/layout/radial5"/>
    <dgm:cxn modelId="{E6D6666E-F069-424C-B921-4863DCB24DBA}" type="presParOf" srcId="{7FB7077F-41F6-404C-9BE3-0D89B1B90A8F}" destId="{8334480C-0FBB-404C-A1A7-A2F598FBF64B}" srcOrd="0" destOrd="0" presId="urn:microsoft.com/office/officeart/2005/8/layout/radial5"/>
    <dgm:cxn modelId="{A480B9F2-C98B-4619-8C14-A770B2CF1E03}" type="presParOf" srcId="{7FB7077F-41F6-404C-9BE3-0D89B1B90A8F}" destId="{D5CA5FEC-5C11-42D4-BF19-1CDE3DD28779}" srcOrd="1" destOrd="0" presId="urn:microsoft.com/office/officeart/2005/8/layout/radial5"/>
    <dgm:cxn modelId="{55F523DF-88B2-4CA4-8B33-0577476B7DF4}" type="presParOf" srcId="{D5CA5FEC-5C11-42D4-BF19-1CDE3DD28779}" destId="{53381A69-8171-4B36-970C-5B5861851DA9}" srcOrd="0" destOrd="0" presId="urn:microsoft.com/office/officeart/2005/8/layout/radial5"/>
    <dgm:cxn modelId="{E3581C8B-081A-43C3-857F-25FA09F714A0}" type="presParOf" srcId="{7FB7077F-41F6-404C-9BE3-0D89B1B90A8F}" destId="{F34D27E3-95AE-48D6-B926-F3787D8ACC8A}" srcOrd="2" destOrd="0" presId="urn:microsoft.com/office/officeart/2005/8/layout/radial5"/>
    <dgm:cxn modelId="{E6B16432-0B7A-4CBA-8D41-6ABF66168EC4}" type="presParOf" srcId="{7FB7077F-41F6-404C-9BE3-0D89B1B90A8F}" destId="{5AE01C42-E3DE-4CB9-A8CD-BC34AEB6DEFF}" srcOrd="3" destOrd="0" presId="urn:microsoft.com/office/officeart/2005/8/layout/radial5"/>
    <dgm:cxn modelId="{A44F541A-45EB-48D5-A6F5-A4519AE47FF7}" type="presParOf" srcId="{5AE01C42-E3DE-4CB9-A8CD-BC34AEB6DEFF}" destId="{2BD48492-8F05-4097-BC95-6670299C3B38}" srcOrd="0" destOrd="0" presId="urn:microsoft.com/office/officeart/2005/8/layout/radial5"/>
    <dgm:cxn modelId="{78249E8F-A634-49A0-8AA1-91B9020AA171}" type="presParOf" srcId="{7FB7077F-41F6-404C-9BE3-0D89B1B90A8F}" destId="{46618B9A-9D0D-4118-9455-425C0C60405D}" srcOrd="4" destOrd="0" presId="urn:microsoft.com/office/officeart/2005/8/layout/radial5"/>
    <dgm:cxn modelId="{538CE252-8920-4AB3-A8BB-9E1CA493E5FF}" type="presParOf" srcId="{7FB7077F-41F6-404C-9BE3-0D89B1B90A8F}" destId="{2C906738-3F9B-4DDD-A0E7-6F907EE9C835}" srcOrd="5" destOrd="0" presId="urn:microsoft.com/office/officeart/2005/8/layout/radial5"/>
    <dgm:cxn modelId="{206F01AC-D1A5-4196-A750-F27DB21FEEBE}" type="presParOf" srcId="{2C906738-3F9B-4DDD-A0E7-6F907EE9C835}" destId="{33CC8221-7399-4EA1-B89D-6D1535858F98}" srcOrd="0" destOrd="0" presId="urn:microsoft.com/office/officeart/2005/8/layout/radial5"/>
    <dgm:cxn modelId="{0E8493A5-9407-4D60-88A2-5A6ED74E10DE}" type="presParOf" srcId="{7FB7077F-41F6-404C-9BE3-0D89B1B90A8F}" destId="{333F451C-0513-483E-8500-AFC6D38AED05}" srcOrd="6" destOrd="0" presId="urn:microsoft.com/office/officeart/2005/8/layout/radial5"/>
    <dgm:cxn modelId="{1A82D4EB-98DD-492F-B260-D6B3D0584171}" type="presParOf" srcId="{7FB7077F-41F6-404C-9BE3-0D89B1B90A8F}" destId="{C37A508D-5F8D-4D8C-A377-BD2A63CEDE69}" srcOrd="7" destOrd="0" presId="urn:microsoft.com/office/officeart/2005/8/layout/radial5"/>
    <dgm:cxn modelId="{57CC77D6-2EC0-450F-BC2A-6D5402CC668D}" type="presParOf" srcId="{C37A508D-5F8D-4D8C-A377-BD2A63CEDE69}" destId="{A13C0CC7-C9BF-410C-B7EA-4C426458C1E9}" srcOrd="0" destOrd="0" presId="urn:microsoft.com/office/officeart/2005/8/layout/radial5"/>
    <dgm:cxn modelId="{EF4743B6-FE03-46EE-9219-922D8781A15C}" type="presParOf" srcId="{7FB7077F-41F6-404C-9BE3-0D89B1B90A8F}" destId="{E3F35C5B-94A5-4B5F-A806-AE4D0D31CB20}" srcOrd="8" destOrd="0" presId="urn:microsoft.com/office/officeart/2005/8/layout/radial5"/>
    <dgm:cxn modelId="{A322BBAF-8135-4B9F-8E9D-CD0422033CE9}" type="presParOf" srcId="{7FB7077F-41F6-404C-9BE3-0D89B1B90A8F}" destId="{0D480802-16D9-4F75-8AF7-6B426F8BBCEA}" srcOrd="9" destOrd="0" presId="urn:microsoft.com/office/officeart/2005/8/layout/radial5"/>
    <dgm:cxn modelId="{E6EACEEB-D822-4BA6-95A5-07AC5A422979}" type="presParOf" srcId="{0D480802-16D9-4F75-8AF7-6B426F8BBCEA}" destId="{C650E8CB-5864-4CED-9ADF-DFB05406470A}" srcOrd="0" destOrd="0" presId="urn:microsoft.com/office/officeart/2005/8/layout/radial5"/>
    <dgm:cxn modelId="{FEE756B3-25EF-4677-A28B-D13E422EDAFF}" type="presParOf" srcId="{7FB7077F-41F6-404C-9BE3-0D89B1B90A8F}" destId="{99983476-B396-4C57-BA32-F788371DE130}" srcOrd="10" destOrd="0" presId="urn:microsoft.com/office/officeart/2005/8/layout/radial5"/>
    <dgm:cxn modelId="{F3DF1FDA-33AE-4B42-A6F9-67EC23F4C612}" type="presParOf" srcId="{7FB7077F-41F6-404C-9BE3-0D89B1B90A8F}" destId="{A1C38FC5-E71F-4F11-9FCB-1092240184F8}" srcOrd="11" destOrd="0" presId="urn:microsoft.com/office/officeart/2005/8/layout/radial5"/>
    <dgm:cxn modelId="{D1CD42B3-B3B9-4E9D-9241-8A3EB550CBF8}" type="presParOf" srcId="{A1C38FC5-E71F-4F11-9FCB-1092240184F8}" destId="{70CCB9E9-F7F4-46C6-8195-5FE35A6FE3FC}" srcOrd="0" destOrd="0" presId="urn:microsoft.com/office/officeart/2005/8/layout/radial5"/>
    <dgm:cxn modelId="{C8ADC97C-582D-47D3-BF91-59B1B831C7D0}" type="presParOf" srcId="{7FB7077F-41F6-404C-9BE3-0D89B1B90A8F}" destId="{4C9B8E81-43E1-4386-B1B2-C8220FB455EA}" srcOrd="12" destOrd="0" presId="urn:microsoft.com/office/officeart/2005/8/layout/radial5"/>
    <dgm:cxn modelId="{9082033D-61A9-4A17-8A3A-F06B98FC9DC4}" type="presParOf" srcId="{7FB7077F-41F6-404C-9BE3-0D89B1B90A8F}" destId="{416EB7AA-A5F6-4DDE-AAE7-6C55338497E6}" srcOrd="13" destOrd="0" presId="urn:microsoft.com/office/officeart/2005/8/layout/radial5"/>
    <dgm:cxn modelId="{C433F90B-8CEF-4FB4-86B3-480C3B7557F8}" type="presParOf" srcId="{416EB7AA-A5F6-4DDE-AAE7-6C55338497E6}" destId="{C1D75260-53A8-4E23-BC20-05D56FC963C5}" srcOrd="0" destOrd="0" presId="urn:microsoft.com/office/officeart/2005/8/layout/radial5"/>
    <dgm:cxn modelId="{E23321EA-7272-449F-BD34-924532E45BA6}" type="presParOf" srcId="{7FB7077F-41F6-404C-9BE3-0D89B1B90A8F}" destId="{05195029-BCDF-4FC4-8049-3C44EF806D54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11259F-2EDC-4CCF-B067-0B4C78D0297C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24944B-9699-4196-94E0-887F562DE9FD}">
      <dgm:prSet phldrT="[Text]" custT="1"/>
      <dgm:spPr/>
      <dgm:t>
        <a:bodyPr/>
        <a:lstStyle/>
        <a:p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Treatment options  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0C0680-0D54-4BCF-BDFF-D2916C4595FA}" type="parTrans" cxnId="{539D1655-459B-4B9D-943C-31B7FFF49790}">
      <dgm:prSet/>
      <dgm:spPr/>
      <dgm:t>
        <a:bodyPr/>
        <a:lstStyle/>
        <a:p>
          <a:endParaRPr lang="en-US"/>
        </a:p>
      </dgm:t>
    </dgm:pt>
    <dgm:pt modelId="{85FB8D45-52DA-4CC6-A81A-2DA43CBD97AB}" type="sibTrans" cxnId="{539D1655-459B-4B9D-943C-31B7FFF49790}">
      <dgm:prSet/>
      <dgm:spPr/>
      <dgm:t>
        <a:bodyPr/>
        <a:lstStyle/>
        <a:p>
          <a:endParaRPr lang="en-US"/>
        </a:p>
      </dgm:t>
    </dgm:pt>
    <dgm:pt modelId="{CC04395E-6129-49E9-8883-400C393DE760}">
      <dgm:prSet phldrT="[Text]" custT="1"/>
      <dgm:spPr/>
      <dgm:t>
        <a:bodyPr/>
        <a:lstStyle/>
        <a:p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Removal</a:t>
          </a:r>
        </a:p>
        <a:p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n-US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Physico</a:t>
          </a: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-chemical) 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781D2E-FA42-423C-8E7D-96E236D084A5}" type="parTrans" cxnId="{9932B311-3FA0-428A-84A4-258574A0A7CD}">
      <dgm:prSet/>
      <dgm:spPr/>
      <dgm:t>
        <a:bodyPr/>
        <a:lstStyle/>
        <a:p>
          <a:endParaRPr lang="en-US" sz="1600"/>
        </a:p>
      </dgm:t>
    </dgm:pt>
    <dgm:pt modelId="{B5A45D95-CC30-493D-BDD8-31FED0D3563B}" type="sibTrans" cxnId="{9932B311-3FA0-428A-84A4-258574A0A7CD}">
      <dgm:prSet/>
      <dgm:spPr/>
      <dgm:t>
        <a:bodyPr/>
        <a:lstStyle/>
        <a:p>
          <a:endParaRPr lang="en-US"/>
        </a:p>
      </dgm:t>
    </dgm:pt>
    <dgm:pt modelId="{A3A67886-D890-48A9-AF1A-E05EADB0FD75}">
      <dgm:prSet phldrT="[Text]" custT="1"/>
      <dgm:spPr/>
      <dgm:t>
        <a:bodyPr/>
        <a:lstStyle/>
        <a:p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Reduction 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AA06CF-50D7-49F3-833D-B034C7B84E8B}" type="parTrans" cxnId="{DC528CB5-C096-43B8-8A75-5B84F5093741}">
      <dgm:prSet/>
      <dgm:spPr/>
      <dgm:t>
        <a:bodyPr/>
        <a:lstStyle/>
        <a:p>
          <a:endParaRPr lang="en-US" sz="1600"/>
        </a:p>
      </dgm:t>
    </dgm:pt>
    <dgm:pt modelId="{F1714FAD-E65A-4DE7-A26A-6A5B37BC6714}" type="sibTrans" cxnId="{DC528CB5-C096-43B8-8A75-5B84F5093741}">
      <dgm:prSet/>
      <dgm:spPr/>
      <dgm:t>
        <a:bodyPr/>
        <a:lstStyle/>
        <a:p>
          <a:endParaRPr lang="en-US"/>
        </a:p>
      </dgm:t>
    </dgm:pt>
    <dgm:pt modelId="{CFC74F5D-ECA6-4F05-9E2B-3B17CDFCA18C}">
      <dgm:prSet custT="1"/>
      <dgm:spPr/>
      <dgm:t>
        <a:bodyPr/>
        <a:lstStyle/>
        <a:p>
          <a:pPr algn="l"/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Ion exchange</a:t>
          </a:r>
        </a:p>
        <a:p>
          <a:pPr algn="l"/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Reverse osmosis </a:t>
          </a:r>
        </a:p>
        <a:p>
          <a:pPr algn="l"/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Electrodialysis</a:t>
          </a:r>
        </a:p>
        <a:p>
          <a:pPr algn="l"/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Adsorption 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0254BA-7EAF-4FB5-938E-4A66F0DE1430}" type="parTrans" cxnId="{098F5C43-E868-4D31-8737-179C0C105E8F}">
      <dgm:prSet/>
      <dgm:spPr/>
      <dgm:t>
        <a:bodyPr/>
        <a:lstStyle/>
        <a:p>
          <a:endParaRPr lang="en-US" sz="1600"/>
        </a:p>
      </dgm:t>
    </dgm:pt>
    <dgm:pt modelId="{5FDBFA54-ECBA-46E0-82CE-E03CCA000C89}" type="sibTrans" cxnId="{098F5C43-E868-4D31-8737-179C0C105E8F}">
      <dgm:prSet/>
      <dgm:spPr/>
      <dgm:t>
        <a:bodyPr/>
        <a:lstStyle/>
        <a:p>
          <a:endParaRPr lang="en-US"/>
        </a:p>
      </dgm:t>
    </dgm:pt>
    <dgm:pt modelId="{27B4FFD5-9CB2-40E2-A2DA-D0EF2038331A}">
      <dgm:prSet custT="1"/>
      <dgm:spPr/>
      <dgm:t>
        <a:bodyPr/>
        <a:lstStyle/>
        <a:p>
          <a:pPr algn="l"/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Catalytic  </a:t>
          </a:r>
        </a:p>
        <a:p>
          <a:pPr algn="l"/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Chemical </a:t>
          </a:r>
        </a:p>
        <a:p>
          <a:pPr algn="l"/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Biological 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5AAC9A-CE2D-47E0-BFB5-039B61AEFB2B}" type="parTrans" cxnId="{BEA80467-3BB2-4EE7-A5CF-6D0D9DB49224}">
      <dgm:prSet/>
      <dgm:spPr/>
      <dgm:t>
        <a:bodyPr/>
        <a:lstStyle/>
        <a:p>
          <a:endParaRPr lang="en-US" sz="1600"/>
        </a:p>
      </dgm:t>
    </dgm:pt>
    <dgm:pt modelId="{298B44AA-472E-4DF8-8EA4-B30A17978300}" type="sibTrans" cxnId="{BEA80467-3BB2-4EE7-A5CF-6D0D9DB49224}">
      <dgm:prSet/>
      <dgm:spPr/>
      <dgm:t>
        <a:bodyPr/>
        <a:lstStyle/>
        <a:p>
          <a:endParaRPr lang="en-US"/>
        </a:p>
      </dgm:t>
    </dgm:pt>
    <dgm:pt modelId="{CAEB057A-2252-45A2-BDD7-8748DC413285}" type="pres">
      <dgm:prSet presAssocID="{7011259F-2EDC-4CCF-B067-0B4C78D029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B5E6221-10AA-40F4-8E18-FC0076864225}" type="pres">
      <dgm:prSet presAssocID="{2524944B-9699-4196-94E0-887F562DE9FD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IN"/>
        </a:p>
      </dgm:t>
    </dgm:pt>
    <dgm:pt modelId="{019D4829-ABC6-4B1F-B0C3-974EBFFD9148}" type="pres">
      <dgm:prSet presAssocID="{2524944B-9699-4196-94E0-887F562DE9FD}" presName="rootComposite1" presStyleCnt="0"/>
      <dgm:spPr/>
      <dgm:t>
        <a:bodyPr/>
        <a:lstStyle/>
        <a:p>
          <a:endParaRPr lang="en-IN"/>
        </a:p>
      </dgm:t>
    </dgm:pt>
    <dgm:pt modelId="{ACAC314C-8A21-4F84-8167-D6078CEF8A42}" type="pres">
      <dgm:prSet presAssocID="{2524944B-9699-4196-94E0-887F562DE9FD}" presName="rootText1" presStyleLbl="node0" presStyleIdx="0" presStyleCnt="1" custScaleY="70878" custLinFactNeighborX="1163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4FBC099-8626-44AB-A2D0-C8D387081E4C}" type="pres">
      <dgm:prSet presAssocID="{2524944B-9699-4196-94E0-887F562DE9FD}" presName="rootConnector1" presStyleLbl="node1" presStyleIdx="0" presStyleCnt="0"/>
      <dgm:spPr/>
      <dgm:t>
        <a:bodyPr/>
        <a:lstStyle/>
        <a:p>
          <a:endParaRPr lang="en-US"/>
        </a:p>
      </dgm:t>
    </dgm:pt>
    <dgm:pt modelId="{7584F863-F966-4E56-9151-64515F62C396}" type="pres">
      <dgm:prSet presAssocID="{2524944B-9699-4196-94E0-887F562DE9FD}" presName="hierChild2" presStyleCnt="0"/>
      <dgm:spPr/>
      <dgm:t>
        <a:bodyPr/>
        <a:lstStyle/>
        <a:p>
          <a:endParaRPr lang="en-IN"/>
        </a:p>
      </dgm:t>
    </dgm:pt>
    <dgm:pt modelId="{11573BBC-8ED1-42F8-873B-6DD188AA4532}" type="pres">
      <dgm:prSet presAssocID="{C9781D2E-FA42-423C-8E7D-96E236D084A5}" presName="Name37" presStyleLbl="parChTrans1D2" presStyleIdx="0" presStyleCnt="2"/>
      <dgm:spPr/>
      <dgm:t>
        <a:bodyPr/>
        <a:lstStyle/>
        <a:p>
          <a:endParaRPr lang="en-US"/>
        </a:p>
      </dgm:t>
    </dgm:pt>
    <dgm:pt modelId="{BE6F96BE-33EC-46BB-A704-6DF96D57047C}" type="pres">
      <dgm:prSet presAssocID="{CC04395E-6129-49E9-8883-400C393DE760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IN"/>
        </a:p>
      </dgm:t>
    </dgm:pt>
    <dgm:pt modelId="{F3FE6B4B-EC50-4E33-A21F-B04F37F12585}" type="pres">
      <dgm:prSet presAssocID="{CC04395E-6129-49E9-8883-400C393DE760}" presName="rootComposite" presStyleCnt="0"/>
      <dgm:spPr/>
      <dgm:t>
        <a:bodyPr/>
        <a:lstStyle/>
        <a:p>
          <a:endParaRPr lang="en-IN"/>
        </a:p>
      </dgm:t>
    </dgm:pt>
    <dgm:pt modelId="{FAC2409C-7CB6-4119-A579-055C81D5E997}" type="pres">
      <dgm:prSet presAssocID="{CC04395E-6129-49E9-8883-400C393DE760}" presName="rootText" presStyleLbl="node2" presStyleIdx="0" presStyleCnt="2" custLinFactNeighborX="-68641" custLinFactNeighborY="-397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DE7AF24-A616-4543-BE5D-A9141F1EF1FE}" type="pres">
      <dgm:prSet presAssocID="{CC04395E-6129-49E9-8883-400C393DE760}" presName="rootConnector" presStyleLbl="node2" presStyleIdx="0" presStyleCnt="2"/>
      <dgm:spPr/>
      <dgm:t>
        <a:bodyPr/>
        <a:lstStyle/>
        <a:p>
          <a:endParaRPr lang="en-US"/>
        </a:p>
      </dgm:t>
    </dgm:pt>
    <dgm:pt modelId="{C97164C6-1640-4E17-A67C-E2D3FF363F5A}" type="pres">
      <dgm:prSet presAssocID="{CC04395E-6129-49E9-8883-400C393DE760}" presName="hierChild4" presStyleCnt="0"/>
      <dgm:spPr/>
      <dgm:t>
        <a:bodyPr/>
        <a:lstStyle/>
        <a:p>
          <a:endParaRPr lang="en-IN"/>
        </a:p>
      </dgm:t>
    </dgm:pt>
    <dgm:pt modelId="{05A9D800-1CDD-4DB5-A4F3-280669D3A842}" type="pres">
      <dgm:prSet presAssocID="{FB0254BA-7EAF-4FB5-938E-4A66F0DE1430}" presName="Name37" presStyleLbl="parChTrans1D3" presStyleIdx="0" presStyleCnt="2"/>
      <dgm:spPr/>
      <dgm:t>
        <a:bodyPr/>
        <a:lstStyle/>
        <a:p>
          <a:endParaRPr lang="en-US"/>
        </a:p>
      </dgm:t>
    </dgm:pt>
    <dgm:pt modelId="{4A1C2285-BEC0-4F87-97D0-04FBF0602343}" type="pres">
      <dgm:prSet presAssocID="{CFC74F5D-ECA6-4F05-9E2B-3B17CDFCA18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IN"/>
        </a:p>
      </dgm:t>
    </dgm:pt>
    <dgm:pt modelId="{D6CBB3F1-C9E5-4F90-B880-1A81CC4821B8}" type="pres">
      <dgm:prSet presAssocID="{CFC74F5D-ECA6-4F05-9E2B-3B17CDFCA18C}" presName="rootComposite" presStyleCnt="0"/>
      <dgm:spPr/>
      <dgm:t>
        <a:bodyPr/>
        <a:lstStyle/>
        <a:p>
          <a:endParaRPr lang="en-IN"/>
        </a:p>
      </dgm:t>
    </dgm:pt>
    <dgm:pt modelId="{E22D8F73-BBF3-4D02-9D9E-E5B906441C57}" type="pres">
      <dgm:prSet presAssocID="{CFC74F5D-ECA6-4F05-9E2B-3B17CDFCA18C}" presName="rootText" presStyleLbl="node3" presStyleIdx="0" presStyleCnt="2" custScaleY="115963" custLinFactNeighborX="-72472" custLinFactNeighborY="-1680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DB41F6F-7801-4D88-B276-14B4AD2D6BF9}" type="pres">
      <dgm:prSet presAssocID="{CFC74F5D-ECA6-4F05-9E2B-3B17CDFCA18C}" presName="rootConnector" presStyleLbl="node3" presStyleIdx="0" presStyleCnt="2"/>
      <dgm:spPr/>
      <dgm:t>
        <a:bodyPr/>
        <a:lstStyle/>
        <a:p>
          <a:endParaRPr lang="en-US"/>
        </a:p>
      </dgm:t>
    </dgm:pt>
    <dgm:pt modelId="{239D77DD-87C9-456D-8CE0-E4FEA3690202}" type="pres">
      <dgm:prSet presAssocID="{CFC74F5D-ECA6-4F05-9E2B-3B17CDFCA18C}" presName="hierChild4" presStyleCnt="0"/>
      <dgm:spPr/>
      <dgm:t>
        <a:bodyPr/>
        <a:lstStyle/>
        <a:p>
          <a:endParaRPr lang="en-IN"/>
        </a:p>
      </dgm:t>
    </dgm:pt>
    <dgm:pt modelId="{5C97938F-597C-4931-9C01-76230A9BB00D}" type="pres">
      <dgm:prSet presAssocID="{CFC74F5D-ECA6-4F05-9E2B-3B17CDFCA18C}" presName="hierChild5" presStyleCnt="0"/>
      <dgm:spPr/>
      <dgm:t>
        <a:bodyPr/>
        <a:lstStyle/>
        <a:p>
          <a:endParaRPr lang="en-IN"/>
        </a:p>
      </dgm:t>
    </dgm:pt>
    <dgm:pt modelId="{2362666F-EF0F-4069-A27A-A31C5812FBAB}" type="pres">
      <dgm:prSet presAssocID="{CC04395E-6129-49E9-8883-400C393DE760}" presName="hierChild5" presStyleCnt="0"/>
      <dgm:spPr/>
      <dgm:t>
        <a:bodyPr/>
        <a:lstStyle/>
        <a:p>
          <a:endParaRPr lang="en-IN"/>
        </a:p>
      </dgm:t>
    </dgm:pt>
    <dgm:pt modelId="{CB3438B2-2D57-4893-A4AF-FFBDB96F9239}" type="pres">
      <dgm:prSet presAssocID="{D7AA06CF-50D7-49F3-833D-B034C7B84E8B}" presName="Name37" presStyleLbl="parChTrans1D2" presStyleIdx="1" presStyleCnt="2"/>
      <dgm:spPr/>
      <dgm:t>
        <a:bodyPr/>
        <a:lstStyle/>
        <a:p>
          <a:endParaRPr lang="en-US"/>
        </a:p>
      </dgm:t>
    </dgm:pt>
    <dgm:pt modelId="{7F75A865-31E6-48B0-96CB-7C18224A62B1}" type="pres">
      <dgm:prSet presAssocID="{A3A67886-D890-48A9-AF1A-E05EADB0FD75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IN"/>
        </a:p>
      </dgm:t>
    </dgm:pt>
    <dgm:pt modelId="{89EE3090-E6EA-4ABB-A2E9-D2B859F7D2C7}" type="pres">
      <dgm:prSet presAssocID="{A3A67886-D890-48A9-AF1A-E05EADB0FD75}" presName="rootComposite" presStyleCnt="0"/>
      <dgm:spPr/>
      <dgm:t>
        <a:bodyPr/>
        <a:lstStyle/>
        <a:p>
          <a:endParaRPr lang="en-IN"/>
        </a:p>
      </dgm:t>
    </dgm:pt>
    <dgm:pt modelId="{DD29D374-10B0-4597-95C2-BC76822958FD}" type="pres">
      <dgm:prSet presAssocID="{A3A67886-D890-48A9-AF1A-E05EADB0FD75}" presName="rootText" presStyleLbl="node2" presStyleIdx="1" presStyleCnt="2" custLinFactNeighborX="86479" custLinFactNeighborY="-427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55F14F-326B-4D51-9FD7-37FBA30AA138}" type="pres">
      <dgm:prSet presAssocID="{A3A67886-D890-48A9-AF1A-E05EADB0FD75}" presName="rootConnector" presStyleLbl="node2" presStyleIdx="1" presStyleCnt="2"/>
      <dgm:spPr/>
      <dgm:t>
        <a:bodyPr/>
        <a:lstStyle/>
        <a:p>
          <a:endParaRPr lang="en-US"/>
        </a:p>
      </dgm:t>
    </dgm:pt>
    <dgm:pt modelId="{61D8C075-10F5-44A9-B2E0-791BD5B1B425}" type="pres">
      <dgm:prSet presAssocID="{A3A67886-D890-48A9-AF1A-E05EADB0FD75}" presName="hierChild4" presStyleCnt="0"/>
      <dgm:spPr/>
      <dgm:t>
        <a:bodyPr/>
        <a:lstStyle/>
        <a:p>
          <a:endParaRPr lang="en-IN"/>
        </a:p>
      </dgm:t>
    </dgm:pt>
    <dgm:pt modelId="{01F8B079-78C9-44F5-A79E-40C687E0E11B}" type="pres">
      <dgm:prSet presAssocID="{C45AAC9A-CE2D-47E0-BFB5-039B61AEFB2B}" presName="Name37" presStyleLbl="parChTrans1D3" presStyleIdx="1" presStyleCnt="2"/>
      <dgm:spPr/>
      <dgm:t>
        <a:bodyPr/>
        <a:lstStyle/>
        <a:p>
          <a:endParaRPr lang="en-US"/>
        </a:p>
      </dgm:t>
    </dgm:pt>
    <dgm:pt modelId="{5780B6C7-3AF8-48C5-89D2-7198DD1602AE}" type="pres">
      <dgm:prSet presAssocID="{27B4FFD5-9CB2-40E2-A2DA-D0EF2038331A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IN"/>
        </a:p>
      </dgm:t>
    </dgm:pt>
    <dgm:pt modelId="{2FB03C5E-CAB1-4E03-A735-12D68991FE42}" type="pres">
      <dgm:prSet presAssocID="{27B4FFD5-9CB2-40E2-A2DA-D0EF2038331A}" presName="rootComposite" presStyleCnt="0"/>
      <dgm:spPr/>
      <dgm:t>
        <a:bodyPr/>
        <a:lstStyle/>
        <a:p>
          <a:endParaRPr lang="en-IN"/>
        </a:p>
      </dgm:t>
    </dgm:pt>
    <dgm:pt modelId="{A90AA62D-6149-439B-B50C-C5AFB4E20229}" type="pres">
      <dgm:prSet presAssocID="{27B4FFD5-9CB2-40E2-A2DA-D0EF2038331A}" presName="rootText" presStyleLbl="node3" presStyleIdx="1" presStyleCnt="2" custLinFactNeighborX="76560" custLinFactNeighborY="-157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B436CA6-9E59-4002-9F39-906E76F61EA9}" type="pres">
      <dgm:prSet presAssocID="{27B4FFD5-9CB2-40E2-A2DA-D0EF2038331A}" presName="rootConnector" presStyleLbl="node3" presStyleIdx="1" presStyleCnt="2"/>
      <dgm:spPr/>
      <dgm:t>
        <a:bodyPr/>
        <a:lstStyle/>
        <a:p>
          <a:endParaRPr lang="en-US"/>
        </a:p>
      </dgm:t>
    </dgm:pt>
    <dgm:pt modelId="{1B8A94C4-1FF2-457F-B4AF-DF5E28C8A4DA}" type="pres">
      <dgm:prSet presAssocID="{27B4FFD5-9CB2-40E2-A2DA-D0EF2038331A}" presName="hierChild4" presStyleCnt="0"/>
      <dgm:spPr/>
      <dgm:t>
        <a:bodyPr/>
        <a:lstStyle/>
        <a:p>
          <a:endParaRPr lang="en-IN"/>
        </a:p>
      </dgm:t>
    </dgm:pt>
    <dgm:pt modelId="{F4F5549E-C85C-4A74-8568-BB5181F3DF73}" type="pres">
      <dgm:prSet presAssocID="{27B4FFD5-9CB2-40E2-A2DA-D0EF2038331A}" presName="hierChild5" presStyleCnt="0"/>
      <dgm:spPr/>
      <dgm:t>
        <a:bodyPr/>
        <a:lstStyle/>
        <a:p>
          <a:endParaRPr lang="en-IN"/>
        </a:p>
      </dgm:t>
    </dgm:pt>
    <dgm:pt modelId="{C1AAFDF4-C4B0-4F8B-B904-15DB4374C5CC}" type="pres">
      <dgm:prSet presAssocID="{A3A67886-D890-48A9-AF1A-E05EADB0FD75}" presName="hierChild5" presStyleCnt="0"/>
      <dgm:spPr/>
      <dgm:t>
        <a:bodyPr/>
        <a:lstStyle/>
        <a:p>
          <a:endParaRPr lang="en-IN"/>
        </a:p>
      </dgm:t>
    </dgm:pt>
    <dgm:pt modelId="{8B583692-6E9F-49E6-848D-210EE7D8CEE6}" type="pres">
      <dgm:prSet presAssocID="{2524944B-9699-4196-94E0-887F562DE9FD}" presName="hierChild3" presStyleCnt="0"/>
      <dgm:spPr/>
      <dgm:t>
        <a:bodyPr/>
        <a:lstStyle/>
        <a:p>
          <a:endParaRPr lang="en-IN"/>
        </a:p>
      </dgm:t>
    </dgm:pt>
  </dgm:ptLst>
  <dgm:cxnLst>
    <dgm:cxn modelId="{098F5C43-E868-4D31-8737-179C0C105E8F}" srcId="{CC04395E-6129-49E9-8883-400C393DE760}" destId="{CFC74F5D-ECA6-4F05-9E2B-3B17CDFCA18C}" srcOrd="0" destOrd="0" parTransId="{FB0254BA-7EAF-4FB5-938E-4A66F0DE1430}" sibTransId="{5FDBFA54-ECBA-46E0-82CE-E03CCA000C89}"/>
    <dgm:cxn modelId="{1B2A2B11-32F7-46C2-86DB-650AC49072E3}" type="presOf" srcId="{27B4FFD5-9CB2-40E2-A2DA-D0EF2038331A}" destId="{CB436CA6-9E59-4002-9F39-906E76F61EA9}" srcOrd="1" destOrd="0" presId="urn:microsoft.com/office/officeart/2005/8/layout/orgChart1"/>
    <dgm:cxn modelId="{ADCB2390-6B80-41EE-8128-8556733C8852}" type="presOf" srcId="{C9781D2E-FA42-423C-8E7D-96E236D084A5}" destId="{11573BBC-8ED1-42F8-873B-6DD188AA4532}" srcOrd="0" destOrd="0" presId="urn:microsoft.com/office/officeart/2005/8/layout/orgChart1"/>
    <dgm:cxn modelId="{BEA80467-3BB2-4EE7-A5CF-6D0D9DB49224}" srcId="{A3A67886-D890-48A9-AF1A-E05EADB0FD75}" destId="{27B4FFD5-9CB2-40E2-A2DA-D0EF2038331A}" srcOrd="0" destOrd="0" parTransId="{C45AAC9A-CE2D-47E0-BFB5-039B61AEFB2B}" sibTransId="{298B44AA-472E-4DF8-8EA4-B30A17978300}"/>
    <dgm:cxn modelId="{C8EE79B1-C1C8-4C1D-9AC6-B72823C6FE72}" type="presOf" srcId="{C45AAC9A-CE2D-47E0-BFB5-039B61AEFB2B}" destId="{01F8B079-78C9-44F5-A79E-40C687E0E11B}" srcOrd="0" destOrd="0" presId="urn:microsoft.com/office/officeart/2005/8/layout/orgChart1"/>
    <dgm:cxn modelId="{E18F0D26-E798-4007-8126-1D73E6E16256}" type="presOf" srcId="{A3A67886-D890-48A9-AF1A-E05EADB0FD75}" destId="{0555F14F-326B-4D51-9FD7-37FBA30AA138}" srcOrd="1" destOrd="0" presId="urn:microsoft.com/office/officeart/2005/8/layout/orgChart1"/>
    <dgm:cxn modelId="{6668F935-56E6-472B-8707-593A76791951}" type="presOf" srcId="{2524944B-9699-4196-94E0-887F562DE9FD}" destId="{44FBC099-8626-44AB-A2D0-C8D387081E4C}" srcOrd="1" destOrd="0" presId="urn:microsoft.com/office/officeart/2005/8/layout/orgChart1"/>
    <dgm:cxn modelId="{B1B7FA32-4547-430B-A1E5-89D98B4C3330}" type="presOf" srcId="{CC04395E-6129-49E9-8883-400C393DE760}" destId="{FAC2409C-7CB6-4119-A579-055C81D5E997}" srcOrd="0" destOrd="0" presId="urn:microsoft.com/office/officeart/2005/8/layout/orgChart1"/>
    <dgm:cxn modelId="{DC528CB5-C096-43B8-8A75-5B84F5093741}" srcId="{2524944B-9699-4196-94E0-887F562DE9FD}" destId="{A3A67886-D890-48A9-AF1A-E05EADB0FD75}" srcOrd="1" destOrd="0" parTransId="{D7AA06CF-50D7-49F3-833D-B034C7B84E8B}" sibTransId="{F1714FAD-E65A-4DE7-A26A-6A5B37BC6714}"/>
    <dgm:cxn modelId="{9721645B-D8C0-4B61-A50D-6C7D1395CA14}" type="presOf" srcId="{A3A67886-D890-48A9-AF1A-E05EADB0FD75}" destId="{DD29D374-10B0-4597-95C2-BC76822958FD}" srcOrd="0" destOrd="0" presId="urn:microsoft.com/office/officeart/2005/8/layout/orgChart1"/>
    <dgm:cxn modelId="{436335B9-059A-40D4-9930-90BCF33EC8C0}" type="presOf" srcId="{FB0254BA-7EAF-4FB5-938E-4A66F0DE1430}" destId="{05A9D800-1CDD-4DB5-A4F3-280669D3A842}" srcOrd="0" destOrd="0" presId="urn:microsoft.com/office/officeart/2005/8/layout/orgChart1"/>
    <dgm:cxn modelId="{F9B36D2F-9832-4245-B8BE-D52F9B985BC9}" type="presOf" srcId="{27B4FFD5-9CB2-40E2-A2DA-D0EF2038331A}" destId="{A90AA62D-6149-439B-B50C-C5AFB4E20229}" srcOrd="0" destOrd="0" presId="urn:microsoft.com/office/officeart/2005/8/layout/orgChart1"/>
    <dgm:cxn modelId="{049A3B98-F88D-46E7-97C6-5EBE19B63A08}" type="presOf" srcId="{CFC74F5D-ECA6-4F05-9E2B-3B17CDFCA18C}" destId="{E22D8F73-BBF3-4D02-9D9E-E5B906441C57}" srcOrd="0" destOrd="0" presId="urn:microsoft.com/office/officeart/2005/8/layout/orgChart1"/>
    <dgm:cxn modelId="{1673A27E-9CC1-4011-B27F-515333BDD2EF}" type="presOf" srcId="{7011259F-2EDC-4CCF-B067-0B4C78D0297C}" destId="{CAEB057A-2252-45A2-BDD7-8748DC413285}" srcOrd="0" destOrd="0" presId="urn:microsoft.com/office/officeart/2005/8/layout/orgChart1"/>
    <dgm:cxn modelId="{FF325083-2C13-4F57-BC69-F831537F5434}" type="presOf" srcId="{CC04395E-6129-49E9-8883-400C393DE760}" destId="{DDE7AF24-A616-4543-BE5D-A9141F1EF1FE}" srcOrd="1" destOrd="0" presId="urn:microsoft.com/office/officeart/2005/8/layout/orgChart1"/>
    <dgm:cxn modelId="{9932B311-3FA0-428A-84A4-258574A0A7CD}" srcId="{2524944B-9699-4196-94E0-887F562DE9FD}" destId="{CC04395E-6129-49E9-8883-400C393DE760}" srcOrd="0" destOrd="0" parTransId="{C9781D2E-FA42-423C-8E7D-96E236D084A5}" sibTransId="{B5A45D95-CC30-493D-BDD8-31FED0D3563B}"/>
    <dgm:cxn modelId="{8A816258-1B7E-4632-A67B-7AFBB9DCF845}" type="presOf" srcId="{CFC74F5D-ECA6-4F05-9E2B-3B17CDFCA18C}" destId="{0DB41F6F-7801-4D88-B276-14B4AD2D6BF9}" srcOrd="1" destOrd="0" presId="urn:microsoft.com/office/officeart/2005/8/layout/orgChart1"/>
    <dgm:cxn modelId="{56236C38-F445-416E-BA04-BB6D24B2CA49}" type="presOf" srcId="{D7AA06CF-50D7-49F3-833D-B034C7B84E8B}" destId="{CB3438B2-2D57-4893-A4AF-FFBDB96F9239}" srcOrd="0" destOrd="0" presId="urn:microsoft.com/office/officeart/2005/8/layout/orgChart1"/>
    <dgm:cxn modelId="{539D1655-459B-4B9D-943C-31B7FFF49790}" srcId="{7011259F-2EDC-4CCF-B067-0B4C78D0297C}" destId="{2524944B-9699-4196-94E0-887F562DE9FD}" srcOrd="0" destOrd="0" parTransId="{C80C0680-0D54-4BCF-BDFF-D2916C4595FA}" sibTransId="{85FB8D45-52DA-4CC6-A81A-2DA43CBD97AB}"/>
    <dgm:cxn modelId="{5ADEA35F-C293-40BC-B2FE-B5FE4D3C87ED}" type="presOf" srcId="{2524944B-9699-4196-94E0-887F562DE9FD}" destId="{ACAC314C-8A21-4F84-8167-D6078CEF8A42}" srcOrd="0" destOrd="0" presId="urn:microsoft.com/office/officeart/2005/8/layout/orgChart1"/>
    <dgm:cxn modelId="{D85945D2-A35D-4FDE-B3D5-4622D57FF6A2}" type="presParOf" srcId="{CAEB057A-2252-45A2-BDD7-8748DC413285}" destId="{6B5E6221-10AA-40F4-8E18-FC0076864225}" srcOrd="0" destOrd="0" presId="urn:microsoft.com/office/officeart/2005/8/layout/orgChart1"/>
    <dgm:cxn modelId="{4812AD3C-C832-4FA6-AE1D-A212FECBA94C}" type="presParOf" srcId="{6B5E6221-10AA-40F4-8E18-FC0076864225}" destId="{019D4829-ABC6-4B1F-B0C3-974EBFFD9148}" srcOrd="0" destOrd="0" presId="urn:microsoft.com/office/officeart/2005/8/layout/orgChart1"/>
    <dgm:cxn modelId="{67156C65-B63A-41C2-A952-3798665784AC}" type="presParOf" srcId="{019D4829-ABC6-4B1F-B0C3-974EBFFD9148}" destId="{ACAC314C-8A21-4F84-8167-D6078CEF8A42}" srcOrd="0" destOrd="0" presId="urn:microsoft.com/office/officeart/2005/8/layout/orgChart1"/>
    <dgm:cxn modelId="{089D6F04-FA56-4039-8310-8EA51A6814C5}" type="presParOf" srcId="{019D4829-ABC6-4B1F-B0C3-974EBFFD9148}" destId="{44FBC099-8626-44AB-A2D0-C8D387081E4C}" srcOrd="1" destOrd="0" presId="urn:microsoft.com/office/officeart/2005/8/layout/orgChart1"/>
    <dgm:cxn modelId="{57A80A81-0A11-43BE-8704-DDE97D6A6F97}" type="presParOf" srcId="{6B5E6221-10AA-40F4-8E18-FC0076864225}" destId="{7584F863-F966-4E56-9151-64515F62C396}" srcOrd="1" destOrd="0" presId="urn:microsoft.com/office/officeart/2005/8/layout/orgChart1"/>
    <dgm:cxn modelId="{BFBCADCE-B1F2-4DE1-BFD9-524F83214305}" type="presParOf" srcId="{7584F863-F966-4E56-9151-64515F62C396}" destId="{11573BBC-8ED1-42F8-873B-6DD188AA4532}" srcOrd="0" destOrd="0" presId="urn:microsoft.com/office/officeart/2005/8/layout/orgChart1"/>
    <dgm:cxn modelId="{9706B760-368B-4F35-804C-9E05DBC5BFF6}" type="presParOf" srcId="{7584F863-F966-4E56-9151-64515F62C396}" destId="{BE6F96BE-33EC-46BB-A704-6DF96D57047C}" srcOrd="1" destOrd="0" presId="urn:microsoft.com/office/officeart/2005/8/layout/orgChart1"/>
    <dgm:cxn modelId="{A0F87505-1675-4857-B7FE-FFF865A95FA1}" type="presParOf" srcId="{BE6F96BE-33EC-46BB-A704-6DF96D57047C}" destId="{F3FE6B4B-EC50-4E33-A21F-B04F37F12585}" srcOrd="0" destOrd="0" presId="urn:microsoft.com/office/officeart/2005/8/layout/orgChart1"/>
    <dgm:cxn modelId="{632672FD-9E7D-46B3-B9AE-22BCC0FD2D04}" type="presParOf" srcId="{F3FE6B4B-EC50-4E33-A21F-B04F37F12585}" destId="{FAC2409C-7CB6-4119-A579-055C81D5E997}" srcOrd="0" destOrd="0" presId="urn:microsoft.com/office/officeart/2005/8/layout/orgChart1"/>
    <dgm:cxn modelId="{91300F47-9D75-4DBB-8FA8-27C5D8F72EAE}" type="presParOf" srcId="{F3FE6B4B-EC50-4E33-A21F-B04F37F12585}" destId="{DDE7AF24-A616-4543-BE5D-A9141F1EF1FE}" srcOrd="1" destOrd="0" presId="urn:microsoft.com/office/officeart/2005/8/layout/orgChart1"/>
    <dgm:cxn modelId="{E6CC3CFE-DCBF-44ED-B64D-5ABC8638D9CB}" type="presParOf" srcId="{BE6F96BE-33EC-46BB-A704-6DF96D57047C}" destId="{C97164C6-1640-4E17-A67C-E2D3FF363F5A}" srcOrd="1" destOrd="0" presId="urn:microsoft.com/office/officeart/2005/8/layout/orgChart1"/>
    <dgm:cxn modelId="{892B41E4-68A7-46BB-85AA-E53598982E9F}" type="presParOf" srcId="{C97164C6-1640-4E17-A67C-E2D3FF363F5A}" destId="{05A9D800-1CDD-4DB5-A4F3-280669D3A842}" srcOrd="0" destOrd="0" presId="urn:microsoft.com/office/officeart/2005/8/layout/orgChart1"/>
    <dgm:cxn modelId="{917ABFD8-0AC9-4CB8-A1BD-BDD88558F577}" type="presParOf" srcId="{C97164C6-1640-4E17-A67C-E2D3FF363F5A}" destId="{4A1C2285-BEC0-4F87-97D0-04FBF0602343}" srcOrd="1" destOrd="0" presId="urn:microsoft.com/office/officeart/2005/8/layout/orgChart1"/>
    <dgm:cxn modelId="{D86CBD68-E718-4E38-A000-654536676471}" type="presParOf" srcId="{4A1C2285-BEC0-4F87-97D0-04FBF0602343}" destId="{D6CBB3F1-C9E5-4F90-B880-1A81CC4821B8}" srcOrd="0" destOrd="0" presId="urn:microsoft.com/office/officeart/2005/8/layout/orgChart1"/>
    <dgm:cxn modelId="{C8FBE352-CD11-4083-9EA9-DE45B5361488}" type="presParOf" srcId="{D6CBB3F1-C9E5-4F90-B880-1A81CC4821B8}" destId="{E22D8F73-BBF3-4D02-9D9E-E5B906441C57}" srcOrd="0" destOrd="0" presId="urn:microsoft.com/office/officeart/2005/8/layout/orgChart1"/>
    <dgm:cxn modelId="{0690B578-0139-4C66-BAD6-6B1BA9234328}" type="presParOf" srcId="{D6CBB3F1-C9E5-4F90-B880-1A81CC4821B8}" destId="{0DB41F6F-7801-4D88-B276-14B4AD2D6BF9}" srcOrd="1" destOrd="0" presId="urn:microsoft.com/office/officeart/2005/8/layout/orgChart1"/>
    <dgm:cxn modelId="{89481253-CE75-4BCB-A94C-669B3AE96528}" type="presParOf" srcId="{4A1C2285-BEC0-4F87-97D0-04FBF0602343}" destId="{239D77DD-87C9-456D-8CE0-E4FEA3690202}" srcOrd="1" destOrd="0" presId="urn:microsoft.com/office/officeart/2005/8/layout/orgChart1"/>
    <dgm:cxn modelId="{C9061B96-DB13-4FAC-8E00-B309B427F15D}" type="presParOf" srcId="{4A1C2285-BEC0-4F87-97D0-04FBF0602343}" destId="{5C97938F-597C-4931-9C01-76230A9BB00D}" srcOrd="2" destOrd="0" presId="urn:microsoft.com/office/officeart/2005/8/layout/orgChart1"/>
    <dgm:cxn modelId="{9AB17458-2550-4D01-9CA5-C70E2412B47C}" type="presParOf" srcId="{BE6F96BE-33EC-46BB-A704-6DF96D57047C}" destId="{2362666F-EF0F-4069-A27A-A31C5812FBAB}" srcOrd="2" destOrd="0" presId="urn:microsoft.com/office/officeart/2005/8/layout/orgChart1"/>
    <dgm:cxn modelId="{6BDD4083-9B19-4C07-AADF-D046B67E772F}" type="presParOf" srcId="{7584F863-F966-4E56-9151-64515F62C396}" destId="{CB3438B2-2D57-4893-A4AF-FFBDB96F9239}" srcOrd="2" destOrd="0" presId="urn:microsoft.com/office/officeart/2005/8/layout/orgChart1"/>
    <dgm:cxn modelId="{E11ACF08-1D80-44E5-A20C-25A0584CD90D}" type="presParOf" srcId="{7584F863-F966-4E56-9151-64515F62C396}" destId="{7F75A865-31E6-48B0-96CB-7C18224A62B1}" srcOrd="3" destOrd="0" presId="urn:microsoft.com/office/officeart/2005/8/layout/orgChart1"/>
    <dgm:cxn modelId="{701A92B3-706B-471A-A34A-D52FF49E9793}" type="presParOf" srcId="{7F75A865-31E6-48B0-96CB-7C18224A62B1}" destId="{89EE3090-E6EA-4ABB-A2E9-D2B859F7D2C7}" srcOrd="0" destOrd="0" presId="urn:microsoft.com/office/officeart/2005/8/layout/orgChart1"/>
    <dgm:cxn modelId="{25CE8BC5-7875-406C-BCA3-2087546598E3}" type="presParOf" srcId="{89EE3090-E6EA-4ABB-A2E9-D2B859F7D2C7}" destId="{DD29D374-10B0-4597-95C2-BC76822958FD}" srcOrd="0" destOrd="0" presId="urn:microsoft.com/office/officeart/2005/8/layout/orgChart1"/>
    <dgm:cxn modelId="{E785907C-8F60-4F3D-A17F-BE1326FEE789}" type="presParOf" srcId="{89EE3090-E6EA-4ABB-A2E9-D2B859F7D2C7}" destId="{0555F14F-326B-4D51-9FD7-37FBA30AA138}" srcOrd="1" destOrd="0" presId="urn:microsoft.com/office/officeart/2005/8/layout/orgChart1"/>
    <dgm:cxn modelId="{E2B2AF51-B24B-4EBD-9A07-0A38A94A1E41}" type="presParOf" srcId="{7F75A865-31E6-48B0-96CB-7C18224A62B1}" destId="{61D8C075-10F5-44A9-B2E0-791BD5B1B425}" srcOrd="1" destOrd="0" presId="urn:microsoft.com/office/officeart/2005/8/layout/orgChart1"/>
    <dgm:cxn modelId="{2D30D7C7-5FA2-47B5-AAFC-BB5955BE2DE7}" type="presParOf" srcId="{61D8C075-10F5-44A9-B2E0-791BD5B1B425}" destId="{01F8B079-78C9-44F5-A79E-40C687E0E11B}" srcOrd="0" destOrd="0" presId="urn:microsoft.com/office/officeart/2005/8/layout/orgChart1"/>
    <dgm:cxn modelId="{61DC083C-B229-4135-B212-4D4840FEC1B6}" type="presParOf" srcId="{61D8C075-10F5-44A9-B2E0-791BD5B1B425}" destId="{5780B6C7-3AF8-48C5-89D2-7198DD1602AE}" srcOrd="1" destOrd="0" presId="urn:microsoft.com/office/officeart/2005/8/layout/orgChart1"/>
    <dgm:cxn modelId="{0337A091-C06B-4814-9554-D80C82B7CFBE}" type="presParOf" srcId="{5780B6C7-3AF8-48C5-89D2-7198DD1602AE}" destId="{2FB03C5E-CAB1-4E03-A735-12D68991FE42}" srcOrd="0" destOrd="0" presId="urn:microsoft.com/office/officeart/2005/8/layout/orgChart1"/>
    <dgm:cxn modelId="{7369E03B-57F2-4783-8083-13698FD18893}" type="presParOf" srcId="{2FB03C5E-CAB1-4E03-A735-12D68991FE42}" destId="{A90AA62D-6149-439B-B50C-C5AFB4E20229}" srcOrd="0" destOrd="0" presId="urn:microsoft.com/office/officeart/2005/8/layout/orgChart1"/>
    <dgm:cxn modelId="{6C466029-6377-445F-9897-6C888D34FF48}" type="presParOf" srcId="{2FB03C5E-CAB1-4E03-A735-12D68991FE42}" destId="{CB436CA6-9E59-4002-9F39-906E76F61EA9}" srcOrd="1" destOrd="0" presId="urn:microsoft.com/office/officeart/2005/8/layout/orgChart1"/>
    <dgm:cxn modelId="{F48BED00-9ED5-4692-96A9-4B5C46DB963C}" type="presParOf" srcId="{5780B6C7-3AF8-48C5-89D2-7198DD1602AE}" destId="{1B8A94C4-1FF2-457F-B4AF-DF5E28C8A4DA}" srcOrd="1" destOrd="0" presId="urn:microsoft.com/office/officeart/2005/8/layout/orgChart1"/>
    <dgm:cxn modelId="{B262921B-DDF4-4986-A41C-6842FF05787C}" type="presParOf" srcId="{5780B6C7-3AF8-48C5-89D2-7198DD1602AE}" destId="{F4F5549E-C85C-4A74-8568-BB5181F3DF73}" srcOrd="2" destOrd="0" presId="urn:microsoft.com/office/officeart/2005/8/layout/orgChart1"/>
    <dgm:cxn modelId="{5273D218-0A92-48F9-950E-75DE15D4793B}" type="presParOf" srcId="{7F75A865-31E6-48B0-96CB-7C18224A62B1}" destId="{C1AAFDF4-C4B0-4F8B-B904-15DB4374C5CC}" srcOrd="2" destOrd="0" presId="urn:microsoft.com/office/officeart/2005/8/layout/orgChart1"/>
    <dgm:cxn modelId="{35C215FA-2117-4380-818C-34C3B3642AB2}" type="presParOf" srcId="{6B5E6221-10AA-40F4-8E18-FC0076864225}" destId="{8B583692-6E9F-49E6-848D-210EE7D8CEE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34480C-0FBB-404C-A1A7-A2F598FBF64B}">
      <dsp:nvSpPr>
        <dsp:cNvPr id="0" name=""/>
        <dsp:cNvSpPr/>
      </dsp:nvSpPr>
      <dsp:spPr>
        <a:xfrm>
          <a:off x="2515740" y="1497555"/>
          <a:ext cx="1004702" cy="983896"/>
        </a:xfrm>
        <a:prstGeom prst="ellipse">
          <a:avLst/>
        </a:prstGeom>
        <a:gradFill rotWithShape="1">
          <a:gsLst>
            <a:gs pos="0">
              <a:schemeClr val="accent2">
                <a:tint val="60000"/>
                <a:lumMod val="110000"/>
              </a:schemeClr>
            </a:gs>
            <a:gs pos="100000">
              <a:schemeClr val="accent2">
                <a:tint val="82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Nitrate contaminated water</a:t>
          </a:r>
          <a:endParaRPr lang="en-IN" sz="1200" b="0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2662875" y="1641643"/>
        <a:ext cx="710432" cy="695720"/>
      </dsp:txXfrm>
    </dsp:sp>
    <dsp:sp modelId="{D5CA5FEC-5C11-42D4-BF19-1CDE3DD28779}">
      <dsp:nvSpPr>
        <dsp:cNvPr id="0" name=""/>
        <dsp:cNvSpPr/>
      </dsp:nvSpPr>
      <dsp:spPr>
        <a:xfrm rot="5515109">
          <a:off x="2792243" y="1079124"/>
          <a:ext cx="451696" cy="462672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5">
                <a:tint val="60000"/>
                <a:lumMod val="110000"/>
              </a:schemeClr>
            </a:gs>
            <a:gs pos="100000">
              <a:schemeClr val="accent5">
                <a:tint val="82000"/>
              </a:schemeClr>
            </a:gs>
          </a:gsLst>
          <a:lin ang="5400000" scaled="0"/>
        </a:gradFill>
        <a:ln w="9525" cap="flat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2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2862266" y="1103941"/>
        <a:ext cx="316187" cy="277604"/>
      </dsp:txXfrm>
    </dsp:sp>
    <dsp:sp modelId="{F34D27E3-95AE-48D6-B926-F3787D8ACC8A}">
      <dsp:nvSpPr>
        <dsp:cNvPr id="0" name=""/>
        <dsp:cNvSpPr/>
      </dsp:nvSpPr>
      <dsp:spPr>
        <a:xfrm>
          <a:off x="2351252" y="-112927"/>
          <a:ext cx="1333677" cy="1224720"/>
        </a:xfrm>
        <a:prstGeom prst="ellipse">
          <a:avLst/>
        </a:prstGeom>
        <a:gradFill rotWithShape="1">
          <a:gsLst>
            <a:gs pos="0">
              <a:schemeClr val="accent5">
                <a:tint val="60000"/>
                <a:lumMod val="110000"/>
              </a:schemeClr>
            </a:gs>
            <a:gs pos="100000">
              <a:schemeClr val="accent5">
                <a:tint val="82000"/>
              </a:schemeClr>
            </a:gs>
          </a:gsLst>
          <a:lin ang="5400000" scaled="0"/>
        </a:gradFill>
        <a:ln w="9525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cap="none" spc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Chemical fertilizers</a:t>
          </a:r>
          <a:endParaRPr lang="en-US" sz="1200" b="0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46564" y="66429"/>
        <a:ext cx="943053" cy="866008"/>
      </dsp:txXfrm>
    </dsp:sp>
    <dsp:sp modelId="{5AE01C42-E3DE-4CB9-A8CD-BC34AEB6DEFF}">
      <dsp:nvSpPr>
        <dsp:cNvPr id="0" name=""/>
        <dsp:cNvSpPr/>
      </dsp:nvSpPr>
      <dsp:spPr>
        <a:xfrm rot="18377104" flipH="1">
          <a:off x="3356793" y="1342336"/>
          <a:ext cx="365466" cy="462672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5">
                <a:tint val="60000"/>
                <a:lumMod val="110000"/>
              </a:schemeClr>
            </a:gs>
            <a:gs pos="100000">
              <a:schemeClr val="accent5">
                <a:tint val="82000"/>
              </a:schemeClr>
            </a:gs>
          </a:gsLst>
          <a:lin ang="5400000" scaled="0"/>
        </a:gradFill>
        <a:ln w="9525" cap="flat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2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3444056" y="1390681"/>
        <a:ext cx="255826" cy="277604"/>
      </dsp:txXfrm>
    </dsp:sp>
    <dsp:sp modelId="{46618B9A-9D0D-4118-9455-425C0C60405D}">
      <dsp:nvSpPr>
        <dsp:cNvPr id="0" name=""/>
        <dsp:cNvSpPr/>
      </dsp:nvSpPr>
      <dsp:spPr>
        <a:xfrm>
          <a:off x="3516237" y="448099"/>
          <a:ext cx="1333677" cy="1224720"/>
        </a:xfrm>
        <a:prstGeom prst="ellipse">
          <a:avLst/>
        </a:prstGeom>
        <a:gradFill rotWithShape="1">
          <a:gsLst>
            <a:gs pos="0">
              <a:schemeClr val="accent5">
                <a:tint val="60000"/>
                <a:lumMod val="110000"/>
              </a:schemeClr>
            </a:gs>
            <a:gs pos="100000">
              <a:schemeClr val="accent5">
                <a:tint val="82000"/>
              </a:schemeClr>
            </a:gs>
          </a:gsLst>
          <a:lin ang="5400000" scaled="0"/>
        </a:gradFill>
        <a:ln w="9525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200" b="0" kern="1200" cap="none" spc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Agricultural processes runoff</a:t>
          </a:r>
          <a:endParaRPr lang="en-IN" sz="1200" b="0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3711549" y="627455"/>
        <a:ext cx="943053" cy="866008"/>
      </dsp:txXfrm>
    </dsp:sp>
    <dsp:sp modelId="{2C906738-3F9B-4DDD-A0E7-6F907EE9C835}">
      <dsp:nvSpPr>
        <dsp:cNvPr id="0" name=""/>
        <dsp:cNvSpPr/>
      </dsp:nvSpPr>
      <dsp:spPr>
        <a:xfrm rot="312373" flipH="1">
          <a:off x="3446086" y="1961105"/>
          <a:ext cx="400748" cy="462672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5">
                <a:tint val="60000"/>
                <a:lumMod val="110000"/>
              </a:schemeClr>
            </a:gs>
            <a:gs pos="100000">
              <a:schemeClr val="accent5">
                <a:tint val="82000"/>
              </a:schemeClr>
            </a:gs>
          </a:gsLst>
          <a:lin ang="5400000" scaled="0"/>
        </a:gradFill>
        <a:ln w="9525" cap="flat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2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3566062" y="2059094"/>
        <a:ext cx="280524" cy="277604"/>
      </dsp:txXfrm>
    </dsp:sp>
    <dsp:sp modelId="{333F451C-0513-483E-8500-AFC6D38AED05}">
      <dsp:nvSpPr>
        <dsp:cNvPr id="0" name=""/>
        <dsp:cNvSpPr/>
      </dsp:nvSpPr>
      <dsp:spPr>
        <a:xfrm>
          <a:off x="3803964" y="1708715"/>
          <a:ext cx="1333677" cy="1224720"/>
        </a:xfrm>
        <a:prstGeom prst="ellipse">
          <a:avLst/>
        </a:prstGeom>
        <a:gradFill rotWithShape="1">
          <a:gsLst>
            <a:gs pos="0">
              <a:schemeClr val="accent5">
                <a:tint val="60000"/>
                <a:lumMod val="110000"/>
              </a:schemeClr>
            </a:gs>
            <a:gs pos="100000">
              <a:schemeClr val="accent5">
                <a:tint val="82000"/>
              </a:schemeClr>
            </a:gs>
          </a:gsLst>
          <a:lin ang="5400000" scaled="0"/>
        </a:gradFill>
        <a:ln w="9525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200" b="0" kern="1200" cap="none" spc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Municipal wastewater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200" b="0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3999276" y="1888071"/>
        <a:ext cx="943053" cy="866008"/>
      </dsp:txXfrm>
    </dsp:sp>
    <dsp:sp modelId="{C37A508D-5F8D-4D8C-A377-BD2A63CEDE69}">
      <dsp:nvSpPr>
        <dsp:cNvPr id="0" name=""/>
        <dsp:cNvSpPr/>
      </dsp:nvSpPr>
      <dsp:spPr>
        <a:xfrm rot="3857143" flipH="1" flipV="1">
          <a:off x="3114414" y="2405728"/>
          <a:ext cx="393569" cy="384841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5">
                <a:tint val="60000"/>
                <a:lumMod val="110000"/>
              </a:schemeClr>
            </a:gs>
            <a:gs pos="100000">
              <a:schemeClr val="accent5">
                <a:tint val="82000"/>
              </a:schemeClr>
            </a:gs>
          </a:gsLst>
          <a:lin ang="5400000" scaled="0"/>
        </a:gradFill>
        <a:ln w="9525" cap="flat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2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 rot="10800000">
        <a:off x="3197186" y="2534705"/>
        <a:ext cx="278117" cy="230905"/>
      </dsp:txXfrm>
    </dsp:sp>
    <dsp:sp modelId="{E3F35C5B-94A5-4B5F-A806-AE4D0D31CB20}">
      <dsp:nvSpPr>
        <dsp:cNvPr id="0" name=""/>
        <dsp:cNvSpPr/>
      </dsp:nvSpPr>
      <dsp:spPr>
        <a:xfrm>
          <a:off x="2997770" y="2719650"/>
          <a:ext cx="1333677" cy="1224720"/>
        </a:xfrm>
        <a:prstGeom prst="ellipse">
          <a:avLst/>
        </a:prstGeom>
        <a:gradFill rotWithShape="1">
          <a:gsLst>
            <a:gs pos="0">
              <a:schemeClr val="accent5">
                <a:tint val="60000"/>
                <a:lumMod val="110000"/>
              </a:schemeClr>
            </a:gs>
            <a:gs pos="100000">
              <a:schemeClr val="accent5">
                <a:tint val="82000"/>
              </a:schemeClr>
            </a:gs>
          </a:gsLst>
          <a:lin ang="5400000" scaled="0"/>
        </a:gradFill>
        <a:ln w="9525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200" b="0" kern="1200" cap="none" spc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Landfill Leachates</a:t>
          </a:r>
          <a:endParaRPr lang="en-IN" sz="1200" b="0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3193082" y="2899006"/>
        <a:ext cx="943053" cy="866008"/>
      </dsp:txXfrm>
    </dsp:sp>
    <dsp:sp modelId="{0D480802-16D9-4F75-8AF7-6B426F8BBCEA}">
      <dsp:nvSpPr>
        <dsp:cNvPr id="0" name=""/>
        <dsp:cNvSpPr/>
      </dsp:nvSpPr>
      <dsp:spPr>
        <a:xfrm rot="17895560">
          <a:off x="2503411" y="2359371"/>
          <a:ext cx="443142" cy="462672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5">
                <a:tint val="60000"/>
                <a:lumMod val="110000"/>
              </a:schemeClr>
            </a:gs>
            <a:gs pos="100000">
              <a:schemeClr val="accent5">
                <a:tint val="82000"/>
              </a:schemeClr>
            </a:gs>
          </a:gsLst>
          <a:lin ang="5400000" scaled="0"/>
        </a:gradFill>
        <a:ln w="9525" cap="flat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2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 rot="10800000">
        <a:off x="2538411" y="2510454"/>
        <a:ext cx="310199" cy="277604"/>
      </dsp:txXfrm>
    </dsp:sp>
    <dsp:sp modelId="{99983476-B396-4C57-BA32-F788371DE130}">
      <dsp:nvSpPr>
        <dsp:cNvPr id="0" name=""/>
        <dsp:cNvSpPr/>
      </dsp:nvSpPr>
      <dsp:spPr>
        <a:xfrm>
          <a:off x="1704735" y="2719650"/>
          <a:ext cx="1333677" cy="1224720"/>
        </a:xfrm>
        <a:prstGeom prst="ellipse">
          <a:avLst/>
        </a:prstGeom>
        <a:gradFill rotWithShape="1">
          <a:gsLst>
            <a:gs pos="0">
              <a:schemeClr val="accent5">
                <a:tint val="60000"/>
                <a:lumMod val="110000"/>
              </a:schemeClr>
            </a:gs>
            <a:gs pos="100000">
              <a:schemeClr val="accent5">
                <a:tint val="82000"/>
              </a:schemeClr>
            </a:gs>
          </a:gsLst>
          <a:lin ang="5400000" scaled="0"/>
        </a:gradFill>
        <a:ln w="9525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200" b="0" kern="1200" cap="none" spc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Septic systems and urban runoff</a:t>
          </a:r>
          <a:endParaRPr lang="en-IN" sz="1200" b="0" kern="1200" cap="none" spc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900047" y="2899006"/>
        <a:ext cx="943053" cy="866008"/>
      </dsp:txXfrm>
    </dsp:sp>
    <dsp:sp modelId="{A1C38FC5-E71F-4F11-9FCB-1092240184F8}">
      <dsp:nvSpPr>
        <dsp:cNvPr id="0" name=""/>
        <dsp:cNvSpPr/>
      </dsp:nvSpPr>
      <dsp:spPr>
        <a:xfrm rot="10005091" flipH="1">
          <a:off x="2152962" y="1904849"/>
          <a:ext cx="444946" cy="462672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5">
                <a:tint val="60000"/>
                <a:lumMod val="110000"/>
              </a:schemeClr>
            </a:gs>
            <a:gs pos="100000">
              <a:schemeClr val="accent5">
                <a:tint val="82000"/>
              </a:schemeClr>
            </a:gs>
          </a:gsLst>
          <a:lin ang="5400000" scaled="0"/>
        </a:gradFill>
        <a:ln w="9525" cap="flat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2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 rot="10800000">
        <a:off x="2154738" y="2012679"/>
        <a:ext cx="311462" cy="277604"/>
      </dsp:txXfrm>
    </dsp:sp>
    <dsp:sp modelId="{4C9B8E81-43E1-4386-B1B2-C8220FB455EA}">
      <dsp:nvSpPr>
        <dsp:cNvPr id="0" name=""/>
        <dsp:cNvSpPr/>
      </dsp:nvSpPr>
      <dsp:spPr>
        <a:xfrm>
          <a:off x="898541" y="1708715"/>
          <a:ext cx="1333677" cy="1224720"/>
        </a:xfrm>
        <a:prstGeom prst="ellipse">
          <a:avLst/>
        </a:prstGeom>
        <a:gradFill rotWithShape="1">
          <a:gsLst>
            <a:gs pos="0">
              <a:schemeClr val="accent5">
                <a:tint val="60000"/>
                <a:lumMod val="110000"/>
              </a:schemeClr>
            </a:gs>
            <a:gs pos="100000">
              <a:schemeClr val="accent5">
                <a:tint val="82000"/>
              </a:schemeClr>
            </a:gs>
          </a:gsLst>
          <a:lin ang="5400000" scaled="0"/>
        </a:gradFill>
        <a:ln w="9525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200" b="0" kern="1200" cap="none" spc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Livestock and poultry farming</a:t>
          </a:r>
          <a:endParaRPr lang="en-IN" sz="1200" b="0" kern="1200" cap="none" spc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093853" y="1888071"/>
        <a:ext cx="943053" cy="866008"/>
      </dsp:txXfrm>
    </dsp:sp>
    <dsp:sp modelId="{416EB7AA-A5F6-4DDE-AAE7-6C55338497E6}">
      <dsp:nvSpPr>
        <dsp:cNvPr id="0" name=""/>
        <dsp:cNvSpPr/>
      </dsp:nvSpPr>
      <dsp:spPr>
        <a:xfrm rot="13773672" flipH="1">
          <a:off x="2302524" y="1342336"/>
          <a:ext cx="388262" cy="462672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5">
                <a:tint val="60000"/>
                <a:lumMod val="110000"/>
              </a:schemeClr>
            </a:gs>
            <a:gs pos="100000">
              <a:schemeClr val="accent5">
                <a:tint val="82000"/>
              </a:schemeClr>
            </a:gs>
          </a:gsLst>
          <a:lin ang="5400000" scaled="0"/>
        </a:gradFill>
        <a:ln w="9525" cap="flat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2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 rot="10800000">
        <a:off x="2322987" y="1390544"/>
        <a:ext cx="271783" cy="277604"/>
      </dsp:txXfrm>
    </dsp:sp>
    <dsp:sp modelId="{05195029-BCDF-4FC4-8049-3C44EF806D54}">
      <dsp:nvSpPr>
        <dsp:cNvPr id="0" name=""/>
        <dsp:cNvSpPr/>
      </dsp:nvSpPr>
      <dsp:spPr>
        <a:xfrm>
          <a:off x="1186268" y="448099"/>
          <a:ext cx="1333677" cy="1224720"/>
        </a:xfrm>
        <a:prstGeom prst="ellipse">
          <a:avLst/>
        </a:prstGeom>
        <a:gradFill rotWithShape="1">
          <a:gsLst>
            <a:gs pos="0">
              <a:schemeClr val="accent5">
                <a:tint val="60000"/>
                <a:lumMod val="110000"/>
              </a:schemeClr>
            </a:gs>
            <a:gs pos="100000">
              <a:schemeClr val="accent5">
                <a:tint val="82000"/>
              </a:schemeClr>
            </a:gs>
          </a:gsLst>
          <a:lin ang="5400000" scaled="0"/>
        </a:gradFill>
        <a:ln w="9525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200" b="0" kern="1200" cap="none" spc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Automobile and industrial emissions</a:t>
          </a:r>
          <a:endParaRPr lang="en-IN" sz="1200" b="0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381580" y="627455"/>
        <a:ext cx="943053" cy="8660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F8B079-78C9-44F5-A79E-40C687E0E11B}">
      <dsp:nvSpPr>
        <dsp:cNvPr id="0" name=""/>
        <dsp:cNvSpPr/>
      </dsp:nvSpPr>
      <dsp:spPr>
        <a:xfrm>
          <a:off x="6674477" y="2129270"/>
          <a:ext cx="103644" cy="8210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1044"/>
              </a:lnTo>
              <a:lnTo>
                <a:pt x="103644" y="821044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3438B2-2D57-4893-A4AF-FFBDB96F9239}">
      <dsp:nvSpPr>
        <dsp:cNvPr id="0" name=""/>
        <dsp:cNvSpPr/>
      </dsp:nvSpPr>
      <dsp:spPr>
        <a:xfrm>
          <a:off x="4729573" y="724566"/>
          <a:ext cx="2760838" cy="3847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601"/>
              </a:lnTo>
              <a:lnTo>
                <a:pt x="2760838" y="170601"/>
              </a:lnTo>
              <a:lnTo>
                <a:pt x="2760838" y="38478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A9D800-1CDD-4DB5-A4F3-280669D3A842}">
      <dsp:nvSpPr>
        <dsp:cNvPr id="0" name=""/>
        <dsp:cNvSpPr/>
      </dsp:nvSpPr>
      <dsp:spPr>
        <a:xfrm>
          <a:off x="1042077" y="2132299"/>
          <a:ext cx="227829" cy="8888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8854"/>
              </a:lnTo>
              <a:lnTo>
                <a:pt x="227829" y="888854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573BBC-8ED1-42F8-873B-6DD188AA4532}">
      <dsp:nvSpPr>
        <dsp:cNvPr id="0" name=""/>
        <dsp:cNvSpPr/>
      </dsp:nvSpPr>
      <dsp:spPr>
        <a:xfrm>
          <a:off x="1858012" y="724566"/>
          <a:ext cx="2871561" cy="387813"/>
        </a:xfrm>
        <a:custGeom>
          <a:avLst/>
          <a:gdLst/>
          <a:ahLst/>
          <a:cxnLst/>
          <a:rect l="0" t="0" r="0" b="0"/>
          <a:pathLst>
            <a:path>
              <a:moveTo>
                <a:pt x="2871561" y="0"/>
              </a:moveTo>
              <a:lnTo>
                <a:pt x="2871561" y="173630"/>
              </a:lnTo>
              <a:lnTo>
                <a:pt x="0" y="173630"/>
              </a:lnTo>
              <a:lnTo>
                <a:pt x="0" y="38781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AC314C-8A21-4F84-8167-D6078CEF8A42}">
      <dsp:nvSpPr>
        <dsp:cNvPr id="0" name=""/>
        <dsp:cNvSpPr/>
      </dsp:nvSpPr>
      <dsp:spPr>
        <a:xfrm>
          <a:off x="3709654" y="1668"/>
          <a:ext cx="2039837" cy="72289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Treatment options  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09654" y="1668"/>
        <a:ext cx="2039837" cy="722898"/>
      </dsp:txXfrm>
    </dsp:sp>
    <dsp:sp modelId="{FAC2409C-7CB6-4119-A579-055C81D5E997}">
      <dsp:nvSpPr>
        <dsp:cNvPr id="0" name=""/>
        <dsp:cNvSpPr/>
      </dsp:nvSpPr>
      <dsp:spPr>
        <a:xfrm>
          <a:off x="838093" y="1112380"/>
          <a:ext cx="2039837" cy="10199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Removal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n-US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Physico</a:t>
          </a:r>
          <a:r>
            <a:rPr lang="en-U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-chemical) 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38093" y="1112380"/>
        <a:ext cx="2039837" cy="1019918"/>
      </dsp:txXfrm>
    </dsp:sp>
    <dsp:sp modelId="{E22D8F73-BBF3-4D02-9D9E-E5B906441C57}">
      <dsp:nvSpPr>
        <dsp:cNvPr id="0" name=""/>
        <dsp:cNvSpPr/>
      </dsp:nvSpPr>
      <dsp:spPr>
        <a:xfrm>
          <a:off x="1269906" y="2429789"/>
          <a:ext cx="2039837" cy="118272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Ion exchange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Reverse osmosis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Electrodialysis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Adsorption 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69906" y="2429789"/>
        <a:ext cx="2039837" cy="1182728"/>
      </dsp:txXfrm>
    </dsp:sp>
    <dsp:sp modelId="{DD29D374-10B0-4597-95C2-BC76822958FD}">
      <dsp:nvSpPr>
        <dsp:cNvPr id="0" name=""/>
        <dsp:cNvSpPr/>
      </dsp:nvSpPr>
      <dsp:spPr>
        <a:xfrm>
          <a:off x="6470493" y="1109351"/>
          <a:ext cx="2039837" cy="10199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Reduction 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70493" y="1109351"/>
        <a:ext cx="2039837" cy="1019918"/>
      </dsp:txXfrm>
    </dsp:sp>
    <dsp:sp modelId="{A90AA62D-6149-439B-B50C-C5AFB4E20229}">
      <dsp:nvSpPr>
        <dsp:cNvPr id="0" name=""/>
        <dsp:cNvSpPr/>
      </dsp:nvSpPr>
      <dsp:spPr>
        <a:xfrm>
          <a:off x="6778121" y="2440356"/>
          <a:ext cx="2039837" cy="10199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Catalytic 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Chemical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Biological 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778121" y="2440356"/>
        <a:ext cx="2039837" cy="10199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B9BA4E-58DF-4591-BC6A-232402DB9A54}" type="datetimeFigureOut">
              <a:rPr lang="en-US" smtClean="0"/>
              <a:t>5/30/2016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25BE0B-D465-492A-AB0B-A071C7855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009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5BE0B-D465-492A-AB0B-A071C785512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701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5BE0B-D465-492A-AB0B-A071C785512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207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A05B62A-3DC5-410C-8D45-F628F20D0739}" type="datetime1">
              <a:rPr lang="en-US" smtClean="0"/>
              <a:t>5/30/2016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F0FE8AD-2EF5-485A-A69C-9187FD7FCD6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287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131E-EB33-4A79-A986-3AF7D4719169}" type="datetime1">
              <a:rPr lang="en-US" smtClean="0"/>
              <a:t>5/30/2016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FE8AD-2EF5-485A-A69C-9187FD7FC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91081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131E-EB33-4A79-A986-3AF7D4719169}" type="datetime1">
              <a:rPr lang="en-US" smtClean="0"/>
              <a:t>5/30/2016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FE8AD-2EF5-485A-A69C-9187FD7FCD6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548651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131E-EB33-4A79-A986-3AF7D4719169}" type="datetime1">
              <a:rPr lang="en-US" smtClean="0"/>
              <a:t>5/30/2016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FE8AD-2EF5-485A-A69C-9187FD7FCD6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128225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131E-EB33-4A79-A986-3AF7D4719169}" type="datetime1">
              <a:rPr lang="en-US" smtClean="0"/>
              <a:t>5/30/2016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FE8AD-2EF5-485A-A69C-9187FD7FC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56157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131E-EB33-4A79-A986-3AF7D4719169}" type="datetime1">
              <a:rPr lang="en-US" smtClean="0"/>
              <a:t>5/30/2016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FE8AD-2EF5-485A-A69C-9187FD7FCD6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20388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131E-EB33-4A79-A986-3AF7D4719169}" type="datetime1">
              <a:rPr lang="en-US" smtClean="0"/>
              <a:t>5/30/2016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FE8AD-2EF5-485A-A69C-9187FD7FCD6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939810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D65AC-90CB-4697-B165-7F312E1C6D43}" type="datetime1">
              <a:rPr lang="en-US" smtClean="0"/>
              <a:t>5/30/2016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FE8AD-2EF5-485A-A69C-9187FD7FCD6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92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E5C2B-6D41-4854-ADA0-44D6F0370909}" type="datetime1">
              <a:rPr lang="en-US" smtClean="0"/>
              <a:t>5/30/2016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FE8AD-2EF5-485A-A69C-9187FD7FCD6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152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5D7AA-9A67-414E-9BEE-0650705B6E21}" type="datetime1">
              <a:rPr lang="en-US" smtClean="0"/>
              <a:t>5/30/2016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FE8AD-2EF5-485A-A69C-9187FD7FC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54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BDD27-E53A-4B97-B117-0A3B4980FC34}" type="datetime1">
              <a:rPr lang="en-US" smtClean="0"/>
              <a:t>5/30/2016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FE8AD-2EF5-485A-A69C-9187FD7FCD6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041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89DBC-9E22-4AD6-930C-FFCA0819A5A2}" type="datetime1">
              <a:rPr lang="en-US" smtClean="0"/>
              <a:t>5/30/2016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FE8AD-2EF5-485A-A69C-9187FD7FC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57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63E92-F00F-42DC-8CE7-8B4BBBCB0194}" type="datetime1">
              <a:rPr lang="en-US" smtClean="0"/>
              <a:t>5/30/2016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FE8AD-2EF5-485A-A69C-9187FD7FCD65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989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8ACAD-FC9C-4276-AEB2-1F5A57960A88}" type="datetime1">
              <a:rPr lang="en-US" smtClean="0"/>
              <a:t>5/30/2016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FE8AD-2EF5-485A-A69C-9187FD7FCD6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151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93073-7644-41FC-B1EE-83DE843EA642}" type="datetime1">
              <a:rPr lang="en-US" smtClean="0"/>
              <a:t>5/30/2016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FE8AD-2EF5-485A-A69C-9187FD7FC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05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76513-F001-46DD-BED5-92D123C78F44}" type="datetime1">
              <a:rPr lang="en-US" smtClean="0"/>
              <a:t>5/30/2016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FE8AD-2EF5-485A-A69C-9187FD7FCD6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141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AF8F9-1054-4213-A2D9-07BC71745629}" type="datetime1">
              <a:rPr lang="en-US" smtClean="0"/>
              <a:t>5/30/2016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FE8AD-2EF5-485A-A69C-9187FD7FC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01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45D131E-EB33-4A79-A986-3AF7D4719169}" type="datetime1">
              <a:rPr lang="en-US" smtClean="0"/>
              <a:t>5/30/2016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F0FE8AD-2EF5-485A-A69C-9187FD7FC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273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  <p:sldLayoutId id="2147483954" r:id="rId12"/>
    <p:sldLayoutId id="2147483955" r:id="rId13"/>
    <p:sldLayoutId id="2147483956" r:id="rId14"/>
    <p:sldLayoutId id="2147483957" r:id="rId15"/>
    <p:sldLayoutId id="2147483958" r:id="rId16"/>
    <p:sldLayoutId id="2147483959" r:id="rId17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1.emf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4.jpeg"/><Relationship Id="rId7" Type="http://schemas.openxmlformats.org/officeDocument/2006/relationships/image" Target="../media/image3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png"/><Relationship Id="rId3" Type="http://schemas.openxmlformats.org/officeDocument/2006/relationships/image" Target="../media/image27.png"/><Relationship Id="rId7" Type="http://schemas.openxmlformats.org/officeDocument/2006/relationships/image" Target="../media/image310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0.png"/><Relationship Id="rId5" Type="http://schemas.openxmlformats.org/officeDocument/2006/relationships/image" Target="../media/image27.jpeg"/><Relationship Id="rId4" Type="http://schemas.openxmlformats.org/officeDocument/2006/relationships/image" Target="../media/image280.png"/><Relationship Id="rId9" Type="http://schemas.openxmlformats.org/officeDocument/2006/relationships/image" Target="../media/image3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7.png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1" t="7480" r="8502" b="7771"/>
          <a:stretch/>
        </p:blipFill>
        <p:spPr>
          <a:xfrm>
            <a:off x="4998308" y="3242665"/>
            <a:ext cx="1396229" cy="135874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50976" y="795528"/>
            <a:ext cx="10314432" cy="4966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IN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Gautami" panose="020B0502040204020203" pitchFamily="34" charset="0"/>
              </a:rPr>
              <a:t>Adsorption </a:t>
            </a:r>
            <a:r>
              <a:rPr lang="en-IN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Gautami" panose="020B0502040204020203" pitchFamily="34" charset="0"/>
              </a:rPr>
              <a:t>Equilibrium and Kinetic Study </a:t>
            </a:r>
            <a:r>
              <a:rPr lang="en-IN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Gautami" panose="020B0502040204020203" pitchFamily="34" charset="0"/>
              </a:rPr>
              <a:t>for the Removal </a:t>
            </a:r>
            <a:r>
              <a:rPr lang="en-IN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Gautami" panose="020B0502040204020203" pitchFamily="34" charset="0"/>
              </a:rPr>
              <a:t>of Nitrate from Drinking Water Supplies By Chitosan </a:t>
            </a:r>
            <a:r>
              <a:rPr lang="en-IN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Gautami" panose="020B0502040204020203" pitchFamily="34" charset="0"/>
              </a:rPr>
              <a:t>Composite</a:t>
            </a:r>
          </a:p>
          <a:p>
            <a:pPr algn="just">
              <a:lnSpc>
                <a:spcPct val="107000"/>
              </a:lnSpc>
            </a:pPr>
            <a:endParaRPr lang="en-US" sz="1600" b="1" dirty="0">
              <a:latin typeface="Times New Roman" panose="02020603050405020304" pitchFamily="18" charset="0"/>
              <a:ea typeface="Calibri" panose="020F0502020204030204" pitchFamily="34" charset="0"/>
              <a:cs typeface="Gautami" panose="020B0502040204020203" pitchFamily="34" charset="0"/>
            </a:endParaRPr>
          </a:p>
          <a:p>
            <a:pPr algn="just">
              <a:lnSpc>
                <a:spcPct val="107000"/>
              </a:lnSpc>
            </a:pPr>
            <a:endParaRPr lang="en-IN" sz="1600" dirty="0">
              <a:latin typeface="Calibri" panose="020F0502020204030204" pitchFamily="34" charset="0"/>
              <a:ea typeface="Calibri" panose="020F0502020204030204" pitchFamily="34" charset="0"/>
              <a:cs typeface="Gautami" panose="020B0502040204020203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en-IN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Wondalem</a:t>
            </a:r>
            <a:r>
              <a:rPr lang="en-IN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Misganaw</a:t>
            </a:r>
            <a:r>
              <a:rPr lang="en-IN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Golie</a:t>
            </a:r>
            <a:endParaRPr lang="en-IN" sz="16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IN" sz="1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Dr.</a:t>
            </a:r>
            <a:r>
              <a:rPr lang="en-IN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Sreedevi</a:t>
            </a:r>
            <a:r>
              <a:rPr lang="en-IN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Upadhyayula</a:t>
            </a:r>
            <a:endParaRPr lang="en-IN" sz="16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endParaRPr lang="en-US" sz="16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endParaRPr lang="en-US" sz="16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endParaRPr lang="en-US" sz="16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endParaRPr lang="en-US" sz="16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endParaRPr lang="en-US" sz="16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endParaRPr lang="en-US" sz="16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endParaRPr lang="en-US" sz="16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endParaRPr lang="en-US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endParaRPr lang="en-IN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IN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Department of Chemical Engineering, </a:t>
            </a:r>
            <a:endParaRPr lang="en-IN" sz="16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IN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Indian </a:t>
            </a:r>
            <a:r>
              <a:rPr lang="en-IN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Institute of Technology Delhi, India</a:t>
            </a:r>
            <a:endParaRPr lang="en-IN" sz="1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61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088136" y="839169"/>
            <a:ext cx="4215384" cy="3330495"/>
            <a:chOff x="6775036" y="291827"/>
            <a:chExt cx="5051317" cy="5313842"/>
          </a:xfrm>
        </p:grpSpPr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5036" y="634295"/>
              <a:ext cx="5051317" cy="3191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5"/>
            <p:cNvSpPr txBox="1">
              <a:spLocks noChangeArrowheads="1"/>
            </p:cNvSpPr>
            <p:nvPr/>
          </p:nvSpPr>
          <p:spPr bwMode="auto">
            <a:xfrm>
              <a:off x="7344880" y="3652748"/>
              <a:ext cx="3911630" cy="19529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36000" tIns="3600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</a:rPr>
                <a:t>El AN  Series  </a:t>
              </a:r>
              <a:r>
                <a:rPr kumimoji="0" lang="en-US" sz="9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</a:rPr>
                <a:t>unn</a:t>
              </a: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</a:rPr>
                <a:t>. C norm. C Atom. C Error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</a:rPr>
                <a:t>               [wt.%]  [wt.%]  [at.%]   [%]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</a:rPr>
                <a:t>-------------------------------------------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</a:rPr>
                <a:t>O  8  K-series  49.08   49.08   49.12  16.9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</a:rPr>
                <a:t>C  6  K-series  20.46   20.46   27.27   7.7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</a:rPr>
                <a:t>Al 13 K-series  20.40   20.40   12.10   1.0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</a:rPr>
                <a:t>N  7  K-series  10.07   10.07   11.51   </a:t>
              </a: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</a:rPr>
                <a:t>4.9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</a:rPr>
                <a:t>------------------------------------------        Total: 100.00  100.00  100.00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903383" y="291827"/>
              <a:ext cx="615874" cy="3380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7000"/>
                </a:lnSpc>
              </a:pPr>
              <a:r>
                <a:rPr lang="en-US" sz="16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EDX</a:t>
              </a:r>
              <a:endPara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6773541" y="681707"/>
            <a:ext cx="34359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FT-IR spectra of ChAl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composite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7026268"/>
              </p:ext>
            </p:extLst>
          </p:nvPr>
        </p:nvGraphicFramePr>
        <p:xfrm>
          <a:off x="6537961" y="3993228"/>
          <a:ext cx="4665298" cy="20748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0907"/>
                <a:gridCol w="2814391"/>
              </a:tblGrid>
              <a:tr h="285932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Wave No.(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cm</a:t>
                      </a:r>
                      <a:r>
                        <a:rPr kumimoji="0" lang="en-US" sz="14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-1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1400" dirty="0" smtClean="0"/>
                        <a:t>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285932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3500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-OH and -NH</a:t>
                      </a:r>
                      <a:r>
                        <a:rPr lang="en-US" sz="1400" baseline="-25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</a:t>
                      </a: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endParaRPr lang="en-US" sz="1400" dirty="0"/>
                    </a:p>
                  </a:txBody>
                  <a:tcPr/>
                </a:tc>
              </a:tr>
              <a:tr h="328654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2900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Stretching of C-H in -CH and -CH</a:t>
                      </a:r>
                      <a:r>
                        <a:rPr lang="en-US" sz="1400" baseline="-25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</a:t>
                      </a: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.</a:t>
                      </a:r>
                      <a:endParaRPr lang="en-US" sz="1400" dirty="0"/>
                    </a:p>
                  </a:txBody>
                  <a:tcPr/>
                </a:tc>
              </a:tr>
              <a:tr h="486084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1630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bending and vibration of -NH in -NH</a:t>
                      </a:r>
                      <a:r>
                        <a:rPr lang="en-US" sz="1400" baseline="-25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</a:t>
                      </a:r>
                      <a:endParaRPr lang="en-US" sz="1400" dirty="0"/>
                    </a:p>
                  </a:txBody>
                  <a:tcPr/>
                </a:tc>
              </a:tr>
              <a:tr h="313612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1250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Stretching vibration of -CO in -COH </a:t>
                      </a:r>
                      <a:endParaRPr lang="en-US" sz="1400" dirty="0"/>
                    </a:p>
                  </a:txBody>
                  <a:tcPr/>
                </a:tc>
              </a:tr>
              <a:tr h="285932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630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Al-O  </a:t>
                      </a: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stretching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Picture 11" descr="C:\Users\EMEBETE\Desktop\FT-I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139" y="1051039"/>
            <a:ext cx="4492752" cy="27687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396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60203" y="663437"/>
            <a:ext cx="9356035" cy="4506346"/>
            <a:chOff x="860203" y="663437"/>
            <a:chExt cx="9356035" cy="4506346"/>
          </a:xfrm>
        </p:grpSpPr>
        <p:sp>
          <p:nvSpPr>
            <p:cNvPr id="3" name="Rectangle 2"/>
            <p:cNvSpPr/>
            <p:nvPr/>
          </p:nvSpPr>
          <p:spPr>
            <a:xfrm>
              <a:off x="860203" y="1297631"/>
              <a:ext cx="9356035" cy="17338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28600" lvl="0" indent="-228600">
                <a:lnSpc>
                  <a:spcPct val="15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</a:pPr>
              <a:r>
                <a:rPr lang="en-US" sz="20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Batch adsorption  was conducted in an orbital shaker </a:t>
              </a:r>
            </a:p>
            <a:p>
              <a:pPr marL="228600" lvl="0" indent="-228600">
                <a:lnSpc>
                  <a:spcPct val="15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</a:pPr>
              <a:r>
                <a:rPr lang="en-US" sz="20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Effects </a:t>
              </a:r>
              <a:r>
                <a:rPr lang="en-US" sz="2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of  </a:t>
              </a:r>
              <a:r>
                <a:rPr lang="en-US" sz="20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significant </a:t>
              </a:r>
              <a:r>
                <a:rPr lang="en-US" sz="2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parameters were </a:t>
              </a:r>
              <a:r>
                <a:rPr lang="en-US" sz="20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investigated</a:t>
              </a:r>
              <a:endPara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28600" lvl="0" indent="-228600">
                <a:lnSpc>
                  <a:spcPct val="15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</a:pPr>
              <a:r>
                <a:rPr lang="en-US" sz="20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Exhausted adsorbent was regenerated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1086303" y="663437"/>
              <a:ext cx="2852063" cy="6612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50000"/>
                </a:lnSpc>
                <a:spcBef>
                  <a:spcPts val="1000"/>
                </a:spcBef>
              </a:pPr>
              <a:r>
                <a:rPr lang="en-US" sz="28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Adsorption study</a:t>
              </a:r>
              <a:endPara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2304418" y="3582360"/>
                  <a:ext cx="5412350" cy="49827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228600" indent="-228600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𝑅𝑒𝑚𝑜𝑣𝑎𝑙</m:t>
                      </m:r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 </m:t>
                      </m:r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𝑒𝑓𝑓𝑖𝑐𝑖𝑒𝑛𝑐𝑦</m:t>
                      </m:r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 (%)</m:t>
                      </m:r>
                      <m:r>
                        <a:rPr lang="en-US" sz="2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a14:m>
                  <a:r>
                    <a:rPr lang="en-US" sz="20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  <m:r>
                            <a:rPr lang="en-US" sz="2000" baseline="-25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  <m:r>
                            <a:rPr lang="en-US" sz="2000" i="1" baseline="-250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sz="2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  <m:r>
                            <a:rPr lang="en-US" sz="2000" baseline="-25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100</m:t>
                      </m:r>
                    </m:oMath>
                  </a14:m>
                  <a:endParaRPr lang="en-US" sz="20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4418" y="3582360"/>
                  <a:ext cx="5412350" cy="498278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b="-37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2304418" y="4628481"/>
                  <a:ext cx="5341098" cy="54130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r>
                    <a:rPr lang="en-US" sz="2000" dirty="0" smtClean="0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Adsorption  capacity(mg/g):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 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0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a14:m>
                  <a:r>
                    <a:rPr lang="en-US" sz="2000" dirty="0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  <m:r>
                            <a:rPr lang="en-US" sz="2000" baseline="-250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  <m:r>
                            <m:rPr>
                              <m:sty m:val="p"/>
                            </m:rPr>
                            <a:rPr lang="en-US" sz="2000" baseline="-250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t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den>
                      </m:f>
                    </m:oMath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4418" y="4628481"/>
                  <a:ext cx="5341098" cy="54130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027" b="-6742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86353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26104" y="750186"/>
            <a:ext cx="10059743" cy="4866030"/>
            <a:chOff x="1026104" y="750186"/>
            <a:chExt cx="10059743" cy="4866030"/>
          </a:xfrm>
        </p:grpSpPr>
        <p:sp>
          <p:nvSpPr>
            <p:cNvPr id="6" name="Rectangle 5"/>
            <p:cNvSpPr/>
            <p:nvPr/>
          </p:nvSpPr>
          <p:spPr>
            <a:xfrm>
              <a:off x="1026104" y="750186"/>
              <a:ext cx="2025128" cy="5837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</a:pPr>
              <a:r>
                <a:rPr lang="en-US" sz="32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Results</a:t>
              </a:r>
              <a:endPara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1549226" y="1497743"/>
              <a:ext cx="396724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Effects of contact time and initial nitrate </a:t>
              </a:r>
              <a:r>
                <a:rPr lang="en-US" sz="1600" b="1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concentration</a:t>
              </a:r>
              <a:endPara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6424" y="2082518"/>
              <a:ext cx="4611210" cy="321891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9268" y="1693173"/>
              <a:ext cx="5126579" cy="3923043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043736" y="1323841"/>
              <a:ext cx="272891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Effect of adsorbent </a:t>
              </a:r>
              <a:r>
                <a:rPr lang="en-US" b="1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dose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800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69708" y="1131350"/>
            <a:ext cx="9965318" cy="4303645"/>
            <a:chOff x="1069708" y="1131350"/>
            <a:chExt cx="9965318" cy="430364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9708" y="1739199"/>
              <a:ext cx="4770630" cy="3330202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2253130" y="1316016"/>
              <a:ext cx="13901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Effect of </a:t>
              </a:r>
              <a:r>
                <a:rPr lang="en-US" b="1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7661" y="1373606"/>
              <a:ext cx="5307365" cy="4061389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6412946" y="1131350"/>
              <a:ext cx="462208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Effect of temperature on adsorption capacity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052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19710" y="1328659"/>
            <a:ext cx="10698988" cy="4176029"/>
            <a:chOff x="919710" y="1328659"/>
            <a:chExt cx="10698988" cy="4176029"/>
          </a:xfrm>
        </p:grpSpPr>
        <p:sp>
          <p:nvSpPr>
            <p:cNvPr id="5" name="Rectangle 4"/>
            <p:cNvSpPr/>
            <p:nvPr/>
          </p:nvSpPr>
          <p:spPr>
            <a:xfrm>
              <a:off x="919711" y="1467159"/>
              <a:ext cx="32220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Effect of presence of other </a:t>
              </a:r>
              <a:r>
                <a:rPr lang="en-US" b="1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ions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710" y="1836491"/>
              <a:ext cx="4901145" cy="3421309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246616" y="1328659"/>
              <a:ext cx="437208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Relationship between regeneration cycles and adsorption </a:t>
              </a:r>
              <a:r>
                <a:rPr lang="en-US" b="1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capacity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0177" y="1986493"/>
              <a:ext cx="5039936" cy="35181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0027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527305" y="491816"/>
            <a:ext cx="10683240" cy="5653898"/>
            <a:chOff x="450707" y="491816"/>
            <a:chExt cx="13175841" cy="5653898"/>
          </a:xfrm>
        </p:grpSpPr>
        <p:grpSp>
          <p:nvGrpSpPr>
            <p:cNvPr id="28" name="Group 27"/>
            <p:cNvGrpSpPr/>
            <p:nvPr/>
          </p:nvGrpSpPr>
          <p:grpSpPr>
            <a:xfrm>
              <a:off x="450707" y="1090922"/>
              <a:ext cx="13175841" cy="5054792"/>
              <a:chOff x="158099" y="1319522"/>
              <a:chExt cx="13175841" cy="5054792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158099" y="1319522"/>
                <a:ext cx="6247265" cy="4928348"/>
                <a:chOff x="118342" y="1332774"/>
                <a:chExt cx="6247265" cy="4928348"/>
              </a:xfrm>
            </p:grpSpPr>
            <p:sp>
              <p:nvSpPr>
                <p:cNvPr id="3" name="Rectangle 2"/>
                <p:cNvSpPr/>
                <p:nvPr/>
              </p:nvSpPr>
              <p:spPr>
                <a:xfrm>
                  <a:off x="381030" y="1332774"/>
                  <a:ext cx="2721876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b="1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Langmuir </a:t>
                  </a:r>
                  <a:r>
                    <a:rPr lang="en-US" sz="2000" b="1" dirty="0" smtClean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Isotherm</a:t>
                  </a:r>
                  <a:endParaRPr lang="en-US" sz="2000" b="1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" name="Rectangle 4"/>
                    <p:cNvSpPr/>
                    <p:nvPr/>
                  </p:nvSpPr>
                  <p:spPr>
                    <a:xfrm>
                      <a:off x="940657" y="2193600"/>
                      <a:ext cx="1602624" cy="601383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6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  <m:r>
                              <a:rPr lang="en-US" sz="160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16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1600" i="0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</m:den>
                            </m:f>
                          </m:oMath>
                        </m:oMathPara>
                      </a14:m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5" name="Rectangle 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40657" y="2193600"/>
                      <a:ext cx="1602624" cy="601383"/>
                    </a:xfrm>
                    <a:prstGeom prst="rect">
                      <a:avLst/>
                    </a:prstGeom>
                    <a:blipFill rotWithShape="0">
                      <a:blip r:embed="rId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IN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6" name="Rectangle 5"/>
                <p:cNvSpPr/>
                <p:nvPr/>
              </p:nvSpPr>
              <p:spPr>
                <a:xfrm>
                  <a:off x="118342" y="1666705"/>
                  <a:ext cx="5589582" cy="5078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571500" marR="0" indent="-342900" algn="just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The Langmuir adsorption </a:t>
                  </a:r>
                  <a:r>
                    <a:rPr lang="en-US" dirty="0" smtClean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model </a:t>
                  </a:r>
                  <a:r>
                    <a:rPr lang="en-US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is given by</a:t>
                  </a:r>
                  <a:endParaRPr lang="en-US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277635" y="2955641"/>
                  <a:ext cx="5135870" cy="5078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342900" indent="-342900" algn="just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dirty="0" smtClean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The linearized form is,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" name="Rectangle 7"/>
                    <p:cNvSpPr/>
                    <p:nvPr/>
                  </p:nvSpPr>
                  <p:spPr>
                    <a:xfrm>
                      <a:off x="3433265" y="2902870"/>
                      <a:ext cx="1833172" cy="5965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f>
                              <m:fPr>
                                <m:ctrlPr>
                                  <a:rPr lang="en-US" sz="16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sz="160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16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160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sz="1600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16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den>
                            </m:f>
                          </m:oMath>
                        </m:oMathPara>
                      </a14:m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8" name="Rectangle 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433265" y="2902870"/>
                      <a:ext cx="1833172" cy="596510"/>
                    </a:xfrm>
                    <a:prstGeom prst="rect">
                      <a:avLst/>
                    </a:prstGeom>
                    <a:blipFill rotWithShape="0"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IN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" name="Rectangle 8"/>
                    <p:cNvSpPr/>
                    <p:nvPr/>
                  </p:nvSpPr>
                  <p:spPr>
                    <a:xfrm>
                      <a:off x="4569114" y="3666437"/>
                      <a:ext cx="1796493" cy="472052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1600" i="1">
                                  <a:effectLst/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1+</m:t>
                              </m:r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effectLst/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𝑂</m:t>
                                  </m:r>
                                </m:sub>
                              </m:sSub>
                            </m:den>
                          </m:f>
                        </m:oMath>
                      </a14:m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9" name="Rectangle 8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569114" y="3666437"/>
                      <a:ext cx="1796493" cy="472052"/>
                    </a:xfrm>
                    <a:prstGeom prst="rect">
                      <a:avLst/>
                    </a:prstGeom>
                    <a:blipFill rotWithShape="0"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IN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0" name="Rectangle 9"/>
                <p:cNvSpPr/>
                <p:nvPr/>
              </p:nvSpPr>
              <p:spPr>
                <a:xfrm>
                  <a:off x="313411" y="3797403"/>
                  <a:ext cx="3783214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r>
                    <a:rPr lang="en-US" sz="1600" dirty="0" smtClean="0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Dimensionless </a:t>
                  </a:r>
                  <a:r>
                    <a:rPr lang="en-US" sz="1600" dirty="0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separation </a:t>
                  </a:r>
                  <a:r>
                    <a:rPr lang="en-US" sz="1600" dirty="0" smtClean="0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factor, </a:t>
                  </a:r>
                  <a:endParaRPr lang="en-US" sz="1600" dirty="0"/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593726" y="4505537"/>
                  <a:ext cx="2280237" cy="138499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1200" dirty="0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The value of R</a:t>
                  </a:r>
                  <a:r>
                    <a:rPr lang="en-US" sz="1200" baseline="-25000" dirty="0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L</a:t>
                  </a:r>
                  <a:r>
                    <a:rPr lang="en-US" sz="1200" dirty="0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 indicates the type of the isotherm to be </a:t>
                  </a:r>
                  <a:r>
                    <a:rPr lang="en-US" sz="1200" dirty="0" smtClean="0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either:</a:t>
                  </a:r>
                </a:p>
                <a:p>
                  <a:r>
                    <a:rPr lang="en-US" sz="1200" dirty="0" smtClean="0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 </a:t>
                  </a:r>
                  <a:r>
                    <a:rPr lang="en-US" sz="1200" dirty="0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unfavorable (R</a:t>
                  </a:r>
                  <a:r>
                    <a:rPr lang="en-US" sz="1200" baseline="-25000" dirty="0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L</a:t>
                  </a:r>
                  <a:r>
                    <a:rPr lang="en-US" sz="1200" dirty="0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 &gt;1), </a:t>
                  </a:r>
                  <a:endParaRPr lang="en-US" sz="1200" dirty="0" smtClean="0">
                    <a:latin typeface="Times New Roman" panose="02020603050405020304" pitchFamily="18" charset="0"/>
                    <a:ea typeface="Calibri" panose="020F0502020204030204" pitchFamily="34" charset="0"/>
                  </a:endParaRPr>
                </a:p>
                <a:p>
                  <a:r>
                    <a:rPr lang="en-US" sz="1200" dirty="0" smtClean="0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linear </a:t>
                  </a:r>
                  <a:r>
                    <a:rPr lang="en-US" sz="1200" dirty="0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(R</a:t>
                  </a:r>
                  <a:r>
                    <a:rPr lang="en-US" sz="1200" baseline="-25000" dirty="0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L</a:t>
                  </a:r>
                  <a:r>
                    <a:rPr lang="en-US" sz="1200" dirty="0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=1), </a:t>
                  </a:r>
                  <a:endParaRPr lang="en-US" sz="1200" dirty="0" smtClean="0">
                    <a:latin typeface="Times New Roman" panose="02020603050405020304" pitchFamily="18" charset="0"/>
                    <a:ea typeface="Calibri" panose="020F0502020204030204" pitchFamily="34" charset="0"/>
                  </a:endParaRPr>
                </a:p>
                <a:p>
                  <a:r>
                    <a:rPr lang="en-US" sz="1200" dirty="0" smtClean="0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favorable </a:t>
                  </a:r>
                  <a:r>
                    <a:rPr lang="en-US" sz="1200" dirty="0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(0 &lt; R</a:t>
                  </a:r>
                  <a:r>
                    <a:rPr lang="en-US" sz="1200" baseline="-25000" dirty="0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L</a:t>
                  </a:r>
                  <a:r>
                    <a:rPr lang="en-US" sz="1200" dirty="0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 &lt; 1) </a:t>
                  </a:r>
                </a:p>
                <a:p>
                  <a:r>
                    <a:rPr lang="en-US" sz="1200" dirty="0" smtClean="0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irreversible </a:t>
                  </a:r>
                  <a:r>
                    <a:rPr lang="en-US" sz="1200" dirty="0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(R</a:t>
                  </a:r>
                  <a:r>
                    <a:rPr lang="en-US" sz="1200" baseline="-25000" dirty="0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L</a:t>
                  </a:r>
                  <a:r>
                    <a:rPr lang="en-US" sz="1200" dirty="0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= 0).</a:t>
                  </a:r>
                  <a:endParaRPr lang="en-US" sz="1200" dirty="0"/>
                </a:p>
              </p:txBody>
            </p:sp>
            <p:pic>
              <p:nvPicPr>
                <p:cNvPr id="13" name="Picture 12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107214" y="4233580"/>
                  <a:ext cx="2604386" cy="2027542"/>
                </a:xfrm>
                <a:prstGeom prst="rect">
                  <a:avLst/>
                </a:prstGeom>
              </p:spPr>
            </p:pic>
          </p:grpSp>
          <p:grpSp>
            <p:nvGrpSpPr>
              <p:cNvPr id="15" name="Group 14"/>
              <p:cNvGrpSpPr/>
              <p:nvPr/>
            </p:nvGrpSpPr>
            <p:grpSpPr>
              <a:xfrm>
                <a:off x="7034463" y="1407331"/>
                <a:ext cx="6299477" cy="4966983"/>
                <a:chOff x="345806" y="1097890"/>
                <a:chExt cx="6481666" cy="4966983"/>
              </a:xfrm>
            </p:grpSpPr>
            <p:sp>
              <p:nvSpPr>
                <p:cNvPr id="18" name="Rectangle 17"/>
                <p:cNvSpPr/>
                <p:nvPr/>
              </p:nvSpPr>
              <p:spPr>
                <a:xfrm>
                  <a:off x="620291" y="1097890"/>
                  <a:ext cx="291901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b="1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Freundlich Isotherm</a:t>
                  </a:r>
                  <a:endParaRPr lang="en-US" sz="2000" b="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345806" y="1651788"/>
                  <a:ext cx="6124271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0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The Freundlich equation is expressed as </a:t>
                  </a:r>
                  <a:endParaRPr lang="en-US" sz="2000" dirty="0">
                    <a:solidFill>
                      <a:prstClr val="black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0" name="Rectangle 19"/>
                    <p:cNvSpPr/>
                    <p:nvPr/>
                  </p:nvSpPr>
                  <p:spPr>
                    <a:xfrm>
                      <a:off x="1144425" y="2199590"/>
                      <a:ext cx="3087861" cy="445378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  <m:r>
                              <a:rPr lang="en-US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  <m:sup>
                                <m:f>
                                  <m:fPr>
                                    <m:type m:val="lin"/>
                                    <m:ctrlP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den>
                                </m:f>
                              </m:sup>
                            </m:sSubSup>
                          </m:oMath>
                        </m:oMathPara>
                      </a14:m>
                      <a:endParaRPr lang="en-US" dirty="0">
                        <a:solidFill>
                          <a:prstClr val="black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0" name="Rectangle 1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44425" y="2199590"/>
                      <a:ext cx="3087861" cy="445378"/>
                    </a:xfrm>
                    <a:prstGeom prst="rect">
                      <a:avLst/>
                    </a:prstGeom>
                    <a:blipFill rotWithShape="0">
                      <a:blip r:embed="rId6"/>
                      <a:stretch>
                        <a:fillRect t="-68493" b="-7260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IN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1" name="Rectangle 20"/>
                <p:cNvSpPr/>
                <p:nvPr/>
              </p:nvSpPr>
              <p:spPr>
                <a:xfrm>
                  <a:off x="417053" y="2840953"/>
                  <a:ext cx="4253226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A linear form of this expression is</a:t>
                  </a:r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2" name="Rectangle 21"/>
                    <p:cNvSpPr/>
                    <p:nvPr/>
                  </p:nvSpPr>
                  <p:spPr>
                    <a:xfrm>
                      <a:off x="620291" y="3307680"/>
                      <a:ext cx="3812749" cy="612732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𝑙𝑛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  <m:r>
                              <a:rPr lang="en-US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𝑙𝑛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  <m:r>
                              <a:rPr lang="en-US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𝑙𝑛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>
                        <a:solidFill>
                          <a:prstClr val="black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2" name="Rectangle 2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20291" y="3307680"/>
                      <a:ext cx="3812749" cy="612732"/>
                    </a:xfrm>
                    <a:prstGeom prst="rect">
                      <a:avLst/>
                    </a:prstGeom>
                    <a:blipFill rotWithShape="0"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IN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3" name="Rectangle 22"/>
                <p:cNvSpPr/>
                <p:nvPr/>
              </p:nvSpPr>
              <p:spPr>
                <a:xfrm>
                  <a:off x="417053" y="4182844"/>
                  <a:ext cx="6410419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endParaRPr lang="en-US" sz="2000" dirty="0">
                    <a:solidFill>
                      <a:prstClr val="black"/>
                    </a:solidFill>
                  </a:endParaRPr>
                </a:p>
              </p:txBody>
            </p:sp>
            <p:pic>
              <p:nvPicPr>
                <p:cNvPr id="24" name="Picture 23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230967" y="3823128"/>
                  <a:ext cx="3439311" cy="2241745"/>
                </a:xfrm>
                <a:prstGeom prst="rect">
                  <a:avLst/>
                </a:prstGeom>
              </p:spPr>
            </p:pic>
          </p:grpSp>
          <p:cxnSp>
            <p:nvCxnSpPr>
              <p:cNvPr id="14" name="Straight Connector 13"/>
              <p:cNvCxnSpPr/>
              <p:nvPr/>
            </p:nvCxnSpPr>
            <p:spPr>
              <a:xfrm>
                <a:off x="6499801" y="1353312"/>
                <a:ext cx="85970" cy="48280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" name="Rectangle 3"/>
            <p:cNvSpPr/>
            <p:nvPr/>
          </p:nvSpPr>
          <p:spPr>
            <a:xfrm>
              <a:off x="2718611" y="491816"/>
              <a:ext cx="629371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Adsorption Equilibrium Isotherms</a:t>
              </a:r>
              <a:endParaRPr lang="en-IN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9131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1161859" y="551677"/>
            <a:ext cx="9518333" cy="5199900"/>
            <a:chOff x="960691" y="3036"/>
            <a:chExt cx="10765041" cy="679862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691" y="3304555"/>
              <a:ext cx="4492487" cy="3497102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57" t="5687" r="9662" b="4133"/>
            <a:stretch/>
          </p:blipFill>
          <p:spPr>
            <a:xfrm>
              <a:off x="7375633" y="3322674"/>
              <a:ext cx="3094247" cy="2692239"/>
            </a:xfrm>
            <a:prstGeom prst="rect">
              <a:avLst/>
            </a:prstGeom>
          </p:spPr>
        </p:pic>
        <p:grpSp>
          <p:nvGrpSpPr>
            <p:cNvPr id="15" name="Group 14"/>
            <p:cNvGrpSpPr/>
            <p:nvPr/>
          </p:nvGrpSpPr>
          <p:grpSpPr>
            <a:xfrm>
              <a:off x="1306613" y="759614"/>
              <a:ext cx="2900697" cy="2517685"/>
              <a:chOff x="1084488" y="433372"/>
              <a:chExt cx="2900697" cy="251768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" name="Rectangle 3"/>
                  <p:cNvSpPr/>
                  <p:nvPr/>
                </p:nvSpPr>
                <p:spPr>
                  <a:xfrm>
                    <a:off x="1351812" y="433372"/>
                    <a:ext cx="1855123" cy="61087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𝑅𝑇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den>
                          </m:f>
                          <m:func>
                            <m:func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" name="Rectangle 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51812" y="433372"/>
                    <a:ext cx="1855123" cy="610873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Rectangle 4"/>
                  <p:cNvSpPr/>
                  <p:nvPr/>
                </p:nvSpPr>
                <p:spPr>
                  <a:xfrm>
                    <a:off x="1084488" y="1157998"/>
                    <a:ext cx="2893356" cy="61087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𝑅𝑇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den>
                          </m:f>
                          <m:func>
                            <m:func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</m:e>
                          </m:func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𝑅𝑇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den>
                          </m:f>
                          <m:func>
                            <m:func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" name="Rectangle 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84488" y="1157998"/>
                    <a:ext cx="2893356" cy="610873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Rectangle 5"/>
                  <p:cNvSpPr/>
                  <p:nvPr/>
                </p:nvSpPr>
                <p:spPr>
                  <a:xfrm>
                    <a:off x="1406915" y="2581725"/>
                    <a:ext cx="257827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</m:e>
                          </m:func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" name="Rectangle 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6915" y="2581725"/>
                    <a:ext cx="2578270" cy="369332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b="-655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Rectangle 6"/>
                  <p:cNvSpPr/>
                  <p:nvPr/>
                </p:nvSpPr>
                <p:spPr>
                  <a:xfrm>
                    <a:off x="1930628" y="1882624"/>
                    <a:ext cx="959429" cy="60907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𝑅𝑇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den>
                          </m:f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" name="Rectangle 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30628" y="1882624"/>
                    <a:ext cx="959429" cy="609077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4" name="Group 13"/>
            <p:cNvGrpSpPr/>
            <p:nvPr/>
          </p:nvGrpSpPr>
          <p:grpSpPr>
            <a:xfrm>
              <a:off x="7147235" y="520187"/>
              <a:ext cx="3892608" cy="2795567"/>
              <a:chOff x="886620" y="3763911"/>
              <a:chExt cx="3892608" cy="279556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Rectangle 7"/>
                  <p:cNvSpPr/>
                  <p:nvPr/>
                </p:nvSpPr>
                <p:spPr>
                  <a:xfrm>
                    <a:off x="1738737" y="3763911"/>
                    <a:ext cx="2246448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unc>
                            <m:func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func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 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func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" name="Rectangle 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38737" y="3763911"/>
                    <a:ext cx="2246448" cy="369332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 b="-131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Rectangle 10"/>
                  <p:cNvSpPr/>
                  <p:nvPr/>
                </p:nvSpPr>
                <p:spPr>
                  <a:xfrm>
                    <a:off x="1930628" y="4375147"/>
                    <a:ext cx="2125518" cy="71468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𝑅𝑇</m:t>
                              </m:r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(1+</m:t>
                              </m:r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𝐶𝑒</m:t>
                                  </m:r>
                                </m:den>
                              </m:f>
                            </m:e>
                          </m:d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1" name="Rectangle 1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30628" y="4375147"/>
                    <a:ext cx="2125518" cy="714683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Rectangle 11"/>
                  <p:cNvSpPr/>
                  <p:nvPr/>
                </p:nvSpPr>
                <p:spPr>
                  <a:xfrm>
                    <a:off x="3333063" y="5830432"/>
                    <a:ext cx="1446165" cy="72904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      </m:t>
                          </m:r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</m:rad>
                            </m:den>
                          </m:f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2" name="Rectangle 1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33063" y="5830432"/>
                    <a:ext cx="1446165" cy="729046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" name="Rectangle 12"/>
              <p:cNvSpPr/>
              <p:nvPr/>
            </p:nvSpPr>
            <p:spPr>
              <a:xfrm>
                <a:off x="886620" y="5418833"/>
                <a:ext cx="344684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The mean adsorption energy (E) </a:t>
                </a:r>
                <a:endParaRPr lang="en-US" dirty="0"/>
              </a:p>
            </p:txBody>
          </p:sp>
        </p:grpSp>
        <p:cxnSp>
          <p:nvCxnSpPr>
            <p:cNvPr id="17" name="Straight Connector 16"/>
            <p:cNvCxnSpPr/>
            <p:nvPr/>
          </p:nvCxnSpPr>
          <p:spPr>
            <a:xfrm>
              <a:off x="6129765" y="164463"/>
              <a:ext cx="21700" cy="63737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7147235" y="3036"/>
              <a:ext cx="457849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Dubinin</a:t>
              </a:r>
              <a:r>
                <a:rPr lang="en-US" sz="20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–</a:t>
              </a:r>
              <a:r>
                <a:rPr lang="en-US" sz="2000" b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Radushkevich</a:t>
              </a:r>
              <a:r>
                <a:rPr lang="en-US" sz="20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000" b="1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(D-R) Isotherm </a:t>
              </a:r>
              <a:endParaRPr lang="en-US" sz="2000" b="1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318285" y="164463"/>
              <a:ext cx="288168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Temkin isotherm </a:t>
              </a:r>
              <a:endParaRPr 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31788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64163" y="440573"/>
            <a:ext cx="44935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Adsorption isotherm 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parameters</a:t>
            </a:r>
            <a:endParaRPr lang="en-US" sz="24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972710" y="1062560"/>
            <a:ext cx="4888594" cy="1351052"/>
            <a:chOff x="424071" y="1775792"/>
            <a:chExt cx="4573330" cy="135105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/>
                <p:cNvSpPr/>
                <p:nvPr/>
              </p:nvSpPr>
              <p:spPr>
                <a:xfrm>
                  <a:off x="715618" y="2270135"/>
                  <a:ext cx="2450606" cy="85670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𝜒</m:t>
                        </m:r>
                        <m:r>
                          <a:rPr lang="en-US" i="0">
                            <a:latin typeface="Cambria Math" panose="02040503050406030204" pitchFamily="18" charset="0"/>
                          </a:rPr>
                          <m:t>2=</m:t>
                        </m:r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naryPr>
                          <m:sub/>
                          <m:sup/>
                          <m:e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𝑞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𝑒</m:t>
                                            </m:r>
                                          </m:sub>
                                        </m:sSub>
                                        <m:r>
                                          <a:rPr lang="en-US" i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𝑞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𝑒</m:t>
                                            </m:r>
                                            <m:r>
                                              <a:rPr lang="en-US" i="0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𝑚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den>
                            </m:f>
                          </m:e>
                        </m:nary>
                        <m:r>
                          <a:rPr lang="en-US" i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5618" y="2270135"/>
                  <a:ext cx="2450606" cy="856709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Rectangle 3"/>
            <p:cNvSpPr/>
            <p:nvPr/>
          </p:nvSpPr>
          <p:spPr>
            <a:xfrm>
              <a:off x="424071" y="1775792"/>
              <a:ext cx="457333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Chi-square </a:t>
              </a:r>
              <a:r>
                <a:rPr lang="en-US" sz="20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analysis </a:t>
              </a:r>
              <a:r>
                <a:rPr lang="en-US" sz="14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(A. </a:t>
              </a:r>
              <a:r>
                <a:rPr lang="en-US" sz="14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Sowmya</a:t>
              </a:r>
              <a:r>
                <a:rPr lang="en-US" sz="14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&amp; </a:t>
              </a:r>
              <a:r>
                <a:rPr lang="en-US" sz="14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Meenakshi</a:t>
              </a:r>
              <a:r>
                <a:rPr lang="en-US" sz="14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, </a:t>
              </a:r>
              <a:r>
                <a:rPr lang="en-US" sz="1400" dirty="0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2013)</a:t>
              </a:r>
              <a:endParaRPr lang="en-US" sz="14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35551" y="2413612"/>
                <a:ext cx="4940490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</a:t>
                </a:r>
                <a:r>
                  <a:rPr lang="en-US" sz="20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orrelation coefficient (R</a:t>
                </a:r>
                <a:r>
                  <a:rPr lang="en-US" sz="2000" baseline="300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</a:t>
                </a:r>
                <a:r>
                  <a:rPr lang="en-US" sz="20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 </a:t>
                </a:r>
                <a:r>
                  <a:rPr lang="en-US" sz="20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and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chi-square (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𝜒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2)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values are used to compare the applicability and suitability of isotherms</a:t>
                </a:r>
                <a:endParaRPr lang="en-US" sz="20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551" y="2413612"/>
                <a:ext cx="4940490" cy="1077218"/>
              </a:xfrm>
              <a:prstGeom prst="rect">
                <a:avLst/>
              </a:prstGeom>
              <a:blipFill rotWithShape="0">
                <a:blip r:embed="rId3"/>
                <a:stretch>
                  <a:fillRect l="-1603" t="-2260" r="-2219" b="-847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9208087"/>
              </p:ext>
            </p:extLst>
          </p:nvPr>
        </p:nvGraphicFramePr>
        <p:xfrm>
          <a:off x="6691667" y="1641065"/>
          <a:ext cx="3906229" cy="4388159"/>
        </p:xfrm>
        <a:graphic>
          <a:graphicData uri="http://schemas.openxmlformats.org/drawingml/2006/table">
            <a:tbl>
              <a:tblPr firstRow="1" firstCol="1" bandRow="1"/>
              <a:tblGrid>
                <a:gridCol w="1160917"/>
                <a:gridCol w="1752036"/>
                <a:gridCol w="993276"/>
              </a:tblGrid>
              <a:tr h="41516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Isotherm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87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Parameters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87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8676">
                <a:tc rowSpan="5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Langmuir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87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lang="en-US" sz="1300" kern="1200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sz="13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(mg/g)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87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92.59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87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6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b(L/g)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87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0.056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87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6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1300" kern="12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87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0.97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87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6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1300" kern="1200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87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0.264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87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6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χ2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87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0.84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87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676">
                <a:tc rowSpan="5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Freundlich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87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1/n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87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0.59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87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6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87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1.69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87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6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en-US" sz="1300" kern="1200" baseline="-25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sz="13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(mg/g)(L/mg)</a:t>
                      </a:r>
                      <a:r>
                        <a:rPr lang="en-US" sz="1300" kern="12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1/n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87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7.58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87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6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1300" kern="12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87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0.99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87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6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χ2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87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0.31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87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676">
                <a:tc rowSpan="5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D-R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87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β(mol</a:t>
                      </a:r>
                      <a:r>
                        <a:rPr lang="en-US" sz="1300" kern="12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3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/kJ</a:t>
                      </a:r>
                      <a:r>
                        <a:rPr lang="en-US" sz="1300" kern="12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3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87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1.48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87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6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lang="en-US" sz="1300" kern="1200" baseline="-25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13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(mg/g)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87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44.46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87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6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E(kJ/</a:t>
                      </a:r>
                      <a:r>
                        <a:rPr lang="en-US" sz="13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mol</a:t>
                      </a:r>
                      <a:r>
                        <a:rPr lang="en-US" sz="13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87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0.58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87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6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1300" kern="12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87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0.77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87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6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χ2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87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1.47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87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676">
                <a:tc rowSpan="3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Temkin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87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B(J/</a:t>
                      </a:r>
                      <a:r>
                        <a:rPr lang="en-US" sz="13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mol</a:t>
                      </a:r>
                      <a:r>
                        <a:rPr lang="en-US" sz="13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87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18.23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87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6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1300" kern="12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87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0.96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87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6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χ2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87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0.89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87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708" y="3364554"/>
            <a:ext cx="3764476" cy="262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17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876488" y="524490"/>
            <a:ext cx="9895144" cy="5464829"/>
            <a:chOff x="876488" y="497058"/>
            <a:chExt cx="9780150" cy="6046553"/>
          </a:xfrm>
        </p:grpSpPr>
        <p:grpSp>
          <p:nvGrpSpPr>
            <p:cNvPr id="19" name="Group 18"/>
            <p:cNvGrpSpPr/>
            <p:nvPr/>
          </p:nvGrpSpPr>
          <p:grpSpPr>
            <a:xfrm>
              <a:off x="876488" y="933064"/>
              <a:ext cx="4119148" cy="5186829"/>
              <a:chOff x="788871" y="989528"/>
              <a:chExt cx="3487390" cy="5186829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6061" y="3822890"/>
                <a:ext cx="3023338" cy="2353467"/>
              </a:xfrm>
              <a:prstGeom prst="rect">
                <a:avLst/>
              </a:prstGeom>
            </p:spPr>
          </p:pic>
          <p:grpSp>
            <p:nvGrpSpPr>
              <p:cNvPr id="3" name="Group 2"/>
              <p:cNvGrpSpPr/>
              <p:nvPr/>
            </p:nvGrpSpPr>
            <p:grpSpPr>
              <a:xfrm>
                <a:off x="788871" y="989528"/>
                <a:ext cx="3118550" cy="1894846"/>
                <a:chOff x="788871" y="-547722"/>
                <a:chExt cx="3118550" cy="1894846"/>
              </a:xfrm>
            </p:grpSpPr>
            <p:sp>
              <p:nvSpPr>
                <p:cNvPr id="4" name="Rectangle 3"/>
                <p:cNvSpPr/>
                <p:nvPr/>
              </p:nvSpPr>
              <p:spPr>
                <a:xfrm>
                  <a:off x="788871" y="-547722"/>
                  <a:ext cx="2951419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400" b="1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Pseudo-first-order model</a:t>
                  </a:r>
                  <a:endParaRPr lang="en-US" sz="2400" b="1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" name="Rectangle 4"/>
                    <p:cNvSpPr/>
                    <p:nvPr/>
                  </p:nvSpPr>
                  <p:spPr>
                    <a:xfrm>
                      <a:off x="909293" y="-68322"/>
                      <a:ext cx="2623347" cy="793551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f>
                              <m:f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𝑑𝑡</m:t>
                                </m:r>
                              </m:den>
                            </m:f>
                            <m:r>
                              <a:rPr lang="en-US" sz="240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5" name="Rectangle 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09293" y="-68322"/>
                      <a:ext cx="2623347" cy="793551"/>
                    </a:xfrm>
                    <a:prstGeom prst="rect">
                      <a:avLst/>
                    </a:prstGeom>
                    <a:blipFill rotWithShape="0"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" name="Rectangle 5"/>
                    <p:cNvSpPr/>
                    <p:nvPr/>
                  </p:nvSpPr>
                  <p:spPr>
                    <a:xfrm>
                      <a:off x="909293" y="954131"/>
                      <a:ext cx="2998128" cy="392993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𝑙𝑛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i="1">
                                  <a:effectLst/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effectLst/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)=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𝑙𝑛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000" i="1">
                                  <a:effectLst/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effectLst/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oMath>
                      </a14:m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6" name="Rectangle 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09293" y="954131"/>
                      <a:ext cx="2998128" cy="392993"/>
                    </a:xfrm>
                    <a:prstGeom prst="rect">
                      <a:avLst/>
                    </a:prstGeom>
                    <a:blipFill rotWithShape="0">
                      <a:blip r:embed="rId4"/>
                      <a:stretch>
                        <a:fillRect b="-1875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14" name="Rectangle 13"/>
              <p:cNvSpPr/>
              <p:nvPr/>
            </p:nvSpPr>
            <p:spPr>
              <a:xfrm>
                <a:off x="1228261" y="3163581"/>
                <a:ext cx="304800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</a:t>
                </a:r>
                <a:r>
                  <a:rPr lang="en-US" sz="16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is rate </a:t>
                </a:r>
                <a:r>
                  <a:rPr lang="en-US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constant of pseudo-first-order adsorption (1/min). </a:t>
                </a: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6141454" y="933064"/>
              <a:ext cx="4515184" cy="4955672"/>
              <a:chOff x="6877725" y="872494"/>
              <a:chExt cx="5314275" cy="5162156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02764" y="3522615"/>
                <a:ext cx="3227038" cy="2512035"/>
              </a:xfrm>
              <a:prstGeom prst="rect">
                <a:avLst/>
              </a:prstGeom>
            </p:spPr>
          </p:pic>
          <p:grpSp>
            <p:nvGrpSpPr>
              <p:cNvPr id="7" name="Group 6"/>
              <p:cNvGrpSpPr/>
              <p:nvPr/>
            </p:nvGrpSpPr>
            <p:grpSpPr>
              <a:xfrm>
                <a:off x="6877725" y="872494"/>
                <a:ext cx="5314275" cy="2779969"/>
                <a:chOff x="835620" y="3270402"/>
                <a:chExt cx="5314275" cy="2779969"/>
              </a:xfrm>
            </p:grpSpPr>
            <p:sp>
              <p:nvSpPr>
                <p:cNvPr id="10" name="Rectangle 9"/>
                <p:cNvSpPr/>
                <p:nvPr/>
              </p:nvSpPr>
              <p:spPr>
                <a:xfrm>
                  <a:off x="1363286" y="3270402"/>
                  <a:ext cx="3646593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400" b="1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Pseudo-second-order model</a:t>
                  </a:r>
                  <a:endParaRPr lang="en-US" sz="2400" b="1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" name="Rectangle 10"/>
                    <p:cNvSpPr/>
                    <p:nvPr/>
                  </p:nvSpPr>
                  <p:spPr>
                    <a:xfrm>
                      <a:off x="1143247" y="3767161"/>
                      <a:ext cx="2131096" cy="618246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𝑑𝑡</m:t>
                                </m:r>
                              </m:den>
                            </m:f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sub>
                                    </m:sSub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1" name="Rectangle 1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43247" y="3767161"/>
                      <a:ext cx="2131096" cy="618246"/>
                    </a:xfrm>
                    <a:prstGeom prst="rect">
                      <a:avLst/>
                    </a:prstGeom>
                    <a:blipFill rotWithShape="0"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" name="Rectangle 12"/>
                    <p:cNvSpPr/>
                    <p:nvPr/>
                  </p:nvSpPr>
                  <p:spPr>
                    <a:xfrm>
                      <a:off x="1254514" y="4525418"/>
                      <a:ext cx="1433021" cy="65954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den>
                            </m:f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3" name="Rectangle 1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254514" y="4525418"/>
                      <a:ext cx="1433021" cy="659540"/>
                    </a:xfrm>
                    <a:prstGeom prst="rect">
                      <a:avLst/>
                    </a:prstGeom>
                    <a:blipFill rotWithShape="0"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" name="Rectangle 14"/>
                    <p:cNvSpPr/>
                    <p:nvPr/>
                  </p:nvSpPr>
                  <p:spPr>
                    <a:xfrm>
                      <a:off x="3532639" y="4561828"/>
                      <a:ext cx="1526059" cy="69493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  <m:sup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num>
                              <m:den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den>
                            </m:f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5" name="Rectangle 1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532639" y="4561828"/>
                      <a:ext cx="1526059" cy="694934"/>
                    </a:xfrm>
                    <a:prstGeom prst="rect">
                      <a:avLst/>
                    </a:prstGeom>
                    <a:blipFill rotWithShape="0"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" name="Rectangle 15"/>
                    <p:cNvSpPr/>
                    <p:nvPr/>
                  </p:nvSpPr>
                  <p:spPr>
                    <a:xfrm>
                      <a:off x="4287697" y="3854821"/>
                      <a:ext cx="1542001" cy="400110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sub>
                            <m:sup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</m:oMath>
                      </a14:m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16" name="Rectangle 1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287697" y="3854821"/>
                      <a:ext cx="1542001" cy="400110"/>
                    </a:xfrm>
                    <a:prstGeom prst="rect">
                      <a:avLst/>
                    </a:prstGeom>
                    <a:blipFill rotWithShape="0">
                      <a:blip r:embed="rId9"/>
                      <a:stretch>
                        <a:fillRect b="-757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7" name="Rectangle 16"/>
                <p:cNvSpPr/>
                <p:nvPr/>
              </p:nvSpPr>
              <p:spPr>
                <a:xfrm>
                  <a:off x="835620" y="5681039"/>
                  <a:ext cx="531427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k</a:t>
                  </a:r>
                  <a:r>
                    <a:rPr lang="en-US" baseline="-250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r>
                    <a:rPr lang="en-US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is the pseudo-second-order rate constant (g/mg min)</a:t>
                  </a:r>
                  <a:endParaRPr lang="en-US" dirty="0"/>
                </a:p>
              </p:txBody>
            </p:sp>
          </p:grpSp>
        </p:grpSp>
        <p:sp>
          <p:nvSpPr>
            <p:cNvPr id="18" name="Rectangle 17"/>
            <p:cNvSpPr/>
            <p:nvPr/>
          </p:nvSpPr>
          <p:spPr>
            <a:xfrm>
              <a:off x="3805148" y="497058"/>
              <a:ext cx="373510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Adsorption Kinetics</a:t>
              </a:r>
              <a:endParaRPr lang="en-US" sz="2400" dirty="0"/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5614626" y="1171290"/>
              <a:ext cx="167813" cy="537232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0290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684" y="2637850"/>
            <a:ext cx="4506694" cy="35081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41631" y="2264350"/>
                <a:ext cx="2066400" cy="373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p>
                      <m:sSupPr>
                        <m:ctrlPr>
                          <a:rPr lang="en-US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0.5</m:t>
                        </m:r>
                      </m:sup>
                    </m:sSup>
                  </m:oMath>
                </a14:m>
                <a:r>
                  <a:rPr lang="en-US" sz="2400" dirty="0" smtClean="0"/>
                  <a:t>   +  C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631" y="2264350"/>
                <a:ext cx="2066400" cy="373500"/>
              </a:xfrm>
              <a:prstGeom prst="rect">
                <a:avLst/>
              </a:prstGeom>
              <a:blipFill rotWithShape="0">
                <a:blip r:embed="rId4"/>
                <a:stretch>
                  <a:fillRect l="-5310" t="-22581" r="-8260" b="-483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954684" y="1459720"/>
            <a:ext cx="33225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Intraparticle diffusion model </a:t>
            </a:r>
            <a:endParaRPr lang="en-US" b="1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672349" y="1367387"/>
            <a:ext cx="35808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inetic parameters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563985"/>
              </p:ext>
            </p:extLst>
          </p:nvPr>
        </p:nvGraphicFramePr>
        <p:xfrm>
          <a:off x="5247328" y="1958225"/>
          <a:ext cx="6056243" cy="3164598"/>
        </p:xfrm>
        <a:graphic>
          <a:graphicData uri="http://schemas.openxmlformats.org/drawingml/2006/table">
            <a:tbl>
              <a:tblPr firstRow="1" firstCol="1" bandRow="1"/>
              <a:tblGrid>
                <a:gridCol w="1564952"/>
                <a:gridCol w="1840372"/>
                <a:gridCol w="722873"/>
                <a:gridCol w="670904"/>
                <a:gridCol w="670904"/>
                <a:gridCol w="586238"/>
              </a:tblGrid>
              <a:tr h="214224"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Model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               </a:t>
                      </a: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Parameter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81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Initial concentration(mg/g)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300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53">
                <a:tc rowSpan="4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Pseudo-first-order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en-US" sz="1200" baseline="-25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(min</a:t>
                      </a:r>
                      <a:r>
                        <a:rPr lang="en-US" sz="1200" baseline="30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0.061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lang="en-US" sz="1200" baseline="-25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(experimental)(mg/g)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11.96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23.22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45.38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64.94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lang="en-US" sz="1200" baseline="-25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(calculated)(mg/g)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45.41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73.65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239.31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371.44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1200" baseline="30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53">
                <a:tc rowSpan="5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Pseudo-second-order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en-US" sz="1200" baseline="-25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(g/mg min)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lang="en-US" sz="1200" baseline="-25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(experimental)(mg/g)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11.96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23.22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45.38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64.94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lang="en-US" sz="1200" baseline="-25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(calculated)(mg/g)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13.64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25.25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54.95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80.00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1.93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1.65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5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1200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0.99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0.99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0.97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0.97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247"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Intraparticle diffusion 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</a:pPr>
                      <a:r>
                        <a:rPr lang="en-US" sz="12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en-US" sz="1200" baseline="-250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(mg /g.min</a:t>
                      </a:r>
                      <a:r>
                        <a:rPr lang="en-US" sz="1200" baseline="30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2.63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3.84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2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1200" baseline="30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981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82040" y="1767007"/>
            <a:ext cx="5309616" cy="2795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0" lvl="3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0" lvl="3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Objectives </a:t>
            </a:r>
          </a:p>
          <a:p>
            <a:pPr marL="1828800" lvl="3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</a:t>
            </a:r>
          </a:p>
          <a:p>
            <a:pPr marL="1828800" lvl="3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and discussion</a:t>
            </a:r>
          </a:p>
          <a:p>
            <a:pPr marL="1828800" lvl="3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    </a:t>
            </a:r>
          </a:p>
        </p:txBody>
      </p:sp>
      <p:sp>
        <p:nvSpPr>
          <p:cNvPr id="3" name="Rectangle 2"/>
          <p:cNvSpPr/>
          <p:nvPr/>
        </p:nvSpPr>
        <p:spPr>
          <a:xfrm>
            <a:off x="2029034" y="1150358"/>
            <a:ext cx="20126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176211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27474" y="716022"/>
            <a:ext cx="787682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1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Thermodynamic parameters for the adsorption </a:t>
            </a:r>
            <a:r>
              <a:rPr lang="en-US" sz="1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</a:t>
            </a:r>
            <a:r>
              <a:rPr lang="en-US" sz="1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nitrate on ChAl composite</a:t>
            </a:r>
            <a:endParaRPr lang="en-US" sz="14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944219" y="1402084"/>
                <a:ext cx="183024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𝑅𝑇𝑙𝑛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4219" y="1402084"/>
                <a:ext cx="1830245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610748" y="1972668"/>
                <a:ext cx="1060034" cy="659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0748" y="1972668"/>
                <a:ext cx="1060034" cy="65954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069137" y="2810997"/>
                <a:ext cx="2162130" cy="6237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𝑙𝑛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𝑅𝑇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9137" y="2810997"/>
                <a:ext cx="2162130" cy="62376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3774464" y="1432862"/>
            <a:ext cx="28492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(P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. S. and S. Chowdhury, 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2003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en-US" sz="16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3345254"/>
              </p:ext>
            </p:extLst>
          </p:nvPr>
        </p:nvGraphicFramePr>
        <p:xfrm>
          <a:off x="6479781" y="1802194"/>
          <a:ext cx="4112413" cy="32028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6" name="Graph" r:id="rId6" imgW="3718440" imgH="2895480" progId="Origin50.Graph">
                  <p:embed/>
                </p:oleObj>
              </mc:Choice>
              <mc:Fallback>
                <p:oleObj name="Graph" r:id="rId6" imgW="3718440" imgH="289548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479781" y="1802194"/>
                        <a:ext cx="4112413" cy="32028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33153981"/>
                  </p:ext>
                </p:extLst>
              </p:nvPr>
            </p:nvGraphicFramePr>
            <p:xfrm>
              <a:off x="962338" y="4126336"/>
              <a:ext cx="5067299" cy="170307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361001"/>
                    <a:gridCol w="1227332"/>
                    <a:gridCol w="1239483"/>
                    <a:gridCol w="1239483"/>
                  </a:tblGrid>
                  <a:tr h="190500">
                    <a:tc rowSpan="2"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b="1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Temperature(K)</a:t>
                          </a:r>
                          <a:endParaRPr lang="en-US" sz="11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9525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3">
                      <a:txBody>
                        <a:bodyPr/>
                        <a:lstStyle/>
                        <a:p>
                          <a:pPr marL="795655" marR="0" algn="jus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b="1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Thermodynamic parameters</a:t>
                          </a:r>
                          <a:endParaRPr lang="en-US" sz="11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9525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197485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2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∆</m:t>
                                  </m:r>
                                  <m:r>
                                    <a:rPr lang="en-US" sz="12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𝐺</m:t>
                                  </m:r>
                                </m:e>
                                <m:sup>
                                  <m:r>
                                    <a:rPr lang="en-US" sz="12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𝑜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200" kern="12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(kJ/mol)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9525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∆H</a:t>
                          </a:r>
                          <a:r>
                            <a:rPr lang="en-US" sz="1200" kern="1200" baseline="30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</a:t>
                          </a:r>
                          <a:r>
                            <a:rPr lang="en-US" sz="1200" kern="12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(kJ/mol)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9525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∆S</a:t>
                          </a:r>
                          <a:r>
                            <a:rPr lang="en-US" sz="1200" kern="1200" baseline="30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</a:t>
                          </a:r>
                          <a:r>
                            <a:rPr lang="en-US" sz="1200" kern="12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(kJ/mol.K)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9525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97485"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283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9525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-3.48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9525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4"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26.92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9525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4"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0.11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9525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97485"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293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9525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-4.49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9525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197485"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303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9525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-5.75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9525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197485"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313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9525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-6.64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9525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33153981"/>
                  </p:ext>
                </p:extLst>
              </p:nvPr>
            </p:nvGraphicFramePr>
            <p:xfrm>
              <a:off x="962338" y="4126336"/>
              <a:ext cx="5067299" cy="1527432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361001"/>
                    <a:gridCol w="1227332"/>
                    <a:gridCol w="1239483"/>
                    <a:gridCol w="1239483"/>
                  </a:tblGrid>
                  <a:tr h="254572">
                    <a:tc rowSpan="2"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b="1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Temperature(K)</a:t>
                          </a:r>
                          <a:endParaRPr lang="en-US" sz="11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9525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3">
                      <a:txBody>
                        <a:bodyPr/>
                        <a:lstStyle/>
                        <a:p>
                          <a:pPr marL="795655" marR="0" algn="jus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b="1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Thermodynamic parameters</a:t>
                          </a:r>
                          <a:endParaRPr lang="en-US" sz="11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9525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254572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9525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8"/>
                          <a:stretch>
                            <a:fillRect l="-111940" t="-102381" r="-203980" b="-43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∆H</a:t>
                          </a:r>
                          <a:r>
                            <a:rPr lang="en-US" sz="1200" kern="1200" baseline="30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</a:t>
                          </a:r>
                          <a:r>
                            <a:rPr lang="en-US" sz="1200" kern="12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(kJ/mol)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9525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∆S</a:t>
                          </a:r>
                          <a:r>
                            <a:rPr lang="en-US" sz="1200" kern="1200" baseline="30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</a:t>
                          </a:r>
                          <a:r>
                            <a:rPr lang="en-US" sz="1200" kern="12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(kJ/mol.K)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9525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4572"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283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9525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-3.48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9525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4"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26.92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9525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4"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0.11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9525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4572"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293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9525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-4.49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9525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254572"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303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9525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-5.75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9525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254572"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313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9525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-6.64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9525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202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32579" y="511370"/>
            <a:ext cx="985792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</a:p>
          <a:p>
            <a:pPr marL="228600" lvl="0" indent="-2286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adsorption data were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well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fitted with the Freundlich adsorption isotherm which indicates the heterogeneous nature of adsorption. </a:t>
            </a:r>
          </a:p>
          <a:p>
            <a:pPr marL="228600" lvl="0" indent="-2286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kinetic data indicates that the pseudo-second-order model better describes the adsorption process of nitrate onto the ChAl composite. </a:t>
            </a:r>
          </a:p>
          <a:p>
            <a:pPr marL="228600" lvl="0" indent="-2286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Physical binding force involved in the adsorption of nitrate on ChAl composite was confirmed from E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calculated from the D-R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isotherm. 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Thermodynamic parameters revealed that adsorption of nitrate was endothermic and spontaneous.</a:t>
            </a:r>
          </a:p>
          <a:p>
            <a:pPr marL="228600" lvl="0" indent="-2286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Electrostatic interaction between the anion and the positive functional groups in the adsorbent was the main driving force for the adsorption of nitrate.</a:t>
            </a:r>
          </a:p>
          <a:p>
            <a:pPr marL="228600" lvl="0" indent="-2286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Chitosan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biopolymer can be used as an inexpensive, sustainable, reusable, and environment-friendly treatment option for nitrate contaminated drinking water..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12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9352" y="2688336"/>
            <a:ext cx="40728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1CA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2004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621792" y="492718"/>
            <a:ext cx="11155680" cy="5286398"/>
            <a:chOff x="621792" y="492718"/>
            <a:chExt cx="11155680" cy="5286398"/>
          </a:xfrm>
        </p:grpSpPr>
        <p:sp>
          <p:nvSpPr>
            <p:cNvPr id="2" name="Rectangle 1"/>
            <p:cNvSpPr/>
            <p:nvPr/>
          </p:nvSpPr>
          <p:spPr>
            <a:xfrm>
              <a:off x="853440" y="925330"/>
              <a:ext cx="10841736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>
                <a:lnSpc>
                  <a:spcPct val="150000"/>
                </a:lnSpc>
                <a:buClr>
                  <a:srgbClr val="83992A"/>
                </a:buClr>
                <a:buFont typeface="Wingdings" panose="05000000000000000000" pitchFamily="2" charset="2"/>
                <a:buChar char="§"/>
              </a:pPr>
              <a:r>
                <a:rPr lang="en-US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Nitrate is </a:t>
              </a:r>
              <a:r>
                <a:rPr lang="en-US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 naturally occurring form of nitrogen and it is part </a:t>
              </a:r>
              <a:r>
                <a:rPr lang="en-US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of the nitrogen cycle</a:t>
              </a:r>
            </a:p>
            <a:p>
              <a:pPr lvl="1">
                <a:lnSpc>
                  <a:spcPct val="150000"/>
                </a:lnSpc>
                <a:buClr>
                  <a:srgbClr val="83992A"/>
                </a:buClr>
                <a:buFont typeface="Wingdings" panose="05000000000000000000" pitchFamily="2" charset="2"/>
                <a:buChar char="§"/>
              </a:pPr>
              <a:r>
                <a:rPr lang="en-US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Anthropologic activities cause the imbalances in the nitrogen cycle</a:t>
              </a:r>
              <a:r>
                <a:rPr lang="en-US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1372301" y="492718"/>
              <a:ext cx="276993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Introduction</a:t>
              </a:r>
              <a:endParaRPr lang="en-IN" sz="2800" dirty="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8843" t="15840" r="27180" b="12393"/>
            <a:stretch/>
          </p:blipFill>
          <p:spPr>
            <a:xfrm>
              <a:off x="6876288" y="2553913"/>
              <a:ext cx="4577026" cy="2886648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7059168" y="2215359"/>
              <a:ext cx="471830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1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Worldwide fertilizer use and water consumption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6272784" y="5471339"/>
              <a:ext cx="542239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Source: 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https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://freshwaterwatch.thewaterhub.org/content/waterpollution</a:t>
              </a:r>
            </a:p>
          </p:txBody>
        </p:sp>
        <p:graphicFrame>
          <p:nvGraphicFramePr>
            <p:cNvPr id="7" name="Diagram 6"/>
            <p:cNvGraphicFramePr/>
            <p:nvPr>
              <p:extLst>
                <p:ext uri="{D42A27DB-BD31-4B8C-83A1-F6EECF244321}">
                  <p14:modId xmlns:p14="http://schemas.microsoft.com/office/powerpoint/2010/main" val="1506546655"/>
                </p:ext>
              </p:extLst>
            </p:nvPr>
          </p:nvGraphicFramePr>
          <p:xfrm>
            <a:off x="621792" y="1947672"/>
            <a:ext cx="6036183" cy="383144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10798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78288" y="701450"/>
            <a:ext cx="47436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Risks associated with  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nitrate 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858491" y="1360508"/>
            <a:ext cx="3850669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lnSpc>
                <a:spcPct val="150000"/>
              </a:lnSpc>
              <a:buFontTx/>
              <a:buAutoNum type="arabicPeriod"/>
            </a:pP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 </a:t>
            </a: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effects</a:t>
            </a:r>
            <a:endParaRPr lang="en-I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</a:pP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concentration of nitrate in drinking water leads to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Methemoglobinemia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Spontaneous abortions 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Cancer </a:t>
            </a:r>
          </a:p>
          <a:p>
            <a:pPr lvl="0" algn="just"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Eutrophication</a:t>
            </a:r>
          </a:p>
          <a:p>
            <a:pPr marL="914400" lvl="1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Affects biodiversity</a:t>
            </a:r>
          </a:p>
          <a:p>
            <a:pPr lvl="0" algn="just"/>
            <a:endParaRPr lang="en-US" sz="2000" dirty="0"/>
          </a:p>
        </p:txBody>
      </p:sp>
      <p:sp>
        <p:nvSpPr>
          <p:cNvPr id="2" name="Rectangle 1"/>
          <p:cNvSpPr/>
          <p:nvPr/>
        </p:nvSpPr>
        <p:spPr>
          <a:xfrm>
            <a:off x="5478748" y="1360508"/>
            <a:ext cx="4918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Regulatory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limits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nitrate  in drinking water</a:t>
            </a:r>
            <a:endParaRPr lang="en-IN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3023381"/>
              </p:ext>
            </p:extLst>
          </p:nvPr>
        </p:nvGraphicFramePr>
        <p:xfrm>
          <a:off x="4998660" y="1747890"/>
          <a:ext cx="6474072" cy="3671255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136444"/>
                <a:gridCol w="1950313"/>
                <a:gridCol w="2387315"/>
              </a:tblGrid>
              <a:tr h="461492">
                <a:tc>
                  <a:txBody>
                    <a:bodyPr/>
                    <a:lstStyle/>
                    <a:p>
                      <a:r>
                        <a:rPr lang="en-US" sz="1400" u="none" strike="noStrike" baseline="0" dirty="0" smtClean="0"/>
                        <a:t>Country/Organization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u="none" strike="noStrike" baseline="0" dirty="0" smtClean="0"/>
                        <a:t>Max. Acceptable Concentration(MAC)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u="none" strike="noStrike" baseline="0" dirty="0" smtClean="0"/>
                        <a:t>References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7678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WHO</a:t>
                      </a:r>
                      <a:endParaRPr lang="en-US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</a:pPr>
                      <a:r>
                        <a:rPr lang="en-US" sz="1400" dirty="0" smtClean="0">
                          <a:effectLst/>
                        </a:rPr>
                        <a:t>50 mg/l as NO</a:t>
                      </a:r>
                      <a:r>
                        <a:rPr lang="en-US" sz="1400" baseline="-25000" dirty="0" smtClean="0">
                          <a:effectLst/>
                        </a:rPr>
                        <a:t>3</a:t>
                      </a:r>
                      <a:r>
                        <a:rPr lang="en-US" sz="1400" baseline="30000" dirty="0" smtClean="0">
                          <a:effectLst/>
                        </a:rPr>
                        <a:t>-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u="none" strike="noStrike" baseline="0" dirty="0" smtClean="0"/>
                        <a:t>(WHO, 2011)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7678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The USEPA</a:t>
                      </a:r>
                      <a:endParaRPr lang="en-US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</a:pPr>
                      <a:r>
                        <a:rPr lang="en-US" sz="1400" dirty="0" smtClean="0">
                          <a:effectLst/>
                        </a:rPr>
                        <a:t>10 mg NO</a:t>
                      </a:r>
                      <a:r>
                        <a:rPr lang="en-US" sz="1400" baseline="-25000" dirty="0" smtClean="0">
                          <a:effectLst/>
                        </a:rPr>
                        <a:t>3</a:t>
                      </a:r>
                      <a:r>
                        <a:rPr lang="en-US" sz="1400" baseline="30000" dirty="0" smtClean="0">
                          <a:effectLst/>
                        </a:rPr>
                        <a:t>-</a:t>
                      </a:r>
                      <a:r>
                        <a:rPr lang="en-US" sz="1400" dirty="0" smtClean="0">
                          <a:effectLst/>
                        </a:rPr>
                        <a:t>-N/l</a:t>
                      </a:r>
                      <a:endParaRPr lang="en-US" sz="1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u="none" strike="noStrike" baseline="0" dirty="0" smtClean="0"/>
                        <a:t>(USEPA, 2009)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6149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European Union</a:t>
                      </a:r>
                      <a:endParaRPr lang="en-US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50 mg/l as NO</a:t>
                      </a:r>
                      <a:r>
                        <a:rPr kumimoji="0" lang="en-US" sz="1400" u="none" strike="noStrike" kern="1200" cap="none" spc="0" normalizeH="0" baseline="-2500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3</a:t>
                      </a:r>
                      <a:r>
                        <a:rPr kumimoji="0" lang="en-US" sz="1400" u="none" strike="noStrike" kern="1200" cap="none" spc="0" normalizeH="0" baseline="3000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-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European Union (Drinking Water) Regulations,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2014)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7678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Canada</a:t>
                      </a:r>
                      <a:endParaRPr lang="en-US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45 mg/l as NO</a:t>
                      </a:r>
                      <a:r>
                        <a:rPr kumimoji="0" lang="en-US" sz="1400" u="none" strike="noStrike" kern="1200" cap="none" spc="0" normalizeH="0" baseline="-2500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3</a:t>
                      </a:r>
                      <a:r>
                        <a:rPr kumimoji="0" lang="en-US" sz="1400" u="none" strike="noStrike" kern="1200" cap="none" spc="0" normalizeH="0" baseline="3000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-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u="none" strike="noStrike" baseline="0" dirty="0" smtClean="0"/>
                        <a:t>(Health Canada, 2012)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6149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Ontario Ministry of the Environment</a:t>
                      </a:r>
                      <a:endParaRPr lang="en-US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</a:pPr>
                      <a:r>
                        <a:rPr lang="en-US" sz="1400" dirty="0" smtClean="0">
                          <a:effectLst/>
                        </a:rPr>
                        <a:t>10 mg NO</a:t>
                      </a:r>
                      <a:r>
                        <a:rPr lang="en-US" sz="1400" baseline="-25000" dirty="0" smtClean="0">
                          <a:effectLst/>
                        </a:rPr>
                        <a:t>3</a:t>
                      </a:r>
                      <a:r>
                        <a:rPr lang="en-US" sz="1400" baseline="30000" dirty="0" smtClean="0">
                          <a:effectLst/>
                        </a:rPr>
                        <a:t>-</a:t>
                      </a:r>
                      <a:r>
                        <a:rPr lang="en-US" sz="1400" dirty="0" smtClean="0">
                          <a:effectLst/>
                        </a:rPr>
                        <a:t>-N/l</a:t>
                      </a:r>
                      <a:endParaRPr lang="en-US" sz="1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u="none" strike="noStrike" baseline="0" dirty="0" smtClean="0"/>
                        <a:t>(Ontario Ministry of the </a:t>
                      </a:r>
                    </a:p>
                    <a:p>
                      <a:r>
                        <a:rPr lang="en-US" sz="1400" u="none" strike="noStrike" baseline="0" dirty="0" smtClean="0"/>
                        <a:t>Environment, 2006)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76782">
                <a:tc>
                  <a:txBody>
                    <a:bodyPr/>
                    <a:lstStyle/>
                    <a:p>
                      <a:r>
                        <a:rPr lang="en-US" sz="1400" u="none" strike="noStrike" baseline="0" dirty="0" smtClean="0"/>
                        <a:t>Australia</a:t>
                      </a:r>
                      <a:endParaRPr lang="en-US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50 mg/l as NO</a:t>
                      </a:r>
                      <a:r>
                        <a:rPr kumimoji="0" lang="en-US" sz="1400" u="none" strike="noStrike" kern="1200" cap="none" spc="0" normalizeH="0" baseline="-2500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3</a:t>
                      </a:r>
                      <a:r>
                        <a:rPr kumimoji="0" lang="en-US" sz="1400" u="none" strike="noStrike" kern="1200" cap="none" spc="0" normalizeH="0" baseline="3000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-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u="none" strike="noStrike" baseline="0" dirty="0" smtClean="0"/>
                        <a:t>(Health Australia, 2004)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7678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Malaysia</a:t>
                      </a:r>
                      <a:endParaRPr lang="en-US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50 mg/l as NO</a:t>
                      </a:r>
                      <a:r>
                        <a:rPr kumimoji="0" lang="en-US" sz="1400" u="none" strike="noStrike" kern="1200" cap="none" spc="0" normalizeH="0" baseline="-2500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3</a:t>
                      </a:r>
                      <a:r>
                        <a:rPr kumimoji="0" lang="en-US" sz="1400" u="none" strike="noStrike" kern="1200" cap="none" spc="0" normalizeH="0" baseline="3000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-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u="none" strike="noStrike" baseline="0" dirty="0" smtClean="0"/>
                        <a:t>(Health Malaysia, 2004)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1865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India </a:t>
                      </a:r>
                      <a:endParaRPr lang="en-US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45 mg/l as NO</a:t>
                      </a:r>
                      <a:r>
                        <a:rPr kumimoji="0" lang="en-US" sz="1400" u="none" strike="noStrike" kern="1200" cap="none" spc="0" normalizeH="0" baseline="-2500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3</a:t>
                      </a:r>
                      <a:r>
                        <a:rPr kumimoji="0" lang="en-US" sz="1400" u="none" strike="noStrike" kern="1200" cap="none" spc="0" normalizeH="0" baseline="3000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-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(Bureau of Indian Stabdards, 2012)</a:t>
                      </a:r>
                      <a:endParaRPr lang="pt-BR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308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3320" y="866894"/>
            <a:ext cx="6823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Technologies for Nitrate Removal from Water</a:t>
            </a:r>
            <a:endParaRPr lang="en-IN" sz="2400" dirty="0"/>
          </a:p>
        </p:txBody>
      </p:sp>
      <p:graphicFrame>
        <p:nvGraphicFramePr>
          <p:cNvPr id="3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3656320"/>
              </p:ext>
            </p:extLst>
          </p:nvPr>
        </p:nvGraphicFramePr>
        <p:xfrm>
          <a:off x="1066802" y="1581913"/>
          <a:ext cx="9494518" cy="3785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/>
          <a:srcRect l="33114" t="26491" r="26952" b="11404"/>
          <a:stretch/>
        </p:blipFill>
        <p:spPr>
          <a:xfrm>
            <a:off x="4405573" y="2531473"/>
            <a:ext cx="2927915" cy="256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58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399" y="1429994"/>
            <a:ext cx="1044416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Preparation and characterization of </a:t>
            </a:r>
            <a:r>
              <a:rPr 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chitosan/alumina composite for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removal of nitrate from drinking water </a:t>
            </a:r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Examine the effect of different parameters on the adsorption of 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nitrate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Determine kinetic and equilibrium parameters using batch adsorption 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experimental data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Investigate  the re-usability of adsorbent by cyclic adsorption-regeneration study</a:t>
            </a:r>
          </a:p>
        </p:txBody>
      </p:sp>
      <p:sp>
        <p:nvSpPr>
          <p:cNvPr id="3" name="Rectangle 2"/>
          <p:cNvSpPr/>
          <p:nvPr/>
        </p:nvSpPr>
        <p:spPr>
          <a:xfrm>
            <a:off x="859536" y="906774"/>
            <a:ext cx="18886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Objectives 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298373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969264" y="665589"/>
            <a:ext cx="10462937" cy="5592935"/>
            <a:chOff x="969264" y="665589"/>
            <a:chExt cx="10462937" cy="5592935"/>
          </a:xfrm>
        </p:grpSpPr>
        <p:sp>
          <p:nvSpPr>
            <p:cNvPr id="10" name="Rectangle 2"/>
            <p:cNvSpPr txBox="1">
              <a:spLocks noChangeArrowheads="1"/>
            </p:cNvSpPr>
            <p:nvPr/>
          </p:nvSpPr>
          <p:spPr bwMode="auto">
            <a:xfrm>
              <a:off x="7240775" y="665589"/>
              <a:ext cx="3485137" cy="5005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>
              <a:lvl1pPr algn="l" rtl="0" fontAlgn="base">
                <a:spcBef>
                  <a:spcPct val="0"/>
                </a:spcBef>
                <a:spcAft>
                  <a:spcPct val="0"/>
                </a:spcAft>
                <a:defRPr sz="3900" b="1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l" rtl="0" fontAlgn="base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l" rtl="0" fontAlgn="base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l" rtl="0" fontAlgn="base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l" rtl="0" fontAlgn="base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lvl="0">
                <a:defRPr/>
              </a:pPr>
              <a:r>
                <a:rPr lang="en-US" sz="2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Features </a:t>
              </a:r>
              <a:r>
                <a: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of chitosan </a:t>
              </a:r>
              <a:endPara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969264" y="877824"/>
              <a:ext cx="10462937" cy="5380700"/>
              <a:chOff x="347240" y="451548"/>
              <a:chExt cx="12074152" cy="6163362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347240" y="451548"/>
                <a:ext cx="3366123" cy="599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28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2400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Why Chitosan? </a:t>
                </a:r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" name="Rectangle 3"/>
              <p:cNvSpPr txBox="1">
                <a:spLocks noChangeArrowheads="1"/>
              </p:cNvSpPr>
              <p:nvPr/>
            </p:nvSpPr>
            <p:spPr bwMode="auto">
              <a:xfrm>
                <a:off x="770060" y="1427507"/>
                <a:ext cx="6528121" cy="45978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92150" indent="-34766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87425" indent="-293688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81113" indent="-2921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986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-287338" algn="just">
                  <a:spcBef>
                    <a:spcPct val="50000"/>
                  </a:spcBef>
                  <a:buClr>
                    <a:srgbClr val="330066"/>
                  </a:buClr>
                </a:pP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Chitosan</a:t>
                </a: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</a:t>
                </a:r>
                <a:r>
                  <a:rPr kumimoji="0" lang="en-US" sz="20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kumimoji="0" lang="en-US" sz="20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deacetylated</a:t>
                </a: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derivative 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chitin (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 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baseline="30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nd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abundant natural 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polysaccharide next 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cellulose)</a:t>
                </a:r>
                <a:endPara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5562" marR="0" lvl="0" indent="0" algn="just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330066"/>
                  </a:buClr>
                  <a:buSzPct val="70000"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76121" y="2706276"/>
                <a:ext cx="4061472" cy="2642816"/>
              </a:xfrm>
              <a:prstGeom prst="rect">
                <a:avLst/>
              </a:prstGeom>
            </p:spPr>
          </p:pic>
          <p:sp>
            <p:nvSpPr>
              <p:cNvPr id="9" name="Rectangle 8"/>
              <p:cNvSpPr/>
              <p:nvPr/>
            </p:nvSpPr>
            <p:spPr>
              <a:xfrm>
                <a:off x="347240" y="6025325"/>
                <a:ext cx="7992718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2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Ref. (M</a:t>
                </a:r>
                <a:r>
                  <a:rPr lang="en-US" sz="12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 N. </a:t>
                </a:r>
                <a:r>
                  <a:rPr lang="en-US" sz="12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Ravi </a:t>
                </a:r>
                <a:r>
                  <a:rPr lang="en-US" sz="12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Kumar, </a:t>
                </a:r>
                <a:r>
                  <a:rPr lang="en-US" sz="12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2000); (</a:t>
                </a:r>
                <a:r>
                  <a:rPr lang="en-US" sz="12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Kyzas</a:t>
                </a:r>
                <a:r>
                  <a:rPr lang="en-US" sz="12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&amp; </a:t>
                </a:r>
                <a:r>
                  <a:rPr lang="en-US" sz="12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Bikiaris</a:t>
                </a:r>
                <a:r>
                  <a:rPr lang="en-US" sz="12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, 2015)</a:t>
                </a:r>
                <a:endParaRPr lang="en-US" dirty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7603458" y="781775"/>
                <a:ext cx="4711348" cy="24854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lvl="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en-US" kern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Biocompatible</a:t>
                </a:r>
              </a:p>
              <a:p>
                <a:pPr marL="457200" lvl="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en-US" kern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Biodegradable</a:t>
                </a:r>
              </a:p>
              <a:p>
                <a:pPr marL="457200" lvl="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en-US" kern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Non-toxic</a:t>
                </a:r>
                <a:endParaRPr lang="en-US" kern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lvl="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en-US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Abundant and Low cost</a:t>
                </a:r>
              </a:p>
              <a:p>
                <a:pPr marL="457200" lvl="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en-US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Renewable </a:t>
                </a:r>
                <a:endParaRPr lang="en-US" kern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52174" y="2223482"/>
                <a:ext cx="3078868" cy="2309151"/>
              </a:xfrm>
              <a:prstGeom prst="rect">
                <a:avLst/>
              </a:prstGeom>
            </p:spPr>
          </p:pic>
          <p:sp>
            <p:nvSpPr>
              <p:cNvPr id="3" name="Rectangle 2"/>
              <p:cNvSpPr/>
              <p:nvPr/>
            </p:nvSpPr>
            <p:spPr>
              <a:xfrm>
                <a:off x="7721000" y="3127068"/>
                <a:ext cx="4436475" cy="22210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20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Limitations</a:t>
                </a:r>
              </a:p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Symbol-Identity-H"/>
                    <a:cs typeface="Times New Roman" panose="02020603050405020304" pitchFamily="18" charset="0"/>
                  </a:rPr>
                  <a:t>S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ensitive to pH and </a:t>
                </a:r>
                <a:r>
                  <a:rPr lang="en-US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temperature</a:t>
                </a:r>
              </a:p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Poor mechanical 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stability </a:t>
                </a:r>
              </a:p>
              <a:p>
                <a:pPr marL="342900" lvl="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sz="200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6741818" y="4934446"/>
                <a:ext cx="5679574" cy="16804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2">
                  <a:lnSpc>
                    <a:spcPct val="150000"/>
                  </a:lnSpc>
                  <a:spcBef>
                    <a:spcPts val="1000"/>
                  </a:spcBef>
                </a:pPr>
                <a:r>
                  <a:rPr lang="en-US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Modifications</a:t>
                </a:r>
              </a:p>
              <a:p>
                <a:pPr marL="1371600" lvl="2" indent="-457200">
                  <a:spcBef>
                    <a:spcPts val="1000"/>
                  </a:spcBef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Grafting, Crosslinking, Organic-inorganic  </a:t>
                </a:r>
                <a:r>
                  <a:rPr lang="en-US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hybrid composite formation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621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614148" y="674611"/>
            <a:ext cx="9115639" cy="4457631"/>
            <a:chOff x="136663" y="741267"/>
            <a:chExt cx="3578899" cy="4457631"/>
          </a:xfrm>
        </p:grpSpPr>
        <p:sp>
          <p:nvSpPr>
            <p:cNvPr id="42" name="Rectangle 41"/>
            <p:cNvSpPr/>
            <p:nvPr/>
          </p:nvSpPr>
          <p:spPr>
            <a:xfrm>
              <a:off x="136663" y="1326043"/>
              <a:ext cx="197956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28600" lvl="0" indent="-228600">
                <a:lnSpc>
                  <a:spcPct val="15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Approach </a:t>
              </a: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136663" y="741267"/>
              <a:ext cx="3578899" cy="4457631"/>
              <a:chOff x="136663" y="741267"/>
              <a:chExt cx="3578899" cy="4457631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136663" y="741267"/>
                <a:ext cx="357889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Experimental  (</a:t>
                </a:r>
                <a:r>
                  <a:rPr lang="en-US" sz="28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Batch adsorption study) </a:t>
                </a:r>
                <a:endParaRPr lang="en-US" sz="2800" dirty="0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215384" y="1972374"/>
                <a:ext cx="2672772" cy="32265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>
                  <a:lnSpc>
                    <a:spcPct val="150000"/>
                  </a:lnSpc>
                  <a:spcBef>
                    <a:spcPts val="1000"/>
                  </a:spcBef>
                  <a:buFont typeface="Wingdings" panose="05000000000000000000" pitchFamily="2" charset="2"/>
                  <a:buChar char="ü"/>
                </a:pPr>
                <a:r>
                  <a:rPr lang="en-US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Adsorbent </a:t>
                </a:r>
                <a:r>
                  <a:rPr lang="en-US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preparation and characterization </a:t>
                </a:r>
                <a:endParaRPr lang="en-US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50000"/>
                  </a:lnSpc>
                  <a:spcBef>
                    <a:spcPts val="1000"/>
                  </a:spcBef>
                  <a:buFont typeface="Wingdings" panose="05000000000000000000" pitchFamily="2" charset="2"/>
                  <a:buChar char="ü"/>
                </a:pPr>
                <a:r>
                  <a:rPr lang="en-US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Adsorption (investigation of the effects of operating parameters)</a:t>
                </a:r>
              </a:p>
              <a:p>
                <a:pPr marL="342900" lvl="0" indent="-342900">
                  <a:lnSpc>
                    <a:spcPct val="150000"/>
                  </a:lnSpc>
                  <a:spcBef>
                    <a:spcPts val="1000"/>
                  </a:spcBef>
                  <a:buFont typeface="Wingdings" panose="05000000000000000000" pitchFamily="2" charset="2"/>
                  <a:buChar char="ü"/>
                </a:pPr>
                <a:r>
                  <a:rPr lang="en-US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Regeneration study</a:t>
                </a:r>
                <a:endParaRPr lang="en-US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50000"/>
                  </a:lnSpc>
                  <a:spcBef>
                    <a:spcPts val="1000"/>
                  </a:spcBef>
                  <a:buFont typeface="Wingdings" panose="05000000000000000000" pitchFamily="2" charset="2"/>
                  <a:buChar char="ü"/>
                </a:pPr>
                <a:r>
                  <a:rPr lang="en-US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Adsorption equilibrium  isotherm study </a:t>
                </a:r>
                <a:endParaRPr lang="en-US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50000"/>
                  </a:lnSpc>
                  <a:spcBef>
                    <a:spcPts val="1000"/>
                  </a:spcBef>
                  <a:buFont typeface="Wingdings" panose="05000000000000000000" pitchFamily="2" charset="2"/>
                  <a:buChar char="ü"/>
                </a:pPr>
                <a:r>
                  <a:rPr lang="en-US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Kinetic </a:t>
                </a:r>
                <a:r>
                  <a:rPr lang="en-US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study</a:t>
                </a:r>
                <a:endParaRPr lang="en-US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50000"/>
                  </a:lnSpc>
                  <a:spcBef>
                    <a:spcPts val="1000"/>
                  </a:spcBef>
                  <a:buFont typeface="Wingdings" panose="05000000000000000000" pitchFamily="2" charset="2"/>
                  <a:buChar char="ü"/>
                </a:pPr>
                <a:r>
                  <a:rPr lang="en-US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Thermodynamic </a:t>
                </a:r>
                <a:r>
                  <a:rPr lang="en-US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parameters </a:t>
                </a:r>
                <a:endParaRPr lang="en-US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150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6537068"/>
              </p:ext>
            </p:extLst>
          </p:nvPr>
        </p:nvGraphicFramePr>
        <p:xfrm>
          <a:off x="6600243" y="1521416"/>
          <a:ext cx="3129207" cy="1637325"/>
        </p:xfrm>
        <a:graphic>
          <a:graphicData uri="http://schemas.openxmlformats.org/drawingml/2006/table">
            <a:tbl>
              <a:tblPr firstRow="1" firstCol="1" bandRow="1"/>
              <a:tblGrid>
                <a:gridCol w="2416288"/>
                <a:gridCol w="712919"/>
              </a:tblGrid>
              <a:tr h="338791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BET Surface 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area(m</a:t>
                      </a:r>
                      <a:r>
                        <a:rPr lang="en-US" sz="1400" kern="1200" baseline="30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/g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59.37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319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Pore Volume (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sz="1400" kern="1200" baseline="30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/g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0.144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791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Pore Size(A)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97.23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791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Average Particle size(mm)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0.25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633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</a:t>
                      </a:r>
                      <a:r>
                        <a:rPr lang="en-US" sz="1400" kern="1200" baseline="-25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pzc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7.6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3217" t="14693" r="1819" b="4151"/>
          <a:stretch/>
        </p:blipFill>
        <p:spPr>
          <a:xfrm>
            <a:off x="765780" y="1797690"/>
            <a:ext cx="4284065" cy="366013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401111" y="463993"/>
            <a:ext cx="9147092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Preparation 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Characterization</a:t>
            </a:r>
            <a:endParaRPr lang="en-US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904" y="3468092"/>
            <a:ext cx="2906012" cy="22371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927" y="3294922"/>
            <a:ext cx="3060502" cy="241030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263278" y="5841404"/>
            <a:ext cx="315757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TGA curve of chitosan and </a:t>
            </a:r>
            <a:r>
              <a:rPr lang="en-US" sz="1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ChAl</a:t>
            </a:r>
            <a:r>
              <a:rPr lang="en-US" sz="1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composite</a:t>
            </a:r>
            <a:endParaRPr lang="en-US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70590" y="5878393"/>
            <a:ext cx="26883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SEM image of </a:t>
            </a:r>
            <a:r>
              <a:rPr lang="en-US" sz="1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ChAl</a:t>
            </a:r>
            <a:r>
              <a:rPr lang="en-US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composite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485530" y="1074447"/>
            <a:ext cx="17164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Preparation </a:t>
            </a:r>
            <a:endParaRPr lang="en-IN" dirty="0"/>
          </a:p>
        </p:txBody>
      </p:sp>
      <p:sp>
        <p:nvSpPr>
          <p:cNvPr id="18" name="Rectangle 17"/>
          <p:cNvSpPr/>
          <p:nvPr/>
        </p:nvSpPr>
        <p:spPr>
          <a:xfrm>
            <a:off x="6660258" y="1074447"/>
            <a:ext cx="3677633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Characteristics of ChAl Composite</a:t>
            </a:r>
            <a:endParaRPr lang="en-US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18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21270</TotalTime>
  <Words>1552</Words>
  <Application>Microsoft Office PowerPoint</Application>
  <PresentationFormat>Custom</PresentationFormat>
  <Paragraphs>346</Paragraphs>
  <Slides>22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Organic</vt:lpstr>
      <vt:lpstr>Graph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ZENI WONDALEM</dc:creator>
  <cp:lastModifiedBy>Pollution Control 2016</cp:lastModifiedBy>
  <cp:revision>1448</cp:revision>
  <dcterms:created xsi:type="dcterms:W3CDTF">2014-10-11T14:56:49Z</dcterms:created>
  <dcterms:modified xsi:type="dcterms:W3CDTF">2016-05-30T12:15:19Z</dcterms:modified>
</cp:coreProperties>
</file>