
<file path=[Content_Types].xml><?xml version="1.0" encoding="utf-8"?>
<Types xmlns="http://schemas.openxmlformats.org/package/2006/content-types">
  <Default Extension="xml" ContentType="application/xml"/>
  <Default Extension="wmf" ContentType="image/x-wmf"/>
  <Default Extension="jpeg" ContentType="image/jpeg"/>
  <Default Extension="mpg" ContentType="video/unknown"/>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1.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8"/>
  </p:notesMasterIdLst>
  <p:handoutMasterIdLst>
    <p:handoutMasterId r:id="rId29"/>
  </p:handoutMasterIdLst>
  <p:sldIdLst>
    <p:sldId id="256" r:id="rId2"/>
    <p:sldId id="261" r:id="rId3"/>
    <p:sldId id="262" r:id="rId4"/>
    <p:sldId id="286" r:id="rId5"/>
    <p:sldId id="264" r:id="rId6"/>
    <p:sldId id="265" r:id="rId7"/>
    <p:sldId id="287" r:id="rId8"/>
    <p:sldId id="303" r:id="rId9"/>
    <p:sldId id="306" r:id="rId10"/>
    <p:sldId id="291" r:id="rId11"/>
    <p:sldId id="292" r:id="rId12"/>
    <p:sldId id="266" r:id="rId13"/>
    <p:sldId id="305" r:id="rId14"/>
    <p:sldId id="288" r:id="rId15"/>
    <p:sldId id="293" r:id="rId16"/>
    <p:sldId id="294" r:id="rId17"/>
    <p:sldId id="295" r:id="rId18"/>
    <p:sldId id="296" r:id="rId19"/>
    <p:sldId id="289" r:id="rId20"/>
    <p:sldId id="299" r:id="rId21"/>
    <p:sldId id="300" r:id="rId22"/>
    <p:sldId id="307" r:id="rId23"/>
    <p:sldId id="310" r:id="rId24"/>
    <p:sldId id="312" r:id="rId25"/>
    <p:sldId id="301" r:id="rId26"/>
    <p:sldId id="302" r:id="rId27"/>
  </p:sldIdLst>
  <p:sldSz cx="9144000" cy="6858000" type="screen4x3"/>
  <p:notesSz cx="6797675" cy="9926638"/>
  <p:defaultTextStyle>
    <a:defPPr>
      <a:defRPr lang="en-GB"/>
    </a:defPPr>
    <a:lvl1pPr algn="ctr"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ＭＳ Ｐゴシック" charset="0"/>
      </a:defRPr>
    </a:lvl1pPr>
    <a:lvl2pPr marL="742950" indent="-285750" algn="ctr"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ＭＳ Ｐゴシック" charset="0"/>
      </a:defRPr>
    </a:lvl2pPr>
    <a:lvl3pPr marL="1143000" indent="-228600" algn="ctr"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ＭＳ Ｐゴシック" charset="0"/>
      </a:defRPr>
    </a:lvl3pPr>
    <a:lvl4pPr marL="1600200" indent="-228600" algn="ctr"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ＭＳ Ｐゴシック" charset="0"/>
      </a:defRPr>
    </a:lvl4pPr>
    <a:lvl5pPr marL="2057400" indent="-228600" algn="ctr"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ＭＳ Ｐゴシック" charset="0"/>
      </a:defRPr>
    </a:lvl5pPr>
    <a:lvl6pPr marL="2286000" algn="l" defTabSz="457200" rtl="0" eaLnBrk="1" latinLnBrk="0" hangingPunct="1">
      <a:defRPr kern="1200">
        <a:solidFill>
          <a:schemeClr val="bg1"/>
        </a:solidFill>
        <a:latin typeface="Arial" charset="0"/>
        <a:ea typeface="ＭＳ Ｐゴシック" charset="0"/>
        <a:cs typeface="ＭＳ Ｐゴシック" charset="0"/>
      </a:defRPr>
    </a:lvl6pPr>
    <a:lvl7pPr marL="2743200" algn="l" defTabSz="457200" rtl="0" eaLnBrk="1" latinLnBrk="0" hangingPunct="1">
      <a:defRPr kern="1200">
        <a:solidFill>
          <a:schemeClr val="bg1"/>
        </a:solidFill>
        <a:latin typeface="Arial" charset="0"/>
        <a:ea typeface="ＭＳ Ｐゴシック" charset="0"/>
        <a:cs typeface="ＭＳ Ｐゴシック" charset="0"/>
      </a:defRPr>
    </a:lvl7pPr>
    <a:lvl8pPr marL="3200400" algn="l" defTabSz="457200" rtl="0" eaLnBrk="1" latinLnBrk="0" hangingPunct="1">
      <a:defRPr kern="1200">
        <a:solidFill>
          <a:schemeClr val="bg1"/>
        </a:solidFill>
        <a:latin typeface="Arial" charset="0"/>
        <a:ea typeface="ＭＳ Ｐゴシック" charset="0"/>
        <a:cs typeface="ＭＳ Ｐゴシック" charset="0"/>
      </a:defRPr>
    </a:lvl8pPr>
    <a:lvl9pPr marL="3657600" algn="l" defTabSz="457200" rtl="0" eaLnBrk="1" latinLnBrk="0" hangingPunct="1">
      <a:defRPr kern="1200">
        <a:solidFill>
          <a:schemeClr val="bg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2" d="100"/>
          <a:sy n="72" d="100"/>
        </p:scale>
        <p:origin x="-1016" y="-11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1"/>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defRPr sz="1200"/>
            </a:lvl1pPr>
          </a:lstStyle>
          <a:p>
            <a:pPr>
              <a:defRPr/>
            </a:pPr>
            <a:endParaRPr lang="de-DE"/>
          </a:p>
        </p:txBody>
      </p:sp>
      <p:sp>
        <p:nvSpPr>
          <p:cNvPr id="73731"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C2FE1BD4-3C5D-7E41-8D56-E8E07439663E}" type="datetime1">
              <a:rPr lang="de-DE"/>
              <a:pPr>
                <a:defRPr/>
              </a:pPr>
              <a:t>18.03.15</a:t>
            </a:fld>
            <a:endParaRPr lang="de-DE"/>
          </a:p>
        </p:txBody>
      </p:sp>
      <p:sp>
        <p:nvSpPr>
          <p:cNvPr id="73732"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0" hangingPunct="0">
              <a:defRPr sz="1200"/>
            </a:lvl1pPr>
          </a:lstStyle>
          <a:p>
            <a:pPr>
              <a:defRPr/>
            </a:pPr>
            <a:endParaRPr lang="de-DE"/>
          </a:p>
        </p:txBody>
      </p:sp>
      <p:sp>
        <p:nvSpPr>
          <p:cNvPr id="73733" name="Rectangle 5"/>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1575A65D-DC9A-CC4C-B96C-218A000AD3E8}" type="slidenum">
              <a:rPr lang="de-DE"/>
              <a:pPr>
                <a:defRPr/>
              </a:pPr>
              <a:t>‹Nr.›</a:t>
            </a:fld>
            <a:endParaRPr lang="de-DE"/>
          </a:p>
        </p:txBody>
      </p:sp>
    </p:spTree>
    <p:extLst>
      <p:ext uri="{BB962C8B-B14F-4D97-AF65-F5344CB8AC3E}">
        <p14:creationId xmlns:p14="http://schemas.microsoft.com/office/powerpoint/2010/main" val="37156071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797675" cy="9926638"/>
          </a:xfrm>
          <a:prstGeom prst="roundRect">
            <a:avLst>
              <a:gd name="adj" fmla="val 23"/>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defRPr/>
            </a:pPr>
            <a:endParaRPr lang="de-DE">
              <a:cs typeface="Arial Unicode MS" charset="0"/>
            </a:endParaRPr>
          </a:p>
        </p:txBody>
      </p:sp>
      <p:sp>
        <p:nvSpPr>
          <p:cNvPr id="2050" name="AutoShape 2"/>
          <p:cNvSpPr>
            <a:spLocks noChangeArrowheads="1"/>
          </p:cNvSpPr>
          <p:nvPr/>
        </p:nvSpPr>
        <p:spPr bwMode="auto">
          <a:xfrm>
            <a:off x="0" y="0"/>
            <a:ext cx="6797675" cy="9926638"/>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defRPr/>
            </a:pPr>
            <a:endParaRPr lang="de-DE">
              <a:cs typeface="Arial Unicode MS" charset="0"/>
            </a:endParaRPr>
          </a:p>
        </p:txBody>
      </p:sp>
      <p:sp>
        <p:nvSpPr>
          <p:cNvPr id="2051" name="AutoShape 3"/>
          <p:cNvSpPr>
            <a:spLocks noChangeArrowheads="1"/>
          </p:cNvSpPr>
          <p:nvPr/>
        </p:nvSpPr>
        <p:spPr bwMode="auto">
          <a:xfrm>
            <a:off x="0" y="0"/>
            <a:ext cx="6797675" cy="9926638"/>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defRPr/>
            </a:pPr>
            <a:endParaRPr lang="de-DE">
              <a:cs typeface="Arial Unicode MS" charset="0"/>
            </a:endParaRPr>
          </a:p>
        </p:txBody>
      </p:sp>
      <p:sp>
        <p:nvSpPr>
          <p:cNvPr id="2052" name="AutoShape 4"/>
          <p:cNvSpPr>
            <a:spLocks noChangeArrowheads="1"/>
          </p:cNvSpPr>
          <p:nvPr/>
        </p:nvSpPr>
        <p:spPr bwMode="auto">
          <a:xfrm>
            <a:off x="0" y="0"/>
            <a:ext cx="6797675" cy="9926638"/>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defRPr/>
            </a:pPr>
            <a:endParaRPr lang="de-DE">
              <a:cs typeface="Arial Unicode MS" charset="0"/>
            </a:endParaRPr>
          </a:p>
        </p:txBody>
      </p:sp>
      <p:sp>
        <p:nvSpPr>
          <p:cNvPr id="2053" name="Text Box 5"/>
          <p:cNvSpPr txBox="1">
            <a:spLocks noChangeArrowheads="1"/>
          </p:cNvSpP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defRPr/>
            </a:pPr>
            <a:endParaRPr lang="de-DE">
              <a:cs typeface="Arial Unicode MS" charset="0"/>
            </a:endParaRPr>
          </a:p>
        </p:txBody>
      </p:sp>
      <p:sp>
        <p:nvSpPr>
          <p:cNvPr id="2054" name="Text Box 6"/>
          <p:cNvSpPr txBox="1">
            <a:spLocks noChangeArrowheads="1"/>
          </p:cNvSpPr>
          <p:nvPr/>
        </p:nvSpPr>
        <p:spPr bwMode="auto">
          <a:xfrm>
            <a:off x="3852863"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defRPr/>
            </a:pPr>
            <a:endParaRPr lang="de-DE">
              <a:cs typeface="Arial Unicode MS" charset="0"/>
            </a:endParaRPr>
          </a:p>
        </p:txBody>
      </p:sp>
      <p:sp>
        <p:nvSpPr>
          <p:cNvPr id="2055" name="Rectangle 7"/>
          <p:cNvSpPr>
            <a:spLocks noGrp="1" noRot="1" noChangeAspect="1" noChangeArrowheads="1"/>
          </p:cNvSpPr>
          <p:nvPr>
            <p:ph type="sldImg"/>
          </p:nvPr>
        </p:nvSpPr>
        <p:spPr bwMode="auto">
          <a:xfrm>
            <a:off x="919163" y="744538"/>
            <a:ext cx="4954587" cy="3716337"/>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sp>
      <p:sp>
        <p:nvSpPr>
          <p:cNvPr id="2056" name="Rectangle 8"/>
          <p:cNvSpPr>
            <a:spLocks noGrp="1" noChangeArrowheads="1"/>
          </p:cNvSpPr>
          <p:nvPr>
            <p:ph type="body"/>
          </p:nvPr>
        </p:nvSpPr>
        <p:spPr bwMode="auto">
          <a:xfrm>
            <a:off x="906463" y="4714875"/>
            <a:ext cx="4979987" cy="446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0009" tIns="46805" rIns="90009" bIns="46805" numCol="1" anchor="t" anchorCtr="0" compatLnSpc="1">
            <a:prstTxWarp prst="textNoShape">
              <a:avLst/>
            </a:prstTxWarp>
          </a:bodyPr>
          <a:lstStyle/>
          <a:p>
            <a:pPr lvl="0"/>
            <a:endParaRPr lang="de-DE" noProof="0" smtClean="0"/>
          </a:p>
        </p:txBody>
      </p:sp>
      <p:sp>
        <p:nvSpPr>
          <p:cNvPr id="2057" name="Text Box 9"/>
          <p:cNvSpPr txBox="1">
            <a:spLocks noChangeArrowheads="1"/>
          </p:cNvSpPr>
          <p:nvPr/>
        </p:nvSpPr>
        <p:spPr bwMode="auto">
          <a:xfrm>
            <a:off x="0" y="9431338"/>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defRPr/>
            </a:pPr>
            <a:endParaRPr lang="de-DE">
              <a:cs typeface="Arial Unicode MS" charset="0"/>
            </a:endParaRPr>
          </a:p>
        </p:txBody>
      </p:sp>
      <p:sp>
        <p:nvSpPr>
          <p:cNvPr id="2058" name="Rectangle 10"/>
          <p:cNvSpPr>
            <a:spLocks noGrp="1" noChangeArrowheads="1"/>
          </p:cNvSpPr>
          <p:nvPr>
            <p:ph type="sldNum"/>
          </p:nvPr>
        </p:nvSpPr>
        <p:spPr bwMode="auto">
          <a:xfrm>
            <a:off x="3852863" y="9431338"/>
            <a:ext cx="2940050"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0009" tIns="46805" rIns="90009" bIns="46805" numCol="1" anchor="b" anchorCtr="0" compatLnSpc="1">
            <a:prstTxWarp prst="textNoShape">
              <a:avLst/>
            </a:prstTxWarp>
          </a:bodyPr>
          <a:lstStyle>
            <a:lvl1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Arial Unicode MS" charset="0"/>
              </a:defRPr>
            </a:lvl1pPr>
          </a:lstStyle>
          <a:p>
            <a:pPr>
              <a:defRPr/>
            </a:pPr>
            <a:fld id="{A7C57DDA-2243-E646-AC3B-E3517A1A6B30}" type="slidenum">
              <a:rPr lang="de-DE"/>
              <a:pPr>
                <a:defRPr/>
              </a:pPr>
              <a:t>‹Nr.›</a:t>
            </a:fld>
            <a:endParaRPr lang="de-DE"/>
          </a:p>
        </p:txBody>
      </p:sp>
    </p:spTree>
    <p:extLst>
      <p:ext uri="{BB962C8B-B14F-4D97-AF65-F5344CB8AC3E}">
        <p14:creationId xmlns:p14="http://schemas.microsoft.com/office/powerpoint/2010/main" val="1011270795"/>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ＭＳ Ｐゴシック" charset="0"/>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sz="quarter"/>
          </p:nvPr>
        </p:nvSpPr>
        <p:spPr/>
        <p:txBody>
          <a:bodyPr/>
          <a:lstStyle/>
          <a:p>
            <a:pPr>
              <a:defRPr/>
            </a:pPr>
            <a:fld id="{5312D9F0-CD66-3444-9B4C-A4C372549CC3}" type="slidenum">
              <a:rPr lang="de-DE"/>
              <a:pPr>
                <a:defRPr/>
              </a:pPr>
              <a:t>1</a:t>
            </a:fld>
            <a:endParaRPr lang="de-DE"/>
          </a:p>
        </p:txBody>
      </p:sp>
      <p:sp>
        <p:nvSpPr>
          <p:cNvPr id="30721" name="Text Box 1"/>
          <p:cNvSpPr txBox="1">
            <a:spLocks noChangeArrowheads="1"/>
          </p:cNvSpPr>
          <p:nvPr/>
        </p:nvSpPr>
        <p:spPr bwMode="auto">
          <a:xfrm>
            <a:off x="915988" y="744538"/>
            <a:ext cx="4967287" cy="372268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defRPr/>
            </a:pPr>
            <a:endParaRPr lang="de-DE">
              <a:cs typeface="Arial Unicode MS" charset="0"/>
            </a:endParaRPr>
          </a:p>
        </p:txBody>
      </p:sp>
      <p:sp>
        <p:nvSpPr>
          <p:cNvPr id="30722" name="Text Box 2"/>
          <p:cNvSpPr>
            <a:spLocks noGrp="1" noChangeArrowheads="1"/>
          </p:cNvSpPr>
          <p:nvPr>
            <p:ph type="body"/>
          </p:nvPr>
        </p:nvSpPr>
        <p:spPr>
          <a:xfrm>
            <a:off x="906463" y="4714875"/>
            <a:ext cx="4981575" cy="4557713"/>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de-DE"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sz="quarter"/>
          </p:nvPr>
        </p:nvSpPr>
        <p:spPr/>
        <p:txBody>
          <a:bodyPr/>
          <a:lstStyle/>
          <a:p>
            <a:pPr>
              <a:defRPr/>
            </a:pPr>
            <a:fld id="{42E8C588-0461-CD46-8199-E51D39598773}" type="slidenum">
              <a:rPr lang="de-DE"/>
              <a:pPr>
                <a:defRPr/>
              </a:pPr>
              <a:t>10</a:t>
            </a:fld>
            <a:endParaRPr lang="de-DE"/>
          </a:p>
        </p:txBody>
      </p:sp>
      <p:sp>
        <p:nvSpPr>
          <p:cNvPr id="41985" name="Text Box 1"/>
          <p:cNvSpPr txBox="1">
            <a:spLocks noChangeArrowheads="1"/>
          </p:cNvSpPr>
          <p:nvPr/>
        </p:nvSpPr>
        <p:spPr bwMode="auto">
          <a:xfrm>
            <a:off x="915988" y="744538"/>
            <a:ext cx="4967287" cy="372268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defRPr/>
            </a:pPr>
            <a:endParaRPr lang="de-DE">
              <a:cs typeface="Arial Unicode MS" charset="0"/>
            </a:endParaRPr>
          </a:p>
        </p:txBody>
      </p:sp>
      <p:sp>
        <p:nvSpPr>
          <p:cNvPr id="41986" name="Text Box 2"/>
          <p:cNvSpPr>
            <a:spLocks noGrp="1" noChangeArrowheads="1"/>
          </p:cNvSpPr>
          <p:nvPr>
            <p:ph type="body"/>
          </p:nvPr>
        </p:nvSpPr>
        <p:spPr>
          <a:xfrm>
            <a:off x="906463" y="4714875"/>
            <a:ext cx="4981575" cy="4557713"/>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de-DE"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sz="quarter"/>
          </p:nvPr>
        </p:nvSpPr>
        <p:spPr/>
        <p:txBody>
          <a:bodyPr/>
          <a:lstStyle/>
          <a:p>
            <a:pPr>
              <a:defRPr/>
            </a:pPr>
            <a:fld id="{51C0CE69-C2E7-CC4F-AC7E-5788779323C1}" type="slidenum">
              <a:rPr lang="de-DE"/>
              <a:pPr>
                <a:defRPr/>
              </a:pPr>
              <a:t>11</a:t>
            </a:fld>
            <a:endParaRPr lang="de-DE"/>
          </a:p>
        </p:txBody>
      </p:sp>
      <p:sp>
        <p:nvSpPr>
          <p:cNvPr id="41985" name="Text Box 1"/>
          <p:cNvSpPr txBox="1">
            <a:spLocks noChangeArrowheads="1"/>
          </p:cNvSpPr>
          <p:nvPr/>
        </p:nvSpPr>
        <p:spPr bwMode="auto">
          <a:xfrm>
            <a:off x="915988" y="744538"/>
            <a:ext cx="4967287" cy="372268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defRPr/>
            </a:pPr>
            <a:endParaRPr lang="de-DE">
              <a:cs typeface="Arial Unicode MS" charset="0"/>
            </a:endParaRPr>
          </a:p>
        </p:txBody>
      </p:sp>
      <p:sp>
        <p:nvSpPr>
          <p:cNvPr id="41986" name="Text Box 2"/>
          <p:cNvSpPr>
            <a:spLocks noGrp="1" noChangeArrowheads="1"/>
          </p:cNvSpPr>
          <p:nvPr>
            <p:ph type="body"/>
          </p:nvPr>
        </p:nvSpPr>
        <p:spPr>
          <a:xfrm>
            <a:off x="906463" y="4714875"/>
            <a:ext cx="4981575" cy="4557713"/>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de-DE"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sz="quarter"/>
          </p:nvPr>
        </p:nvSpPr>
        <p:spPr/>
        <p:txBody>
          <a:bodyPr/>
          <a:lstStyle/>
          <a:p>
            <a:pPr>
              <a:defRPr/>
            </a:pPr>
            <a:fld id="{EBBAA7EC-895E-2B4E-AF95-CD507AA814E0}" type="slidenum">
              <a:rPr lang="de-DE"/>
              <a:pPr>
                <a:defRPr/>
              </a:pPr>
              <a:t>12</a:t>
            </a:fld>
            <a:endParaRPr lang="de-DE"/>
          </a:p>
        </p:txBody>
      </p:sp>
      <p:sp>
        <p:nvSpPr>
          <p:cNvPr id="40961" name="Text Box 1"/>
          <p:cNvSpPr txBox="1">
            <a:spLocks noChangeArrowheads="1"/>
          </p:cNvSpPr>
          <p:nvPr/>
        </p:nvSpPr>
        <p:spPr bwMode="auto">
          <a:xfrm>
            <a:off x="915988" y="744538"/>
            <a:ext cx="4967287" cy="372268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defRPr/>
            </a:pPr>
            <a:endParaRPr lang="de-DE">
              <a:cs typeface="Arial Unicode MS" charset="0"/>
            </a:endParaRPr>
          </a:p>
        </p:txBody>
      </p:sp>
      <p:sp>
        <p:nvSpPr>
          <p:cNvPr id="40962" name="Text Box 2"/>
          <p:cNvSpPr>
            <a:spLocks noGrp="1" noChangeArrowheads="1"/>
          </p:cNvSpPr>
          <p:nvPr>
            <p:ph type="body"/>
          </p:nvPr>
        </p:nvSpPr>
        <p:spPr>
          <a:xfrm>
            <a:off x="906463" y="4714875"/>
            <a:ext cx="4981575" cy="4557713"/>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de-DE"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Rectangle 10"/>
          <p:cNvSpPr>
            <a:spLocks noGrp="1" noChangeArrowheads="1"/>
          </p:cNvSpPr>
          <p:nvPr>
            <p:ph type="sldNum" sz="quarter"/>
          </p:nvPr>
        </p:nvSpPr>
        <p:spPr/>
        <p:txBody>
          <a:bodyPr/>
          <a:lstStyle/>
          <a:p>
            <a:pPr>
              <a:defRPr/>
            </a:pPr>
            <a:fld id="{2370DC58-C04B-9D43-B5A1-BE9F2E0AEE49}" type="slidenum">
              <a:rPr lang="de-DE"/>
              <a:pPr>
                <a:defRPr/>
              </a:pPr>
              <a:t>13</a:t>
            </a:fld>
            <a:endParaRPr lang="de-DE"/>
          </a:p>
        </p:txBody>
      </p:sp>
      <p:sp>
        <p:nvSpPr>
          <p:cNvPr id="37889" name="Text Box 1"/>
          <p:cNvSpPr txBox="1">
            <a:spLocks noChangeArrowheads="1"/>
          </p:cNvSpPr>
          <p:nvPr/>
        </p:nvSpPr>
        <p:spPr bwMode="auto">
          <a:xfrm>
            <a:off x="3852863" y="9431338"/>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9" tIns="46805" rIns="90009" bIns="46805"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lgn="r">
              <a:defRPr/>
            </a:pPr>
            <a:fld id="{2F129086-0F8F-4C4E-BECE-C011DFC2C087}" type="slidenum">
              <a:rPr lang="de-DE" sz="1200" smtClean="0"/>
              <a:pPr algn="r">
                <a:defRPr/>
              </a:pPr>
              <a:t>13</a:t>
            </a:fld>
            <a:endParaRPr lang="de-DE" sz="12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sz="quarter"/>
          </p:nvPr>
        </p:nvSpPr>
        <p:spPr/>
        <p:txBody>
          <a:bodyPr/>
          <a:lstStyle/>
          <a:p>
            <a:pPr>
              <a:defRPr/>
            </a:pPr>
            <a:fld id="{FF5ACA28-D8EE-3D4F-8ADA-7209CCF52F7A}" type="slidenum">
              <a:rPr lang="de-DE"/>
              <a:pPr>
                <a:defRPr/>
              </a:pPr>
              <a:t>14</a:t>
            </a:fld>
            <a:endParaRPr lang="de-DE"/>
          </a:p>
        </p:txBody>
      </p:sp>
      <p:sp>
        <p:nvSpPr>
          <p:cNvPr id="40961" name="Text Box 1"/>
          <p:cNvSpPr txBox="1">
            <a:spLocks noChangeArrowheads="1"/>
          </p:cNvSpPr>
          <p:nvPr/>
        </p:nvSpPr>
        <p:spPr bwMode="auto">
          <a:xfrm>
            <a:off x="915988" y="744538"/>
            <a:ext cx="4967287" cy="372268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defRPr/>
            </a:pPr>
            <a:endParaRPr lang="de-DE">
              <a:cs typeface="Arial Unicode MS" charset="0"/>
            </a:endParaRPr>
          </a:p>
        </p:txBody>
      </p:sp>
      <p:sp>
        <p:nvSpPr>
          <p:cNvPr id="40962" name="Text Box 2"/>
          <p:cNvSpPr>
            <a:spLocks noGrp="1" noChangeArrowheads="1"/>
          </p:cNvSpPr>
          <p:nvPr>
            <p:ph type="body"/>
          </p:nvPr>
        </p:nvSpPr>
        <p:spPr>
          <a:xfrm>
            <a:off x="906463" y="4714875"/>
            <a:ext cx="4981575" cy="4557713"/>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de-DE"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sz="quarter"/>
          </p:nvPr>
        </p:nvSpPr>
        <p:spPr/>
        <p:txBody>
          <a:bodyPr/>
          <a:lstStyle/>
          <a:p>
            <a:pPr>
              <a:defRPr/>
            </a:pPr>
            <a:fld id="{63B13FE9-8662-EF4C-9302-ACC00CFB643C}" type="slidenum">
              <a:rPr lang="de-DE"/>
              <a:pPr>
                <a:defRPr/>
              </a:pPr>
              <a:t>15</a:t>
            </a:fld>
            <a:endParaRPr lang="de-DE"/>
          </a:p>
        </p:txBody>
      </p:sp>
      <p:sp>
        <p:nvSpPr>
          <p:cNvPr id="40961" name="Text Box 1"/>
          <p:cNvSpPr txBox="1">
            <a:spLocks noChangeArrowheads="1"/>
          </p:cNvSpPr>
          <p:nvPr/>
        </p:nvSpPr>
        <p:spPr bwMode="auto">
          <a:xfrm>
            <a:off x="915988" y="744538"/>
            <a:ext cx="4967287" cy="372268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defRPr/>
            </a:pPr>
            <a:endParaRPr lang="de-DE">
              <a:cs typeface="Arial Unicode MS" charset="0"/>
            </a:endParaRPr>
          </a:p>
        </p:txBody>
      </p:sp>
      <p:sp>
        <p:nvSpPr>
          <p:cNvPr id="40962" name="Text Box 2"/>
          <p:cNvSpPr>
            <a:spLocks noGrp="1" noChangeArrowheads="1"/>
          </p:cNvSpPr>
          <p:nvPr>
            <p:ph type="body"/>
          </p:nvPr>
        </p:nvSpPr>
        <p:spPr>
          <a:xfrm>
            <a:off x="906463" y="4714875"/>
            <a:ext cx="4981575" cy="4557713"/>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de-DE"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sz="quarter"/>
          </p:nvPr>
        </p:nvSpPr>
        <p:spPr/>
        <p:txBody>
          <a:bodyPr/>
          <a:lstStyle/>
          <a:p>
            <a:pPr>
              <a:defRPr/>
            </a:pPr>
            <a:fld id="{B9D3A2A7-0845-3242-8FAE-EAF3A676497D}" type="slidenum">
              <a:rPr lang="de-DE"/>
              <a:pPr>
                <a:defRPr/>
              </a:pPr>
              <a:t>16</a:t>
            </a:fld>
            <a:endParaRPr lang="de-DE"/>
          </a:p>
        </p:txBody>
      </p:sp>
      <p:sp>
        <p:nvSpPr>
          <p:cNvPr id="40961" name="Text Box 1"/>
          <p:cNvSpPr txBox="1">
            <a:spLocks noChangeArrowheads="1"/>
          </p:cNvSpPr>
          <p:nvPr/>
        </p:nvSpPr>
        <p:spPr bwMode="auto">
          <a:xfrm>
            <a:off x="915988" y="744538"/>
            <a:ext cx="4967287" cy="372268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defRPr/>
            </a:pPr>
            <a:endParaRPr lang="de-DE">
              <a:cs typeface="Arial Unicode MS" charset="0"/>
            </a:endParaRPr>
          </a:p>
        </p:txBody>
      </p:sp>
      <p:sp>
        <p:nvSpPr>
          <p:cNvPr id="40962" name="Text Box 2"/>
          <p:cNvSpPr>
            <a:spLocks noGrp="1" noChangeArrowheads="1"/>
          </p:cNvSpPr>
          <p:nvPr>
            <p:ph type="body"/>
          </p:nvPr>
        </p:nvSpPr>
        <p:spPr>
          <a:xfrm>
            <a:off x="906463" y="4714875"/>
            <a:ext cx="4981575" cy="4557713"/>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de-DE"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sz="quarter"/>
          </p:nvPr>
        </p:nvSpPr>
        <p:spPr/>
        <p:txBody>
          <a:bodyPr/>
          <a:lstStyle/>
          <a:p>
            <a:pPr>
              <a:defRPr/>
            </a:pPr>
            <a:fld id="{8FA7035B-0EE6-AB4E-849B-C7562475F66B}" type="slidenum">
              <a:rPr lang="de-DE"/>
              <a:pPr>
                <a:defRPr/>
              </a:pPr>
              <a:t>17</a:t>
            </a:fld>
            <a:endParaRPr lang="de-DE"/>
          </a:p>
        </p:txBody>
      </p:sp>
      <p:sp>
        <p:nvSpPr>
          <p:cNvPr id="40961" name="Text Box 1"/>
          <p:cNvSpPr txBox="1">
            <a:spLocks noChangeArrowheads="1"/>
          </p:cNvSpPr>
          <p:nvPr/>
        </p:nvSpPr>
        <p:spPr bwMode="auto">
          <a:xfrm>
            <a:off x="915988" y="744538"/>
            <a:ext cx="4967287" cy="372268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defRPr/>
            </a:pPr>
            <a:endParaRPr lang="de-DE">
              <a:cs typeface="Arial Unicode MS" charset="0"/>
            </a:endParaRPr>
          </a:p>
        </p:txBody>
      </p:sp>
      <p:sp>
        <p:nvSpPr>
          <p:cNvPr id="40962" name="Text Box 2"/>
          <p:cNvSpPr>
            <a:spLocks noGrp="1" noChangeArrowheads="1"/>
          </p:cNvSpPr>
          <p:nvPr>
            <p:ph type="body"/>
          </p:nvPr>
        </p:nvSpPr>
        <p:spPr>
          <a:xfrm>
            <a:off x="906463" y="4714875"/>
            <a:ext cx="4981575" cy="4557713"/>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de-DE"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sz="quarter"/>
          </p:nvPr>
        </p:nvSpPr>
        <p:spPr/>
        <p:txBody>
          <a:bodyPr/>
          <a:lstStyle/>
          <a:p>
            <a:pPr>
              <a:defRPr/>
            </a:pPr>
            <a:fld id="{7716868F-D0E5-2445-A07C-358F790DEB2B}" type="slidenum">
              <a:rPr lang="de-DE"/>
              <a:pPr>
                <a:defRPr/>
              </a:pPr>
              <a:t>18</a:t>
            </a:fld>
            <a:endParaRPr lang="de-DE"/>
          </a:p>
        </p:txBody>
      </p:sp>
      <p:sp>
        <p:nvSpPr>
          <p:cNvPr id="40961" name="Text Box 1"/>
          <p:cNvSpPr txBox="1">
            <a:spLocks noChangeArrowheads="1"/>
          </p:cNvSpPr>
          <p:nvPr/>
        </p:nvSpPr>
        <p:spPr bwMode="auto">
          <a:xfrm>
            <a:off x="915988" y="744538"/>
            <a:ext cx="4967287" cy="372268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defRPr/>
            </a:pPr>
            <a:endParaRPr lang="de-DE">
              <a:cs typeface="Arial Unicode MS" charset="0"/>
            </a:endParaRPr>
          </a:p>
        </p:txBody>
      </p:sp>
      <p:sp>
        <p:nvSpPr>
          <p:cNvPr id="40962" name="Text Box 2"/>
          <p:cNvSpPr>
            <a:spLocks noGrp="1" noChangeArrowheads="1"/>
          </p:cNvSpPr>
          <p:nvPr>
            <p:ph type="body"/>
          </p:nvPr>
        </p:nvSpPr>
        <p:spPr>
          <a:xfrm>
            <a:off x="906463" y="4714875"/>
            <a:ext cx="4981575" cy="4557713"/>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de-DE"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sz="quarter"/>
          </p:nvPr>
        </p:nvSpPr>
        <p:spPr/>
        <p:txBody>
          <a:bodyPr/>
          <a:lstStyle/>
          <a:p>
            <a:pPr>
              <a:defRPr/>
            </a:pPr>
            <a:fld id="{7709A2D9-6ABC-214E-868F-BCB3781B74F0}" type="slidenum">
              <a:rPr lang="de-DE"/>
              <a:pPr>
                <a:defRPr/>
              </a:pPr>
              <a:t>19</a:t>
            </a:fld>
            <a:endParaRPr lang="de-DE"/>
          </a:p>
        </p:txBody>
      </p:sp>
      <p:sp>
        <p:nvSpPr>
          <p:cNvPr id="40961" name="Text Box 1"/>
          <p:cNvSpPr txBox="1">
            <a:spLocks noChangeArrowheads="1"/>
          </p:cNvSpPr>
          <p:nvPr/>
        </p:nvSpPr>
        <p:spPr bwMode="auto">
          <a:xfrm>
            <a:off x="915988" y="744538"/>
            <a:ext cx="4967287" cy="372268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defRPr/>
            </a:pPr>
            <a:endParaRPr lang="de-DE">
              <a:cs typeface="Arial Unicode MS" charset="0"/>
            </a:endParaRPr>
          </a:p>
        </p:txBody>
      </p:sp>
      <p:sp>
        <p:nvSpPr>
          <p:cNvPr id="40962" name="Text Box 2"/>
          <p:cNvSpPr>
            <a:spLocks noGrp="1" noChangeArrowheads="1"/>
          </p:cNvSpPr>
          <p:nvPr>
            <p:ph type="body"/>
          </p:nvPr>
        </p:nvSpPr>
        <p:spPr>
          <a:xfrm>
            <a:off x="906463" y="4714875"/>
            <a:ext cx="4981575" cy="4557713"/>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de-DE"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Rectangle 10"/>
          <p:cNvSpPr>
            <a:spLocks noGrp="1" noChangeArrowheads="1"/>
          </p:cNvSpPr>
          <p:nvPr>
            <p:ph type="sldNum" sz="quarter"/>
          </p:nvPr>
        </p:nvSpPr>
        <p:spPr/>
        <p:txBody>
          <a:bodyPr/>
          <a:lstStyle/>
          <a:p>
            <a:pPr>
              <a:defRPr/>
            </a:pPr>
            <a:fld id="{419CF147-909E-BE44-84D9-3EC97C4AB143}" type="slidenum">
              <a:rPr lang="de-DE"/>
              <a:pPr>
                <a:defRPr/>
              </a:pPr>
              <a:t>2</a:t>
            </a:fld>
            <a:endParaRPr lang="de-DE"/>
          </a:p>
        </p:txBody>
      </p:sp>
      <p:sp>
        <p:nvSpPr>
          <p:cNvPr id="35841" name="Text Box 1"/>
          <p:cNvSpPr txBox="1">
            <a:spLocks noChangeArrowheads="1"/>
          </p:cNvSpPr>
          <p:nvPr/>
        </p:nvSpPr>
        <p:spPr bwMode="auto">
          <a:xfrm>
            <a:off x="3852863" y="9431338"/>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9" tIns="46805" rIns="90009" bIns="46805"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lgn="r">
              <a:defRPr/>
            </a:pPr>
            <a:fld id="{BCBD7293-2920-1A46-BA19-8D02B5674EA9}" type="slidenum">
              <a:rPr lang="de-DE" sz="1200" smtClean="0"/>
              <a:pPr algn="r">
                <a:defRPr/>
              </a:pPr>
              <a:t>2</a:t>
            </a:fld>
            <a:endParaRPr lang="de-DE" sz="120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sz="quarter"/>
          </p:nvPr>
        </p:nvSpPr>
        <p:spPr/>
        <p:txBody>
          <a:bodyPr/>
          <a:lstStyle/>
          <a:p>
            <a:pPr>
              <a:defRPr/>
            </a:pPr>
            <a:fld id="{170FD258-4F96-FF47-8088-520E5CB61863}" type="slidenum">
              <a:rPr lang="de-DE"/>
              <a:pPr>
                <a:defRPr/>
              </a:pPr>
              <a:t>20</a:t>
            </a:fld>
            <a:endParaRPr lang="de-DE"/>
          </a:p>
        </p:txBody>
      </p:sp>
      <p:sp>
        <p:nvSpPr>
          <p:cNvPr id="40961" name="Text Box 1"/>
          <p:cNvSpPr txBox="1">
            <a:spLocks noChangeArrowheads="1"/>
          </p:cNvSpPr>
          <p:nvPr/>
        </p:nvSpPr>
        <p:spPr bwMode="auto">
          <a:xfrm>
            <a:off x="915988" y="744538"/>
            <a:ext cx="4967287" cy="372268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defRPr/>
            </a:pPr>
            <a:endParaRPr lang="de-DE">
              <a:cs typeface="Arial Unicode MS" charset="0"/>
            </a:endParaRPr>
          </a:p>
        </p:txBody>
      </p:sp>
      <p:sp>
        <p:nvSpPr>
          <p:cNvPr id="40962" name="Text Box 2"/>
          <p:cNvSpPr>
            <a:spLocks noGrp="1" noChangeArrowheads="1"/>
          </p:cNvSpPr>
          <p:nvPr>
            <p:ph type="body"/>
          </p:nvPr>
        </p:nvSpPr>
        <p:spPr>
          <a:xfrm>
            <a:off x="906463" y="4714875"/>
            <a:ext cx="4981575" cy="4557713"/>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de-DE"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sz="quarter"/>
          </p:nvPr>
        </p:nvSpPr>
        <p:spPr/>
        <p:txBody>
          <a:bodyPr/>
          <a:lstStyle/>
          <a:p>
            <a:pPr>
              <a:defRPr/>
            </a:pPr>
            <a:fld id="{840512ED-8B5B-9141-B360-F4B95F47A496}" type="slidenum">
              <a:rPr lang="de-DE"/>
              <a:pPr>
                <a:defRPr/>
              </a:pPr>
              <a:t>21</a:t>
            </a:fld>
            <a:endParaRPr lang="de-DE"/>
          </a:p>
        </p:txBody>
      </p:sp>
      <p:sp>
        <p:nvSpPr>
          <p:cNvPr id="40961" name="Text Box 1"/>
          <p:cNvSpPr txBox="1">
            <a:spLocks noChangeArrowheads="1"/>
          </p:cNvSpPr>
          <p:nvPr/>
        </p:nvSpPr>
        <p:spPr bwMode="auto">
          <a:xfrm>
            <a:off x="915988" y="744538"/>
            <a:ext cx="4967287" cy="372268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defRPr/>
            </a:pPr>
            <a:endParaRPr lang="de-DE">
              <a:cs typeface="Arial Unicode MS" charset="0"/>
            </a:endParaRPr>
          </a:p>
        </p:txBody>
      </p:sp>
      <p:sp>
        <p:nvSpPr>
          <p:cNvPr id="40962" name="Text Box 2"/>
          <p:cNvSpPr>
            <a:spLocks noGrp="1" noChangeArrowheads="1"/>
          </p:cNvSpPr>
          <p:nvPr>
            <p:ph type="body"/>
          </p:nvPr>
        </p:nvSpPr>
        <p:spPr>
          <a:xfrm>
            <a:off x="906463" y="4714875"/>
            <a:ext cx="4981575" cy="4557713"/>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de-DE"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p:cNvSpPr>
            <a:spLocks noGrp="1" noRot="1" noChangeAspect="1" noTextEdit="1"/>
          </p:cNvSpPr>
          <p:nvPr>
            <p:ph type="sldImg"/>
          </p:nvPr>
        </p:nvSpPr>
        <p:spPr>
          <a:ln/>
        </p:spPr>
      </p:sp>
      <p:sp>
        <p:nvSpPr>
          <p:cNvPr id="36867" name="Notizenplatzhalter 2"/>
          <p:cNvSpPr>
            <a:spLocks noGrp="1"/>
          </p:cNvSpPr>
          <p:nvPr>
            <p:ph type="body" idx="1"/>
          </p:nvPr>
        </p:nvSpPr>
        <p:spPr>
          <a:noFill/>
        </p:spPr>
        <p:txBody>
          <a:bodyPr/>
          <a:lstStyle/>
          <a:p>
            <a:r>
              <a:rPr lang="de-DE">
                <a:latin typeface="Arial" charset="0"/>
              </a:rPr>
              <a:t>Nachdem Sie nun die Welt der Mukoziliären Clearance in ihren Grundzügen kennengelernt haben, möchte ich Ihnen die aktuelle in vitro Studie von Lai et al. vorstellen. </a:t>
            </a:r>
          </a:p>
          <a:p>
            <a:r>
              <a:rPr lang="de-DE">
                <a:latin typeface="Arial" charset="0"/>
              </a:rPr>
              <a:t>Bei der Studie handelt es sich um einen systematische Untersuchung der verschiedenen Einflussfaktoren auf die MCC, also den Reinigungsmechanismus unsere Atemwege. Bei der Studie handelt es sich um Laboruntersuchungen. </a:t>
            </a:r>
          </a:p>
          <a:p>
            <a:endParaRPr lang="de-DE">
              <a:latin typeface="Arial" charset="0"/>
            </a:endParaRPr>
          </a:p>
          <a:p>
            <a:r>
              <a:rPr lang="de-DE">
                <a:latin typeface="Arial" charset="0"/>
              </a:rPr>
              <a:t>Das für die Versuche eingesetzte Zellmaterial wurde von menschlichen Spendern gewonnen, die sich aufgrund anderer Erkrankungen ohnehin einer sinonasalen Operation unterziehen mussten.  Das gewonnene Zellmaterial wurde weiter aufgearbeitet und als Air Liquid Interface Kulturen gezüchtet. </a:t>
            </a:r>
          </a:p>
          <a:p>
            <a:endParaRPr lang="de-DE">
              <a:latin typeface="Arial" charset="0"/>
            </a:endParaRPr>
          </a:p>
          <a:p>
            <a:r>
              <a:rPr lang="de-DE">
                <a:latin typeface="Arial" charset="0"/>
              </a:rPr>
              <a:t>Bei der eingesetzten Air Liquid Interface Kultur handelt es sich um Zellkulturen die auf der einen Seite einem flüssigen Medium ausgesetzt sind und auf der anderen Seite Luft bzw. Gas.</a:t>
            </a:r>
          </a:p>
          <a:p>
            <a:endParaRPr lang="de-DE">
              <a:latin typeface="Arial" charset="0"/>
            </a:endParaRPr>
          </a:p>
        </p:txBody>
      </p:sp>
      <p:sp>
        <p:nvSpPr>
          <p:cNvPr id="36868" name="Foliennummernplatzhalter 3"/>
          <p:cNvSpPr>
            <a:spLocks noGrp="1"/>
          </p:cNvSpPr>
          <p:nvPr>
            <p:ph type="sldNum" sz="quarter" idx="5"/>
          </p:nvPr>
        </p:nvSpPr>
        <p:spPr>
          <a:noFill/>
        </p:spPr>
        <p:txBody>
          <a:bodyPr/>
          <a:lstStyle>
            <a:lvl1pPr defTabSz="930275">
              <a:defRPr sz="900">
                <a:solidFill>
                  <a:schemeClr val="tx1"/>
                </a:solidFill>
                <a:latin typeface="Times New Roman" charset="0"/>
                <a:ea typeface="ＭＳ Ｐゴシック" charset="0"/>
              </a:defRPr>
            </a:lvl1pPr>
            <a:lvl2pPr marL="742950" indent="-285750" defTabSz="930275">
              <a:defRPr sz="900">
                <a:solidFill>
                  <a:schemeClr val="tx1"/>
                </a:solidFill>
                <a:latin typeface="Times New Roman" charset="0"/>
                <a:ea typeface="ＭＳ Ｐゴシック" charset="0"/>
              </a:defRPr>
            </a:lvl2pPr>
            <a:lvl3pPr marL="1143000" indent="-228600" defTabSz="930275">
              <a:defRPr sz="900">
                <a:solidFill>
                  <a:schemeClr val="tx1"/>
                </a:solidFill>
                <a:latin typeface="Times New Roman" charset="0"/>
                <a:ea typeface="ＭＳ Ｐゴシック" charset="0"/>
              </a:defRPr>
            </a:lvl3pPr>
            <a:lvl4pPr marL="1600200" indent="-228600" defTabSz="930275">
              <a:defRPr sz="900">
                <a:solidFill>
                  <a:schemeClr val="tx1"/>
                </a:solidFill>
                <a:latin typeface="Times New Roman" charset="0"/>
                <a:ea typeface="ＭＳ Ｐゴシック" charset="0"/>
              </a:defRPr>
            </a:lvl4pPr>
            <a:lvl5pPr marL="2057400" indent="-228600" defTabSz="930275">
              <a:defRPr sz="900">
                <a:solidFill>
                  <a:schemeClr val="tx1"/>
                </a:solidFill>
                <a:latin typeface="Times New Roman" charset="0"/>
                <a:ea typeface="ＭＳ Ｐゴシック" charset="0"/>
              </a:defRPr>
            </a:lvl5pPr>
            <a:lvl6pPr marL="2514600" indent="-228600" defTabSz="930275" eaLnBrk="0" fontAlgn="base" hangingPunct="0">
              <a:spcBef>
                <a:spcPct val="0"/>
              </a:spcBef>
              <a:spcAft>
                <a:spcPct val="0"/>
              </a:spcAft>
              <a:defRPr sz="900">
                <a:solidFill>
                  <a:schemeClr val="tx1"/>
                </a:solidFill>
                <a:latin typeface="Times New Roman" charset="0"/>
                <a:ea typeface="ＭＳ Ｐゴシック" charset="0"/>
              </a:defRPr>
            </a:lvl6pPr>
            <a:lvl7pPr marL="2971800" indent="-228600" defTabSz="930275" eaLnBrk="0" fontAlgn="base" hangingPunct="0">
              <a:spcBef>
                <a:spcPct val="0"/>
              </a:spcBef>
              <a:spcAft>
                <a:spcPct val="0"/>
              </a:spcAft>
              <a:defRPr sz="900">
                <a:solidFill>
                  <a:schemeClr val="tx1"/>
                </a:solidFill>
                <a:latin typeface="Times New Roman" charset="0"/>
                <a:ea typeface="ＭＳ Ｐゴシック" charset="0"/>
              </a:defRPr>
            </a:lvl7pPr>
            <a:lvl8pPr marL="3429000" indent="-228600" defTabSz="930275" eaLnBrk="0" fontAlgn="base" hangingPunct="0">
              <a:spcBef>
                <a:spcPct val="0"/>
              </a:spcBef>
              <a:spcAft>
                <a:spcPct val="0"/>
              </a:spcAft>
              <a:defRPr sz="900">
                <a:solidFill>
                  <a:schemeClr val="tx1"/>
                </a:solidFill>
                <a:latin typeface="Times New Roman" charset="0"/>
                <a:ea typeface="ＭＳ Ｐゴシック" charset="0"/>
              </a:defRPr>
            </a:lvl8pPr>
            <a:lvl9pPr marL="3886200" indent="-228600" defTabSz="930275" eaLnBrk="0" fontAlgn="base" hangingPunct="0">
              <a:spcBef>
                <a:spcPct val="0"/>
              </a:spcBef>
              <a:spcAft>
                <a:spcPct val="0"/>
              </a:spcAft>
              <a:defRPr sz="900">
                <a:solidFill>
                  <a:schemeClr val="tx1"/>
                </a:solidFill>
                <a:latin typeface="Times New Roman" charset="0"/>
                <a:ea typeface="ＭＳ Ｐゴシック" charset="0"/>
              </a:defRPr>
            </a:lvl9pPr>
          </a:lstStyle>
          <a:p>
            <a:fld id="{E7010892-62D2-374F-9D41-05FFE0F689B8}" type="slidenum">
              <a:rPr lang="de-DE" sz="1300">
                <a:latin typeface="Arial" charset="0"/>
              </a:rPr>
              <a:pPr/>
              <a:t>22</a:t>
            </a:fld>
            <a:endParaRPr lang="de-DE" sz="130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a:ln/>
        </p:spPr>
      </p:sp>
      <p:sp>
        <p:nvSpPr>
          <p:cNvPr id="43011" name="Notizenplatzhalter 2"/>
          <p:cNvSpPr>
            <a:spLocks noGrp="1"/>
          </p:cNvSpPr>
          <p:nvPr>
            <p:ph type="body" idx="1"/>
          </p:nvPr>
        </p:nvSpPr>
        <p:spPr>
          <a:noFill/>
        </p:spPr>
        <p:txBody>
          <a:bodyPr/>
          <a:lstStyle/>
          <a:p>
            <a:r>
              <a:rPr lang="de-DE">
                <a:latin typeface="Arial" charset="0"/>
              </a:rPr>
              <a:t>Die Untersuchungsergebnisse zeigen, dass es nach der basolateralen Applikation von GeloMyrtol forte zu einer dosisabhängigen Steigerung der MCC kommt.</a:t>
            </a:r>
          </a:p>
        </p:txBody>
      </p:sp>
      <p:sp>
        <p:nvSpPr>
          <p:cNvPr id="43012" name="Foliennummernplatzhalter 3"/>
          <p:cNvSpPr>
            <a:spLocks noGrp="1"/>
          </p:cNvSpPr>
          <p:nvPr>
            <p:ph type="sldNum" sz="quarter" idx="5"/>
          </p:nvPr>
        </p:nvSpPr>
        <p:spPr>
          <a:noFill/>
        </p:spPr>
        <p:txBody>
          <a:bodyPr/>
          <a:lstStyle>
            <a:lvl1pPr defTabSz="930275">
              <a:defRPr sz="900">
                <a:solidFill>
                  <a:schemeClr val="tx1"/>
                </a:solidFill>
                <a:latin typeface="Times New Roman" charset="0"/>
                <a:ea typeface="ＭＳ Ｐゴシック" charset="0"/>
              </a:defRPr>
            </a:lvl1pPr>
            <a:lvl2pPr marL="742950" indent="-285750" defTabSz="930275">
              <a:defRPr sz="900">
                <a:solidFill>
                  <a:schemeClr val="tx1"/>
                </a:solidFill>
                <a:latin typeface="Times New Roman" charset="0"/>
                <a:ea typeface="ＭＳ Ｐゴシック" charset="0"/>
              </a:defRPr>
            </a:lvl2pPr>
            <a:lvl3pPr marL="1143000" indent="-228600" defTabSz="930275">
              <a:defRPr sz="900">
                <a:solidFill>
                  <a:schemeClr val="tx1"/>
                </a:solidFill>
                <a:latin typeface="Times New Roman" charset="0"/>
                <a:ea typeface="ＭＳ Ｐゴシック" charset="0"/>
              </a:defRPr>
            </a:lvl3pPr>
            <a:lvl4pPr marL="1600200" indent="-228600" defTabSz="930275">
              <a:defRPr sz="900">
                <a:solidFill>
                  <a:schemeClr val="tx1"/>
                </a:solidFill>
                <a:latin typeface="Times New Roman" charset="0"/>
                <a:ea typeface="ＭＳ Ｐゴシック" charset="0"/>
              </a:defRPr>
            </a:lvl4pPr>
            <a:lvl5pPr marL="2057400" indent="-228600" defTabSz="930275">
              <a:defRPr sz="900">
                <a:solidFill>
                  <a:schemeClr val="tx1"/>
                </a:solidFill>
                <a:latin typeface="Times New Roman" charset="0"/>
                <a:ea typeface="ＭＳ Ｐゴシック" charset="0"/>
              </a:defRPr>
            </a:lvl5pPr>
            <a:lvl6pPr marL="2514600" indent="-228600" defTabSz="930275" eaLnBrk="0" fontAlgn="base" hangingPunct="0">
              <a:spcBef>
                <a:spcPct val="0"/>
              </a:spcBef>
              <a:spcAft>
                <a:spcPct val="0"/>
              </a:spcAft>
              <a:defRPr sz="900">
                <a:solidFill>
                  <a:schemeClr val="tx1"/>
                </a:solidFill>
                <a:latin typeface="Times New Roman" charset="0"/>
                <a:ea typeface="ＭＳ Ｐゴシック" charset="0"/>
              </a:defRPr>
            </a:lvl6pPr>
            <a:lvl7pPr marL="2971800" indent="-228600" defTabSz="930275" eaLnBrk="0" fontAlgn="base" hangingPunct="0">
              <a:spcBef>
                <a:spcPct val="0"/>
              </a:spcBef>
              <a:spcAft>
                <a:spcPct val="0"/>
              </a:spcAft>
              <a:defRPr sz="900">
                <a:solidFill>
                  <a:schemeClr val="tx1"/>
                </a:solidFill>
                <a:latin typeface="Times New Roman" charset="0"/>
                <a:ea typeface="ＭＳ Ｐゴシック" charset="0"/>
              </a:defRPr>
            </a:lvl7pPr>
            <a:lvl8pPr marL="3429000" indent="-228600" defTabSz="930275" eaLnBrk="0" fontAlgn="base" hangingPunct="0">
              <a:spcBef>
                <a:spcPct val="0"/>
              </a:spcBef>
              <a:spcAft>
                <a:spcPct val="0"/>
              </a:spcAft>
              <a:defRPr sz="900">
                <a:solidFill>
                  <a:schemeClr val="tx1"/>
                </a:solidFill>
                <a:latin typeface="Times New Roman" charset="0"/>
                <a:ea typeface="ＭＳ Ｐゴシック" charset="0"/>
              </a:defRPr>
            </a:lvl8pPr>
            <a:lvl9pPr marL="3886200" indent="-228600" defTabSz="930275" eaLnBrk="0" fontAlgn="base" hangingPunct="0">
              <a:spcBef>
                <a:spcPct val="0"/>
              </a:spcBef>
              <a:spcAft>
                <a:spcPct val="0"/>
              </a:spcAft>
              <a:defRPr sz="900">
                <a:solidFill>
                  <a:schemeClr val="tx1"/>
                </a:solidFill>
                <a:latin typeface="Times New Roman" charset="0"/>
                <a:ea typeface="ＭＳ Ｐゴシック" charset="0"/>
              </a:defRPr>
            </a:lvl9pPr>
          </a:lstStyle>
          <a:p>
            <a:fld id="{9E98FDF6-F0EF-0048-BA86-BBB0BC9D2B05}" type="slidenum">
              <a:rPr lang="de-DE" sz="1300">
                <a:latin typeface="Arial" charset="0"/>
              </a:rPr>
              <a:pPr/>
              <a:t>23</a:t>
            </a:fld>
            <a:endParaRPr lang="de-DE" sz="130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p:cNvSpPr>
            <a:spLocks noGrp="1" noRot="1" noChangeAspect="1" noTextEdit="1"/>
          </p:cNvSpPr>
          <p:nvPr>
            <p:ph type="sldImg"/>
          </p:nvPr>
        </p:nvSpPr>
        <p:spPr>
          <a:ln/>
        </p:spPr>
      </p:sp>
      <p:sp>
        <p:nvSpPr>
          <p:cNvPr id="47107" name="Notizenplatzhalter 2"/>
          <p:cNvSpPr>
            <a:spLocks noGrp="1"/>
          </p:cNvSpPr>
          <p:nvPr>
            <p:ph type="body" idx="1"/>
          </p:nvPr>
        </p:nvSpPr>
        <p:spPr>
          <a:noFill/>
        </p:spPr>
        <p:txBody>
          <a:bodyPr/>
          <a:lstStyle/>
          <a:p>
            <a:r>
              <a:rPr lang="de-DE">
                <a:latin typeface="Arial" charset="0"/>
              </a:rPr>
              <a:t>Die basolaterale Applikation spiegelt hier die natürliche Applikationsrute von Myrtol wieder, die perorale Aufnahme.</a:t>
            </a:r>
          </a:p>
        </p:txBody>
      </p:sp>
      <p:sp>
        <p:nvSpPr>
          <p:cNvPr id="47108" name="Foliennummernplatzhalter 3"/>
          <p:cNvSpPr>
            <a:spLocks noGrp="1"/>
          </p:cNvSpPr>
          <p:nvPr>
            <p:ph type="sldNum" sz="quarter" idx="5"/>
          </p:nvPr>
        </p:nvSpPr>
        <p:spPr>
          <a:noFill/>
        </p:spPr>
        <p:txBody>
          <a:bodyPr/>
          <a:lstStyle>
            <a:lvl1pPr defTabSz="930275">
              <a:defRPr sz="900">
                <a:solidFill>
                  <a:schemeClr val="tx1"/>
                </a:solidFill>
                <a:latin typeface="Times New Roman" charset="0"/>
                <a:ea typeface="ＭＳ Ｐゴシック" charset="0"/>
              </a:defRPr>
            </a:lvl1pPr>
            <a:lvl2pPr marL="742950" indent="-285750" defTabSz="930275">
              <a:defRPr sz="900">
                <a:solidFill>
                  <a:schemeClr val="tx1"/>
                </a:solidFill>
                <a:latin typeface="Times New Roman" charset="0"/>
                <a:ea typeface="ＭＳ Ｐゴシック" charset="0"/>
              </a:defRPr>
            </a:lvl2pPr>
            <a:lvl3pPr marL="1143000" indent="-228600" defTabSz="930275">
              <a:defRPr sz="900">
                <a:solidFill>
                  <a:schemeClr val="tx1"/>
                </a:solidFill>
                <a:latin typeface="Times New Roman" charset="0"/>
                <a:ea typeface="ＭＳ Ｐゴシック" charset="0"/>
              </a:defRPr>
            </a:lvl3pPr>
            <a:lvl4pPr marL="1600200" indent="-228600" defTabSz="930275">
              <a:defRPr sz="900">
                <a:solidFill>
                  <a:schemeClr val="tx1"/>
                </a:solidFill>
                <a:latin typeface="Times New Roman" charset="0"/>
                <a:ea typeface="ＭＳ Ｐゴシック" charset="0"/>
              </a:defRPr>
            </a:lvl4pPr>
            <a:lvl5pPr marL="2057400" indent="-228600" defTabSz="930275">
              <a:defRPr sz="900">
                <a:solidFill>
                  <a:schemeClr val="tx1"/>
                </a:solidFill>
                <a:latin typeface="Times New Roman" charset="0"/>
                <a:ea typeface="ＭＳ Ｐゴシック" charset="0"/>
              </a:defRPr>
            </a:lvl5pPr>
            <a:lvl6pPr marL="2514600" indent="-228600" defTabSz="930275" eaLnBrk="0" fontAlgn="base" hangingPunct="0">
              <a:spcBef>
                <a:spcPct val="0"/>
              </a:spcBef>
              <a:spcAft>
                <a:spcPct val="0"/>
              </a:spcAft>
              <a:defRPr sz="900">
                <a:solidFill>
                  <a:schemeClr val="tx1"/>
                </a:solidFill>
                <a:latin typeface="Times New Roman" charset="0"/>
                <a:ea typeface="ＭＳ Ｐゴシック" charset="0"/>
              </a:defRPr>
            </a:lvl6pPr>
            <a:lvl7pPr marL="2971800" indent="-228600" defTabSz="930275" eaLnBrk="0" fontAlgn="base" hangingPunct="0">
              <a:spcBef>
                <a:spcPct val="0"/>
              </a:spcBef>
              <a:spcAft>
                <a:spcPct val="0"/>
              </a:spcAft>
              <a:defRPr sz="900">
                <a:solidFill>
                  <a:schemeClr val="tx1"/>
                </a:solidFill>
                <a:latin typeface="Times New Roman" charset="0"/>
                <a:ea typeface="ＭＳ Ｐゴシック" charset="0"/>
              </a:defRPr>
            </a:lvl7pPr>
            <a:lvl8pPr marL="3429000" indent="-228600" defTabSz="930275" eaLnBrk="0" fontAlgn="base" hangingPunct="0">
              <a:spcBef>
                <a:spcPct val="0"/>
              </a:spcBef>
              <a:spcAft>
                <a:spcPct val="0"/>
              </a:spcAft>
              <a:defRPr sz="900">
                <a:solidFill>
                  <a:schemeClr val="tx1"/>
                </a:solidFill>
                <a:latin typeface="Times New Roman" charset="0"/>
                <a:ea typeface="ＭＳ Ｐゴシック" charset="0"/>
              </a:defRPr>
            </a:lvl8pPr>
            <a:lvl9pPr marL="3886200" indent="-228600" defTabSz="930275" eaLnBrk="0" fontAlgn="base" hangingPunct="0">
              <a:spcBef>
                <a:spcPct val="0"/>
              </a:spcBef>
              <a:spcAft>
                <a:spcPct val="0"/>
              </a:spcAft>
              <a:defRPr sz="900">
                <a:solidFill>
                  <a:schemeClr val="tx1"/>
                </a:solidFill>
                <a:latin typeface="Times New Roman" charset="0"/>
                <a:ea typeface="ＭＳ Ｐゴシック" charset="0"/>
              </a:defRPr>
            </a:lvl9pPr>
          </a:lstStyle>
          <a:p>
            <a:fld id="{1612ED5A-D742-944C-B4E3-3DCD5151FAA6}" type="slidenum">
              <a:rPr lang="de-DE" sz="1300">
                <a:latin typeface="Arial" charset="0"/>
              </a:rPr>
              <a:pPr/>
              <a:t>24</a:t>
            </a:fld>
            <a:endParaRPr lang="de-DE" sz="130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sz="quarter"/>
          </p:nvPr>
        </p:nvSpPr>
        <p:spPr/>
        <p:txBody>
          <a:bodyPr/>
          <a:lstStyle/>
          <a:p>
            <a:pPr>
              <a:defRPr/>
            </a:pPr>
            <a:fld id="{ED4679F4-0674-674E-A114-F102670F9AA3}" type="slidenum">
              <a:rPr lang="de-DE"/>
              <a:pPr>
                <a:defRPr/>
              </a:pPr>
              <a:t>25</a:t>
            </a:fld>
            <a:endParaRPr lang="de-DE"/>
          </a:p>
        </p:txBody>
      </p:sp>
      <p:sp>
        <p:nvSpPr>
          <p:cNvPr id="40961" name="Text Box 1"/>
          <p:cNvSpPr txBox="1">
            <a:spLocks noChangeArrowheads="1"/>
          </p:cNvSpPr>
          <p:nvPr/>
        </p:nvSpPr>
        <p:spPr bwMode="auto">
          <a:xfrm>
            <a:off x="915988" y="744538"/>
            <a:ext cx="4967287" cy="372268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defRPr/>
            </a:pPr>
            <a:endParaRPr lang="de-DE">
              <a:cs typeface="Arial Unicode MS" charset="0"/>
            </a:endParaRPr>
          </a:p>
        </p:txBody>
      </p:sp>
      <p:sp>
        <p:nvSpPr>
          <p:cNvPr id="40962" name="Text Box 2"/>
          <p:cNvSpPr>
            <a:spLocks noGrp="1" noChangeArrowheads="1"/>
          </p:cNvSpPr>
          <p:nvPr>
            <p:ph type="body"/>
          </p:nvPr>
        </p:nvSpPr>
        <p:spPr>
          <a:xfrm>
            <a:off x="906463" y="4714875"/>
            <a:ext cx="4981575" cy="4557713"/>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de-DE" smtClean="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sz="quarter"/>
          </p:nvPr>
        </p:nvSpPr>
        <p:spPr/>
        <p:txBody>
          <a:bodyPr/>
          <a:lstStyle/>
          <a:p>
            <a:pPr>
              <a:defRPr/>
            </a:pPr>
            <a:fld id="{17F8D5D8-4B68-F443-A775-0D9F1705C1D6}" type="slidenum">
              <a:rPr lang="de-DE"/>
              <a:pPr>
                <a:defRPr/>
              </a:pPr>
              <a:t>26</a:t>
            </a:fld>
            <a:endParaRPr lang="de-DE"/>
          </a:p>
        </p:txBody>
      </p:sp>
      <p:sp>
        <p:nvSpPr>
          <p:cNvPr id="40961" name="Text Box 1"/>
          <p:cNvSpPr txBox="1">
            <a:spLocks noChangeArrowheads="1"/>
          </p:cNvSpPr>
          <p:nvPr/>
        </p:nvSpPr>
        <p:spPr bwMode="auto">
          <a:xfrm>
            <a:off x="915988" y="744538"/>
            <a:ext cx="4967287" cy="372268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defRPr/>
            </a:pPr>
            <a:endParaRPr lang="de-DE">
              <a:cs typeface="Arial Unicode MS" charset="0"/>
            </a:endParaRPr>
          </a:p>
        </p:txBody>
      </p:sp>
      <p:sp>
        <p:nvSpPr>
          <p:cNvPr id="40962" name="Text Box 2"/>
          <p:cNvSpPr>
            <a:spLocks noGrp="1" noChangeArrowheads="1"/>
          </p:cNvSpPr>
          <p:nvPr>
            <p:ph type="body"/>
          </p:nvPr>
        </p:nvSpPr>
        <p:spPr>
          <a:xfrm>
            <a:off x="906463" y="4714875"/>
            <a:ext cx="4981575" cy="4557713"/>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de-DE"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Rectangle 10"/>
          <p:cNvSpPr>
            <a:spLocks noGrp="1" noChangeArrowheads="1"/>
          </p:cNvSpPr>
          <p:nvPr>
            <p:ph type="sldNum" sz="quarter"/>
          </p:nvPr>
        </p:nvSpPr>
        <p:spPr/>
        <p:txBody>
          <a:bodyPr/>
          <a:lstStyle/>
          <a:p>
            <a:pPr>
              <a:defRPr/>
            </a:pPr>
            <a:fld id="{187FD643-89D0-5B4C-A656-269254BA566A}" type="slidenum">
              <a:rPr lang="de-DE"/>
              <a:pPr>
                <a:defRPr/>
              </a:pPr>
              <a:t>3</a:t>
            </a:fld>
            <a:endParaRPr lang="de-DE"/>
          </a:p>
        </p:txBody>
      </p:sp>
      <p:sp>
        <p:nvSpPr>
          <p:cNvPr id="36865" name="Text Box 1"/>
          <p:cNvSpPr txBox="1">
            <a:spLocks noChangeArrowheads="1"/>
          </p:cNvSpPr>
          <p:nvPr/>
        </p:nvSpPr>
        <p:spPr bwMode="auto">
          <a:xfrm>
            <a:off x="3852863" y="9431338"/>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9" tIns="46805" rIns="90009" bIns="46805"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lgn="r">
              <a:defRPr/>
            </a:pPr>
            <a:fld id="{6E1331C6-2D6A-6B43-98FB-4974D6D86681}" type="slidenum">
              <a:rPr lang="de-DE" sz="1200" smtClean="0"/>
              <a:pPr algn="r">
                <a:defRPr/>
              </a:pPr>
              <a:t>3</a:t>
            </a:fld>
            <a:endParaRPr lang="de-DE" sz="12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Rectangle 10"/>
          <p:cNvSpPr>
            <a:spLocks noGrp="1" noChangeArrowheads="1"/>
          </p:cNvSpPr>
          <p:nvPr>
            <p:ph type="sldNum" sz="quarter"/>
          </p:nvPr>
        </p:nvSpPr>
        <p:spPr/>
        <p:txBody>
          <a:bodyPr/>
          <a:lstStyle/>
          <a:p>
            <a:pPr>
              <a:defRPr/>
            </a:pPr>
            <a:fld id="{80D63750-AD14-0A4F-81B1-D20E84F7A96C}" type="slidenum">
              <a:rPr lang="de-DE"/>
              <a:pPr>
                <a:defRPr/>
              </a:pPr>
              <a:t>4</a:t>
            </a:fld>
            <a:endParaRPr lang="de-DE"/>
          </a:p>
        </p:txBody>
      </p:sp>
      <p:sp>
        <p:nvSpPr>
          <p:cNvPr id="36865" name="Text Box 1"/>
          <p:cNvSpPr txBox="1">
            <a:spLocks noChangeArrowheads="1"/>
          </p:cNvSpPr>
          <p:nvPr/>
        </p:nvSpPr>
        <p:spPr bwMode="auto">
          <a:xfrm>
            <a:off x="3852863" y="9431338"/>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9" tIns="46805" rIns="90009" bIns="46805"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lgn="r">
              <a:defRPr/>
            </a:pPr>
            <a:fld id="{24412BD5-1EA9-524C-8DE5-48A55EBC6037}" type="slidenum">
              <a:rPr lang="de-DE" sz="1200" smtClean="0"/>
              <a:pPr algn="r">
                <a:defRPr/>
              </a:pPr>
              <a:t>4</a:t>
            </a:fld>
            <a:endParaRPr lang="de-DE" sz="12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sz="quarter"/>
          </p:nvPr>
        </p:nvSpPr>
        <p:spPr/>
        <p:txBody>
          <a:bodyPr/>
          <a:lstStyle/>
          <a:p>
            <a:pPr>
              <a:defRPr/>
            </a:pPr>
            <a:fld id="{545360BA-E687-2E43-8072-F68EA0BBEC5C}" type="slidenum">
              <a:rPr lang="de-DE"/>
              <a:pPr>
                <a:defRPr/>
              </a:pPr>
              <a:t>5</a:t>
            </a:fld>
            <a:endParaRPr lang="de-DE"/>
          </a:p>
        </p:txBody>
      </p:sp>
      <p:sp>
        <p:nvSpPr>
          <p:cNvPr id="38913" name="Text Box 1"/>
          <p:cNvSpPr txBox="1">
            <a:spLocks noChangeArrowheads="1"/>
          </p:cNvSpPr>
          <p:nvPr/>
        </p:nvSpPr>
        <p:spPr bwMode="auto">
          <a:xfrm>
            <a:off x="915988" y="744538"/>
            <a:ext cx="4967287" cy="372268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defRPr/>
            </a:pPr>
            <a:endParaRPr lang="de-DE">
              <a:cs typeface="Arial Unicode MS" charset="0"/>
            </a:endParaRPr>
          </a:p>
        </p:txBody>
      </p:sp>
      <p:sp>
        <p:nvSpPr>
          <p:cNvPr id="38914" name="Text Box 2"/>
          <p:cNvSpPr>
            <a:spLocks noGrp="1" noChangeArrowheads="1"/>
          </p:cNvSpPr>
          <p:nvPr>
            <p:ph type="body"/>
          </p:nvPr>
        </p:nvSpPr>
        <p:spPr>
          <a:xfrm>
            <a:off x="906463" y="4714875"/>
            <a:ext cx="4981575" cy="4557713"/>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de-DE"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sz="quarter"/>
          </p:nvPr>
        </p:nvSpPr>
        <p:spPr/>
        <p:txBody>
          <a:bodyPr/>
          <a:lstStyle/>
          <a:p>
            <a:pPr>
              <a:defRPr/>
            </a:pPr>
            <a:fld id="{04097E49-0A55-774C-B04A-CF2B28FFD4FB}" type="slidenum">
              <a:rPr lang="de-DE"/>
              <a:pPr>
                <a:defRPr/>
              </a:pPr>
              <a:t>6</a:t>
            </a:fld>
            <a:endParaRPr lang="de-DE"/>
          </a:p>
        </p:txBody>
      </p:sp>
      <p:sp>
        <p:nvSpPr>
          <p:cNvPr id="39937" name="Text Box 1"/>
          <p:cNvSpPr txBox="1">
            <a:spLocks noChangeArrowheads="1"/>
          </p:cNvSpPr>
          <p:nvPr/>
        </p:nvSpPr>
        <p:spPr bwMode="auto">
          <a:xfrm>
            <a:off x="915988" y="744538"/>
            <a:ext cx="4967287" cy="372268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defRPr/>
            </a:pPr>
            <a:endParaRPr lang="de-DE">
              <a:cs typeface="Arial Unicode MS" charset="0"/>
            </a:endParaRPr>
          </a:p>
        </p:txBody>
      </p:sp>
      <p:sp>
        <p:nvSpPr>
          <p:cNvPr id="39938" name="Text Box 2"/>
          <p:cNvSpPr>
            <a:spLocks noGrp="1" noChangeArrowheads="1"/>
          </p:cNvSpPr>
          <p:nvPr>
            <p:ph type="body"/>
          </p:nvPr>
        </p:nvSpPr>
        <p:spPr>
          <a:xfrm>
            <a:off x="906463" y="4714875"/>
            <a:ext cx="4981575" cy="4557713"/>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de-DE"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sz="quarter"/>
          </p:nvPr>
        </p:nvSpPr>
        <p:spPr/>
        <p:txBody>
          <a:bodyPr/>
          <a:lstStyle/>
          <a:p>
            <a:pPr>
              <a:defRPr/>
            </a:pPr>
            <a:fld id="{D5865B60-A438-5C4C-94E6-EE129A0C4C1B}" type="slidenum">
              <a:rPr lang="de-DE"/>
              <a:pPr>
                <a:defRPr/>
              </a:pPr>
              <a:t>7</a:t>
            </a:fld>
            <a:endParaRPr lang="de-DE"/>
          </a:p>
        </p:txBody>
      </p:sp>
      <p:sp>
        <p:nvSpPr>
          <p:cNvPr id="39937" name="Text Box 1"/>
          <p:cNvSpPr txBox="1">
            <a:spLocks noChangeArrowheads="1"/>
          </p:cNvSpPr>
          <p:nvPr/>
        </p:nvSpPr>
        <p:spPr bwMode="auto">
          <a:xfrm>
            <a:off x="915988" y="744538"/>
            <a:ext cx="4967287" cy="372268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defRPr/>
            </a:pPr>
            <a:endParaRPr lang="de-DE">
              <a:cs typeface="Arial Unicode MS" charset="0"/>
            </a:endParaRPr>
          </a:p>
        </p:txBody>
      </p:sp>
      <p:sp>
        <p:nvSpPr>
          <p:cNvPr id="39938" name="Text Box 2"/>
          <p:cNvSpPr>
            <a:spLocks noGrp="1" noChangeArrowheads="1"/>
          </p:cNvSpPr>
          <p:nvPr>
            <p:ph type="body"/>
          </p:nvPr>
        </p:nvSpPr>
        <p:spPr>
          <a:xfrm>
            <a:off x="906463" y="4714875"/>
            <a:ext cx="4981575" cy="4557713"/>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de-DE"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sz="quarter"/>
          </p:nvPr>
        </p:nvSpPr>
        <p:spPr/>
        <p:txBody>
          <a:bodyPr/>
          <a:lstStyle/>
          <a:p>
            <a:pPr>
              <a:defRPr/>
            </a:pPr>
            <a:fld id="{4DF4D941-3B0F-8744-A868-654D1E2FFC6D}" type="slidenum">
              <a:rPr lang="de-DE"/>
              <a:pPr>
                <a:defRPr/>
              </a:pPr>
              <a:t>8</a:t>
            </a:fld>
            <a:endParaRPr lang="de-DE"/>
          </a:p>
        </p:txBody>
      </p:sp>
      <p:sp>
        <p:nvSpPr>
          <p:cNvPr id="39937" name="Text Box 1"/>
          <p:cNvSpPr txBox="1">
            <a:spLocks noChangeArrowheads="1"/>
          </p:cNvSpPr>
          <p:nvPr/>
        </p:nvSpPr>
        <p:spPr bwMode="auto">
          <a:xfrm>
            <a:off x="915988" y="744538"/>
            <a:ext cx="4967287" cy="372268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defRPr/>
            </a:pPr>
            <a:endParaRPr lang="de-DE">
              <a:cs typeface="Arial Unicode MS" charset="0"/>
            </a:endParaRPr>
          </a:p>
        </p:txBody>
      </p:sp>
      <p:sp>
        <p:nvSpPr>
          <p:cNvPr id="39938" name="Text Box 2"/>
          <p:cNvSpPr>
            <a:spLocks noGrp="1" noChangeArrowheads="1"/>
          </p:cNvSpPr>
          <p:nvPr>
            <p:ph type="body"/>
          </p:nvPr>
        </p:nvSpPr>
        <p:spPr>
          <a:xfrm>
            <a:off x="906463" y="4714875"/>
            <a:ext cx="4981575" cy="4557713"/>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de-DE"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sz="quarter"/>
          </p:nvPr>
        </p:nvSpPr>
        <p:spPr/>
        <p:txBody>
          <a:bodyPr/>
          <a:lstStyle/>
          <a:p>
            <a:pPr>
              <a:defRPr/>
            </a:pPr>
            <a:fld id="{1810C2D7-AF21-1C4A-B64E-8A4A12C33FCD}" type="slidenum">
              <a:rPr lang="de-DE"/>
              <a:pPr>
                <a:defRPr/>
              </a:pPr>
              <a:t>9</a:t>
            </a:fld>
            <a:endParaRPr lang="de-DE"/>
          </a:p>
        </p:txBody>
      </p:sp>
      <p:sp>
        <p:nvSpPr>
          <p:cNvPr id="38913" name="Text Box 1"/>
          <p:cNvSpPr txBox="1">
            <a:spLocks noChangeArrowheads="1"/>
          </p:cNvSpPr>
          <p:nvPr/>
        </p:nvSpPr>
        <p:spPr bwMode="auto">
          <a:xfrm>
            <a:off x="915988" y="744538"/>
            <a:ext cx="4967287" cy="372268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49" tIns="45725" rIns="91449" bIns="45725" anchor="ctr"/>
          <a:lstStyle/>
          <a:p>
            <a:pPr>
              <a:defRPr/>
            </a:pPr>
            <a:endParaRPr lang="de-DE">
              <a:cs typeface="Arial Unicode MS" charset="0"/>
            </a:endParaRPr>
          </a:p>
        </p:txBody>
      </p:sp>
      <p:sp>
        <p:nvSpPr>
          <p:cNvPr id="38914" name="Text Box 2"/>
          <p:cNvSpPr>
            <a:spLocks noGrp="1" noChangeArrowheads="1"/>
          </p:cNvSpPr>
          <p:nvPr>
            <p:ph type="body"/>
          </p:nvPr>
        </p:nvSpPr>
        <p:spPr>
          <a:xfrm>
            <a:off x="906463" y="4714875"/>
            <a:ext cx="4981575" cy="4557713"/>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de-DE"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Master-Untertitelformat bearbeiten</a:t>
            </a:r>
            <a:endParaRPr lang="de-DE"/>
          </a:p>
        </p:txBody>
      </p:sp>
      <p:sp>
        <p:nvSpPr>
          <p:cNvPr id="4" name="Rectangle 5"/>
          <p:cNvSpPr>
            <a:spLocks noGrp="1" noChangeArrowheads="1"/>
          </p:cNvSpPr>
          <p:nvPr>
            <p:ph type="sldNum" idx="10"/>
          </p:nvPr>
        </p:nvSpPr>
        <p:spPr>
          <a:ln/>
        </p:spPr>
        <p:txBody>
          <a:bodyPr/>
          <a:lstStyle>
            <a:lvl1pPr>
              <a:defRPr/>
            </a:lvl1pPr>
          </a:lstStyle>
          <a:p>
            <a:pPr>
              <a:defRPr/>
            </a:pPr>
            <a:fld id="{416A5400-0B01-7642-91A4-67062E7DA7FB}" type="slidenum">
              <a:rPr lang="de-DE"/>
              <a:pPr>
                <a:defRPr/>
              </a:pPr>
              <a:t>‹Nr.›</a:t>
            </a:fld>
            <a:endParaRPr lang="de-DE"/>
          </a:p>
        </p:txBody>
      </p:sp>
    </p:spTree>
    <p:extLst>
      <p:ext uri="{BB962C8B-B14F-4D97-AF65-F5344CB8AC3E}">
        <p14:creationId xmlns:p14="http://schemas.microsoft.com/office/powerpoint/2010/main" val="1760210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sldNum" idx="10"/>
          </p:nvPr>
        </p:nvSpPr>
        <p:spPr>
          <a:ln/>
        </p:spPr>
        <p:txBody>
          <a:bodyPr/>
          <a:lstStyle>
            <a:lvl1pPr>
              <a:defRPr/>
            </a:lvl1pPr>
          </a:lstStyle>
          <a:p>
            <a:pPr>
              <a:defRPr/>
            </a:pPr>
            <a:fld id="{4F61E2BD-75D4-5C4E-95B0-BB6D35BC74D9}" type="slidenum">
              <a:rPr lang="de-DE"/>
              <a:pPr>
                <a:defRPr/>
              </a:pPr>
              <a:t>‹Nr.›</a:t>
            </a:fld>
            <a:endParaRPr lang="de-DE"/>
          </a:p>
        </p:txBody>
      </p:sp>
    </p:spTree>
    <p:extLst>
      <p:ext uri="{BB962C8B-B14F-4D97-AF65-F5344CB8AC3E}">
        <p14:creationId xmlns:p14="http://schemas.microsoft.com/office/powerpoint/2010/main" val="3642077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4638" y="128588"/>
            <a:ext cx="2055812" cy="59912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128588"/>
            <a:ext cx="6015038" cy="59912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sldNum" idx="10"/>
          </p:nvPr>
        </p:nvSpPr>
        <p:spPr>
          <a:ln/>
        </p:spPr>
        <p:txBody>
          <a:bodyPr/>
          <a:lstStyle>
            <a:lvl1pPr>
              <a:defRPr/>
            </a:lvl1pPr>
          </a:lstStyle>
          <a:p>
            <a:pPr>
              <a:defRPr/>
            </a:pPr>
            <a:fld id="{9418B612-5097-C446-90B0-3CB8CA3F789E}" type="slidenum">
              <a:rPr lang="de-DE"/>
              <a:pPr>
                <a:defRPr/>
              </a:pPr>
              <a:t>‹Nr.›</a:t>
            </a:fld>
            <a:endParaRPr lang="de-DE"/>
          </a:p>
        </p:txBody>
      </p:sp>
    </p:spTree>
    <p:extLst>
      <p:ext uri="{BB962C8B-B14F-4D97-AF65-F5344CB8AC3E}">
        <p14:creationId xmlns:p14="http://schemas.microsoft.com/office/powerpoint/2010/main" val="3707299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sldNum" idx="10"/>
          </p:nvPr>
        </p:nvSpPr>
        <p:spPr>
          <a:ln/>
        </p:spPr>
        <p:txBody>
          <a:bodyPr/>
          <a:lstStyle>
            <a:lvl1pPr>
              <a:defRPr/>
            </a:lvl1pPr>
          </a:lstStyle>
          <a:p>
            <a:pPr>
              <a:defRPr/>
            </a:pPr>
            <a:fld id="{F1572841-9268-F944-B208-08D90D15C49F}" type="slidenum">
              <a:rPr lang="de-DE"/>
              <a:pPr>
                <a:defRPr/>
              </a:pPr>
              <a:t>‹Nr.›</a:t>
            </a:fld>
            <a:endParaRPr lang="de-DE"/>
          </a:p>
        </p:txBody>
      </p:sp>
    </p:spTree>
    <p:extLst>
      <p:ext uri="{BB962C8B-B14F-4D97-AF65-F5344CB8AC3E}">
        <p14:creationId xmlns:p14="http://schemas.microsoft.com/office/powerpoint/2010/main" val="253801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Mastertextformat bearbeiten</a:t>
            </a:r>
          </a:p>
        </p:txBody>
      </p:sp>
      <p:sp>
        <p:nvSpPr>
          <p:cNvPr id="4" name="Rectangle 5"/>
          <p:cNvSpPr>
            <a:spLocks noGrp="1" noChangeArrowheads="1"/>
          </p:cNvSpPr>
          <p:nvPr>
            <p:ph type="sldNum" idx="10"/>
          </p:nvPr>
        </p:nvSpPr>
        <p:spPr>
          <a:ln/>
        </p:spPr>
        <p:txBody>
          <a:bodyPr/>
          <a:lstStyle>
            <a:lvl1pPr>
              <a:defRPr/>
            </a:lvl1pPr>
          </a:lstStyle>
          <a:p>
            <a:pPr>
              <a:defRPr/>
            </a:pPr>
            <a:fld id="{C79B396B-A24C-EF4E-A122-AC1F87E138BD}" type="slidenum">
              <a:rPr lang="de-DE"/>
              <a:pPr>
                <a:defRPr/>
              </a:pPr>
              <a:t>‹Nr.›</a:t>
            </a:fld>
            <a:endParaRPr lang="de-DE"/>
          </a:p>
        </p:txBody>
      </p:sp>
    </p:spTree>
    <p:extLst>
      <p:ext uri="{BB962C8B-B14F-4D97-AF65-F5344CB8AC3E}">
        <p14:creationId xmlns:p14="http://schemas.microsoft.com/office/powerpoint/2010/main" val="191205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5425" cy="4519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5025" y="1600200"/>
            <a:ext cx="4035425" cy="4519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sldNum" idx="10"/>
          </p:nvPr>
        </p:nvSpPr>
        <p:spPr>
          <a:ln/>
        </p:spPr>
        <p:txBody>
          <a:bodyPr/>
          <a:lstStyle>
            <a:lvl1pPr>
              <a:defRPr/>
            </a:lvl1pPr>
          </a:lstStyle>
          <a:p>
            <a:pPr>
              <a:defRPr/>
            </a:pPr>
            <a:fld id="{4E1CDB4B-971C-7F48-81E1-A0756A0FB97A}" type="slidenum">
              <a:rPr lang="de-DE"/>
              <a:pPr>
                <a:defRPr/>
              </a:pPr>
              <a:t>‹Nr.›</a:t>
            </a:fld>
            <a:endParaRPr lang="de-DE"/>
          </a:p>
        </p:txBody>
      </p:sp>
    </p:spTree>
    <p:extLst>
      <p:ext uri="{BB962C8B-B14F-4D97-AF65-F5344CB8AC3E}">
        <p14:creationId xmlns:p14="http://schemas.microsoft.com/office/powerpoint/2010/main" val="3696630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5"/>
          <p:cNvSpPr>
            <a:spLocks noGrp="1" noChangeArrowheads="1"/>
          </p:cNvSpPr>
          <p:nvPr>
            <p:ph type="sldNum" idx="10"/>
          </p:nvPr>
        </p:nvSpPr>
        <p:spPr>
          <a:ln/>
        </p:spPr>
        <p:txBody>
          <a:bodyPr/>
          <a:lstStyle>
            <a:lvl1pPr>
              <a:defRPr/>
            </a:lvl1pPr>
          </a:lstStyle>
          <a:p>
            <a:pPr>
              <a:defRPr/>
            </a:pPr>
            <a:fld id="{5F951E11-B8F8-B445-BB28-6FC94A8295FA}" type="slidenum">
              <a:rPr lang="de-DE"/>
              <a:pPr>
                <a:defRPr/>
              </a:pPr>
              <a:t>‹Nr.›</a:t>
            </a:fld>
            <a:endParaRPr lang="de-DE"/>
          </a:p>
        </p:txBody>
      </p:sp>
    </p:spTree>
    <p:extLst>
      <p:ext uri="{BB962C8B-B14F-4D97-AF65-F5344CB8AC3E}">
        <p14:creationId xmlns:p14="http://schemas.microsoft.com/office/powerpoint/2010/main" val="2943988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Rectangle 5"/>
          <p:cNvSpPr>
            <a:spLocks noGrp="1" noChangeArrowheads="1"/>
          </p:cNvSpPr>
          <p:nvPr>
            <p:ph type="sldNum" idx="10"/>
          </p:nvPr>
        </p:nvSpPr>
        <p:spPr>
          <a:ln/>
        </p:spPr>
        <p:txBody>
          <a:bodyPr/>
          <a:lstStyle>
            <a:lvl1pPr>
              <a:defRPr/>
            </a:lvl1pPr>
          </a:lstStyle>
          <a:p>
            <a:pPr>
              <a:defRPr/>
            </a:pPr>
            <a:fld id="{036952D9-C983-994E-AF11-19A74186D5FA}" type="slidenum">
              <a:rPr lang="de-DE"/>
              <a:pPr>
                <a:defRPr/>
              </a:pPr>
              <a:t>‹Nr.›</a:t>
            </a:fld>
            <a:endParaRPr lang="de-DE"/>
          </a:p>
        </p:txBody>
      </p:sp>
    </p:spTree>
    <p:extLst>
      <p:ext uri="{BB962C8B-B14F-4D97-AF65-F5344CB8AC3E}">
        <p14:creationId xmlns:p14="http://schemas.microsoft.com/office/powerpoint/2010/main" val="3644160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DC0C4CC7-5E2B-754F-A41E-B1E65681B21A}" type="slidenum">
              <a:rPr lang="de-DE"/>
              <a:pPr>
                <a:defRPr/>
              </a:pPr>
              <a:t>‹Nr.›</a:t>
            </a:fld>
            <a:endParaRPr lang="de-DE"/>
          </a:p>
        </p:txBody>
      </p:sp>
    </p:spTree>
    <p:extLst>
      <p:ext uri="{BB962C8B-B14F-4D97-AF65-F5344CB8AC3E}">
        <p14:creationId xmlns:p14="http://schemas.microsoft.com/office/powerpoint/2010/main" val="3064835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Rectangle 5"/>
          <p:cNvSpPr>
            <a:spLocks noGrp="1" noChangeArrowheads="1"/>
          </p:cNvSpPr>
          <p:nvPr>
            <p:ph type="sldNum" idx="10"/>
          </p:nvPr>
        </p:nvSpPr>
        <p:spPr>
          <a:ln/>
        </p:spPr>
        <p:txBody>
          <a:bodyPr/>
          <a:lstStyle>
            <a:lvl1pPr>
              <a:defRPr/>
            </a:lvl1pPr>
          </a:lstStyle>
          <a:p>
            <a:pPr>
              <a:defRPr/>
            </a:pPr>
            <a:fld id="{76A5FE83-D8BF-E94F-A79F-359744D63FA9}" type="slidenum">
              <a:rPr lang="de-DE"/>
              <a:pPr>
                <a:defRPr/>
              </a:pPr>
              <a:t>‹Nr.›</a:t>
            </a:fld>
            <a:endParaRPr lang="de-DE"/>
          </a:p>
        </p:txBody>
      </p:sp>
    </p:spTree>
    <p:extLst>
      <p:ext uri="{BB962C8B-B14F-4D97-AF65-F5344CB8AC3E}">
        <p14:creationId xmlns:p14="http://schemas.microsoft.com/office/powerpoint/2010/main" val="3762419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Rectangle 5"/>
          <p:cNvSpPr>
            <a:spLocks noGrp="1" noChangeArrowheads="1"/>
          </p:cNvSpPr>
          <p:nvPr>
            <p:ph type="sldNum" idx="10"/>
          </p:nvPr>
        </p:nvSpPr>
        <p:spPr>
          <a:ln/>
        </p:spPr>
        <p:txBody>
          <a:bodyPr/>
          <a:lstStyle>
            <a:lvl1pPr>
              <a:defRPr/>
            </a:lvl1pPr>
          </a:lstStyle>
          <a:p>
            <a:pPr>
              <a:defRPr/>
            </a:pPr>
            <a:fld id="{3A487282-BEA2-5346-BED8-40D77B56B747}" type="slidenum">
              <a:rPr lang="de-DE"/>
              <a:pPr>
                <a:defRPr/>
              </a:pPr>
              <a:t>‹Nr.›</a:t>
            </a:fld>
            <a:endParaRPr lang="de-DE"/>
          </a:p>
        </p:txBody>
      </p:sp>
    </p:spTree>
    <p:extLst>
      <p:ext uri="{BB962C8B-B14F-4D97-AF65-F5344CB8AC3E}">
        <p14:creationId xmlns:p14="http://schemas.microsoft.com/office/powerpoint/2010/main" val="5691386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81847"/>
            </a:gs>
            <a:gs pos="100000">
              <a:srgbClr val="333399"/>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223250"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Klicken Sie, um das Format des Titeltextes zu bearbeiten</a:t>
            </a:r>
          </a:p>
        </p:txBody>
      </p:sp>
      <p:sp>
        <p:nvSpPr>
          <p:cNvPr id="1026" name="Rectangle 2"/>
          <p:cNvSpPr>
            <a:spLocks noGrp="1" noChangeArrowheads="1"/>
          </p:cNvSpPr>
          <p:nvPr>
            <p:ph type="body" idx="1"/>
          </p:nvPr>
        </p:nvSpPr>
        <p:spPr bwMode="auto">
          <a:xfrm>
            <a:off x="457200" y="1600200"/>
            <a:ext cx="8223250" cy="4519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Klicken Sie, um die Formate des Gliederungstextes zu bearbeiten</a:t>
            </a:r>
          </a:p>
          <a:p>
            <a:pPr lvl="1"/>
            <a:r>
              <a:rPr lang="en-GB"/>
              <a:t>Zweite Gliederungsebene</a:t>
            </a:r>
          </a:p>
          <a:p>
            <a:pPr lvl="2"/>
            <a:r>
              <a:rPr lang="en-GB"/>
              <a:t>Dritte Gliederungsebene</a:t>
            </a:r>
          </a:p>
          <a:p>
            <a:pPr lvl="3"/>
            <a:r>
              <a:rPr lang="en-GB"/>
              <a:t>Vierte Gliederungsebene</a:t>
            </a:r>
          </a:p>
          <a:p>
            <a:pPr lvl="4"/>
            <a:r>
              <a:rPr lang="en-GB"/>
              <a:t>Fünfte Gliederungsebene</a:t>
            </a:r>
          </a:p>
          <a:p>
            <a:pPr lvl="4"/>
            <a:r>
              <a:rPr lang="en-GB"/>
              <a:t>Sechste Gliederungsebene</a:t>
            </a:r>
          </a:p>
          <a:p>
            <a:pPr lvl="4"/>
            <a:r>
              <a:rPr lang="en-GB"/>
              <a:t>Siebente Gliederungsebene</a:t>
            </a:r>
          </a:p>
          <a:p>
            <a:pPr lvl="4"/>
            <a:r>
              <a:rPr lang="en-GB"/>
              <a:t>Achte Gliederungsebene</a:t>
            </a:r>
          </a:p>
          <a:p>
            <a:pPr lvl="4"/>
            <a:r>
              <a:rPr lang="en-GB"/>
              <a:t>Neunte Gliederungsebene</a:t>
            </a:r>
          </a:p>
        </p:txBody>
      </p:sp>
      <p:sp>
        <p:nvSpPr>
          <p:cNvPr id="1027" name="Text Box 3"/>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de-DE">
              <a:cs typeface="Arial Unicode MS" charset="0"/>
            </a:endParaRPr>
          </a:p>
        </p:txBody>
      </p:sp>
      <p:sp>
        <p:nvSpPr>
          <p:cNvPr id="1028" name="Text Box 4"/>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de-DE">
              <a:cs typeface="Arial Unicode MS" charset="0"/>
            </a:endParaRPr>
          </a:p>
        </p:txBody>
      </p:sp>
      <p:sp>
        <p:nvSpPr>
          <p:cNvPr id="1029" name="Rectangle 5"/>
          <p:cNvSpPr>
            <a:spLocks noGrp="1" noChangeArrowheads="1"/>
          </p:cNvSpPr>
          <p:nvPr>
            <p:ph type="sldNum"/>
          </p:nvPr>
        </p:nvSpPr>
        <p:spPr bwMode="auto">
          <a:xfrm>
            <a:off x="6553200" y="6245225"/>
            <a:ext cx="212725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cs typeface="Arial Unicode MS" charset="0"/>
              </a:defRPr>
            </a:lvl1pPr>
          </a:lstStyle>
          <a:p>
            <a:pPr>
              <a:defRPr/>
            </a:pPr>
            <a:fld id="{89DD0E4A-A2E1-C64E-A893-EAB1C92DBB80}"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0" fontAlgn="base" hangingPunct="0">
        <a:spcBef>
          <a:spcPct val="0"/>
        </a:spcBef>
        <a:spcAft>
          <a:spcPct val="0"/>
        </a:spcAft>
        <a:buClr>
          <a:srgbClr val="000000"/>
        </a:buClr>
        <a:buSzPct val="100000"/>
        <a:buFont typeface="Times New Roman" charset="0"/>
        <a:defRPr sz="4400">
          <a:solidFill>
            <a:srgbClr val="FFFFFF"/>
          </a:solidFill>
          <a:latin typeface="+mj-lt"/>
          <a:ea typeface="+mj-ea"/>
          <a:cs typeface="ＭＳ Ｐゴシック" charset="0"/>
        </a:defRPr>
      </a:lvl1pPr>
      <a:lvl2pPr algn="ctr" defTabSz="449263" rtl="0" eaLnBrk="0" fontAlgn="base" hangingPunct="0">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ＭＳ Ｐゴシック" charset="0"/>
        </a:defRPr>
      </a:lvl2pPr>
      <a:lvl3pPr algn="ctr" defTabSz="449263" rtl="0" eaLnBrk="0" fontAlgn="base" hangingPunct="0">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ＭＳ Ｐゴシック" charset="0"/>
        </a:defRPr>
      </a:lvl3pPr>
      <a:lvl4pPr algn="ctr" defTabSz="449263" rtl="0" eaLnBrk="0" fontAlgn="base" hangingPunct="0">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ＭＳ Ｐゴシック" charset="0"/>
        </a:defRPr>
      </a:lvl4pPr>
      <a:lvl5pPr algn="ctr" defTabSz="449263" rtl="0" eaLnBrk="0" fontAlgn="base" hangingPunct="0">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ＭＳ Ｐゴシック" charset="0"/>
        </a:defRPr>
      </a:lvl5pPr>
      <a:lvl6pPr marL="2514600" indent="-228600" algn="ctr" defTabSz="449263" rtl="0" eaLnBrk="0" fontAlgn="base" hangingPunct="0">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Unicode MS" charset="0"/>
        </a:defRPr>
      </a:lvl6pPr>
      <a:lvl7pPr marL="2971800" indent="-228600" algn="ctr" defTabSz="449263" rtl="0" eaLnBrk="0" fontAlgn="base" hangingPunct="0">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Unicode MS" charset="0"/>
        </a:defRPr>
      </a:lvl7pPr>
      <a:lvl8pPr marL="3429000" indent="-228600" algn="ctr" defTabSz="449263" rtl="0" eaLnBrk="0" fontAlgn="base" hangingPunct="0">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Unicode MS" charset="0"/>
        </a:defRPr>
      </a:lvl8pPr>
      <a:lvl9pPr marL="3886200" indent="-228600" algn="ctr" defTabSz="449263" rtl="0" eaLnBrk="0" fontAlgn="base" hangingPunct="0">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Unicode MS"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charset="0"/>
        <a:defRPr sz="3200">
          <a:solidFill>
            <a:srgbClr val="FFFF00"/>
          </a:solidFill>
          <a:latin typeface="+mn-lt"/>
          <a:ea typeface="+mn-ea"/>
          <a:cs typeface="ＭＳ Ｐゴシック" charset="0"/>
        </a:defRPr>
      </a:lvl1pPr>
      <a:lvl2pPr marL="742950" indent="-285750" algn="l" defTabSz="449263" rtl="0" eaLnBrk="0" fontAlgn="base" hangingPunct="0">
        <a:spcBef>
          <a:spcPts val="700"/>
        </a:spcBef>
        <a:spcAft>
          <a:spcPct val="0"/>
        </a:spcAft>
        <a:buClr>
          <a:srgbClr val="000000"/>
        </a:buClr>
        <a:buSzPct val="100000"/>
        <a:buFont typeface="Times New Roman" charset="0"/>
        <a:defRPr sz="2800">
          <a:solidFill>
            <a:srgbClr val="FFFF00"/>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charset="0"/>
        <a:defRPr sz="2400">
          <a:solidFill>
            <a:srgbClr val="FFFF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charset="0"/>
        <a:defRPr sz="2000">
          <a:solidFill>
            <a:srgbClr val="FFFF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charset="0"/>
        <a:defRPr sz="2000">
          <a:solidFill>
            <a:srgbClr val="FFFF00"/>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charset="0"/>
        <a:defRPr sz="2000">
          <a:solidFill>
            <a:srgbClr val="FFFF00"/>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charset="0"/>
        <a:defRPr sz="2000">
          <a:solidFill>
            <a:srgbClr val="FFFF00"/>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charset="0"/>
        <a:defRPr sz="2000">
          <a:solidFill>
            <a:srgbClr val="FFFF00"/>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charset="0"/>
        <a:defRPr sz="2000">
          <a:solidFill>
            <a:srgbClr val="FFFF00"/>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wmf"/><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oleObject" Target="../embeddings/oleObject1.bin"/><Relationship Id="rId7" Type="http://schemas.openxmlformats.org/officeDocument/2006/relationships/image" Target="../media/image22.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jpeg"/><Relationship Id="rId6" Type="http://schemas.openxmlformats.org/officeDocument/2006/relationships/image" Target="../media/image28.jpeg"/><Relationship Id="rId7" Type="http://schemas.openxmlformats.org/officeDocument/2006/relationships/image" Target="../media/image29.jpeg"/><Relationship Id="rId8"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xml"/><Relationship Id="rId5" Type="http://schemas.openxmlformats.org/officeDocument/2006/relationships/image" Target="../media/image5.png"/><Relationship Id="rId1" Type="http://schemas.microsoft.com/office/2007/relationships/media" Target="../media/media1.mpg"/><Relationship Id="rId2" Type="http://schemas.openxmlformats.org/officeDocument/2006/relationships/video" Target="../media/media1.m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684213" y="2349500"/>
            <a:ext cx="7772400" cy="201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defRPr/>
            </a:pPr>
            <a:r>
              <a:rPr lang="de-DE" sz="4400" dirty="0" err="1" smtClean="0">
                <a:solidFill>
                  <a:srgbClr val="FFFF00"/>
                </a:solidFill>
                <a:cs typeface="Arial" charset="0"/>
              </a:rPr>
              <a:t>Acute</a:t>
            </a:r>
            <a:r>
              <a:rPr lang="de-DE" sz="4400" dirty="0" smtClean="0">
                <a:solidFill>
                  <a:srgbClr val="FFFF00"/>
                </a:solidFill>
                <a:cs typeface="Arial" charset="0"/>
              </a:rPr>
              <a:t> Sinusitis – Treatment </a:t>
            </a:r>
            <a:r>
              <a:rPr lang="de-DE" sz="4400" dirty="0" err="1" smtClean="0">
                <a:solidFill>
                  <a:srgbClr val="FFFF00"/>
                </a:solidFill>
                <a:cs typeface="Arial" charset="0"/>
              </a:rPr>
              <a:t>and</a:t>
            </a:r>
            <a:r>
              <a:rPr lang="de-DE" sz="4400" dirty="0" smtClean="0">
                <a:solidFill>
                  <a:srgbClr val="FFFF00"/>
                </a:solidFill>
                <a:cs typeface="Arial" charset="0"/>
              </a:rPr>
              <a:t> Management </a:t>
            </a:r>
            <a:r>
              <a:rPr lang="de-DE" sz="4400" dirty="0" err="1" smtClean="0">
                <a:solidFill>
                  <a:srgbClr val="FFFF00"/>
                </a:solidFill>
                <a:cs typeface="Arial" charset="0"/>
              </a:rPr>
              <a:t>with</a:t>
            </a:r>
            <a:r>
              <a:rPr lang="de-DE" sz="4400" dirty="0" smtClean="0">
                <a:solidFill>
                  <a:srgbClr val="FFFF00"/>
                </a:solidFill>
                <a:cs typeface="Arial" charset="0"/>
              </a:rPr>
              <a:t> </a:t>
            </a:r>
            <a:r>
              <a:rPr lang="de-DE" sz="4400" dirty="0" err="1" smtClean="0">
                <a:solidFill>
                  <a:srgbClr val="FFFF00"/>
                </a:solidFill>
                <a:cs typeface="Arial" charset="0"/>
              </a:rPr>
              <a:t>Mucolytic</a:t>
            </a:r>
            <a:r>
              <a:rPr lang="de-DE" sz="4400" dirty="0" smtClean="0">
                <a:solidFill>
                  <a:srgbClr val="FFFF00"/>
                </a:solidFill>
                <a:cs typeface="Arial" charset="0"/>
              </a:rPr>
              <a:t> </a:t>
            </a:r>
            <a:r>
              <a:rPr lang="de-DE" sz="4400" dirty="0" err="1" smtClean="0">
                <a:solidFill>
                  <a:srgbClr val="FFFF00"/>
                </a:solidFill>
                <a:cs typeface="Arial" charset="0"/>
              </a:rPr>
              <a:t>Agents</a:t>
            </a:r>
            <a:endParaRPr lang="de-DE" sz="4400" dirty="0" smtClean="0">
              <a:solidFill>
                <a:srgbClr val="FFFF00"/>
              </a:solidFill>
              <a:cs typeface="Arial" charset="0"/>
            </a:endParaRPr>
          </a:p>
        </p:txBody>
      </p:sp>
      <p:sp>
        <p:nvSpPr>
          <p:cNvPr id="3075" name="Text Box 3"/>
          <p:cNvSpPr txBox="1">
            <a:spLocks noChangeArrowheads="1"/>
          </p:cNvSpPr>
          <p:nvPr/>
        </p:nvSpPr>
        <p:spPr bwMode="auto">
          <a:xfrm>
            <a:off x="150813" y="6178550"/>
            <a:ext cx="2995454" cy="7870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lgn="l">
              <a:defRPr/>
            </a:pPr>
            <a:r>
              <a:rPr lang="de-DE" sz="1500" dirty="0" err="1" smtClean="0">
                <a:solidFill>
                  <a:srgbClr val="FFFF00"/>
                </a:solidFill>
              </a:rPr>
              <a:t>Armed</a:t>
            </a:r>
            <a:r>
              <a:rPr lang="de-DE" sz="1500" dirty="0" smtClean="0">
                <a:solidFill>
                  <a:srgbClr val="FFFF00"/>
                </a:solidFill>
              </a:rPr>
              <a:t> Forces Hospital Hamburg</a:t>
            </a:r>
          </a:p>
          <a:p>
            <a:pPr algn="l">
              <a:defRPr/>
            </a:pPr>
            <a:r>
              <a:rPr lang="de-DE" sz="1500" dirty="0" smtClean="0">
                <a:solidFill>
                  <a:srgbClr val="FFFF00"/>
                </a:solidFill>
              </a:rPr>
              <a:t>ENT Department</a:t>
            </a:r>
          </a:p>
          <a:p>
            <a:pPr algn="l">
              <a:defRPr/>
            </a:pPr>
            <a:endParaRPr lang="de-DE" sz="1500" dirty="0" smtClean="0">
              <a:solidFill>
                <a:srgbClr val="FFFF00"/>
              </a:solidFill>
            </a:endParaRPr>
          </a:p>
        </p:txBody>
      </p:sp>
      <p:sp>
        <p:nvSpPr>
          <p:cNvPr id="3076" name="Text Box 4"/>
          <p:cNvSpPr txBox="1">
            <a:spLocks noChangeArrowheads="1"/>
          </p:cNvSpPr>
          <p:nvPr/>
        </p:nvSpPr>
        <p:spPr bwMode="auto">
          <a:xfrm>
            <a:off x="4140200" y="6324600"/>
            <a:ext cx="5003800" cy="32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lgn="r">
              <a:defRPr/>
            </a:pPr>
            <a:r>
              <a:rPr lang="de-DE" sz="1500" dirty="0" smtClean="0">
                <a:solidFill>
                  <a:srgbClr val="FFFF00"/>
                </a:solidFill>
              </a:rPr>
              <a:t>Professor Dr. med. habil. Thorsten Zehlicke</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04813"/>
            <a:ext cx="3414712" cy="1123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457200" y="485775"/>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defRPr/>
            </a:pPr>
            <a:r>
              <a:rPr lang="de-DE" sz="4400" dirty="0" err="1" smtClean="0">
                <a:solidFill>
                  <a:srgbClr val="FFFFFF"/>
                </a:solidFill>
              </a:rPr>
              <a:t>Xylometazolin</a:t>
            </a:r>
            <a:r>
              <a:rPr lang="de-DE" sz="4400" dirty="0" smtClean="0">
                <a:solidFill>
                  <a:srgbClr val="FFFFFF"/>
                </a:solidFill>
              </a:rPr>
              <a:t> </a:t>
            </a:r>
            <a:r>
              <a:rPr lang="de-DE" sz="4400" dirty="0">
                <a:solidFill>
                  <a:srgbClr val="FFFFFF"/>
                </a:solidFill>
              </a:rPr>
              <a:t>S</a:t>
            </a:r>
            <a:r>
              <a:rPr lang="de-DE" sz="4400" dirty="0" smtClean="0">
                <a:solidFill>
                  <a:srgbClr val="FFFFFF"/>
                </a:solidFill>
              </a:rPr>
              <a:t>pray</a:t>
            </a:r>
          </a:p>
          <a:p>
            <a:pPr>
              <a:defRPr/>
            </a:pPr>
            <a:endParaRPr lang="de-DE" sz="4400" dirty="0" smtClean="0">
              <a:solidFill>
                <a:srgbClr val="FFFFFF"/>
              </a:solidFill>
            </a:endParaRPr>
          </a:p>
        </p:txBody>
      </p:sp>
      <p:sp>
        <p:nvSpPr>
          <p:cNvPr id="14338" name="Text Box 2"/>
          <p:cNvSpPr txBox="1">
            <a:spLocks noChangeArrowheads="1"/>
          </p:cNvSpPr>
          <p:nvPr/>
        </p:nvSpPr>
        <p:spPr bwMode="auto">
          <a:xfrm>
            <a:off x="457200" y="1268413"/>
            <a:ext cx="8229600" cy="4916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336550" indent="-33655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ＭＳ Ｐゴシック" charset="0"/>
                <a:cs typeface="Arial Unicode MS" charset="0"/>
              </a:defRPr>
            </a:lvl1pPr>
            <a:lvl2pPr marL="736600" indent="-27940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2pPr>
            <a:lvl3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3pPr>
            <a:lvl4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4pPr>
            <a:lvl5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9pPr>
          </a:lstStyle>
          <a:p>
            <a:pPr algn="l">
              <a:lnSpc>
                <a:spcPct val="90000"/>
              </a:lnSpc>
              <a:spcBef>
                <a:spcPts val="700"/>
              </a:spcBef>
              <a:buClr>
                <a:srgbClr val="FFFF00"/>
              </a:buClr>
              <a:buFont typeface="Arial" charset="0"/>
              <a:buChar char="•"/>
              <a:defRPr/>
            </a:pPr>
            <a:r>
              <a:rPr lang="de-DE" sz="2800" dirty="0" err="1">
                <a:solidFill>
                  <a:srgbClr val="FFFF00"/>
                </a:solidFill>
              </a:rPr>
              <a:t>Frequently</a:t>
            </a:r>
            <a:r>
              <a:rPr lang="de-DE" sz="2800" dirty="0">
                <a:solidFill>
                  <a:srgbClr val="FFFF00"/>
                </a:solidFill>
              </a:rPr>
              <a:t> </a:t>
            </a:r>
            <a:r>
              <a:rPr lang="de-DE" sz="2800" dirty="0" err="1" smtClean="0">
                <a:solidFill>
                  <a:srgbClr val="FFFF00"/>
                </a:solidFill>
              </a:rPr>
              <a:t>prescribed</a:t>
            </a:r>
            <a:r>
              <a:rPr lang="de-DE" sz="2800" dirty="0" smtClean="0">
                <a:solidFill>
                  <a:srgbClr val="FFFF00"/>
                </a:solidFill>
              </a:rPr>
              <a:t> in Germany</a:t>
            </a:r>
          </a:p>
          <a:p>
            <a:pPr algn="l">
              <a:lnSpc>
                <a:spcPct val="90000"/>
              </a:lnSpc>
              <a:spcBef>
                <a:spcPts val="700"/>
              </a:spcBef>
              <a:buClr>
                <a:srgbClr val="FFFF00"/>
              </a:buClr>
              <a:buFont typeface="Arial" charset="0"/>
              <a:buChar char="•"/>
              <a:defRPr/>
            </a:pPr>
            <a:endParaRPr lang="de-DE" sz="2800" dirty="0" smtClean="0">
              <a:solidFill>
                <a:srgbClr val="FFFF00"/>
              </a:solidFill>
            </a:endParaRPr>
          </a:p>
          <a:p>
            <a:pPr algn="l">
              <a:lnSpc>
                <a:spcPct val="90000"/>
              </a:lnSpc>
              <a:spcBef>
                <a:spcPts val="700"/>
              </a:spcBef>
              <a:buClr>
                <a:srgbClr val="FFFF00"/>
              </a:buClr>
              <a:buFont typeface="Arial" charset="0"/>
              <a:buChar char="•"/>
              <a:defRPr/>
            </a:pPr>
            <a:r>
              <a:rPr lang="de-DE" sz="2800" dirty="0" err="1">
                <a:solidFill>
                  <a:srgbClr val="FFFF00"/>
                </a:solidFill>
              </a:rPr>
              <a:t>Imidazole</a:t>
            </a:r>
            <a:r>
              <a:rPr lang="de-DE" sz="2800" dirty="0">
                <a:solidFill>
                  <a:srgbClr val="FFFF00"/>
                </a:solidFill>
              </a:rPr>
              <a:t> derivatives , alpha- </a:t>
            </a:r>
            <a:r>
              <a:rPr lang="de-DE" sz="2800" dirty="0" err="1">
                <a:solidFill>
                  <a:srgbClr val="FFFF00"/>
                </a:solidFill>
              </a:rPr>
              <a:t>sympathomimetic</a:t>
            </a:r>
            <a:r>
              <a:rPr lang="de-DE" sz="2800" dirty="0">
                <a:solidFill>
                  <a:srgbClr val="FFFF00"/>
                </a:solidFill>
              </a:rPr>
              <a:t> </a:t>
            </a:r>
            <a:r>
              <a:rPr lang="de-DE" sz="2800" dirty="0" err="1" smtClean="0">
                <a:solidFill>
                  <a:srgbClr val="FFFF00"/>
                </a:solidFill>
              </a:rPr>
              <a:t>effect</a:t>
            </a:r>
            <a:endParaRPr lang="de-DE" sz="2800" dirty="0" smtClean="0">
              <a:solidFill>
                <a:srgbClr val="FFFF00"/>
              </a:solidFill>
            </a:endParaRPr>
          </a:p>
          <a:p>
            <a:pPr algn="l">
              <a:lnSpc>
                <a:spcPct val="90000"/>
              </a:lnSpc>
              <a:spcBef>
                <a:spcPts val="700"/>
              </a:spcBef>
              <a:buClr>
                <a:srgbClr val="FFFF00"/>
              </a:buClr>
              <a:buFont typeface="Arial" charset="0"/>
              <a:buChar char="•"/>
              <a:defRPr/>
            </a:pPr>
            <a:endParaRPr lang="de-DE" sz="2800" dirty="0" smtClean="0">
              <a:solidFill>
                <a:srgbClr val="FFFF00"/>
              </a:solidFill>
            </a:endParaRPr>
          </a:p>
          <a:p>
            <a:pPr algn="l">
              <a:lnSpc>
                <a:spcPct val="90000"/>
              </a:lnSpc>
              <a:spcBef>
                <a:spcPts val="700"/>
              </a:spcBef>
              <a:buClr>
                <a:srgbClr val="FFFF00"/>
              </a:buClr>
              <a:buFont typeface="Arial" charset="0"/>
              <a:buChar char="•"/>
              <a:defRPr/>
            </a:pPr>
            <a:r>
              <a:rPr lang="de-DE" sz="2800" dirty="0" err="1">
                <a:solidFill>
                  <a:srgbClr val="FFFF00"/>
                </a:solidFill>
              </a:rPr>
              <a:t>Contraction</a:t>
            </a:r>
            <a:r>
              <a:rPr lang="de-DE" sz="2800" dirty="0">
                <a:solidFill>
                  <a:srgbClr val="FFFF00"/>
                </a:solidFill>
              </a:rPr>
              <a:t> </a:t>
            </a:r>
            <a:r>
              <a:rPr lang="de-DE" sz="2800" dirty="0" err="1">
                <a:solidFill>
                  <a:srgbClr val="FFFF00"/>
                </a:solidFill>
              </a:rPr>
              <a:t>of</a:t>
            </a:r>
            <a:r>
              <a:rPr lang="de-DE" sz="2800" dirty="0">
                <a:solidFill>
                  <a:srgbClr val="FFFF00"/>
                </a:solidFill>
              </a:rPr>
              <a:t> </a:t>
            </a:r>
            <a:r>
              <a:rPr lang="de-DE" sz="2800" dirty="0" err="1">
                <a:solidFill>
                  <a:srgbClr val="FFFF00"/>
                </a:solidFill>
              </a:rPr>
              <a:t>vascular</a:t>
            </a:r>
            <a:r>
              <a:rPr lang="de-DE" sz="2800" dirty="0">
                <a:solidFill>
                  <a:srgbClr val="FFFF00"/>
                </a:solidFill>
              </a:rPr>
              <a:t> smooth </a:t>
            </a:r>
            <a:r>
              <a:rPr lang="de-DE" sz="2800" dirty="0" err="1">
                <a:solidFill>
                  <a:srgbClr val="FFFF00"/>
                </a:solidFill>
              </a:rPr>
              <a:t>muscles</a:t>
            </a:r>
            <a:r>
              <a:rPr lang="de-DE" sz="2800" dirty="0">
                <a:solidFill>
                  <a:srgbClr val="FFFF00"/>
                </a:solidFill>
              </a:rPr>
              <a:t> - </a:t>
            </a:r>
            <a:r>
              <a:rPr lang="de-DE" sz="2800" dirty="0" err="1">
                <a:solidFill>
                  <a:srgbClr val="FFFF00"/>
                </a:solidFill>
              </a:rPr>
              <a:t>narrowing</a:t>
            </a:r>
            <a:r>
              <a:rPr lang="de-DE" sz="2800" dirty="0">
                <a:solidFill>
                  <a:srgbClr val="FFFF00"/>
                </a:solidFill>
              </a:rPr>
              <a:t> </a:t>
            </a:r>
            <a:r>
              <a:rPr lang="de-DE" sz="2800" dirty="0" err="1">
                <a:solidFill>
                  <a:srgbClr val="FFFF00"/>
                </a:solidFill>
              </a:rPr>
              <a:t>of</a:t>
            </a:r>
            <a:r>
              <a:rPr lang="de-DE" sz="2800" dirty="0">
                <a:solidFill>
                  <a:srgbClr val="FFFF00"/>
                </a:solidFill>
              </a:rPr>
              <a:t> </a:t>
            </a:r>
            <a:r>
              <a:rPr lang="de-DE" sz="2800" dirty="0" err="1">
                <a:solidFill>
                  <a:srgbClr val="FFFF00"/>
                </a:solidFill>
              </a:rPr>
              <a:t>the</a:t>
            </a:r>
            <a:r>
              <a:rPr lang="de-DE" sz="2800" dirty="0">
                <a:solidFill>
                  <a:srgbClr val="FFFF00"/>
                </a:solidFill>
              </a:rPr>
              <a:t> </a:t>
            </a:r>
            <a:r>
              <a:rPr lang="de-DE" sz="2800" dirty="0" err="1">
                <a:solidFill>
                  <a:srgbClr val="FFFF00"/>
                </a:solidFill>
              </a:rPr>
              <a:t>vessels</a:t>
            </a:r>
            <a:r>
              <a:rPr lang="de-DE" sz="2800" dirty="0">
                <a:solidFill>
                  <a:srgbClr val="FFFF00"/>
                </a:solidFill>
              </a:rPr>
              <a:t> </a:t>
            </a:r>
            <a:r>
              <a:rPr lang="de-DE" sz="2800" dirty="0" smtClean="0">
                <a:solidFill>
                  <a:srgbClr val="FFFF00"/>
                </a:solidFill>
              </a:rPr>
              <a:t>– </a:t>
            </a:r>
            <a:r>
              <a:rPr lang="de-DE" sz="2800" dirty="0" err="1" smtClean="0">
                <a:solidFill>
                  <a:srgbClr val="FFFF00"/>
                </a:solidFill>
              </a:rPr>
              <a:t>decongestant</a:t>
            </a:r>
            <a:r>
              <a:rPr lang="de-DE" sz="2800" dirty="0" smtClean="0">
                <a:solidFill>
                  <a:srgbClr val="FFFF00"/>
                </a:solidFill>
              </a:rPr>
              <a:t> </a:t>
            </a:r>
            <a:r>
              <a:rPr lang="de-DE" sz="2800" dirty="0" err="1" smtClean="0">
                <a:solidFill>
                  <a:srgbClr val="FFFF00"/>
                </a:solidFill>
              </a:rPr>
              <a:t>effect</a:t>
            </a:r>
            <a:endParaRPr lang="de-DE" sz="2800" dirty="0" smtClean="0">
              <a:solidFill>
                <a:srgbClr val="FFFF00"/>
              </a:solidFill>
            </a:endParaRPr>
          </a:p>
          <a:p>
            <a:pPr algn="l">
              <a:lnSpc>
                <a:spcPct val="90000"/>
              </a:lnSpc>
              <a:spcBef>
                <a:spcPts val="700"/>
              </a:spcBef>
              <a:buClr>
                <a:srgbClr val="FFFF00"/>
              </a:buClr>
              <a:buFont typeface="Arial" charset="0"/>
              <a:buChar char="•"/>
              <a:defRPr/>
            </a:pPr>
            <a:endParaRPr lang="de-DE" sz="2800" dirty="0">
              <a:solidFill>
                <a:srgbClr val="FFFF00"/>
              </a:solidFill>
            </a:endParaRPr>
          </a:p>
          <a:p>
            <a:pPr algn="l">
              <a:lnSpc>
                <a:spcPct val="90000"/>
              </a:lnSpc>
              <a:spcBef>
                <a:spcPts val="700"/>
              </a:spcBef>
              <a:buClr>
                <a:srgbClr val="FFFF00"/>
              </a:buClr>
              <a:buFont typeface="Arial" charset="0"/>
              <a:buChar char="•"/>
              <a:defRPr/>
            </a:pPr>
            <a:r>
              <a:rPr lang="de-DE" sz="2800" dirty="0" err="1">
                <a:solidFill>
                  <a:srgbClr val="FFFF00"/>
                </a:solidFill>
              </a:rPr>
              <a:t>Many</a:t>
            </a:r>
            <a:r>
              <a:rPr lang="de-DE" sz="2800" dirty="0">
                <a:solidFill>
                  <a:srgbClr val="FFFF00"/>
                </a:solidFill>
              </a:rPr>
              <a:t> </a:t>
            </a:r>
            <a:r>
              <a:rPr lang="de-DE" sz="2800" dirty="0" err="1">
                <a:solidFill>
                  <a:srgbClr val="FFFF00"/>
                </a:solidFill>
              </a:rPr>
              <a:t>publications</a:t>
            </a:r>
            <a:r>
              <a:rPr lang="de-DE" sz="2800" dirty="0">
                <a:solidFill>
                  <a:srgbClr val="FFFF00"/>
                </a:solidFill>
              </a:rPr>
              <a:t> on </a:t>
            </a:r>
            <a:r>
              <a:rPr lang="de-DE" sz="2800" dirty="0" err="1">
                <a:solidFill>
                  <a:srgbClr val="FFFF00"/>
                </a:solidFill>
              </a:rPr>
              <a:t>the</a:t>
            </a:r>
            <a:r>
              <a:rPr lang="de-DE" sz="2800" dirty="0">
                <a:solidFill>
                  <a:srgbClr val="FFFF00"/>
                </a:solidFill>
              </a:rPr>
              <a:t> </a:t>
            </a:r>
            <a:r>
              <a:rPr lang="de-DE" sz="2800" dirty="0" err="1">
                <a:solidFill>
                  <a:srgbClr val="FFFF00"/>
                </a:solidFill>
              </a:rPr>
              <a:t>improvement</a:t>
            </a:r>
            <a:r>
              <a:rPr lang="de-DE" sz="2800" dirty="0">
                <a:solidFill>
                  <a:srgbClr val="FFFF00"/>
                </a:solidFill>
              </a:rPr>
              <a:t> </a:t>
            </a:r>
            <a:r>
              <a:rPr lang="de-DE" sz="2800" dirty="0" err="1">
                <a:solidFill>
                  <a:srgbClr val="FFFF00"/>
                </a:solidFill>
              </a:rPr>
              <a:t>of</a:t>
            </a:r>
            <a:r>
              <a:rPr lang="de-DE" sz="2800" dirty="0">
                <a:solidFill>
                  <a:srgbClr val="FFFF00"/>
                </a:solidFill>
              </a:rPr>
              <a:t> nasal </a:t>
            </a:r>
            <a:r>
              <a:rPr lang="de-DE" sz="2800" dirty="0" err="1">
                <a:solidFill>
                  <a:srgbClr val="FFFF00"/>
                </a:solidFill>
              </a:rPr>
              <a:t>breathing</a:t>
            </a:r>
            <a:r>
              <a:rPr lang="de-DE" sz="2800" dirty="0">
                <a:solidFill>
                  <a:srgbClr val="FFFF00"/>
                </a:solidFill>
              </a:rPr>
              <a:t> </a:t>
            </a:r>
            <a:r>
              <a:rPr lang="de-DE" sz="2800" dirty="0" err="1">
                <a:solidFill>
                  <a:srgbClr val="FFFF00"/>
                </a:solidFill>
              </a:rPr>
              <a:t>during</a:t>
            </a:r>
            <a:r>
              <a:rPr lang="de-DE" sz="2800" dirty="0">
                <a:solidFill>
                  <a:srgbClr val="FFFF00"/>
                </a:solidFill>
              </a:rPr>
              <a:t> banal </a:t>
            </a:r>
            <a:r>
              <a:rPr lang="de-DE" sz="2800" dirty="0" err="1" smtClean="0">
                <a:solidFill>
                  <a:srgbClr val="FFFF00"/>
                </a:solidFill>
              </a:rPr>
              <a:t>infection</a:t>
            </a:r>
            <a:r>
              <a:rPr lang="de-DE" sz="2800" dirty="0" smtClean="0">
                <a:solidFill>
                  <a:srgbClr val="FFFF00"/>
                </a:solidFill>
              </a:rPr>
              <a:t> (</a:t>
            </a:r>
            <a:r>
              <a:rPr lang="de-DE" sz="2800" dirty="0" err="1" smtClean="0">
                <a:solidFill>
                  <a:srgbClr val="FFFF00"/>
                </a:solidFill>
              </a:rPr>
              <a:t>PubMed</a:t>
            </a:r>
            <a:r>
              <a:rPr lang="de-DE" sz="2800" dirty="0" smtClean="0">
                <a:solidFill>
                  <a:srgbClr val="FFFF00"/>
                </a:solidFill>
              </a:rPr>
              <a:t> 185 </a:t>
            </a:r>
            <a:r>
              <a:rPr lang="de-DE" sz="2800" dirty="0" err="1" smtClean="0">
                <a:solidFill>
                  <a:srgbClr val="FFFF00"/>
                </a:solidFill>
              </a:rPr>
              <a:t>Publ</a:t>
            </a:r>
            <a:r>
              <a:rPr lang="de-DE" sz="2800" dirty="0" smtClean="0">
                <a:solidFill>
                  <a:srgbClr val="FFFF00"/>
                </a:solidFill>
              </a:rPr>
              <a:t>. </a:t>
            </a:r>
            <a:r>
              <a:rPr lang="de-DE" sz="2800" dirty="0" err="1">
                <a:solidFill>
                  <a:srgbClr val="FFFF00"/>
                </a:solidFill>
              </a:rPr>
              <a:t>w</a:t>
            </a:r>
            <a:r>
              <a:rPr lang="de-DE" sz="2800" dirty="0" err="1" smtClean="0">
                <a:solidFill>
                  <a:srgbClr val="FFFF00"/>
                </a:solidFill>
              </a:rPr>
              <a:t>ord</a:t>
            </a:r>
            <a:r>
              <a:rPr lang="de-DE" sz="2800" dirty="0" smtClean="0">
                <a:solidFill>
                  <a:srgbClr val="FFFF00"/>
                </a:solidFill>
              </a:rPr>
              <a:t> </a:t>
            </a:r>
            <a:r>
              <a:rPr lang="de-DE" sz="2800" dirty="0" err="1" smtClean="0">
                <a:solidFill>
                  <a:srgbClr val="FFFF00"/>
                </a:solidFill>
              </a:rPr>
              <a:t>search</a:t>
            </a:r>
            <a:r>
              <a:rPr lang="de-DE" sz="2800" dirty="0" smtClean="0">
                <a:solidFill>
                  <a:srgbClr val="FFFF00"/>
                </a:solidFill>
              </a:rPr>
              <a:t> </a:t>
            </a:r>
            <a:r>
              <a:rPr lang="de-DE" sz="2800" dirty="0">
                <a:solidFill>
                  <a:srgbClr val="FFFF00"/>
                </a:solidFill>
              </a:rPr>
              <a:t>„</a:t>
            </a:r>
            <a:r>
              <a:rPr lang="de-DE" sz="2800" dirty="0" err="1">
                <a:solidFill>
                  <a:srgbClr val="FFFF00"/>
                </a:solidFill>
              </a:rPr>
              <a:t>xylometazoline</a:t>
            </a:r>
            <a:r>
              <a:rPr lang="de-DE" sz="2800" dirty="0">
                <a:solidFill>
                  <a:srgbClr val="FFFF00"/>
                </a:solidFill>
              </a:rPr>
              <a:t> </a:t>
            </a:r>
            <a:r>
              <a:rPr lang="de-DE" sz="2800" dirty="0" smtClean="0">
                <a:solidFill>
                  <a:srgbClr val="FFFF00"/>
                </a:solidFill>
              </a:rPr>
              <a:t>nasal“)</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457200" y="485775"/>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defRPr/>
            </a:pPr>
            <a:r>
              <a:rPr lang="de-DE" sz="4400" dirty="0" err="1" smtClean="0">
                <a:solidFill>
                  <a:srgbClr val="FFFFFF"/>
                </a:solidFill>
              </a:rPr>
              <a:t>Xylometazolin</a:t>
            </a:r>
            <a:r>
              <a:rPr lang="de-DE" sz="4400" dirty="0" smtClean="0">
                <a:solidFill>
                  <a:srgbClr val="FFFFFF"/>
                </a:solidFill>
              </a:rPr>
              <a:t> </a:t>
            </a:r>
            <a:r>
              <a:rPr lang="de-DE" sz="4400" dirty="0">
                <a:solidFill>
                  <a:srgbClr val="FFFFFF"/>
                </a:solidFill>
              </a:rPr>
              <a:t>S</a:t>
            </a:r>
            <a:r>
              <a:rPr lang="de-DE" sz="4400" dirty="0" smtClean="0">
                <a:solidFill>
                  <a:srgbClr val="FFFFFF"/>
                </a:solidFill>
              </a:rPr>
              <a:t>pray</a:t>
            </a:r>
          </a:p>
          <a:p>
            <a:pPr>
              <a:defRPr/>
            </a:pPr>
            <a:endParaRPr lang="de-DE" sz="4400" dirty="0" smtClean="0">
              <a:solidFill>
                <a:srgbClr val="FFFFFF"/>
              </a:solidFill>
            </a:endParaRPr>
          </a:p>
        </p:txBody>
      </p:sp>
      <p:sp>
        <p:nvSpPr>
          <p:cNvPr id="14338" name="Text Box 2"/>
          <p:cNvSpPr txBox="1">
            <a:spLocks noChangeArrowheads="1"/>
          </p:cNvSpPr>
          <p:nvPr/>
        </p:nvSpPr>
        <p:spPr bwMode="auto">
          <a:xfrm>
            <a:off x="457200" y="1700213"/>
            <a:ext cx="8229600" cy="540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cs typeface="ＭＳ Ｐゴシック" charset="0"/>
              </a:defRPr>
            </a:lvl1pPr>
            <a:lvl2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2pPr>
            <a:lvl3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3pPr>
            <a:lvl4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4pPr>
            <a:lvl5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5pPr>
            <a:lvl6pPr marL="25146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6pPr>
            <a:lvl7pPr marL="29718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7pPr>
            <a:lvl8pPr marL="34290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8pPr>
            <a:lvl9pPr marL="38862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9pPr>
          </a:lstStyle>
          <a:p>
            <a:pPr algn="just" eaLnBrk="1" hangingPunct="1">
              <a:lnSpc>
                <a:spcPct val="90000"/>
              </a:lnSpc>
              <a:spcBef>
                <a:spcPts val="700"/>
              </a:spcBef>
              <a:buClr>
                <a:srgbClr val="FFFF00"/>
              </a:buClr>
              <a:defRPr/>
            </a:pPr>
            <a:r>
              <a:rPr lang="de-DE" sz="3200" u="sng" dirty="0">
                <a:solidFill>
                  <a:srgbClr val="FFFF00"/>
                </a:solidFill>
              </a:rPr>
              <a:t>The </a:t>
            </a:r>
            <a:r>
              <a:rPr lang="de-DE" sz="3200" u="sng" dirty="0" err="1">
                <a:solidFill>
                  <a:srgbClr val="FFFF00"/>
                </a:solidFill>
              </a:rPr>
              <a:t>therapeutic</a:t>
            </a:r>
            <a:r>
              <a:rPr lang="de-DE" sz="3200" u="sng" dirty="0">
                <a:solidFill>
                  <a:srgbClr val="FFFF00"/>
                </a:solidFill>
              </a:rPr>
              <a:t> </a:t>
            </a:r>
            <a:r>
              <a:rPr lang="de-DE" sz="3200" u="sng" dirty="0" err="1">
                <a:solidFill>
                  <a:srgbClr val="FFFF00"/>
                </a:solidFill>
              </a:rPr>
              <a:t>effect</a:t>
            </a:r>
            <a:r>
              <a:rPr lang="de-DE" sz="3200" u="sng" dirty="0">
                <a:solidFill>
                  <a:srgbClr val="FFFF00"/>
                </a:solidFill>
              </a:rPr>
              <a:t> </a:t>
            </a:r>
            <a:r>
              <a:rPr lang="de-DE" sz="3200" u="sng" dirty="0" err="1">
                <a:solidFill>
                  <a:srgbClr val="FFFF00"/>
                </a:solidFill>
              </a:rPr>
              <a:t>of</a:t>
            </a:r>
            <a:r>
              <a:rPr lang="de-DE" sz="3200" u="sng" dirty="0">
                <a:solidFill>
                  <a:srgbClr val="FFFF00"/>
                </a:solidFill>
              </a:rPr>
              <a:t> nasal </a:t>
            </a:r>
            <a:r>
              <a:rPr lang="de-DE" sz="3200" u="sng" dirty="0" err="1">
                <a:solidFill>
                  <a:srgbClr val="FFFF00"/>
                </a:solidFill>
              </a:rPr>
              <a:t>decongestants</a:t>
            </a:r>
            <a:r>
              <a:rPr lang="de-DE" sz="3200" u="sng" dirty="0">
                <a:solidFill>
                  <a:srgbClr val="FFFF00"/>
                </a:solidFill>
              </a:rPr>
              <a:t> </a:t>
            </a:r>
            <a:r>
              <a:rPr lang="de-DE" sz="3200" u="sng" dirty="0" err="1">
                <a:solidFill>
                  <a:srgbClr val="FFFF00"/>
                </a:solidFill>
              </a:rPr>
              <a:t>is</a:t>
            </a:r>
            <a:r>
              <a:rPr lang="de-DE" sz="3200" u="sng" dirty="0">
                <a:solidFill>
                  <a:srgbClr val="FFFF00"/>
                </a:solidFill>
              </a:rPr>
              <a:t> </a:t>
            </a:r>
            <a:r>
              <a:rPr lang="de-DE" sz="3200" u="sng" dirty="0" err="1">
                <a:solidFill>
                  <a:srgbClr val="FFFF00"/>
                </a:solidFill>
              </a:rPr>
              <a:t>scarcely</a:t>
            </a:r>
            <a:r>
              <a:rPr lang="de-DE" sz="3200" u="sng" dirty="0">
                <a:solidFill>
                  <a:srgbClr val="FFFF00"/>
                </a:solidFill>
              </a:rPr>
              <a:t> </a:t>
            </a:r>
            <a:r>
              <a:rPr lang="de-DE" sz="3200" u="sng" dirty="0" err="1">
                <a:solidFill>
                  <a:srgbClr val="FFFF00"/>
                </a:solidFill>
              </a:rPr>
              <a:t>been</a:t>
            </a:r>
            <a:r>
              <a:rPr lang="de-DE" sz="3200" u="sng" dirty="0">
                <a:solidFill>
                  <a:srgbClr val="FFFF00"/>
                </a:solidFill>
              </a:rPr>
              <a:t> </a:t>
            </a:r>
            <a:r>
              <a:rPr lang="de-DE" sz="3200" u="sng" dirty="0" err="1">
                <a:solidFill>
                  <a:srgbClr val="FFFF00"/>
                </a:solidFill>
              </a:rPr>
              <a:t>studied</a:t>
            </a:r>
            <a:r>
              <a:rPr lang="de-DE" sz="3200" u="sng" dirty="0">
                <a:solidFill>
                  <a:srgbClr val="FFFF00"/>
                </a:solidFill>
              </a:rPr>
              <a:t> </a:t>
            </a:r>
            <a:r>
              <a:rPr lang="de-DE" sz="3200" u="sng" dirty="0" err="1">
                <a:solidFill>
                  <a:srgbClr val="FFFF00"/>
                </a:solidFill>
              </a:rPr>
              <a:t>for</a:t>
            </a:r>
            <a:r>
              <a:rPr lang="de-DE" sz="3200" u="sng" dirty="0">
                <a:solidFill>
                  <a:srgbClr val="FFFF00"/>
                </a:solidFill>
              </a:rPr>
              <a:t> </a:t>
            </a:r>
            <a:r>
              <a:rPr lang="de-DE" sz="3200" u="sng" dirty="0" err="1">
                <a:solidFill>
                  <a:srgbClr val="FFFF00"/>
                </a:solidFill>
              </a:rPr>
              <a:t>acute</a:t>
            </a:r>
            <a:r>
              <a:rPr lang="de-DE" sz="3200" u="sng" dirty="0">
                <a:solidFill>
                  <a:srgbClr val="FFFF00"/>
                </a:solidFill>
              </a:rPr>
              <a:t> </a:t>
            </a:r>
            <a:r>
              <a:rPr lang="de-DE" sz="3200" u="sng" dirty="0" err="1">
                <a:solidFill>
                  <a:srgbClr val="FFFF00"/>
                </a:solidFill>
              </a:rPr>
              <a:t>rhinosinusitis</a:t>
            </a:r>
            <a:r>
              <a:rPr lang="de-DE" sz="3200" u="sng" dirty="0">
                <a:solidFill>
                  <a:srgbClr val="FFFF00"/>
                </a:solidFill>
              </a:rPr>
              <a:t> , </a:t>
            </a:r>
            <a:r>
              <a:rPr lang="de-DE" sz="3200" u="sng" dirty="0" err="1">
                <a:solidFill>
                  <a:srgbClr val="FFFF00"/>
                </a:solidFill>
              </a:rPr>
              <a:t>placebo-controlled</a:t>
            </a:r>
            <a:r>
              <a:rPr lang="de-DE" sz="3200" u="sng" dirty="0">
                <a:solidFill>
                  <a:srgbClr val="FFFF00"/>
                </a:solidFill>
              </a:rPr>
              <a:t> </a:t>
            </a:r>
            <a:r>
              <a:rPr lang="de-DE" sz="3200" u="sng" dirty="0" err="1">
                <a:solidFill>
                  <a:srgbClr val="FFFF00"/>
                </a:solidFill>
              </a:rPr>
              <a:t>studies</a:t>
            </a:r>
            <a:r>
              <a:rPr lang="de-DE" sz="3200" u="sng" dirty="0">
                <a:solidFill>
                  <a:srgbClr val="FFFF00"/>
                </a:solidFill>
              </a:rPr>
              <a:t> </a:t>
            </a:r>
            <a:r>
              <a:rPr lang="de-DE" sz="3200" u="sng" dirty="0" err="1">
                <a:solidFill>
                  <a:srgbClr val="FFFF00"/>
                </a:solidFill>
              </a:rPr>
              <a:t>are</a:t>
            </a:r>
            <a:r>
              <a:rPr lang="de-DE" sz="3200" u="sng" dirty="0">
                <a:solidFill>
                  <a:srgbClr val="FFFF00"/>
                </a:solidFill>
              </a:rPr>
              <a:t> </a:t>
            </a:r>
            <a:r>
              <a:rPr lang="de-DE" sz="3200" u="sng" dirty="0" smtClean="0">
                <a:solidFill>
                  <a:srgbClr val="FFFF00"/>
                </a:solidFill>
              </a:rPr>
              <a:t>not </a:t>
            </a:r>
            <a:r>
              <a:rPr lang="de-DE" sz="3200" u="sng" dirty="0" err="1" smtClean="0">
                <a:solidFill>
                  <a:srgbClr val="FFFF00"/>
                </a:solidFill>
              </a:rPr>
              <a:t>available</a:t>
            </a:r>
            <a:endParaRPr lang="de-DE" sz="2800" dirty="0" smtClean="0">
              <a:solidFill>
                <a:srgbClr val="FFFF00"/>
              </a:solidFill>
            </a:endParaRPr>
          </a:p>
          <a:p>
            <a:pPr algn="just" eaLnBrk="1" hangingPunct="1">
              <a:lnSpc>
                <a:spcPct val="90000"/>
              </a:lnSpc>
              <a:spcBef>
                <a:spcPts val="700"/>
              </a:spcBef>
              <a:buClr>
                <a:srgbClr val="FFFF00"/>
              </a:buClr>
              <a:defRPr/>
            </a:pPr>
            <a:endParaRPr lang="de-DE" sz="2800" dirty="0" smtClean="0">
              <a:solidFill>
                <a:srgbClr val="FFFF00"/>
              </a:solidFill>
            </a:endParaRPr>
          </a:p>
          <a:p>
            <a:pPr eaLnBrk="1" hangingPunct="1">
              <a:lnSpc>
                <a:spcPct val="90000"/>
              </a:lnSpc>
              <a:spcBef>
                <a:spcPts val="700"/>
              </a:spcBef>
              <a:buClr>
                <a:srgbClr val="FFFF00"/>
              </a:buClr>
              <a:defRPr/>
            </a:pPr>
            <a:endParaRPr lang="de-DE" sz="2800" dirty="0" smtClean="0">
              <a:solidFill>
                <a:srgbClr val="FFFF00"/>
              </a:solidFill>
            </a:endParaRPr>
          </a:p>
          <a:p>
            <a:pPr eaLnBrk="1" hangingPunct="1">
              <a:lnSpc>
                <a:spcPct val="90000"/>
              </a:lnSpc>
              <a:spcBef>
                <a:spcPts val="700"/>
              </a:spcBef>
              <a:buClr>
                <a:srgbClr val="FFFF00"/>
              </a:buClr>
              <a:defRPr/>
            </a:pPr>
            <a:r>
              <a:rPr lang="de-DE" sz="2000" dirty="0" err="1" smtClean="0">
                <a:solidFill>
                  <a:srgbClr val="FFFF00"/>
                </a:solidFill>
              </a:rPr>
              <a:t>Giudeline</a:t>
            </a:r>
            <a:r>
              <a:rPr lang="de-DE" sz="2000" dirty="0">
                <a:solidFill>
                  <a:srgbClr val="FFFF00"/>
                </a:solidFill>
              </a:rPr>
              <a:t> German Society </a:t>
            </a:r>
            <a:r>
              <a:rPr lang="de-DE" sz="2000" dirty="0" err="1">
                <a:solidFill>
                  <a:srgbClr val="FFFF00"/>
                </a:solidFill>
              </a:rPr>
              <a:t>of</a:t>
            </a:r>
            <a:r>
              <a:rPr lang="de-DE" sz="2000" dirty="0">
                <a:solidFill>
                  <a:srgbClr val="FFFF00"/>
                </a:solidFill>
              </a:rPr>
              <a:t> </a:t>
            </a:r>
            <a:r>
              <a:rPr lang="de-DE" sz="2000" dirty="0" err="1">
                <a:solidFill>
                  <a:srgbClr val="FFFF00"/>
                </a:solidFill>
              </a:rPr>
              <a:t>Oto-Rhino-Laryngology</a:t>
            </a:r>
            <a:r>
              <a:rPr lang="de-DE" sz="2000" dirty="0">
                <a:solidFill>
                  <a:srgbClr val="FFFF00"/>
                </a:solidFill>
              </a:rPr>
              <a:t>, </a:t>
            </a:r>
            <a:endParaRPr lang="de-DE" sz="2000" dirty="0" smtClean="0">
              <a:solidFill>
                <a:srgbClr val="FFFF00"/>
              </a:solidFill>
            </a:endParaRPr>
          </a:p>
          <a:p>
            <a:pPr eaLnBrk="1" hangingPunct="1">
              <a:lnSpc>
                <a:spcPct val="90000"/>
              </a:lnSpc>
              <a:spcBef>
                <a:spcPts val="700"/>
              </a:spcBef>
              <a:buClr>
                <a:srgbClr val="FFFF00"/>
              </a:buClr>
              <a:defRPr/>
            </a:pPr>
            <a:r>
              <a:rPr lang="de-DE" sz="2000" dirty="0" smtClean="0">
                <a:solidFill>
                  <a:srgbClr val="FFFF00"/>
                </a:solidFill>
              </a:rPr>
              <a:t>Head </a:t>
            </a:r>
            <a:r>
              <a:rPr lang="de-DE" sz="2000" dirty="0" err="1">
                <a:solidFill>
                  <a:srgbClr val="FFFF00"/>
                </a:solidFill>
              </a:rPr>
              <a:t>and</a:t>
            </a:r>
            <a:r>
              <a:rPr lang="de-DE" sz="2000" dirty="0">
                <a:solidFill>
                  <a:srgbClr val="FFFF00"/>
                </a:solidFill>
              </a:rPr>
              <a:t> Neck </a:t>
            </a:r>
            <a:r>
              <a:rPr lang="de-DE" sz="2000" dirty="0" err="1">
                <a:solidFill>
                  <a:srgbClr val="FFFF00"/>
                </a:solidFill>
              </a:rPr>
              <a:t>Surgery</a:t>
            </a:r>
            <a:r>
              <a:rPr lang="de-DE" sz="2000" dirty="0" smtClean="0">
                <a:solidFill>
                  <a:srgbClr val="FFFF00"/>
                </a:solidFill>
              </a:rPr>
              <a:t>	</a:t>
            </a:r>
          </a:p>
          <a:p>
            <a:pPr eaLnBrk="1" hangingPunct="1">
              <a:lnSpc>
                <a:spcPct val="90000"/>
              </a:lnSpc>
              <a:spcBef>
                <a:spcPts val="700"/>
              </a:spcBef>
              <a:buClr>
                <a:srgbClr val="FFFF00"/>
              </a:buClr>
              <a:defRPr/>
            </a:pPr>
            <a:r>
              <a:rPr lang="de-DE" sz="2000" dirty="0" err="1" smtClean="0">
                <a:solidFill>
                  <a:srgbClr val="FFFF00"/>
                </a:solidFill>
              </a:rPr>
              <a:t>Rhinosinusitis</a:t>
            </a:r>
            <a:r>
              <a:rPr lang="de-DE" sz="2000" dirty="0" smtClean="0">
                <a:solidFill>
                  <a:srgbClr val="FFFF00"/>
                </a:solidFill>
              </a:rPr>
              <a:t> </a:t>
            </a:r>
          </a:p>
          <a:p>
            <a:pPr algn="l" eaLnBrk="1" hangingPunct="1">
              <a:lnSpc>
                <a:spcPct val="90000"/>
              </a:lnSpc>
              <a:spcBef>
                <a:spcPts val="700"/>
              </a:spcBef>
              <a:buClr>
                <a:srgbClr val="FFFF00"/>
              </a:buClr>
              <a:defRPr/>
            </a:pPr>
            <a:endParaRPr lang="de-DE" sz="2800" dirty="0" smtClean="0">
              <a:solidFill>
                <a:srgbClr val="FFFF00"/>
              </a:solidFill>
            </a:endParaRPr>
          </a:p>
          <a:p>
            <a:pPr algn="l" eaLnBrk="1" hangingPunct="1">
              <a:lnSpc>
                <a:spcPct val="90000"/>
              </a:lnSpc>
              <a:spcBef>
                <a:spcPts val="700"/>
              </a:spcBef>
              <a:buClr>
                <a:srgbClr val="FFFF00"/>
              </a:buClr>
              <a:defRPr/>
            </a:pPr>
            <a:endParaRPr lang="de-DE" sz="2800" dirty="0" smtClean="0">
              <a:solidFill>
                <a:srgbClr val="FFFF00"/>
              </a:solidFill>
            </a:endParaRPr>
          </a:p>
          <a:p>
            <a:pPr algn="l" eaLnBrk="1" hangingPunct="1">
              <a:lnSpc>
                <a:spcPct val="90000"/>
              </a:lnSpc>
              <a:spcBef>
                <a:spcPts val="700"/>
              </a:spcBef>
              <a:buClr>
                <a:srgbClr val="FFFF00"/>
              </a:buClr>
              <a:buFont typeface="Arial" charset="0"/>
              <a:buChar char="•"/>
              <a:defRPr/>
            </a:pPr>
            <a:endParaRPr lang="de-DE" sz="2800" dirty="0" smtClean="0">
              <a:solidFill>
                <a:srgbClr val="FFFF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defRPr/>
            </a:pPr>
            <a:r>
              <a:rPr lang="de-DE" sz="4400" dirty="0" err="1" smtClean="0">
                <a:solidFill>
                  <a:srgbClr val="FFFFFF"/>
                </a:solidFill>
                <a:effectLst>
                  <a:outerShdw blurRad="38100" dist="38100" dir="2700000" algn="tl">
                    <a:srgbClr val="000000"/>
                  </a:outerShdw>
                </a:effectLst>
              </a:rPr>
              <a:t>Antibiotic</a:t>
            </a:r>
            <a:r>
              <a:rPr lang="de-DE" sz="4400" dirty="0" smtClean="0">
                <a:solidFill>
                  <a:srgbClr val="FFFFFF"/>
                </a:solidFill>
                <a:effectLst>
                  <a:outerShdw blurRad="38100" dist="38100" dir="2700000" algn="tl">
                    <a:srgbClr val="000000"/>
                  </a:outerShdw>
                </a:effectLst>
              </a:rPr>
              <a:t> </a:t>
            </a:r>
            <a:r>
              <a:rPr lang="de-DE" sz="4400" dirty="0" err="1" smtClean="0">
                <a:solidFill>
                  <a:srgbClr val="FFFFFF"/>
                </a:solidFill>
                <a:effectLst>
                  <a:outerShdw blurRad="38100" dist="38100" dir="2700000" algn="tl">
                    <a:srgbClr val="000000"/>
                  </a:outerShdw>
                </a:effectLst>
              </a:rPr>
              <a:t>Therapy</a:t>
            </a:r>
            <a:endParaRPr lang="de-DE" sz="4400" dirty="0" smtClean="0">
              <a:solidFill>
                <a:srgbClr val="FFFFFF"/>
              </a:solidFill>
              <a:effectLst>
                <a:outerShdw blurRad="38100" dist="38100" dir="2700000" algn="tl">
                  <a:srgbClr val="000000"/>
                </a:outerShdw>
              </a:effectLst>
            </a:endParaRPr>
          </a:p>
        </p:txBody>
      </p:sp>
      <p:sp>
        <p:nvSpPr>
          <p:cNvPr id="13314" name="Text Box 2"/>
          <p:cNvSpPr txBox="1">
            <a:spLocks noChangeArrowheads="1"/>
          </p:cNvSpPr>
          <p:nvPr/>
        </p:nvSpPr>
        <p:spPr bwMode="auto">
          <a:xfrm>
            <a:off x="457200" y="1341438"/>
            <a:ext cx="8229600"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tabLst>
                <a:tab pos="268288"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cs typeface="ＭＳ Ｐゴシック" charset="0"/>
              </a:defRPr>
            </a:lvl1pPr>
            <a:lvl2pPr eaLnBrk="0" hangingPunct="0">
              <a:tabLst>
                <a:tab pos="268288"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2pPr>
            <a:lvl3pPr eaLnBrk="0" hangingPunct="0">
              <a:tabLst>
                <a:tab pos="268288"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3pPr>
            <a:lvl4pPr eaLnBrk="0" hangingPunct="0">
              <a:tabLst>
                <a:tab pos="268288"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4pPr>
            <a:lvl5pPr eaLnBrk="0" hangingPunct="0">
              <a:tabLst>
                <a:tab pos="268288"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5pPr>
            <a:lvl6pPr marL="2514600" indent="-228600" algn="ctr" defTabSz="449263" eaLnBrk="0" fontAlgn="base" hangingPunct="0">
              <a:spcBef>
                <a:spcPct val="0"/>
              </a:spcBef>
              <a:spcAft>
                <a:spcPct val="0"/>
              </a:spcAft>
              <a:buClr>
                <a:srgbClr val="000000"/>
              </a:buClr>
              <a:buSzPct val="100000"/>
              <a:buFont typeface="Times New Roman" charset="0"/>
              <a:tabLst>
                <a:tab pos="268288"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6pPr>
            <a:lvl7pPr marL="2971800" indent="-228600" algn="ctr" defTabSz="449263" eaLnBrk="0" fontAlgn="base" hangingPunct="0">
              <a:spcBef>
                <a:spcPct val="0"/>
              </a:spcBef>
              <a:spcAft>
                <a:spcPct val="0"/>
              </a:spcAft>
              <a:buClr>
                <a:srgbClr val="000000"/>
              </a:buClr>
              <a:buSzPct val="100000"/>
              <a:buFont typeface="Times New Roman" charset="0"/>
              <a:tabLst>
                <a:tab pos="268288"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7pPr>
            <a:lvl8pPr marL="3429000" indent="-228600" algn="ctr" defTabSz="449263" eaLnBrk="0" fontAlgn="base" hangingPunct="0">
              <a:spcBef>
                <a:spcPct val="0"/>
              </a:spcBef>
              <a:spcAft>
                <a:spcPct val="0"/>
              </a:spcAft>
              <a:buClr>
                <a:srgbClr val="000000"/>
              </a:buClr>
              <a:buSzPct val="100000"/>
              <a:buFont typeface="Times New Roman" charset="0"/>
              <a:tabLst>
                <a:tab pos="268288"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8pPr>
            <a:lvl9pPr marL="3886200" indent="-228600" algn="ctr" defTabSz="449263" eaLnBrk="0" fontAlgn="base" hangingPunct="0">
              <a:spcBef>
                <a:spcPct val="0"/>
              </a:spcBef>
              <a:spcAft>
                <a:spcPct val="0"/>
              </a:spcAft>
              <a:buClr>
                <a:srgbClr val="000000"/>
              </a:buClr>
              <a:buSzPct val="100000"/>
              <a:buFont typeface="Times New Roman" charset="0"/>
              <a:tabLst>
                <a:tab pos="268288"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9pPr>
          </a:lstStyle>
          <a:p>
            <a:pPr algn="l" eaLnBrk="1" hangingPunct="1">
              <a:lnSpc>
                <a:spcPct val="90000"/>
              </a:lnSpc>
              <a:spcBef>
                <a:spcPts val="700"/>
              </a:spcBef>
              <a:buClr>
                <a:srgbClr val="FFFF00"/>
              </a:buClr>
              <a:defRPr/>
            </a:pPr>
            <a:r>
              <a:rPr lang="de-DE" sz="2800" dirty="0" err="1">
                <a:solidFill>
                  <a:srgbClr val="FFFF00"/>
                </a:solidFill>
              </a:rPr>
              <a:t>Indications</a:t>
            </a:r>
            <a:r>
              <a:rPr lang="de-DE" sz="2800" dirty="0">
                <a:solidFill>
                  <a:srgbClr val="FFFF00"/>
                </a:solidFill>
              </a:rPr>
              <a:t> </a:t>
            </a:r>
            <a:r>
              <a:rPr lang="de-DE" sz="2800" dirty="0" err="1">
                <a:solidFill>
                  <a:srgbClr val="FFFF00"/>
                </a:solidFill>
              </a:rPr>
              <a:t>for</a:t>
            </a:r>
            <a:r>
              <a:rPr lang="de-DE" sz="2800" dirty="0">
                <a:solidFill>
                  <a:srgbClr val="FFFF00"/>
                </a:solidFill>
              </a:rPr>
              <a:t> </a:t>
            </a:r>
            <a:r>
              <a:rPr lang="de-DE" sz="2800" dirty="0" err="1">
                <a:solidFill>
                  <a:srgbClr val="FFFF00"/>
                </a:solidFill>
              </a:rPr>
              <a:t>antibiotic</a:t>
            </a:r>
            <a:r>
              <a:rPr lang="de-DE" sz="2800" dirty="0">
                <a:solidFill>
                  <a:srgbClr val="FFFF00"/>
                </a:solidFill>
              </a:rPr>
              <a:t> </a:t>
            </a:r>
            <a:r>
              <a:rPr lang="de-DE" sz="2800" dirty="0" err="1">
                <a:solidFill>
                  <a:srgbClr val="FFFF00"/>
                </a:solidFill>
              </a:rPr>
              <a:t>therapy</a:t>
            </a:r>
            <a:r>
              <a:rPr lang="de-DE" sz="2800" dirty="0">
                <a:solidFill>
                  <a:srgbClr val="FFFF00"/>
                </a:solidFill>
              </a:rPr>
              <a:t> in </a:t>
            </a:r>
            <a:r>
              <a:rPr lang="de-DE" sz="2800" dirty="0" err="1">
                <a:solidFill>
                  <a:srgbClr val="FFFF00"/>
                </a:solidFill>
              </a:rPr>
              <a:t>acute</a:t>
            </a:r>
            <a:r>
              <a:rPr lang="de-DE" sz="2800" dirty="0">
                <a:solidFill>
                  <a:srgbClr val="FFFF00"/>
                </a:solidFill>
              </a:rPr>
              <a:t> </a:t>
            </a:r>
            <a:r>
              <a:rPr lang="de-DE" sz="2800" dirty="0" err="1" smtClean="0">
                <a:solidFill>
                  <a:srgbClr val="FFFF00"/>
                </a:solidFill>
              </a:rPr>
              <a:t>rhinosinusitis</a:t>
            </a:r>
            <a:r>
              <a:rPr lang="de-DE" sz="2800" dirty="0" smtClean="0">
                <a:solidFill>
                  <a:srgbClr val="FFFF00"/>
                </a:solidFill>
              </a:rPr>
              <a:t>:</a:t>
            </a:r>
            <a:endParaRPr lang="de-DE" sz="2800" dirty="0">
              <a:solidFill>
                <a:srgbClr val="FFFF00"/>
              </a:solidFill>
            </a:endParaRPr>
          </a:p>
          <a:p>
            <a:pPr marL="457200" indent="-457200" algn="l" eaLnBrk="1" hangingPunct="1">
              <a:lnSpc>
                <a:spcPct val="90000"/>
              </a:lnSpc>
              <a:spcBef>
                <a:spcPts val="700"/>
              </a:spcBef>
              <a:buClr>
                <a:srgbClr val="FFFF00"/>
              </a:buClr>
              <a:buFont typeface="Arial"/>
              <a:buChar char="•"/>
              <a:defRPr/>
            </a:pPr>
            <a:r>
              <a:rPr lang="de-DE" sz="2800" dirty="0">
                <a:solidFill>
                  <a:srgbClr val="FFFF00"/>
                </a:solidFill>
              </a:rPr>
              <a:t> </a:t>
            </a:r>
            <a:r>
              <a:rPr lang="de-DE" sz="2800" dirty="0" err="1">
                <a:solidFill>
                  <a:srgbClr val="FFFF00"/>
                </a:solidFill>
              </a:rPr>
              <a:t>severe</a:t>
            </a:r>
            <a:r>
              <a:rPr lang="de-DE" sz="2800" dirty="0">
                <a:solidFill>
                  <a:srgbClr val="FFFF00"/>
                </a:solidFill>
              </a:rPr>
              <a:t> </a:t>
            </a:r>
            <a:r>
              <a:rPr lang="de-DE" sz="2800" dirty="0" err="1">
                <a:solidFill>
                  <a:srgbClr val="FFFF00"/>
                </a:solidFill>
              </a:rPr>
              <a:t>symptoms</a:t>
            </a:r>
            <a:endParaRPr lang="de-DE" sz="2800" dirty="0">
              <a:solidFill>
                <a:srgbClr val="FFFF00"/>
              </a:solidFill>
            </a:endParaRPr>
          </a:p>
          <a:p>
            <a:pPr marL="457200" indent="-457200" algn="l" eaLnBrk="1" hangingPunct="1">
              <a:lnSpc>
                <a:spcPct val="90000"/>
              </a:lnSpc>
              <a:spcBef>
                <a:spcPts val="700"/>
              </a:spcBef>
              <a:buClr>
                <a:srgbClr val="FFFF00"/>
              </a:buClr>
              <a:buFont typeface="Arial"/>
              <a:buChar char="•"/>
              <a:defRPr/>
            </a:pPr>
            <a:r>
              <a:rPr lang="de-DE" sz="2800" dirty="0">
                <a:solidFill>
                  <a:srgbClr val="FFFF00"/>
                </a:solidFill>
              </a:rPr>
              <a:t> </a:t>
            </a:r>
            <a:r>
              <a:rPr lang="de-DE" sz="2800" dirty="0" err="1">
                <a:solidFill>
                  <a:srgbClr val="FFFF00"/>
                </a:solidFill>
              </a:rPr>
              <a:t>Fever</a:t>
            </a:r>
            <a:r>
              <a:rPr lang="de-DE" sz="2800" dirty="0">
                <a:solidFill>
                  <a:srgbClr val="FFFF00"/>
                </a:solidFill>
              </a:rPr>
              <a:t> &gt; 38.5 ° C</a:t>
            </a:r>
          </a:p>
          <a:p>
            <a:pPr marL="457200" indent="-457200" algn="l" eaLnBrk="1" hangingPunct="1">
              <a:lnSpc>
                <a:spcPct val="90000"/>
              </a:lnSpc>
              <a:spcBef>
                <a:spcPts val="700"/>
              </a:spcBef>
              <a:buClr>
                <a:srgbClr val="FFFF00"/>
              </a:buClr>
              <a:buFont typeface="Arial"/>
              <a:buChar char="•"/>
              <a:defRPr/>
            </a:pPr>
            <a:r>
              <a:rPr lang="de-DE" sz="2800" dirty="0">
                <a:solidFill>
                  <a:srgbClr val="FFFF00"/>
                </a:solidFill>
              </a:rPr>
              <a:t> a </a:t>
            </a:r>
            <a:r>
              <a:rPr lang="de-DE" sz="2800" dirty="0" err="1">
                <a:solidFill>
                  <a:srgbClr val="FFFF00"/>
                </a:solidFill>
              </a:rPr>
              <a:t>gain</a:t>
            </a:r>
            <a:r>
              <a:rPr lang="de-DE" sz="2800" dirty="0">
                <a:solidFill>
                  <a:srgbClr val="FFFF00"/>
                </a:solidFill>
              </a:rPr>
              <a:t> </a:t>
            </a:r>
            <a:r>
              <a:rPr lang="de-DE" sz="2800" dirty="0" err="1">
                <a:solidFill>
                  <a:srgbClr val="FFFF00"/>
                </a:solidFill>
              </a:rPr>
              <a:t>of</a:t>
            </a:r>
            <a:r>
              <a:rPr lang="de-DE" sz="2800" dirty="0">
                <a:solidFill>
                  <a:srgbClr val="FFFF00"/>
                </a:solidFill>
              </a:rPr>
              <a:t> </a:t>
            </a:r>
            <a:r>
              <a:rPr lang="de-DE" sz="2800" dirty="0" err="1">
                <a:solidFill>
                  <a:srgbClr val="FFFF00"/>
                </a:solidFill>
              </a:rPr>
              <a:t>complaints</a:t>
            </a:r>
            <a:r>
              <a:rPr lang="de-DE" sz="2800" dirty="0">
                <a:solidFill>
                  <a:srgbClr val="FFFF00"/>
                </a:solidFill>
              </a:rPr>
              <a:t> </a:t>
            </a:r>
            <a:r>
              <a:rPr lang="de-DE" sz="2800" dirty="0" err="1">
                <a:solidFill>
                  <a:srgbClr val="FFFF00"/>
                </a:solidFill>
              </a:rPr>
              <a:t>over</a:t>
            </a:r>
            <a:r>
              <a:rPr lang="de-DE" sz="2800" dirty="0">
                <a:solidFill>
                  <a:srgbClr val="FFFF00"/>
                </a:solidFill>
              </a:rPr>
              <a:t> </a:t>
            </a:r>
            <a:r>
              <a:rPr lang="de-DE" sz="2800" dirty="0" err="1">
                <a:solidFill>
                  <a:srgbClr val="FFFF00"/>
                </a:solidFill>
              </a:rPr>
              <a:t>the</a:t>
            </a:r>
            <a:r>
              <a:rPr lang="de-DE" sz="2800" dirty="0">
                <a:solidFill>
                  <a:srgbClr val="FFFF00"/>
                </a:solidFill>
              </a:rPr>
              <a:t> </a:t>
            </a:r>
            <a:r>
              <a:rPr lang="de-DE" sz="2800" dirty="0" err="1">
                <a:solidFill>
                  <a:srgbClr val="FFFF00"/>
                </a:solidFill>
              </a:rPr>
              <a:t>disease</a:t>
            </a:r>
            <a:endParaRPr lang="de-DE" sz="2800" dirty="0">
              <a:solidFill>
                <a:srgbClr val="FFFF00"/>
              </a:solidFill>
            </a:endParaRPr>
          </a:p>
          <a:p>
            <a:pPr marL="457200" indent="-457200" algn="l" eaLnBrk="1" hangingPunct="1">
              <a:lnSpc>
                <a:spcPct val="90000"/>
              </a:lnSpc>
              <a:spcBef>
                <a:spcPts val="700"/>
              </a:spcBef>
              <a:buClr>
                <a:srgbClr val="FFFF00"/>
              </a:buClr>
              <a:buFont typeface="Arial"/>
              <a:buChar char="•"/>
              <a:defRPr/>
            </a:pPr>
            <a:r>
              <a:rPr lang="de-DE" sz="2800" dirty="0">
                <a:solidFill>
                  <a:srgbClr val="FFFF00"/>
                </a:solidFill>
              </a:rPr>
              <a:t> a </a:t>
            </a:r>
            <a:r>
              <a:rPr lang="de-DE" sz="2800" dirty="0" err="1">
                <a:solidFill>
                  <a:srgbClr val="FFFF00"/>
                </a:solidFill>
              </a:rPr>
              <a:t>threatening</a:t>
            </a:r>
            <a:r>
              <a:rPr lang="de-DE" sz="2800" dirty="0">
                <a:solidFill>
                  <a:srgbClr val="FFFF00"/>
                </a:solidFill>
              </a:rPr>
              <a:t> </a:t>
            </a:r>
            <a:r>
              <a:rPr lang="de-DE" sz="2800" dirty="0" err="1">
                <a:solidFill>
                  <a:srgbClr val="FFFF00"/>
                </a:solidFill>
              </a:rPr>
              <a:t>complication</a:t>
            </a:r>
            <a:endParaRPr lang="de-DE" sz="2800" dirty="0">
              <a:solidFill>
                <a:srgbClr val="FFFF00"/>
              </a:solidFill>
            </a:endParaRPr>
          </a:p>
          <a:p>
            <a:pPr marL="457200" indent="-457200" algn="l" eaLnBrk="1" hangingPunct="1">
              <a:lnSpc>
                <a:spcPct val="90000"/>
              </a:lnSpc>
              <a:spcBef>
                <a:spcPts val="700"/>
              </a:spcBef>
              <a:buClr>
                <a:srgbClr val="FFFF00"/>
              </a:buClr>
              <a:buFont typeface="Arial"/>
              <a:buChar char="•"/>
              <a:defRPr/>
            </a:pPr>
            <a:r>
              <a:rPr lang="de-DE" sz="2800" dirty="0">
                <a:solidFill>
                  <a:srgbClr val="FFFF00"/>
                </a:solidFill>
              </a:rPr>
              <a:t> </a:t>
            </a:r>
            <a:r>
              <a:rPr lang="de-DE" sz="2800" dirty="0" err="1">
                <a:solidFill>
                  <a:srgbClr val="FFFF00"/>
                </a:solidFill>
              </a:rPr>
              <a:t>Patients</a:t>
            </a:r>
            <a:r>
              <a:rPr lang="de-DE" sz="2800" dirty="0">
                <a:solidFill>
                  <a:srgbClr val="FFFF00"/>
                </a:solidFill>
              </a:rPr>
              <a:t> </a:t>
            </a:r>
            <a:r>
              <a:rPr lang="de-DE" sz="2800" dirty="0" err="1">
                <a:solidFill>
                  <a:srgbClr val="FFFF00"/>
                </a:solidFill>
              </a:rPr>
              <a:t>with</a:t>
            </a:r>
            <a:r>
              <a:rPr lang="de-DE" sz="2800" dirty="0">
                <a:solidFill>
                  <a:srgbClr val="FFFF00"/>
                </a:solidFill>
              </a:rPr>
              <a:t> </a:t>
            </a:r>
            <a:r>
              <a:rPr lang="de-DE" sz="2800" dirty="0" err="1">
                <a:solidFill>
                  <a:srgbClr val="FFFF00"/>
                </a:solidFill>
              </a:rPr>
              <a:t>chronic</a:t>
            </a:r>
            <a:r>
              <a:rPr lang="de-DE" sz="2800" dirty="0">
                <a:solidFill>
                  <a:srgbClr val="FFFF00"/>
                </a:solidFill>
              </a:rPr>
              <a:t> </a:t>
            </a:r>
            <a:r>
              <a:rPr lang="de-DE" sz="2800" dirty="0" err="1">
                <a:solidFill>
                  <a:srgbClr val="FFFF00"/>
                </a:solidFill>
              </a:rPr>
              <a:t>inflammatory</a:t>
            </a:r>
            <a:r>
              <a:rPr lang="de-DE" sz="2800" dirty="0">
                <a:solidFill>
                  <a:srgbClr val="FFFF00"/>
                </a:solidFill>
              </a:rPr>
              <a:t> </a:t>
            </a:r>
            <a:r>
              <a:rPr lang="de-DE" sz="2800" dirty="0" err="1">
                <a:solidFill>
                  <a:srgbClr val="FFFF00"/>
                </a:solidFill>
              </a:rPr>
              <a:t>lung</a:t>
            </a:r>
            <a:r>
              <a:rPr lang="de-DE" sz="2800" dirty="0">
                <a:solidFill>
                  <a:srgbClr val="FFFF00"/>
                </a:solidFill>
              </a:rPr>
              <a:t> </a:t>
            </a:r>
            <a:r>
              <a:rPr lang="de-DE" sz="2800" dirty="0" err="1">
                <a:solidFill>
                  <a:srgbClr val="FFFF00"/>
                </a:solidFill>
              </a:rPr>
              <a:t>disease</a:t>
            </a:r>
            <a:r>
              <a:rPr lang="de-DE" sz="2800" dirty="0">
                <a:solidFill>
                  <a:srgbClr val="FFFF00"/>
                </a:solidFill>
              </a:rPr>
              <a:t> </a:t>
            </a:r>
            <a:r>
              <a:rPr lang="de-DE" sz="2800" dirty="0" smtClean="0">
                <a:solidFill>
                  <a:srgbClr val="FFFF00"/>
                </a:solidFill>
              </a:rPr>
              <a:t>  </a:t>
            </a:r>
            <a:r>
              <a:rPr lang="de-DE" sz="2800" dirty="0" err="1" smtClean="0">
                <a:solidFill>
                  <a:srgbClr val="FFFF00"/>
                </a:solidFill>
              </a:rPr>
              <a:t>immunodeficient</a:t>
            </a:r>
            <a:r>
              <a:rPr lang="de-DE" sz="2800" dirty="0" smtClean="0">
                <a:solidFill>
                  <a:srgbClr val="FFFF00"/>
                </a:solidFill>
              </a:rPr>
              <a:t> </a:t>
            </a:r>
            <a:r>
              <a:rPr lang="de-DE" sz="2800" dirty="0" err="1">
                <a:solidFill>
                  <a:srgbClr val="FFFF00"/>
                </a:solidFill>
              </a:rPr>
              <a:t>or</a:t>
            </a:r>
            <a:r>
              <a:rPr lang="de-DE" sz="2800" dirty="0">
                <a:solidFill>
                  <a:srgbClr val="FFFF00"/>
                </a:solidFill>
              </a:rPr>
              <a:t> </a:t>
            </a:r>
            <a:r>
              <a:rPr lang="de-DE" sz="2800" dirty="0" err="1">
                <a:solidFill>
                  <a:srgbClr val="FFFF00"/>
                </a:solidFill>
              </a:rPr>
              <a:t>immunosuppressed</a:t>
            </a:r>
            <a:r>
              <a:rPr lang="de-DE" sz="2800" dirty="0">
                <a:solidFill>
                  <a:srgbClr val="FFFF00"/>
                </a:solidFill>
              </a:rPr>
              <a:t> </a:t>
            </a:r>
            <a:r>
              <a:rPr lang="de-DE" sz="2800" dirty="0" err="1">
                <a:solidFill>
                  <a:srgbClr val="FFFF00"/>
                </a:solidFill>
              </a:rPr>
              <a:t>patients</a:t>
            </a:r>
            <a:endParaRPr lang="de-DE" sz="2800" dirty="0">
              <a:solidFill>
                <a:srgbClr val="FFFF00"/>
              </a:solidFill>
            </a:endParaRPr>
          </a:p>
          <a:p>
            <a:pPr marL="457200" indent="-457200" algn="l" eaLnBrk="1" hangingPunct="1">
              <a:lnSpc>
                <a:spcPct val="90000"/>
              </a:lnSpc>
              <a:spcBef>
                <a:spcPts val="700"/>
              </a:spcBef>
              <a:buClr>
                <a:srgbClr val="FFFF00"/>
              </a:buClr>
              <a:buFont typeface="Arial"/>
              <a:buChar char="•"/>
              <a:defRPr/>
            </a:pPr>
            <a:r>
              <a:rPr lang="de-DE" sz="2800" dirty="0">
                <a:solidFill>
                  <a:srgbClr val="FFFF00"/>
                </a:solidFill>
              </a:rPr>
              <a:t> </a:t>
            </a:r>
            <a:r>
              <a:rPr lang="de-DE" sz="2800" dirty="0" err="1">
                <a:solidFill>
                  <a:srgbClr val="FFFF00"/>
                </a:solidFill>
              </a:rPr>
              <a:t>Patients</a:t>
            </a:r>
            <a:r>
              <a:rPr lang="de-DE" sz="2800" dirty="0">
                <a:solidFill>
                  <a:srgbClr val="FFFF00"/>
                </a:solidFill>
              </a:rPr>
              <a:t> </a:t>
            </a:r>
            <a:r>
              <a:rPr lang="de-DE" sz="2800" dirty="0" err="1">
                <a:solidFill>
                  <a:srgbClr val="FFFF00"/>
                </a:solidFill>
              </a:rPr>
              <a:t>with</a:t>
            </a:r>
            <a:r>
              <a:rPr lang="de-DE" sz="2800" dirty="0">
                <a:solidFill>
                  <a:srgbClr val="FFFF00"/>
                </a:solidFill>
              </a:rPr>
              <a:t> </a:t>
            </a:r>
            <a:r>
              <a:rPr lang="de-DE" sz="2800" dirty="0" err="1">
                <a:solidFill>
                  <a:srgbClr val="FFFF00"/>
                </a:solidFill>
              </a:rPr>
              <a:t>serious</a:t>
            </a:r>
            <a:r>
              <a:rPr lang="de-DE" sz="2800" dirty="0">
                <a:solidFill>
                  <a:srgbClr val="FFFF00"/>
                </a:solidFill>
              </a:rPr>
              <a:t> </a:t>
            </a:r>
            <a:r>
              <a:rPr lang="de-DE" sz="2800" dirty="0" err="1">
                <a:solidFill>
                  <a:srgbClr val="FFFF00"/>
                </a:solidFill>
              </a:rPr>
              <a:t>underlying</a:t>
            </a:r>
            <a:r>
              <a:rPr lang="de-DE" sz="2800" dirty="0">
                <a:solidFill>
                  <a:srgbClr val="FFFF00"/>
                </a:solidFill>
              </a:rPr>
              <a:t> </a:t>
            </a:r>
            <a:r>
              <a:rPr lang="de-DE" sz="2800" dirty="0" err="1">
                <a:solidFill>
                  <a:srgbClr val="FFFF00"/>
                </a:solidFill>
              </a:rPr>
              <a:t>diseases</a:t>
            </a:r>
            <a:r>
              <a:rPr lang="de-DE" sz="2800" dirty="0">
                <a:solidFill>
                  <a:srgbClr val="FFFF00"/>
                </a:solidFill>
              </a:rPr>
              <a:t> </a:t>
            </a:r>
            <a:r>
              <a:rPr lang="de-DE" sz="2800" dirty="0" err="1">
                <a:solidFill>
                  <a:srgbClr val="FFFF00"/>
                </a:solidFill>
              </a:rPr>
              <a:t>or</a:t>
            </a:r>
            <a:r>
              <a:rPr lang="de-DE" sz="2800" dirty="0">
                <a:solidFill>
                  <a:srgbClr val="FFFF00"/>
                </a:solidFill>
              </a:rPr>
              <a:t> </a:t>
            </a:r>
            <a:r>
              <a:rPr lang="de-DE" sz="2800" dirty="0" err="1">
                <a:solidFill>
                  <a:srgbClr val="FFFF00"/>
                </a:solidFill>
              </a:rPr>
              <a:t>specific</a:t>
            </a:r>
            <a:r>
              <a:rPr lang="de-DE" sz="2800" dirty="0">
                <a:solidFill>
                  <a:srgbClr val="FFFF00"/>
                </a:solidFill>
              </a:rPr>
              <a:t> </a:t>
            </a:r>
            <a:r>
              <a:rPr lang="de-DE" sz="2800" dirty="0" err="1">
                <a:solidFill>
                  <a:srgbClr val="FFFF00"/>
                </a:solidFill>
              </a:rPr>
              <a:t>risk</a:t>
            </a:r>
            <a:r>
              <a:rPr lang="de-DE" sz="2800" dirty="0">
                <a:solidFill>
                  <a:srgbClr val="FFFF00"/>
                </a:solidFill>
              </a:rPr>
              <a:t> </a:t>
            </a:r>
            <a:r>
              <a:rPr lang="de-DE" sz="2800" dirty="0" err="1">
                <a:solidFill>
                  <a:srgbClr val="FFFF00"/>
                </a:solidFill>
              </a:rPr>
              <a:t>factors</a:t>
            </a:r>
            <a:endParaRPr lang="de-DE" sz="2800" dirty="0" smtClean="0">
              <a:solidFill>
                <a:srgbClr val="FFFF00"/>
              </a:solidFill>
            </a:endParaRPr>
          </a:p>
        </p:txBody>
      </p:sp>
      <p:sp>
        <p:nvSpPr>
          <p:cNvPr id="39939" name="Textfeld 3"/>
          <p:cNvSpPr txBox="1">
            <a:spLocks noChangeArrowheads="1"/>
          </p:cNvSpPr>
          <p:nvPr/>
        </p:nvSpPr>
        <p:spPr bwMode="auto">
          <a:xfrm>
            <a:off x="5484195" y="6478588"/>
            <a:ext cx="35715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dirty="0" smtClean="0"/>
              <a:t>Guideline </a:t>
            </a:r>
            <a:r>
              <a:rPr lang="de-DE" dirty="0" err="1"/>
              <a:t>Rhinosinusitis</a:t>
            </a:r>
            <a:r>
              <a:rPr lang="de-DE" dirty="0"/>
              <a:t> DGHNO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lgn="r">
              <a:defRPr/>
            </a:pPr>
            <a:fld id="{777A4AE1-B215-BE4E-94B4-900B976C86FE}" type="slidenum">
              <a:rPr lang="de-DE" sz="1400" smtClean="0"/>
              <a:pPr algn="r">
                <a:defRPr/>
              </a:pPr>
              <a:t>13</a:t>
            </a:fld>
            <a:endParaRPr lang="de-DE" sz="1400" smtClean="0"/>
          </a:p>
        </p:txBody>
      </p:sp>
      <p:sp>
        <p:nvSpPr>
          <p:cNvPr id="10242" name="Text Box 2"/>
          <p:cNvSpPr txBox="1">
            <a:spLocks noChangeArrowheads="1"/>
          </p:cNvSpPr>
          <p:nvPr/>
        </p:nvSpPr>
        <p:spPr bwMode="auto">
          <a:xfrm>
            <a:off x="533400" y="188913"/>
            <a:ext cx="7467600" cy="1341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defRPr/>
            </a:pPr>
            <a:r>
              <a:rPr lang="en-GB" sz="4400" dirty="0" smtClean="0">
                <a:solidFill>
                  <a:srgbClr val="FFFFFF"/>
                </a:solidFill>
              </a:rPr>
              <a:t>Acute Sinusitis - Complications</a:t>
            </a:r>
          </a:p>
        </p:txBody>
      </p:sp>
      <p:pic>
        <p:nvPicPr>
          <p:cNvPr id="41987" name="Bild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4508500"/>
            <a:ext cx="2617787"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250825" y="1628775"/>
            <a:ext cx="8569325" cy="3671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336550" indent="-33655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ＭＳ Ｐゴシック" charset="0"/>
                <a:cs typeface="Arial Unicode MS" charset="0"/>
              </a:defRPr>
            </a:lvl1pPr>
            <a:lvl2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2pPr>
            <a:lvl3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3pPr>
            <a:lvl4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4pPr>
            <a:lvl5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9pPr>
          </a:lstStyle>
          <a:p>
            <a:pPr algn="l">
              <a:spcBef>
                <a:spcPts val="700"/>
              </a:spcBef>
              <a:buClr>
                <a:srgbClr val="FFFF00"/>
              </a:buClr>
              <a:buFont typeface="Arial" charset="0"/>
              <a:buChar char="•"/>
              <a:defRPr/>
            </a:pPr>
            <a:r>
              <a:rPr lang="de-DE" sz="2800" dirty="0">
                <a:solidFill>
                  <a:srgbClr val="FFFF00"/>
                </a:solidFill>
              </a:rPr>
              <a:t>Periostitis , </a:t>
            </a:r>
            <a:r>
              <a:rPr lang="de-DE" sz="2800" dirty="0" smtClean="0">
                <a:solidFill>
                  <a:srgbClr val="FFFF00"/>
                </a:solidFill>
              </a:rPr>
              <a:t>orbital </a:t>
            </a:r>
            <a:r>
              <a:rPr lang="de-DE" sz="2800" dirty="0" err="1">
                <a:solidFill>
                  <a:srgbClr val="FFFF00"/>
                </a:solidFill>
              </a:rPr>
              <a:t>cellulitis</a:t>
            </a:r>
            <a:endParaRPr lang="de-DE" sz="2800" dirty="0">
              <a:solidFill>
                <a:srgbClr val="FFFF00"/>
              </a:solidFill>
            </a:endParaRPr>
          </a:p>
          <a:p>
            <a:pPr algn="l">
              <a:spcBef>
                <a:spcPts val="700"/>
              </a:spcBef>
              <a:buClr>
                <a:srgbClr val="FFFF00"/>
              </a:buClr>
              <a:buFont typeface="Arial" charset="0"/>
              <a:buChar char="•"/>
              <a:defRPr/>
            </a:pPr>
            <a:r>
              <a:rPr lang="de-DE" sz="2800" dirty="0">
                <a:solidFill>
                  <a:srgbClr val="FFFF00"/>
                </a:solidFill>
              </a:rPr>
              <a:t>Meningitis , </a:t>
            </a:r>
            <a:r>
              <a:rPr lang="de-DE" sz="2800" dirty="0" smtClean="0">
                <a:solidFill>
                  <a:srgbClr val="FFFF00"/>
                </a:solidFill>
              </a:rPr>
              <a:t>Encephalitis </a:t>
            </a:r>
            <a:r>
              <a:rPr lang="de-DE" sz="2800" dirty="0">
                <a:solidFill>
                  <a:srgbClr val="FFFF00"/>
                </a:solidFill>
              </a:rPr>
              <a:t>, </a:t>
            </a:r>
            <a:r>
              <a:rPr lang="de-DE" sz="2800" dirty="0" err="1">
                <a:solidFill>
                  <a:srgbClr val="FFFF00"/>
                </a:solidFill>
              </a:rPr>
              <a:t>epidural</a:t>
            </a:r>
            <a:r>
              <a:rPr lang="de-DE" sz="2800" dirty="0">
                <a:solidFill>
                  <a:srgbClr val="FFFF00"/>
                </a:solidFill>
              </a:rPr>
              <a:t> </a:t>
            </a:r>
            <a:r>
              <a:rPr lang="de-DE" sz="2800" dirty="0" err="1" smtClean="0">
                <a:solidFill>
                  <a:srgbClr val="FFFF00"/>
                </a:solidFill>
              </a:rPr>
              <a:t>or</a:t>
            </a:r>
            <a:r>
              <a:rPr lang="de-DE" sz="2800" dirty="0" smtClean="0">
                <a:solidFill>
                  <a:srgbClr val="FFFF00"/>
                </a:solidFill>
              </a:rPr>
              <a:t> subdural </a:t>
            </a:r>
            <a:r>
              <a:rPr lang="de-DE" sz="2800" dirty="0" err="1" smtClean="0">
                <a:solidFill>
                  <a:srgbClr val="FFFF00"/>
                </a:solidFill>
              </a:rPr>
              <a:t>Empyema</a:t>
            </a:r>
            <a:r>
              <a:rPr lang="de-DE" sz="2800" dirty="0" smtClean="0">
                <a:solidFill>
                  <a:srgbClr val="FFFF00"/>
                </a:solidFill>
              </a:rPr>
              <a:t> </a:t>
            </a:r>
            <a:r>
              <a:rPr lang="de-DE" sz="2800" dirty="0" err="1">
                <a:solidFill>
                  <a:srgbClr val="FFFF00"/>
                </a:solidFill>
              </a:rPr>
              <a:t>and</a:t>
            </a:r>
            <a:r>
              <a:rPr lang="de-DE" sz="2800" dirty="0">
                <a:solidFill>
                  <a:srgbClr val="FFFF00"/>
                </a:solidFill>
              </a:rPr>
              <a:t> </a:t>
            </a:r>
            <a:r>
              <a:rPr lang="de-DE" sz="2800" dirty="0" err="1">
                <a:solidFill>
                  <a:srgbClr val="FFFF00"/>
                </a:solidFill>
              </a:rPr>
              <a:t>intracranial</a:t>
            </a:r>
            <a:r>
              <a:rPr lang="de-DE" sz="2800" dirty="0">
                <a:solidFill>
                  <a:srgbClr val="FFFF00"/>
                </a:solidFill>
              </a:rPr>
              <a:t> </a:t>
            </a:r>
            <a:r>
              <a:rPr lang="de-DE" sz="2800" dirty="0" err="1" smtClean="0">
                <a:solidFill>
                  <a:srgbClr val="FFFF00"/>
                </a:solidFill>
              </a:rPr>
              <a:t>Abscess</a:t>
            </a:r>
            <a:r>
              <a:rPr lang="de-DE" sz="2800" dirty="0" smtClean="0">
                <a:solidFill>
                  <a:srgbClr val="FFFF00"/>
                </a:solidFill>
              </a:rPr>
              <a:t> </a:t>
            </a:r>
            <a:endParaRPr lang="de-DE" sz="2800" dirty="0">
              <a:solidFill>
                <a:srgbClr val="FFFF00"/>
              </a:solidFill>
            </a:endParaRPr>
          </a:p>
          <a:p>
            <a:pPr algn="l">
              <a:spcBef>
                <a:spcPts val="700"/>
              </a:spcBef>
              <a:buClr>
                <a:srgbClr val="FFFF00"/>
              </a:buClr>
              <a:buFont typeface="Arial" charset="0"/>
              <a:buChar char="•"/>
              <a:defRPr/>
            </a:pPr>
            <a:r>
              <a:rPr lang="de-DE" sz="2800" dirty="0" err="1">
                <a:solidFill>
                  <a:srgbClr val="FFFF00"/>
                </a:solidFill>
              </a:rPr>
              <a:t>Thrombosis</a:t>
            </a:r>
            <a:r>
              <a:rPr lang="de-DE" sz="2800" dirty="0">
                <a:solidFill>
                  <a:srgbClr val="FFFF00"/>
                </a:solidFill>
              </a:rPr>
              <a:t> </a:t>
            </a:r>
            <a:r>
              <a:rPr lang="de-DE" sz="2800" dirty="0" err="1">
                <a:solidFill>
                  <a:srgbClr val="FFFF00"/>
                </a:solidFill>
              </a:rPr>
              <a:t>of</a:t>
            </a:r>
            <a:r>
              <a:rPr lang="de-DE" sz="2800" dirty="0">
                <a:solidFill>
                  <a:srgbClr val="FFFF00"/>
                </a:solidFill>
              </a:rPr>
              <a:t> </a:t>
            </a:r>
            <a:r>
              <a:rPr lang="de-DE" sz="2800" dirty="0" err="1">
                <a:solidFill>
                  <a:srgbClr val="FFFF00"/>
                </a:solidFill>
              </a:rPr>
              <a:t>the</a:t>
            </a:r>
            <a:r>
              <a:rPr lang="de-DE" sz="2800" dirty="0">
                <a:solidFill>
                  <a:srgbClr val="FFFF00"/>
                </a:solidFill>
              </a:rPr>
              <a:t> sagittal </a:t>
            </a:r>
            <a:r>
              <a:rPr lang="de-DE" sz="2800" dirty="0" err="1">
                <a:solidFill>
                  <a:srgbClr val="FFFF00"/>
                </a:solidFill>
              </a:rPr>
              <a:t>sinus</a:t>
            </a:r>
            <a:r>
              <a:rPr lang="de-DE" sz="2800" dirty="0">
                <a:solidFill>
                  <a:srgbClr val="FFFF00"/>
                </a:solidFill>
              </a:rPr>
              <a:t> </a:t>
            </a:r>
            <a:r>
              <a:rPr lang="de-DE" sz="2800" dirty="0" err="1">
                <a:solidFill>
                  <a:srgbClr val="FFFF00"/>
                </a:solidFill>
              </a:rPr>
              <a:t>and</a:t>
            </a:r>
            <a:r>
              <a:rPr lang="de-DE" sz="2800" dirty="0">
                <a:solidFill>
                  <a:srgbClr val="FFFF00"/>
                </a:solidFill>
              </a:rPr>
              <a:t> </a:t>
            </a:r>
            <a:r>
              <a:rPr lang="de-DE" sz="2800" dirty="0" err="1">
                <a:solidFill>
                  <a:srgbClr val="FFFF00"/>
                </a:solidFill>
              </a:rPr>
              <a:t>cavernous</a:t>
            </a:r>
            <a:r>
              <a:rPr lang="de-DE" sz="2800" dirty="0">
                <a:solidFill>
                  <a:srgbClr val="FFFF00"/>
                </a:solidFill>
              </a:rPr>
              <a:t> </a:t>
            </a:r>
            <a:r>
              <a:rPr lang="de-DE" sz="2800" dirty="0" err="1">
                <a:solidFill>
                  <a:srgbClr val="FFFF00"/>
                </a:solidFill>
              </a:rPr>
              <a:t>sinus</a:t>
            </a:r>
            <a:endParaRPr lang="de-DE" sz="2800" dirty="0" smtClean="0">
              <a:solidFill>
                <a:srgbClr val="FFFF00"/>
              </a:solidFill>
            </a:endParaRPr>
          </a:p>
        </p:txBody>
      </p:sp>
      <p:pic>
        <p:nvPicPr>
          <p:cNvPr id="41989" name="Bild 5" descr="Nase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4149725"/>
            <a:ext cx="2525712"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defRPr/>
            </a:pPr>
            <a:r>
              <a:rPr lang="de-DE" sz="4400" dirty="0" err="1" smtClean="0">
                <a:solidFill>
                  <a:srgbClr val="FFFFFF"/>
                </a:solidFill>
                <a:effectLst>
                  <a:outerShdw blurRad="38100" dist="38100" dir="2700000" algn="tl">
                    <a:srgbClr val="000000"/>
                  </a:outerShdw>
                </a:effectLst>
              </a:rPr>
              <a:t>Antibiotics</a:t>
            </a:r>
            <a:endParaRPr lang="de-DE" sz="4400" dirty="0" smtClean="0">
              <a:solidFill>
                <a:srgbClr val="FFFFFF"/>
              </a:solidFill>
              <a:effectLst>
                <a:outerShdw blurRad="38100" dist="38100" dir="2700000" algn="tl">
                  <a:srgbClr val="000000"/>
                </a:outerShdw>
              </a:effectLst>
            </a:endParaRPr>
          </a:p>
        </p:txBody>
      </p:sp>
      <p:sp>
        <p:nvSpPr>
          <p:cNvPr id="13314" name="Text Box 2"/>
          <p:cNvSpPr txBox="1">
            <a:spLocks noChangeArrowheads="1"/>
          </p:cNvSpPr>
          <p:nvPr/>
        </p:nvSpPr>
        <p:spPr bwMode="auto">
          <a:xfrm>
            <a:off x="457200" y="1341438"/>
            <a:ext cx="4402138" cy="165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336550" indent="-33655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ＭＳ Ｐゴシック" charset="0"/>
                <a:cs typeface="Arial Unicode MS" charset="0"/>
              </a:defRPr>
            </a:lvl1pPr>
            <a:lvl2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2pPr>
            <a:lvl3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3pPr>
            <a:lvl4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4pPr>
            <a:lvl5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9pPr>
          </a:lstStyle>
          <a:p>
            <a:pPr marL="0" indent="0" algn="l">
              <a:lnSpc>
                <a:spcPct val="90000"/>
              </a:lnSpc>
              <a:spcBef>
                <a:spcPts val="700"/>
              </a:spcBef>
              <a:buClr>
                <a:srgbClr val="FFFF00"/>
              </a:buClr>
              <a:defRPr/>
            </a:pPr>
            <a:r>
              <a:rPr lang="de-DE" sz="2800" dirty="0" smtClean="0">
                <a:solidFill>
                  <a:srgbClr val="FFFF00"/>
                </a:solidFill>
              </a:rPr>
              <a:t>First </a:t>
            </a:r>
            <a:r>
              <a:rPr lang="de-DE" sz="2800" dirty="0" err="1" smtClean="0">
                <a:solidFill>
                  <a:srgbClr val="FFFF00"/>
                </a:solidFill>
              </a:rPr>
              <a:t>choice</a:t>
            </a:r>
            <a:endParaRPr lang="de-DE" sz="2800" dirty="0" smtClean="0">
              <a:solidFill>
                <a:srgbClr val="FFFF00"/>
              </a:solidFill>
            </a:endParaRPr>
          </a:p>
          <a:p>
            <a:pPr marL="0" indent="0" algn="l">
              <a:lnSpc>
                <a:spcPct val="90000"/>
              </a:lnSpc>
              <a:spcBef>
                <a:spcPts val="700"/>
              </a:spcBef>
              <a:buClr>
                <a:srgbClr val="FFFF00"/>
              </a:buClr>
              <a:defRPr/>
            </a:pPr>
            <a:endParaRPr lang="de-DE" sz="2800" dirty="0" smtClean="0">
              <a:solidFill>
                <a:srgbClr val="FFFF00"/>
              </a:solidFill>
            </a:endParaRPr>
          </a:p>
          <a:p>
            <a:pPr marL="0" indent="0" algn="l">
              <a:lnSpc>
                <a:spcPct val="90000"/>
              </a:lnSpc>
              <a:spcBef>
                <a:spcPts val="700"/>
              </a:spcBef>
              <a:buClr>
                <a:srgbClr val="FFFF00"/>
              </a:buClr>
              <a:defRPr/>
            </a:pPr>
            <a:r>
              <a:rPr lang="de-DE" sz="2800" dirty="0" err="1" smtClean="0">
                <a:solidFill>
                  <a:srgbClr val="FFFF00"/>
                </a:solidFill>
              </a:rPr>
              <a:t>Amoxicillin</a:t>
            </a:r>
            <a:endParaRPr lang="de-DE" sz="2800" dirty="0">
              <a:solidFill>
                <a:srgbClr val="FFFF00"/>
              </a:solidFill>
            </a:endParaRPr>
          </a:p>
          <a:p>
            <a:pPr marL="0" indent="0" algn="l">
              <a:lnSpc>
                <a:spcPct val="90000"/>
              </a:lnSpc>
              <a:spcBef>
                <a:spcPts val="700"/>
              </a:spcBef>
              <a:buClr>
                <a:srgbClr val="FFFF00"/>
              </a:buClr>
              <a:defRPr/>
            </a:pPr>
            <a:endParaRPr lang="de-DE" sz="2800" dirty="0" smtClean="0">
              <a:solidFill>
                <a:srgbClr val="FFFF00"/>
              </a:solidFill>
            </a:endParaRPr>
          </a:p>
        </p:txBody>
      </p:sp>
      <p:sp>
        <p:nvSpPr>
          <p:cNvPr id="44035" name="Textfeld 3"/>
          <p:cNvSpPr txBox="1">
            <a:spLocks noChangeArrowheads="1"/>
          </p:cNvSpPr>
          <p:nvPr/>
        </p:nvSpPr>
        <p:spPr bwMode="auto">
          <a:xfrm>
            <a:off x="5484195" y="6478588"/>
            <a:ext cx="35715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dirty="0" smtClean="0"/>
              <a:t>Guideline </a:t>
            </a:r>
            <a:r>
              <a:rPr lang="de-DE" dirty="0" err="1"/>
              <a:t>Rhinosinusitis</a:t>
            </a:r>
            <a:r>
              <a:rPr lang="de-DE" dirty="0"/>
              <a:t> DGHNO</a:t>
            </a:r>
          </a:p>
        </p:txBody>
      </p:sp>
      <p:pic>
        <p:nvPicPr>
          <p:cNvPr id="44036" name="Bild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1287463"/>
            <a:ext cx="28321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Bild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644900"/>
            <a:ext cx="28448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
          <p:cNvSpPr txBox="1">
            <a:spLocks noChangeArrowheads="1"/>
          </p:cNvSpPr>
          <p:nvPr/>
        </p:nvSpPr>
        <p:spPr bwMode="auto">
          <a:xfrm>
            <a:off x="468313" y="3141663"/>
            <a:ext cx="5903912" cy="2951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268288" indent="-268288"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cs typeface="ＭＳ Ｐゴシック" charset="0"/>
              </a:defRPr>
            </a:lvl1pPr>
            <a:lvl2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2pPr>
            <a:lvl3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3pPr>
            <a:lvl4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4pPr>
            <a:lvl5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5pPr>
            <a:lvl6pPr marL="25146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6pPr>
            <a:lvl7pPr marL="29718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7pPr>
            <a:lvl8pPr marL="34290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8pPr>
            <a:lvl9pPr marL="38862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9pPr>
          </a:lstStyle>
          <a:p>
            <a:pPr algn="l" eaLnBrk="1" hangingPunct="1">
              <a:lnSpc>
                <a:spcPct val="90000"/>
              </a:lnSpc>
              <a:spcBef>
                <a:spcPts val="700"/>
              </a:spcBef>
              <a:buClr>
                <a:srgbClr val="FFFF00"/>
              </a:buClr>
              <a:defRPr/>
            </a:pPr>
            <a:endParaRPr lang="de-DE" dirty="0" smtClean="0">
              <a:solidFill>
                <a:srgbClr val="FFFF00"/>
              </a:solidFill>
            </a:endParaRPr>
          </a:p>
          <a:p>
            <a:pPr algn="l" eaLnBrk="1" hangingPunct="1">
              <a:lnSpc>
                <a:spcPct val="90000"/>
              </a:lnSpc>
              <a:spcBef>
                <a:spcPts val="700"/>
              </a:spcBef>
              <a:buClr>
                <a:srgbClr val="FFFF00"/>
              </a:buClr>
              <a:buFont typeface="Times New Roman" charset="0"/>
              <a:buChar char="•"/>
              <a:defRPr/>
            </a:pPr>
            <a:r>
              <a:rPr lang="de-DE" dirty="0" err="1" smtClean="0">
                <a:solidFill>
                  <a:srgbClr val="FFFF00"/>
                </a:solidFill>
              </a:rPr>
              <a:t>Aminopenicillin</a:t>
            </a:r>
            <a:r>
              <a:rPr lang="de-DE" dirty="0" smtClean="0">
                <a:solidFill>
                  <a:srgbClr val="FFFF00"/>
                </a:solidFill>
              </a:rPr>
              <a:t> + beta-</a:t>
            </a:r>
            <a:r>
              <a:rPr lang="de-DE" dirty="0" err="1" smtClean="0">
                <a:solidFill>
                  <a:srgbClr val="FFFF00"/>
                </a:solidFill>
              </a:rPr>
              <a:t>Lactamase</a:t>
            </a:r>
            <a:r>
              <a:rPr lang="de-DE" dirty="0" smtClean="0">
                <a:solidFill>
                  <a:srgbClr val="FFFF00"/>
                </a:solidFill>
              </a:rPr>
              <a:t>-Inhibitor, </a:t>
            </a:r>
            <a:r>
              <a:rPr lang="de-DE" dirty="0" err="1" smtClean="0">
                <a:solidFill>
                  <a:srgbClr val="FFFF00"/>
                </a:solidFill>
              </a:rPr>
              <a:t>Oralcephalosporin</a:t>
            </a:r>
            <a:r>
              <a:rPr lang="de-DE" dirty="0" smtClean="0">
                <a:solidFill>
                  <a:srgbClr val="FFFF00"/>
                </a:solidFill>
              </a:rPr>
              <a:t> 2</a:t>
            </a:r>
          </a:p>
          <a:p>
            <a:pPr algn="l" eaLnBrk="1" hangingPunct="1">
              <a:lnSpc>
                <a:spcPct val="90000"/>
              </a:lnSpc>
              <a:spcBef>
                <a:spcPts val="700"/>
              </a:spcBef>
              <a:buClr>
                <a:srgbClr val="FFFF00"/>
              </a:buClr>
              <a:buFont typeface="Times New Roman" charset="0"/>
              <a:buChar char="•"/>
              <a:defRPr/>
            </a:pPr>
            <a:r>
              <a:rPr lang="de-DE" dirty="0" err="1" smtClean="0">
                <a:solidFill>
                  <a:srgbClr val="FFFF00"/>
                </a:solidFill>
              </a:rPr>
              <a:t>Makrolid</a:t>
            </a:r>
            <a:r>
              <a:rPr lang="de-DE" dirty="0" smtClean="0">
                <a:solidFill>
                  <a:srgbClr val="FFFF00"/>
                </a:solidFill>
              </a:rPr>
              <a:t>, </a:t>
            </a:r>
            <a:r>
              <a:rPr lang="de-DE" dirty="0" err="1" smtClean="0">
                <a:solidFill>
                  <a:srgbClr val="FFFF00"/>
                </a:solidFill>
              </a:rPr>
              <a:t>Ketolid</a:t>
            </a:r>
            <a:endParaRPr lang="de-DE" dirty="0" smtClean="0">
              <a:solidFill>
                <a:srgbClr val="FFFF00"/>
              </a:solidFill>
            </a:endParaRPr>
          </a:p>
          <a:p>
            <a:pPr algn="l" eaLnBrk="1" hangingPunct="1">
              <a:lnSpc>
                <a:spcPct val="90000"/>
              </a:lnSpc>
              <a:spcBef>
                <a:spcPts val="700"/>
              </a:spcBef>
              <a:buClr>
                <a:srgbClr val="FFFF00"/>
              </a:buClr>
              <a:buFont typeface="Times New Roman" charset="0"/>
              <a:buChar char="•"/>
              <a:defRPr/>
            </a:pPr>
            <a:r>
              <a:rPr lang="de-DE" dirty="0" err="1" smtClean="0">
                <a:solidFill>
                  <a:srgbClr val="FFFF00"/>
                </a:solidFill>
              </a:rPr>
              <a:t>Cotrimoxazol</a:t>
            </a:r>
            <a:endParaRPr lang="de-DE" dirty="0" smtClean="0">
              <a:solidFill>
                <a:srgbClr val="FFFF00"/>
              </a:solidFill>
            </a:endParaRPr>
          </a:p>
          <a:p>
            <a:pPr algn="l" eaLnBrk="1" hangingPunct="1">
              <a:lnSpc>
                <a:spcPct val="90000"/>
              </a:lnSpc>
              <a:spcBef>
                <a:spcPts val="700"/>
              </a:spcBef>
              <a:buClr>
                <a:srgbClr val="FFFF00"/>
              </a:buClr>
              <a:buFont typeface="Times New Roman" charset="0"/>
              <a:buChar char="•"/>
              <a:defRPr/>
            </a:pPr>
            <a:r>
              <a:rPr lang="de-DE" dirty="0" err="1" smtClean="0">
                <a:solidFill>
                  <a:srgbClr val="FFFF00"/>
                </a:solidFill>
              </a:rPr>
              <a:t>Clindamycin</a:t>
            </a:r>
            <a:r>
              <a:rPr lang="de-DE" dirty="0" smtClean="0">
                <a:solidFill>
                  <a:srgbClr val="FFFF00"/>
                </a:solidFill>
              </a:rPr>
              <a:t>, </a:t>
            </a:r>
            <a:r>
              <a:rPr lang="de-DE" dirty="0" err="1" smtClean="0">
                <a:solidFill>
                  <a:srgbClr val="FFFF00"/>
                </a:solidFill>
              </a:rPr>
              <a:t>Doxycyclin</a:t>
            </a:r>
            <a:endParaRPr lang="de-DE" dirty="0" smtClean="0">
              <a:solidFill>
                <a:srgbClr val="FFFF00"/>
              </a:solidFill>
            </a:endParaRPr>
          </a:p>
          <a:p>
            <a:pPr algn="l" eaLnBrk="1" hangingPunct="1">
              <a:lnSpc>
                <a:spcPct val="90000"/>
              </a:lnSpc>
              <a:spcBef>
                <a:spcPts val="700"/>
              </a:spcBef>
              <a:buClr>
                <a:srgbClr val="FFFF00"/>
              </a:buClr>
              <a:buFont typeface="Times New Roman" charset="0"/>
              <a:buChar char="•"/>
              <a:defRPr/>
            </a:pPr>
            <a:r>
              <a:rPr lang="de-DE" dirty="0" err="1" smtClean="0">
                <a:solidFill>
                  <a:srgbClr val="FFFF00"/>
                </a:solidFill>
              </a:rPr>
              <a:t>Cephalosporin</a:t>
            </a:r>
            <a:r>
              <a:rPr lang="de-DE" dirty="0" smtClean="0">
                <a:solidFill>
                  <a:srgbClr val="FFFF00"/>
                </a:solidFill>
              </a:rPr>
              <a:t> 3a, </a:t>
            </a:r>
            <a:r>
              <a:rPr lang="de-DE" dirty="0" err="1" smtClean="0">
                <a:solidFill>
                  <a:srgbClr val="FFFF00"/>
                </a:solidFill>
              </a:rPr>
              <a:t>Moxifloxacin</a:t>
            </a:r>
            <a:r>
              <a:rPr lang="de-DE" dirty="0" smtClean="0">
                <a:solidFill>
                  <a:srgbClr val="FFFF00"/>
                </a:solidFill>
              </a:rPr>
              <a:t>, </a:t>
            </a:r>
            <a:r>
              <a:rPr lang="de-DE" dirty="0" err="1" smtClean="0">
                <a:solidFill>
                  <a:srgbClr val="FFFF00"/>
                </a:solidFill>
              </a:rPr>
              <a:t>Levofloxacin</a:t>
            </a:r>
            <a:r>
              <a:rPr lang="de-DE" dirty="0" smtClean="0">
                <a:solidFill>
                  <a:srgbClr val="FFFF00"/>
                </a:solidFill>
              </a:rPr>
              <a:t> </a:t>
            </a:r>
            <a:r>
              <a:rPr lang="de-DE" dirty="0" err="1" smtClean="0">
                <a:solidFill>
                  <a:srgbClr val="FFFF00"/>
                </a:solidFill>
              </a:rPr>
              <a:t>Ciprofloxacin</a:t>
            </a:r>
            <a:endParaRPr lang="de-DE" dirty="0" smtClean="0">
              <a:solidFill>
                <a:srgbClr val="FFFF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defRPr/>
            </a:pPr>
            <a:r>
              <a:rPr lang="de-DE" sz="4400" dirty="0" err="1" smtClean="0">
                <a:solidFill>
                  <a:srgbClr val="FFFFFF"/>
                </a:solidFill>
                <a:effectLst>
                  <a:outerShdw blurRad="38100" dist="38100" dir="2700000" algn="tl">
                    <a:srgbClr val="000000"/>
                  </a:outerShdw>
                </a:effectLst>
              </a:rPr>
              <a:t>Antibiotics</a:t>
            </a:r>
            <a:endParaRPr lang="de-DE" sz="4400" dirty="0" smtClean="0">
              <a:solidFill>
                <a:srgbClr val="FFFFFF"/>
              </a:solidFill>
              <a:effectLst>
                <a:outerShdw blurRad="38100" dist="38100" dir="2700000" algn="tl">
                  <a:srgbClr val="000000"/>
                </a:outerShdw>
              </a:effectLst>
            </a:endParaRPr>
          </a:p>
        </p:txBody>
      </p:sp>
      <p:sp>
        <p:nvSpPr>
          <p:cNvPr id="13314" name="Text Box 2"/>
          <p:cNvSpPr txBox="1">
            <a:spLocks noChangeArrowheads="1"/>
          </p:cNvSpPr>
          <p:nvPr/>
        </p:nvSpPr>
        <p:spPr bwMode="auto">
          <a:xfrm>
            <a:off x="1115616" y="1556792"/>
            <a:ext cx="7497763"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cs typeface="ＭＳ Ｐゴシック" charset="0"/>
              </a:defRPr>
            </a:lvl1pPr>
            <a:lvl2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2pPr>
            <a:lvl3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3pPr>
            <a:lvl4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4pPr>
            <a:lvl5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5pPr>
            <a:lvl6pPr marL="25146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6pPr>
            <a:lvl7pPr marL="29718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7pPr>
            <a:lvl8pPr marL="34290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8pPr>
            <a:lvl9pPr marL="38862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9pPr>
          </a:lstStyle>
          <a:p>
            <a:pPr algn="l" eaLnBrk="1" hangingPunct="1">
              <a:lnSpc>
                <a:spcPct val="90000"/>
              </a:lnSpc>
              <a:spcBef>
                <a:spcPts val="700"/>
              </a:spcBef>
              <a:buClr>
                <a:srgbClr val="FFFF00"/>
              </a:buClr>
              <a:defRPr/>
            </a:pPr>
            <a:r>
              <a:rPr lang="de-DE" sz="3200" dirty="0" err="1">
                <a:solidFill>
                  <a:srgbClr val="FFFF00"/>
                </a:solidFill>
              </a:rPr>
              <a:t>Few</a:t>
            </a:r>
            <a:r>
              <a:rPr lang="de-DE" sz="3200" dirty="0">
                <a:solidFill>
                  <a:srgbClr val="FFFF00"/>
                </a:solidFill>
              </a:rPr>
              <a:t> </a:t>
            </a:r>
            <a:r>
              <a:rPr lang="de-DE" sz="3200" dirty="0" err="1">
                <a:solidFill>
                  <a:srgbClr val="FFFF00"/>
                </a:solidFill>
              </a:rPr>
              <a:t>placebo</a:t>
            </a:r>
            <a:r>
              <a:rPr lang="de-DE" sz="3200" dirty="0">
                <a:solidFill>
                  <a:srgbClr val="FFFF00"/>
                </a:solidFill>
              </a:rPr>
              <a:t>- </a:t>
            </a:r>
            <a:r>
              <a:rPr lang="de-DE" sz="3200" dirty="0" err="1">
                <a:solidFill>
                  <a:srgbClr val="FFFF00"/>
                </a:solidFill>
              </a:rPr>
              <a:t>controlled</a:t>
            </a:r>
            <a:r>
              <a:rPr lang="de-DE" sz="3200" dirty="0">
                <a:solidFill>
                  <a:srgbClr val="FFFF00"/>
                </a:solidFill>
              </a:rPr>
              <a:t> </a:t>
            </a:r>
            <a:r>
              <a:rPr lang="de-DE" sz="3200" dirty="0" err="1">
                <a:solidFill>
                  <a:srgbClr val="FFFF00"/>
                </a:solidFill>
              </a:rPr>
              <a:t>trials</a:t>
            </a:r>
            <a:endParaRPr lang="de-DE" sz="3200" dirty="0">
              <a:solidFill>
                <a:srgbClr val="FFFF00"/>
              </a:solidFill>
            </a:endParaRPr>
          </a:p>
          <a:p>
            <a:pPr algn="l" eaLnBrk="1" hangingPunct="1">
              <a:lnSpc>
                <a:spcPct val="90000"/>
              </a:lnSpc>
              <a:spcBef>
                <a:spcPts val="700"/>
              </a:spcBef>
              <a:buClr>
                <a:srgbClr val="FFFF00"/>
              </a:buClr>
              <a:defRPr/>
            </a:pPr>
            <a:endParaRPr lang="de-DE" sz="3200" dirty="0">
              <a:solidFill>
                <a:srgbClr val="FFFF00"/>
              </a:solidFill>
            </a:endParaRPr>
          </a:p>
          <a:p>
            <a:pPr algn="l" eaLnBrk="1" hangingPunct="1">
              <a:lnSpc>
                <a:spcPct val="90000"/>
              </a:lnSpc>
              <a:spcBef>
                <a:spcPts val="700"/>
              </a:spcBef>
              <a:buClr>
                <a:srgbClr val="FFFF00"/>
              </a:buClr>
              <a:defRPr/>
            </a:pPr>
            <a:r>
              <a:rPr lang="de-DE" sz="3200" dirty="0" err="1">
                <a:solidFill>
                  <a:srgbClr val="FFFF00"/>
                </a:solidFill>
              </a:rPr>
              <a:t>Several</a:t>
            </a:r>
            <a:r>
              <a:rPr lang="de-DE" sz="3200" dirty="0">
                <a:solidFill>
                  <a:srgbClr val="FFFF00"/>
                </a:solidFill>
              </a:rPr>
              <a:t> meta- </a:t>
            </a:r>
            <a:r>
              <a:rPr lang="de-DE" sz="3200" dirty="0" err="1">
                <a:solidFill>
                  <a:srgbClr val="FFFF00"/>
                </a:solidFill>
              </a:rPr>
              <a:t>analyzes</a:t>
            </a:r>
            <a:r>
              <a:rPr lang="de-DE" sz="3200" dirty="0">
                <a:solidFill>
                  <a:srgbClr val="FFFF00"/>
                </a:solidFill>
              </a:rPr>
              <a:t> </a:t>
            </a:r>
            <a:r>
              <a:rPr lang="de-DE" sz="3200" dirty="0" err="1">
                <a:solidFill>
                  <a:srgbClr val="FFFF00"/>
                </a:solidFill>
              </a:rPr>
              <a:t>that</a:t>
            </a:r>
            <a:r>
              <a:rPr lang="de-DE" sz="3200" dirty="0">
                <a:solidFill>
                  <a:srgbClr val="FFFF00"/>
                </a:solidFill>
              </a:rPr>
              <a:t> </a:t>
            </a:r>
            <a:r>
              <a:rPr lang="de-DE" sz="3200" dirty="0" err="1">
                <a:solidFill>
                  <a:srgbClr val="FFFF00"/>
                </a:solidFill>
              </a:rPr>
              <a:t>compare</a:t>
            </a:r>
            <a:r>
              <a:rPr lang="de-DE" sz="3200" dirty="0">
                <a:solidFill>
                  <a:srgbClr val="FFFF00"/>
                </a:solidFill>
              </a:rPr>
              <a:t> different </a:t>
            </a:r>
            <a:r>
              <a:rPr lang="de-DE" sz="3200" dirty="0" err="1">
                <a:solidFill>
                  <a:srgbClr val="FFFF00"/>
                </a:solidFill>
              </a:rPr>
              <a:t>antibiotics</a:t>
            </a:r>
            <a:r>
              <a:rPr lang="de-DE" sz="3200" dirty="0">
                <a:solidFill>
                  <a:srgbClr val="FFFF00"/>
                </a:solidFill>
              </a:rPr>
              <a:t> </a:t>
            </a:r>
            <a:r>
              <a:rPr lang="de-DE" sz="3200" dirty="0" err="1">
                <a:solidFill>
                  <a:srgbClr val="FFFF00"/>
                </a:solidFill>
              </a:rPr>
              <a:t>against</a:t>
            </a:r>
            <a:r>
              <a:rPr lang="de-DE" sz="3200" dirty="0">
                <a:solidFill>
                  <a:srgbClr val="FFFF00"/>
                </a:solidFill>
              </a:rPr>
              <a:t> </a:t>
            </a:r>
            <a:r>
              <a:rPr lang="de-DE" sz="3200" dirty="0" err="1">
                <a:solidFill>
                  <a:srgbClr val="FFFF00"/>
                </a:solidFill>
              </a:rPr>
              <a:t>each</a:t>
            </a:r>
            <a:r>
              <a:rPr lang="de-DE" sz="3200" dirty="0">
                <a:solidFill>
                  <a:srgbClr val="FFFF00"/>
                </a:solidFill>
              </a:rPr>
              <a:t> </a:t>
            </a:r>
            <a:r>
              <a:rPr lang="de-DE" sz="3200" dirty="0" err="1">
                <a:solidFill>
                  <a:srgbClr val="FFFF00"/>
                </a:solidFill>
              </a:rPr>
              <a:t>other</a:t>
            </a:r>
            <a:endParaRPr lang="de-DE" sz="3200" dirty="0" smtClean="0">
              <a:solidFill>
                <a:srgbClr val="FFFF00"/>
              </a:solidFill>
            </a:endParaRPr>
          </a:p>
          <a:p>
            <a:pPr algn="l" eaLnBrk="1" hangingPunct="1">
              <a:lnSpc>
                <a:spcPct val="90000"/>
              </a:lnSpc>
              <a:spcBef>
                <a:spcPts val="700"/>
              </a:spcBef>
              <a:buClr>
                <a:srgbClr val="FFFF00"/>
              </a:buClr>
              <a:defRPr/>
            </a:pPr>
            <a:endParaRPr lang="de-DE" sz="2800" dirty="0" smtClean="0">
              <a:solidFill>
                <a:srgbClr val="FFFF00"/>
              </a:solidFill>
            </a:endParaRPr>
          </a:p>
          <a:p>
            <a:pPr algn="l" eaLnBrk="1" hangingPunct="1">
              <a:lnSpc>
                <a:spcPct val="90000"/>
              </a:lnSpc>
              <a:spcBef>
                <a:spcPts val="700"/>
              </a:spcBef>
              <a:buClr>
                <a:srgbClr val="FFFF00"/>
              </a:buClr>
              <a:defRPr/>
            </a:pPr>
            <a:endParaRPr lang="de-DE" sz="2800" dirty="0" smtClean="0">
              <a:solidFill>
                <a:srgbClr val="FFFF00"/>
              </a:solidFill>
            </a:endParaRPr>
          </a:p>
        </p:txBody>
      </p:sp>
      <p:sp>
        <p:nvSpPr>
          <p:cNvPr id="46083" name="Textfeld 3"/>
          <p:cNvSpPr txBox="1">
            <a:spLocks noChangeArrowheads="1"/>
          </p:cNvSpPr>
          <p:nvPr/>
        </p:nvSpPr>
        <p:spPr bwMode="auto">
          <a:xfrm>
            <a:off x="5484197" y="6478588"/>
            <a:ext cx="35715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dirty="0" smtClean="0"/>
              <a:t>Guideline </a:t>
            </a:r>
            <a:r>
              <a:rPr lang="de-DE" dirty="0" err="1" smtClean="0"/>
              <a:t>Rhinosinusitis</a:t>
            </a:r>
            <a:r>
              <a:rPr lang="de-DE" dirty="0" smtClean="0"/>
              <a:t> </a:t>
            </a:r>
            <a:r>
              <a:rPr lang="de-DE" dirty="0"/>
              <a:t>DGHNO</a:t>
            </a:r>
          </a:p>
        </p:txBody>
      </p:sp>
      <p:pic>
        <p:nvPicPr>
          <p:cNvPr id="5" name="Grafik 3" descr="abb_2_6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3861048"/>
            <a:ext cx="1800200" cy="2763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defRPr/>
            </a:pPr>
            <a:r>
              <a:rPr lang="de-DE" sz="4400" dirty="0" err="1" smtClean="0">
                <a:solidFill>
                  <a:srgbClr val="FFFFFF"/>
                </a:solidFill>
                <a:effectLst>
                  <a:outerShdw blurRad="38100" dist="38100" dir="2700000" algn="tl">
                    <a:srgbClr val="000000"/>
                  </a:outerShdw>
                </a:effectLst>
              </a:rPr>
              <a:t>Antibiotics</a:t>
            </a:r>
            <a:endParaRPr lang="de-DE" sz="4400" dirty="0" smtClean="0">
              <a:solidFill>
                <a:srgbClr val="FFFFFF"/>
              </a:solidFill>
              <a:effectLst>
                <a:outerShdw blurRad="38100" dist="38100" dir="2700000" algn="tl">
                  <a:srgbClr val="000000"/>
                </a:outerShdw>
              </a:effectLst>
            </a:endParaRPr>
          </a:p>
        </p:txBody>
      </p:sp>
      <p:sp>
        <p:nvSpPr>
          <p:cNvPr id="13314" name="Text Box 2"/>
          <p:cNvSpPr txBox="1">
            <a:spLocks noChangeArrowheads="1"/>
          </p:cNvSpPr>
          <p:nvPr/>
        </p:nvSpPr>
        <p:spPr bwMode="auto">
          <a:xfrm>
            <a:off x="457200" y="1639342"/>
            <a:ext cx="8229600"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176213" indent="-176213"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cs typeface="ＭＳ Ｐゴシック" charset="0"/>
              </a:defRPr>
            </a:lvl1pPr>
            <a:lvl2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2pPr>
            <a:lvl3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3pPr>
            <a:lvl4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4pPr>
            <a:lvl5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5pPr>
            <a:lvl6pPr marL="25146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6pPr>
            <a:lvl7pPr marL="29718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7pPr>
            <a:lvl8pPr marL="34290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8pPr>
            <a:lvl9pPr marL="38862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9pPr>
          </a:lstStyle>
          <a:p>
            <a:pPr algn="l" eaLnBrk="1" hangingPunct="1">
              <a:lnSpc>
                <a:spcPct val="90000"/>
              </a:lnSpc>
              <a:spcBef>
                <a:spcPts val="700"/>
              </a:spcBef>
              <a:buClr>
                <a:srgbClr val="FFFF00"/>
              </a:buClr>
              <a:defRPr/>
            </a:pPr>
            <a:endParaRPr lang="de-DE" sz="2800" dirty="0" smtClean="0">
              <a:solidFill>
                <a:srgbClr val="FFFF00"/>
              </a:solidFill>
            </a:endParaRPr>
          </a:p>
          <a:p>
            <a:pPr algn="l" eaLnBrk="1" hangingPunct="1">
              <a:lnSpc>
                <a:spcPct val="90000"/>
              </a:lnSpc>
              <a:spcBef>
                <a:spcPts val="700"/>
              </a:spcBef>
              <a:buClr>
                <a:srgbClr val="FFFF00"/>
              </a:buClr>
              <a:defRPr/>
            </a:pPr>
            <a:endParaRPr lang="de-DE" sz="2800" dirty="0" smtClean="0">
              <a:solidFill>
                <a:srgbClr val="FFFF00"/>
              </a:solidFill>
            </a:endParaRPr>
          </a:p>
          <a:p>
            <a:pPr algn="l" eaLnBrk="1" hangingPunct="1">
              <a:lnSpc>
                <a:spcPct val="90000"/>
              </a:lnSpc>
              <a:spcBef>
                <a:spcPts val="700"/>
              </a:spcBef>
              <a:buClr>
                <a:srgbClr val="FFFF00"/>
              </a:buClr>
              <a:defRPr/>
            </a:pPr>
            <a:endParaRPr lang="de-DE" sz="2800" dirty="0" smtClean="0">
              <a:solidFill>
                <a:srgbClr val="FFFF00"/>
              </a:solidFill>
            </a:endParaRPr>
          </a:p>
          <a:p>
            <a:pPr algn="l" eaLnBrk="1" hangingPunct="1">
              <a:lnSpc>
                <a:spcPct val="90000"/>
              </a:lnSpc>
              <a:spcBef>
                <a:spcPts val="700"/>
              </a:spcBef>
              <a:buClr>
                <a:srgbClr val="FFFF00"/>
              </a:buClr>
              <a:defRPr/>
            </a:pPr>
            <a:r>
              <a:rPr lang="de-DE" sz="2800" dirty="0">
                <a:solidFill>
                  <a:srgbClr val="FFFF00"/>
                </a:solidFill>
              </a:rPr>
              <a:t>Analysis </a:t>
            </a:r>
            <a:r>
              <a:rPr lang="de-DE" sz="2800" dirty="0" err="1">
                <a:solidFill>
                  <a:srgbClr val="FFFF00"/>
                </a:solidFill>
              </a:rPr>
              <a:t>of</a:t>
            </a:r>
            <a:r>
              <a:rPr lang="de-DE" sz="2800" dirty="0">
                <a:solidFill>
                  <a:srgbClr val="FFFF00"/>
                </a:solidFill>
              </a:rPr>
              <a:t> 10 </a:t>
            </a:r>
            <a:r>
              <a:rPr lang="de-DE" sz="2800" dirty="0" err="1">
                <a:solidFill>
                  <a:srgbClr val="FFFF00"/>
                </a:solidFill>
              </a:rPr>
              <a:t>studies</a:t>
            </a:r>
            <a:r>
              <a:rPr lang="de-DE" sz="2800" dirty="0">
                <a:solidFill>
                  <a:srgbClr val="FFFF00"/>
                </a:solidFill>
              </a:rPr>
              <a:t> </a:t>
            </a:r>
            <a:r>
              <a:rPr lang="de-DE" sz="2800" dirty="0" err="1">
                <a:solidFill>
                  <a:srgbClr val="FFFF00"/>
                </a:solidFill>
              </a:rPr>
              <a:t>with</a:t>
            </a:r>
            <a:r>
              <a:rPr lang="de-DE" sz="2800" dirty="0">
                <a:solidFill>
                  <a:srgbClr val="FFFF00"/>
                </a:solidFill>
              </a:rPr>
              <a:t> 2450 </a:t>
            </a:r>
            <a:r>
              <a:rPr lang="de-DE" sz="2800" dirty="0" err="1">
                <a:solidFill>
                  <a:srgbClr val="FFFF00"/>
                </a:solidFill>
              </a:rPr>
              <a:t>patients</a:t>
            </a:r>
            <a:endParaRPr lang="de-DE" sz="2800" dirty="0">
              <a:solidFill>
                <a:srgbClr val="FFFF00"/>
              </a:solidFill>
            </a:endParaRPr>
          </a:p>
          <a:p>
            <a:pPr algn="l" eaLnBrk="1" hangingPunct="1">
              <a:lnSpc>
                <a:spcPct val="90000"/>
              </a:lnSpc>
              <a:spcBef>
                <a:spcPts val="700"/>
              </a:spcBef>
              <a:buClr>
                <a:srgbClr val="FFFF00"/>
              </a:buClr>
              <a:defRPr/>
            </a:pPr>
            <a:endParaRPr lang="de-DE" sz="2800" dirty="0">
              <a:solidFill>
                <a:srgbClr val="FFFF00"/>
              </a:solidFill>
            </a:endParaRPr>
          </a:p>
          <a:p>
            <a:pPr algn="l" eaLnBrk="1" hangingPunct="1">
              <a:lnSpc>
                <a:spcPct val="90000"/>
              </a:lnSpc>
              <a:spcBef>
                <a:spcPts val="700"/>
              </a:spcBef>
              <a:buClr>
                <a:srgbClr val="FFFF00"/>
              </a:buClr>
              <a:defRPr/>
            </a:pPr>
            <a:r>
              <a:rPr lang="de-DE" sz="2800" dirty="0" err="1">
                <a:solidFill>
                  <a:srgbClr val="FFFF00"/>
                </a:solidFill>
              </a:rPr>
              <a:t>Shortening</a:t>
            </a:r>
            <a:r>
              <a:rPr lang="de-DE" sz="2800" dirty="0">
                <a:solidFill>
                  <a:srgbClr val="FFFF00"/>
                </a:solidFill>
              </a:rPr>
              <a:t> time </a:t>
            </a:r>
            <a:r>
              <a:rPr lang="de-DE" sz="2800" dirty="0" err="1">
                <a:solidFill>
                  <a:srgbClr val="FFFF00"/>
                </a:solidFill>
              </a:rPr>
              <a:t>of</a:t>
            </a:r>
            <a:r>
              <a:rPr lang="de-DE" sz="2800" dirty="0">
                <a:solidFill>
                  <a:srgbClr val="FFFF00"/>
                </a:solidFill>
              </a:rPr>
              <a:t> </a:t>
            </a:r>
            <a:r>
              <a:rPr lang="de-DE" sz="2800" dirty="0" err="1">
                <a:solidFill>
                  <a:srgbClr val="FFFF00"/>
                </a:solidFill>
              </a:rPr>
              <a:t>the</a:t>
            </a:r>
            <a:r>
              <a:rPr lang="de-DE" sz="2800" dirty="0">
                <a:solidFill>
                  <a:srgbClr val="FFFF00"/>
                </a:solidFill>
              </a:rPr>
              <a:t> </a:t>
            </a:r>
            <a:r>
              <a:rPr lang="de-DE" sz="2800" dirty="0" err="1">
                <a:solidFill>
                  <a:srgbClr val="FFFF00"/>
                </a:solidFill>
              </a:rPr>
              <a:t>disease</a:t>
            </a:r>
            <a:r>
              <a:rPr lang="de-DE" sz="2800" dirty="0">
                <a:solidFill>
                  <a:srgbClr val="FFFF00"/>
                </a:solidFill>
              </a:rPr>
              <a:t> (not </a:t>
            </a:r>
            <a:r>
              <a:rPr lang="de-DE" sz="2800" dirty="0" err="1">
                <a:solidFill>
                  <a:srgbClr val="FFFF00"/>
                </a:solidFill>
              </a:rPr>
              <a:t>significant</a:t>
            </a:r>
            <a:r>
              <a:rPr lang="de-DE" sz="2800" dirty="0">
                <a:solidFill>
                  <a:srgbClr val="FFFF00"/>
                </a:solidFill>
              </a:rPr>
              <a:t>)</a:t>
            </a:r>
          </a:p>
          <a:p>
            <a:pPr algn="l" eaLnBrk="1" hangingPunct="1">
              <a:lnSpc>
                <a:spcPct val="90000"/>
              </a:lnSpc>
              <a:spcBef>
                <a:spcPts val="700"/>
              </a:spcBef>
              <a:buClr>
                <a:srgbClr val="FFFF00"/>
              </a:buClr>
              <a:defRPr/>
            </a:pPr>
            <a:r>
              <a:rPr lang="de-DE" sz="2800" dirty="0" err="1">
                <a:solidFill>
                  <a:srgbClr val="FFFF00"/>
                </a:solidFill>
              </a:rPr>
              <a:t>Antibiotic</a:t>
            </a:r>
            <a:r>
              <a:rPr lang="de-DE" sz="2800" dirty="0">
                <a:solidFill>
                  <a:srgbClr val="FFFF00"/>
                </a:solidFill>
              </a:rPr>
              <a:t> </a:t>
            </a:r>
            <a:r>
              <a:rPr lang="de-DE" sz="2800" dirty="0" err="1">
                <a:solidFill>
                  <a:srgbClr val="FFFF00"/>
                </a:solidFill>
              </a:rPr>
              <a:t>therapy</a:t>
            </a:r>
            <a:r>
              <a:rPr lang="de-DE" sz="2800" dirty="0">
                <a:solidFill>
                  <a:srgbClr val="FFFF00"/>
                </a:solidFill>
              </a:rPr>
              <a:t> </a:t>
            </a:r>
            <a:r>
              <a:rPr lang="de-DE" sz="2800" dirty="0" err="1">
                <a:solidFill>
                  <a:srgbClr val="FFFF00"/>
                </a:solidFill>
              </a:rPr>
              <a:t>is</a:t>
            </a:r>
            <a:r>
              <a:rPr lang="de-DE" sz="2800" dirty="0">
                <a:solidFill>
                  <a:srgbClr val="FFFF00"/>
                </a:solidFill>
              </a:rPr>
              <a:t> not </a:t>
            </a:r>
            <a:r>
              <a:rPr lang="de-DE" sz="2800" dirty="0" err="1">
                <a:solidFill>
                  <a:srgbClr val="FFFF00"/>
                </a:solidFill>
              </a:rPr>
              <a:t>indicated</a:t>
            </a:r>
            <a:r>
              <a:rPr lang="de-DE" sz="2800" dirty="0">
                <a:solidFill>
                  <a:srgbClr val="FFFF00"/>
                </a:solidFill>
              </a:rPr>
              <a:t> ( </a:t>
            </a:r>
            <a:r>
              <a:rPr lang="de-DE" sz="2800" dirty="0" err="1">
                <a:solidFill>
                  <a:srgbClr val="FFFF00"/>
                </a:solidFill>
              </a:rPr>
              <a:t>resistance</a:t>
            </a:r>
            <a:r>
              <a:rPr lang="de-DE" sz="2800" dirty="0">
                <a:solidFill>
                  <a:srgbClr val="FFFF00"/>
                </a:solidFill>
              </a:rPr>
              <a:t> </a:t>
            </a:r>
            <a:r>
              <a:rPr lang="de-DE" sz="2800" dirty="0" err="1">
                <a:solidFill>
                  <a:srgbClr val="FFFF00"/>
                </a:solidFill>
              </a:rPr>
              <a:t>and</a:t>
            </a:r>
            <a:r>
              <a:rPr lang="de-DE" sz="2800" dirty="0">
                <a:solidFill>
                  <a:srgbClr val="FFFF00"/>
                </a:solidFill>
              </a:rPr>
              <a:t> </a:t>
            </a:r>
            <a:r>
              <a:rPr lang="de-DE" sz="2800" dirty="0" err="1">
                <a:solidFill>
                  <a:srgbClr val="FFFF00"/>
                </a:solidFill>
              </a:rPr>
              <a:t>side</a:t>
            </a:r>
            <a:r>
              <a:rPr lang="de-DE" sz="2800" dirty="0">
                <a:solidFill>
                  <a:srgbClr val="FFFF00"/>
                </a:solidFill>
              </a:rPr>
              <a:t> </a:t>
            </a:r>
            <a:r>
              <a:rPr lang="de-DE" sz="2800" dirty="0" err="1">
                <a:solidFill>
                  <a:srgbClr val="FFFF00"/>
                </a:solidFill>
              </a:rPr>
              <a:t>effects</a:t>
            </a:r>
            <a:r>
              <a:rPr lang="de-DE" sz="2800" dirty="0">
                <a:solidFill>
                  <a:srgbClr val="FFFF00"/>
                </a:solidFill>
              </a:rPr>
              <a:t> , </a:t>
            </a:r>
            <a:r>
              <a:rPr lang="de-DE" sz="2800" dirty="0" err="1">
                <a:solidFill>
                  <a:srgbClr val="FFFF00"/>
                </a:solidFill>
              </a:rPr>
              <a:t>serious</a:t>
            </a:r>
            <a:r>
              <a:rPr lang="de-DE" sz="2800" dirty="0">
                <a:solidFill>
                  <a:srgbClr val="FFFF00"/>
                </a:solidFill>
              </a:rPr>
              <a:t> </a:t>
            </a:r>
            <a:r>
              <a:rPr lang="de-DE" sz="2800" dirty="0" err="1">
                <a:solidFill>
                  <a:srgbClr val="FFFF00"/>
                </a:solidFill>
              </a:rPr>
              <a:t>complications</a:t>
            </a:r>
            <a:r>
              <a:rPr lang="de-DE" sz="2800" dirty="0">
                <a:solidFill>
                  <a:srgbClr val="FFFF00"/>
                </a:solidFill>
              </a:rPr>
              <a:t> </a:t>
            </a:r>
            <a:r>
              <a:rPr lang="de-DE" sz="2800" dirty="0" err="1">
                <a:solidFill>
                  <a:srgbClr val="FFFF00"/>
                </a:solidFill>
              </a:rPr>
              <a:t>of</a:t>
            </a:r>
            <a:r>
              <a:rPr lang="de-DE" sz="2800" dirty="0">
                <a:solidFill>
                  <a:srgbClr val="FFFF00"/>
                </a:solidFill>
              </a:rPr>
              <a:t> ARS </a:t>
            </a:r>
            <a:r>
              <a:rPr lang="de-DE" sz="2800" dirty="0" err="1">
                <a:solidFill>
                  <a:srgbClr val="FFFF00"/>
                </a:solidFill>
              </a:rPr>
              <a:t>rarely</a:t>
            </a:r>
            <a:r>
              <a:rPr lang="de-DE" sz="2800" dirty="0">
                <a:solidFill>
                  <a:srgbClr val="FFFF00"/>
                </a:solidFill>
              </a:rPr>
              <a:t>)</a:t>
            </a:r>
            <a:endParaRPr lang="de-DE" sz="2800" dirty="0" smtClean="0">
              <a:solidFill>
                <a:srgbClr val="FFFF00"/>
              </a:solidFill>
            </a:endParaRPr>
          </a:p>
          <a:p>
            <a:pPr algn="l" eaLnBrk="1" hangingPunct="1">
              <a:lnSpc>
                <a:spcPct val="90000"/>
              </a:lnSpc>
              <a:spcBef>
                <a:spcPts val="700"/>
              </a:spcBef>
              <a:buClr>
                <a:srgbClr val="FFFF00"/>
              </a:buClr>
              <a:defRPr/>
            </a:pPr>
            <a:endParaRPr lang="de-DE" sz="2800" dirty="0" smtClean="0">
              <a:solidFill>
                <a:srgbClr val="FFFF00"/>
              </a:solidFill>
            </a:endParaRPr>
          </a:p>
          <a:p>
            <a:pPr algn="l" eaLnBrk="1" hangingPunct="1">
              <a:lnSpc>
                <a:spcPct val="90000"/>
              </a:lnSpc>
              <a:spcBef>
                <a:spcPts val="700"/>
              </a:spcBef>
              <a:buClr>
                <a:srgbClr val="FFFF00"/>
              </a:buClr>
              <a:defRPr/>
            </a:pPr>
            <a:endParaRPr lang="de-DE" sz="2800" dirty="0" smtClean="0">
              <a:solidFill>
                <a:srgbClr val="FFFF00"/>
              </a:solidFill>
            </a:endParaRPr>
          </a:p>
        </p:txBody>
      </p:sp>
      <p:pic>
        <p:nvPicPr>
          <p:cNvPr id="532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268413"/>
            <a:ext cx="7910513"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32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388" y="5445125"/>
            <a:ext cx="1165225"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defRPr/>
            </a:pPr>
            <a:r>
              <a:rPr lang="de-DE" sz="4400" dirty="0" err="1" smtClean="0">
                <a:solidFill>
                  <a:srgbClr val="FFFFFF"/>
                </a:solidFill>
                <a:effectLst>
                  <a:outerShdw blurRad="38100" dist="38100" dir="2700000" algn="tl">
                    <a:srgbClr val="000000"/>
                  </a:outerShdw>
                </a:effectLst>
              </a:rPr>
              <a:t>Antibiotics</a:t>
            </a:r>
            <a:endParaRPr lang="de-DE" sz="4400" dirty="0" smtClean="0">
              <a:solidFill>
                <a:srgbClr val="FFFFFF"/>
              </a:solidFill>
              <a:effectLst>
                <a:outerShdw blurRad="38100" dist="38100" dir="2700000" algn="tl">
                  <a:srgbClr val="000000"/>
                </a:outerShdw>
              </a:effectLst>
            </a:endParaRPr>
          </a:p>
        </p:txBody>
      </p:sp>
      <p:sp>
        <p:nvSpPr>
          <p:cNvPr id="13314" name="Text Box 2"/>
          <p:cNvSpPr txBox="1">
            <a:spLocks noChangeArrowheads="1"/>
          </p:cNvSpPr>
          <p:nvPr/>
        </p:nvSpPr>
        <p:spPr bwMode="auto">
          <a:xfrm>
            <a:off x="457200" y="1341438"/>
            <a:ext cx="8229600"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176213" indent="-176213"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cs typeface="ＭＳ Ｐゴシック" charset="0"/>
              </a:defRPr>
            </a:lvl1pPr>
            <a:lvl2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2pPr>
            <a:lvl3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3pPr>
            <a:lvl4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4pPr>
            <a:lvl5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5pPr>
            <a:lvl6pPr marL="25146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6pPr>
            <a:lvl7pPr marL="29718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7pPr>
            <a:lvl8pPr marL="34290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8pPr>
            <a:lvl9pPr marL="38862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9pPr>
          </a:lstStyle>
          <a:p>
            <a:pPr algn="l" eaLnBrk="1" hangingPunct="1">
              <a:lnSpc>
                <a:spcPct val="90000"/>
              </a:lnSpc>
              <a:spcBef>
                <a:spcPts val="700"/>
              </a:spcBef>
              <a:buClr>
                <a:srgbClr val="FFFF00"/>
              </a:buClr>
              <a:defRPr/>
            </a:pPr>
            <a:endParaRPr lang="de-DE" sz="2800" dirty="0" smtClean="0">
              <a:solidFill>
                <a:srgbClr val="FFFF00"/>
              </a:solidFill>
            </a:endParaRPr>
          </a:p>
          <a:p>
            <a:pPr algn="l" eaLnBrk="1" hangingPunct="1">
              <a:lnSpc>
                <a:spcPct val="90000"/>
              </a:lnSpc>
              <a:spcBef>
                <a:spcPts val="700"/>
              </a:spcBef>
              <a:buClr>
                <a:srgbClr val="FFFF00"/>
              </a:buClr>
              <a:defRPr/>
            </a:pPr>
            <a:endParaRPr lang="de-DE" sz="2800" dirty="0" smtClean="0">
              <a:solidFill>
                <a:srgbClr val="FFFF00"/>
              </a:solidFill>
            </a:endParaRPr>
          </a:p>
          <a:p>
            <a:pPr algn="l" eaLnBrk="1" hangingPunct="1">
              <a:lnSpc>
                <a:spcPct val="90000"/>
              </a:lnSpc>
              <a:spcBef>
                <a:spcPts val="700"/>
              </a:spcBef>
              <a:buClr>
                <a:srgbClr val="FFFF00"/>
              </a:buClr>
              <a:defRPr/>
            </a:pPr>
            <a:endParaRPr lang="de-DE" sz="2800" dirty="0" smtClean="0">
              <a:solidFill>
                <a:srgbClr val="FFFF00"/>
              </a:solidFill>
            </a:endParaRPr>
          </a:p>
          <a:p>
            <a:pPr algn="l" eaLnBrk="1" hangingPunct="1">
              <a:lnSpc>
                <a:spcPct val="90000"/>
              </a:lnSpc>
              <a:spcBef>
                <a:spcPts val="700"/>
              </a:spcBef>
              <a:buClr>
                <a:srgbClr val="FFFF00"/>
              </a:buClr>
              <a:defRPr/>
            </a:pPr>
            <a:endParaRPr lang="de-DE" sz="2800" dirty="0" smtClean="0">
              <a:solidFill>
                <a:srgbClr val="FFFF00"/>
              </a:solidFill>
            </a:endParaRPr>
          </a:p>
          <a:p>
            <a:pPr algn="l" eaLnBrk="1" hangingPunct="1">
              <a:lnSpc>
                <a:spcPct val="90000"/>
              </a:lnSpc>
              <a:spcBef>
                <a:spcPts val="700"/>
              </a:spcBef>
              <a:buClr>
                <a:srgbClr val="FFFF00"/>
              </a:buClr>
              <a:buFont typeface="Times New Roman" charset="0"/>
              <a:buChar char="•"/>
              <a:defRPr/>
            </a:pPr>
            <a:r>
              <a:rPr lang="de-DE" sz="2800" dirty="0">
                <a:solidFill>
                  <a:srgbClr val="FFFF00"/>
                </a:solidFill>
              </a:rPr>
              <a:t>Investigation </a:t>
            </a:r>
            <a:r>
              <a:rPr lang="de-DE" sz="2800" dirty="0" err="1">
                <a:solidFill>
                  <a:srgbClr val="FFFF00"/>
                </a:solidFill>
              </a:rPr>
              <a:t>of</a:t>
            </a:r>
            <a:r>
              <a:rPr lang="de-DE" sz="2800" dirty="0">
                <a:solidFill>
                  <a:srgbClr val="FFFF00"/>
                </a:solidFill>
              </a:rPr>
              <a:t> </a:t>
            </a:r>
            <a:r>
              <a:rPr lang="de-DE" sz="2800" dirty="0" err="1">
                <a:solidFill>
                  <a:srgbClr val="FFFF00"/>
                </a:solidFill>
              </a:rPr>
              <a:t>meta</a:t>
            </a:r>
            <a:r>
              <a:rPr lang="de-DE" sz="2800" dirty="0">
                <a:solidFill>
                  <a:srgbClr val="FFFF00"/>
                </a:solidFill>
              </a:rPr>
              <a:t> </a:t>
            </a:r>
            <a:r>
              <a:rPr lang="de-DE" sz="2800" dirty="0" err="1">
                <a:solidFill>
                  <a:srgbClr val="FFFF00"/>
                </a:solidFill>
              </a:rPr>
              <a:t>analysis</a:t>
            </a:r>
            <a:r>
              <a:rPr lang="de-DE" sz="2800" dirty="0">
                <a:solidFill>
                  <a:srgbClr val="FFFF00"/>
                </a:solidFill>
              </a:rPr>
              <a:t> </a:t>
            </a:r>
            <a:r>
              <a:rPr lang="de-DE" sz="2800" dirty="0" err="1">
                <a:solidFill>
                  <a:srgbClr val="FFFF00"/>
                </a:solidFill>
              </a:rPr>
              <a:t>of</a:t>
            </a:r>
            <a:r>
              <a:rPr lang="de-DE" sz="2800" dirty="0">
                <a:solidFill>
                  <a:srgbClr val="FFFF00"/>
                </a:solidFill>
              </a:rPr>
              <a:t> </a:t>
            </a:r>
            <a:r>
              <a:rPr lang="de-DE" sz="2800" dirty="0" err="1">
                <a:solidFill>
                  <a:srgbClr val="FFFF00"/>
                </a:solidFill>
              </a:rPr>
              <a:t>randomized</a:t>
            </a:r>
            <a:r>
              <a:rPr lang="de-DE" sz="2800" dirty="0">
                <a:solidFill>
                  <a:srgbClr val="FFFF00"/>
                </a:solidFill>
              </a:rPr>
              <a:t> </a:t>
            </a:r>
            <a:r>
              <a:rPr lang="de-DE" sz="2800" dirty="0" err="1">
                <a:solidFill>
                  <a:srgbClr val="FFFF00"/>
                </a:solidFill>
              </a:rPr>
              <a:t>placebo</a:t>
            </a:r>
            <a:r>
              <a:rPr lang="de-DE" sz="2800" dirty="0">
                <a:solidFill>
                  <a:srgbClr val="FFFF00"/>
                </a:solidFill>
              </a:rPr>
              <a:t> </a:t>
            </a:r>
            <a:r>
              <a:rPr lang="de-DE" sz="2800" dirty="0" err="1">
                <a:solidFill>
                  <a:srgbClr val="FFFF00"/>
                </a:solidFill>
              </a:rPr>
              <a:t>controlled</a:t>
            </a:r>
            <a:r>
              <a:rPr lang="de-DE" sz="2800" dirty="0">
                <a:solidFill>
                  <a:srgbClr val="FFFF00"/>
                </a:solidFill>
              </a:rPr>
              <a:t> </a:t>
            </a:r>
            <a:r>
              <a:rPr lang="de-DE" sz="2800" dirty="0" err="1">
                <a:solidFill>
                  <a:srgbClr val="FFFF00"/>
                </a:solidFill>
              </a:rPr>
              <a:t>trials</a:t>
            </a:r>
            <a:r>
              <a:rPr lang="de-DE" sz="2800" dirty="0">
                <a:solidFill>
                  <a:srgbClr val="FFFF00"/>
                </a:solidFill>
              </a:rPr>
              <a:t> </a:t>
            </a:r>
            <a:r>
              <a:rPr lang="de-DE" sz="2800" dirty="0" err="1">
                <a:solidFill>
                  <a:srgbClr val="FFFF00"/>
                </a:solidFill>
              </a:rPr>
              <a:t>of</a:t>
            </a:r>
            <a:r>
              <a:rPr lang="de-DE" sz="2800" dirty="0">
                <a:solidFill>
                  <a:srgbClr val="FFFF00"/>
                </a:solidFill>
              </a:rPr>
              <a:t> </a:t>
            </a:r>
            <a:r>
              <a:rPr lang="de-DE" sz="2800" dirty="0" err="1">
                <a:solidFill>
                  <a:srgbClr val="FFFF00"/>
                </a:solidFill>
              </a:rPr>
              <a:t>the</a:t>
            </a:r>
            <a:r>
              <a:rPr lang="de-DE" sz="2800" dirty="0">
                <a:solidFill>
                  <a:srgbClr val="FFFF00"/>
                </a:solidFill>
              </a:rPr>
              <a:t> last 10 </a:t>
            </a:r>
            <a:r>
              <a:rPr lang="de-DE" sz="2800" dirty="0" err="1">
                <a:solidFill>
                  <a:srgbClr val="FFFF00"/>
                </a:solidFill>
              </a:rPr>
              <a:t>years</a:t>
            </a:r>
            <a:endParaRPr lang="de-DE" sz="2800" dirty="0">
              <a:solidFill>
                <a:srgbClr val="FFFF00"/>
              </a:solidFill>
            </a:endParaRPr>
          </a:p>
          <a:p>
            <a:pPr algn="l" eaLnBrk="1" hangingPunct="1">
              <a:lnSpc>
                <a:spcPct val="90000"/>
              </a:lnSpc>
              <a:spcBef>
                <a:spcPts val="700"/>
              </a:spcBef>
              <a:buClr>
                <a:srgbClr val="FFFF00"/>
              </a:buClr>
              <a:buFont typeface="Times New Roman" charset="0"/>
              <a:buChar char="•"/>
              <a:defRPr/>
            </a:pPr>
            <a:r>
              <a:rPr lang="de-DE" sz="2800" dirty="0" err="1">
                <a:solidFill>
                  <a:srgbClr val="FFFF00"/>
                </a:solidFill>
              </a:rPr>
              <a:t>Only</a:t>
            </a:r>
            <a:r>
              <a:rPr lang="de-DE" sz="2800" dirty="0">
                <a:solidFill>
                  <a:srgbClr val="FFFF00"/>
                </a:solidFill>
              </a:rPr>
              <a:t> </a:t>
            </a:r>
            <a:r>
              <a:rPr lang="de-DE" sz="2800" dirty="0" err="1">
                <a:solidFill>
                  <a:srgbClr val="FFFF00"/>
                </a:solidFill>
              </a:rPr>
              <a:t>studies</a:t>
            </a:r>
            <a:r>
              <a:rPr lang="de-DE" sz="2800" dirty="0">
                <a:solidFill>
                  <a:srgbClr val="FFFF00"/>
                </a:solidFill>
              </a:rPr>
              <a:t> </a:t>
            </a:r>
            <a:r>
              <a:rPr lang="de-DE" sz="2800" dirty="0" err="1">
                <a:solidFill>
                  <a:srgbClr val="FFFF00"/>
                </a:solidFill>
              </a:rPr>
              <a:t>antibiotic</a:t>
            </a:r>
            <a:r>
              <a:rPr lang="de-DE" sz="2800" dirty="0">
                <a:solidFill>
                  <a:srgbClr val="FFFF00"/>
                </a:solidFill>
              </a:rPr>
              <a:t> </a:t>
            </a:r>
            <a:r>
              <a:rPr lang="de-DE" sz="2800" dirty="0" err="1">
                <a:solidFill>
                  <a:srgbClr val="FFFF00"/>
                </a:solidFill>
              </a:rPr>
              <a:t>therapy</a:t>
            </a:r>
            <a:r>
              <a:rPr lang="de-DE" sz="2800" dirty="0">
                <a:solidFill>
                  <a:srgbClr val="FFFF00"/>
                </a:solidFill>
              </a:rPr>
              <a:t> </a:t>
            </a:r>
            <a:r>
              <a:rPr lang="de-DE" sz="2800" dirty="0" err="1" smtClean="0">
                <a:solidFill>
                  <a:srgbClr val="FFFF00"/>
                </a:solidFill>
              </a:rPr>
              <a:t>vs</a:t>
            </a:r>
            <a:r>
              <a:rPr lang="de-DE" sz="2800" dirty="0" smtClean="0">
                <a:solidFill>
                  <a:srgbClr val="FFFF00"/>
                </a:solidFill>
              </a:rPr>
              <a:t> Placebo</a:t>
            </a:r>
            <a:endParaRPr lang="de-DE" sz="2800" dirty="0">
              <a:solidFill>
                <a:srgbClr val="FFFF00"/>
              </a:solidFill>
            </a:endParaRPr>
          </a:p>
          <a:p>
            <a:pPr algn="l" eaLnBrk="1" hangingPunct="1">
              <a:lnSpc>
                <a:spcPct val="90000"/>
              </a:lnSpc>
              <a:spcBef>
                <a:spcPts val="700"/>
              </a:spcBef>
              <a:buClr>
                <a:srgbClr val="FFFF00"/>
              </a:buClr>
              <a:buFont typeface="Times New Roman" charset="0"/>
              <a:buChar char="•"/>
              <a:defRPr/>
            </a:pPr>
            <a:r>
              <a:rPr lang="de-DE" sz="2800" dirty="0">
                <a:solidFill>
                  <a:srgbClr val="FFFF00"/>
                </a:solidFill>
              </a:rPr>
              <a:t>Little </a:t>
            </a:r>
            <a:r>
              <a:rPr lang="de-DE" sz="2800" dirty="0" err="1">
                <a:solidFill>
                  <a:srgbClr val="FFFF00"/>
                </a:solidFill>
              </a:rPr>
              <a:t>difference</a:t>
            </a:r>
            <a:r>
              <a:rPr lang="de-DE" sz="2800" dirty="0">
                <a:solidFill>
                  <a:srgbClr val="FFFF00"/>
                </a:solidFill>
              </a:rPr>
              <a:t> in </a:t>
            </a:r>
            <a:r>
              <a:rPr lang="de-DE" sz="2800" dirty="0" err="1">
                <a:solidFill>
                  <a:srgbClr val="FFFF00"/>
                </a:solidFill>
              </a:rPr>
              <a:t>the</a:t>
            </a:r>
            <a:r>
              <a:rPr lang="de-DE" sz="2800" dirty="0">
                <a:solidFill>
                  <a:srgbClr val="FFFF00"/>
                </a:solidFill>
              </a:rPr>
              <a:t> </a:t>
            </a:r>
            <a:r>
              <a:rPr lang="de-DE" sz="2800" dirty="0" err="1">
                <a:solidFill>
                  <a:srgbClr val="FFFF00"/>
                </a:solidFill>
              </a:rPr>
              <a:t>treatment</a:t>
            </a:r>
            <a:r>
              <a:rPr lang="de-DE" sz="2800" dirty="0">
                <a:solidFill>
                  <a:srgbClr val="FFFF00"/>
                </a:solidFill>
              </a:rPr>
              <a:t> time</a:t>
            </a:r>
          </a:p>
          <a:p>
            <a:pPr algn="l" eaLnBrk="1" hangingPunct="1">
              <a:lnSpc>
                <a:spcPct val="90000"/>
              </a:lnSpc>
              <a:spcBef>
                <a:spcPts val="700"/>
              </a:spcBef>
              <a:buClr>
                <a:srgbClr val="FFFF00"/>
              </a:buClr>
              <a:buFont typeface="Times New Roman" charset="0"/>
              <a:buChar char="•"/>
              <a:defRPr/>
            </a:pPr>
            <a:r>
              <a:rPr lang="de-DE" sz="2800" dirty="0" err="1">
                <a:solidFill>
                  <a:srgbClr val="FFFF00"/>
                </a:solidFill>
              </a:rPr>
              <a:t>Significantly</a:t>
            </a:r>
            <a:r>
              <a:rPr lang="de-DE" sz="2800" dirty="0">
                <a:solidFill>
                  <a:srgbClr val="FFFF00"/>
                </a:solidFill>
              </a:rPr>
              <a:t> </a:t>
            </a:r>
            <a:r>
              <a:rPr lang="de-DE" sz="2800" dirty="0" err="1">
                <a:solidFill>
                  <a:srgbClr val="FFFF00"/>
                </a:solidFill>
              </a:rPr>
              <a:t>more</a:t>
            </a:r>
            <a:r>
              <a:rPr lang="de-DE" sz="2800" dirty="0">
                <a:solidFill>
                  <a:srgbClr val="FFFF00"/>
                </a:solidFill>
              </a:rPr>
              <a:t> </a:t>
            </a:r>
            <a:r>
              <a:rPr lang="de-DE" sz="2800" dirty="0" err="1">
                <a:solidFill>
                  <a:srgbClr val="FFFF00"/>
                </a:solidFill>
              </a:rPr>
              <a:t>side</a:t>
            </a:r>
            <a:r>
              <a:rPr lang="de-DE" sz="2800" dirty="0">
                <a:solidFill>
                  <a:srgbClr val="FFFF00"/>
                </a:solidFill>
              </a:rPr>
              <a:t> </a:t>
            </a:r>
            <a:r>
              <a:rPr lang="de-DE" sz="2800" dirty="0" err="1">
                <a:solidFill>
                  <a:srgbClr val="FFFF00"/>
                </a:solidFill>
              </a:rPr>
              <a:t>effects</a:t>
            </a:r>
            <a:r>
              <a:rPr lang="de-DE" sz="2800" dirty="0">
                <a:solidFill>
                  <a:srgbClr val="FFFF00"/>
                </a:solidFill>
              </a:rPr>
              <a:t> in </a:t>
            </a:r>
            <a:r>
              <a:rPr lang="de-DE" sz="2800" dirty="0" err="1">
                <a:solidFill>
                  <a:srgbClr val="FFFF00"/>
                </a:solidFill>
              </a:rPr>
              <a:t>the</a:t>
            </a:r>
            <a:r>
              <a:rPr lang="de-DE" sz="2800" dirty="0">
                <a:solidFill>
                  <a:srgbClr val="FFFF00"/>
                </a:solidFill>
              </a:rPr>
              <a:t> </a:t>
            </a:r>
            <a:r>
              <a:rPr lang="de-DE" sz="2800" dirty="0" err="1" smtClean="0">
                <a:solidFill>
                  <a:srgbClr val="FFFF00"/>
                </a:solidFill>
              </a:rPr>
              <a:t>antibiotic</a:t>
            </a:r>
            <a:endParaRPr lang="de-DE" sz="2800" dirty="0">
              <a:solidFill>
                <a:srgbClr val="FFFF00"/>
              </a:solidFill>
            </a:endParaRPr>
          </a:p>
          <a:p>
            <a:pPr algn="l" eaLnBrk="1" hangingPunct="1">
              <a:lnSpc>
                <a:spcPct val="90000"/>
              </a:lnSpc>
              <a:spcBef>
                <a:spcPts val="700"/>
              </a:spcBef>
              <a:buClr>
                <a:srgbClr val="FFFF00"/>
              </a:buClr>
              <a:buFont typeface="Times New Roman" charset="0"/>
              <a:buChar char="•"/>
              <a:defRPr/>
            </a:pPr>
            <a:r>
              <a:rPr lang="de-DE" sz="2800" dirty="0" err="1">
                <a:solidFill>
                  <a:srgbClr val="FFFF00"/>
                </a:solidFill>
              </a:rPr>
              <a:t>g</a:t>
            </a:r>
            <a:r>
              <a:rPr lang="de-DE" sz="2800" dirty="0" err="1" smtClean="0">
                <a:solidFill>
                  <a:srgbClr val="FFFF00"/>
                </a:solidFill>
              </a:rPr>
              <a:t>roup</a:t>
            </a:r>
            <a:endParaRPr lang="de-DE" sz="2800" dirty="0" smtClean="0">
              <a:solidFill>
                <a:srgbClr val="FFFF00"/>
              </a:solidFill>
            </a:endParaRPr>
          </a:p>
          <a:p>
            <a:pPr algn="l" eaLnBrk="1" hangingPunct="1">
              <a:lnSpc>
                <a:spcPct val="90000"/>
              </a:lnSpc>
              <a:spcBef>
                <a:spcPts val="700"/>
              </a:spcBef>
              <a:buClr>
                <a:srgbClr val="FFFF00"/>
              </a:buClr>
              <a:defRPr/>
            </a:pPr>
            <a:endParaRPr lang="de-DE" sz="2800" dirty="0" smtClean="0">
              <a:solidFill>
                <a:srgbClr val="FFFF00"/>
              </a:solidFill>
            </a:endParaRPr>
          </a:p>
          <a:p>
            <a:pPr algn="l" eaLnBrk="1" hangingPunct="1">
              <a:lnSpc>
                <a:spcPct val="90000"/>
              </a:lnSpc>
              <a:spcBef>
                <a:spcPts val="700"/>
              </a:spcBef>
              <a:buClr>
                <a:srgbClr val="FFFF00"/>
              </a:buClr>
              <a:defRPr/>
            </a:pPr>
            <a:endParaRPr lang="de-DE" sz="2800" dirty="0" smtClean="0">
              <a:solidFill>
                <a:srgbClr val="FFFF00"/>
              </a:solidFill>
            </a:endParaRPr>
          </a:p>
        </p:txBody>
      </p:sp>
      <p:pic>
        <p:nvPicPr>
          <p:cNvPr id="50179"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341438"/>
            <a:ext cx="851376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Bild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6308725"/>
            <a:ext cx="3957637"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defRPr/>
            </a:pPr>
            <a:r>
              <a:rPr lang="de-DE" sz="4400" dirty="0" err="1" smtClean="0">
                <a:solidFill>
                  <a:srgbClr val="FFFFFF"/>
                </a:solidFill>
                <a:effectLst>
                  <a:outerShdw blurRad="38100" dist="38100" dir="2700000" algn="tl">
                    <a:srgbClr val="000000"/>
                  </a:outerShdw>
                </a:effectLst>
              </a:rPr>
              <a:t>Antibiotics</a:t>
            </a:r>
            <a:endParaRPr lang="de-DE" sz="4400" dirty="0" smtClean="0">
              <a:solidFill>
                <a:srgbClr val="FFFFFF"/>
              </a:solidFill>
              <a:effectLst>
                <a:outerShdw blurRad="38100" dist="38100" dir="2700000" algn="tl">
                  <a:srgbClr val="000000"/>
                </a:outerShdw>
              </a:effectLst>
            </a:endParaRPr>
          </a:p>
        </p:txBody>
      </p:sp>
      <p:sp>
        <p:nvSpPr>
          <p:cNvPr id="13314" name="Text Box 2"/>
          <p:cNvSpPr txBox="1">
            <a:spLocks noChangeArrowheads="1"/>
          </p:cNvSpPr>
          <p:nvPr/>
        </p:nvSpPr>
        <p:spPr bwMode="auto">
          <a:xfrm>
            <a:off x="457200" y="3213100"/>
            <a:ext cx="8229600" cy="2303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cs typeface="ＭＳ Ｐゴシック" charset="0"/>
              </a:defRPr>
            </a:lvl1pPr>
            <a:lvl2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2pPr>
            <a:lvl3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3pPr>
            <a:lvl4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4pPr>
            <a:lvl5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5pPr>
            <a:lvl6pPr marL="25146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6pPr>
            <a:lvl7pPr marL="29718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7pPr>
            <a:lvl8pPr marL="34290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8pPr>
            <a:lvl9pPr marL="38862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9pPr>
          </a:lstStyle>
          <a:p>
            <a:pPr algn="l" eaLnBrk="1" hangingPunct="1">
              <a:lnSpc>
                <a:spcPct val="90000"/>
              </a:lnSpc>
              <a:spcBef>
                <a:spcPts val="700"/>
              </a:spcBef>
              <a:buClr>
                <a:srgbClr val="FFFF00"/>
              </a:buClr>
              <a:defRPr/>
            </a:pPr>
            <a:r>
              <a:rPr lang="de-DE" sz="2800" dirty="0" err="1">
                <a:solidFill>
                  <a:srgbClr val="FFFF00"/>
                </a:solidFill>
              </a:rPr>
              <a:t>Antibiotic</a:t>
            </a:r>
            <a:r>
              <a:rPr lang="de-DE" sz="2800" dirty="0">
                <a:solidFill>
                  <a:srgbClr val="FFFF00"/>
                </a:solidFill>
              </a:rPr>
              <a:t> </a:t>
            </a:r>
            <a:r>
              <a:rPr lang="de-DE" sz="2800" dirty="0" err="1">
                <a:solidFill>
                  <a:srgbClr val="FFFF00"/>
                </a:solidFill>
              </a:rPr>
              <a:t>therapy</a:t>
            </a:r>
            <a:r>
              <a:rPr lang="de-DE" sz="2800" dirty="0">
                <a:solidFill>
                  <a:srgbClr val="FFFF00"/>
                </a:solidFill>
              </a:rPr>
              <a:t> </a:t>
            </a:r>
            <a:r>
              <a:rPr lang="de-DE" sz="2800" dirty="0" err="1">
                <a:solidFill>
                  <a:srgbClr val="FFFF00"/>
                </a:solidFill>
              </a:rPr>
              <a:t>should</a:t>
            </a:r>
            <a:r>
              <a:rPr lang="de-DE" sz="2800" dirty="0">
                <a:solidFill>
                  <a:srgbClr val="FFFF00"/>
                </a:solidFill>
              </a:rPr>
              <a:t> </a:t>
            </a:r>
            <a:r>
              <a:rPr lang="de-DE" sz="2800" dirty="0" err="1">
                <a:solidFill>
                  <a:srgbClr val="FFFF00"/>
                </a:solidFill>
              </a:rPr>
              <a:t>be</a:t>
            </a:r>
            <a:r>
              <a:rPr lang="de-DE" sz="2800" dirty="0">
                <a:solidFill>
                  <a:srgbClr val="FFFF00"/>
                </a:solidFill>
              </a:rPr>
              <a:t> limited </a:t>
            </a:r>
            <a:r>
              <a:rPr lang="de-DE" sz="2800" dirty="0" err="1">
                <a:solidFill>
                  <a:srgbClr val="FFFF00"/>
                </a:solidFill>
              </a:rPr>
              <a:t>to</a:t>
            </a:r>
            <a:r>
              <a:rPr lang="de-DE" sz="2800" dirty="0">
                <a:solidFill>
                  <a:srgbClr val="FFFF00"/>
                </a:solidFill>
              </a:rPr>
              <a:t> </a:t>
            </a:r>
            <a:r>
              <a:rPr lang="de-DE" sz="2800" dirty="0" err="1">
                <a:solidFill>
                  <a:srgbClr val="FFFF00"/>
                </a:solidFill>
              </a:rPr>
              <a:t>serious</a:t>
            </a:r>
            <a:r>
              <a:rPr lang="de-DE" sz="2800" dirty="0">
                <a:solidFill>
                  <a:srgbClr val="FFFF00"/>
                </a:solidFill>
              </a:rPr>
              <a:t> </a:t>
            </a:r>
            <a:r>
              <a:rPr lang="de-DE" sz="2800" dirty="0" err="1">
                <a:solidFill>
                  <a:srgbClr val="FFFF00"/>
                </a:solidFill>
              </a:rPr>
              <a:t>disease</a:t>
            </a:r>
            <a:r>
              <a:rPr lang="de-DE" sz="2800" dirty="0">
                <a:solidFill>
                  <a:srgbClr val="FFFF00"/>
                </a:solidFill>
              </a:rPr>
              <a:t> </a:t>
            </a:r>
            <a:r>
              <a:rPr lang="de-DE" sz="2800" dirty="0" err="1">
                <a:solidFill>
                  <a:srgbClr val="FFFF00"/>
                </a:solidFill>
              </a:rPr>
              <a:t>states</a:t>
            </a:r>
            <a:endParaRPr lang="de-DE" sz="2800" dirty="0">
              <a:solidFill>
                <a:srgbClr val="FFFF00"/>
              </a:solidFill>
            </a:endParaRPr>
          </a:p>
          <a:p>
            <a:pPr algn="l" eaLnBrk="1" hangingPunct="1">
              <a:lnSpc>
                <a:spcPct val="90000"/>
              </a:lnSpc>
              <a:spcBef>
                <a:spcPts val="700"/>
              </a:spcBef>
              <a:buClr>
                <a:srgbClr val="FFFF00"/>
              </a:buClr>
              <a:defRPr/>
            </a:pPr>
            <a:endParaRPr lang="de-DE" sz="2800" dirty="0">
              <a:solidFill>
                <a:srgbClr val="FFFF00"/>
              </a:solidFill>
            </a:endParaRPr>
          </a:p>
          <a:p>
            <a:pPr algn="l" eaLnBrk="1" hangingPunct="1">
              <a:lnSpc>
                <a:spcPct val="90000"/>
              </a:lnSpc>
              <a:spcBef>
                <a:spcPts val="700"/>
              </a:spcBef>
              <a:buClr>
                <a:srgbClr val="FFFF00"/>
              </a:buClr>
              <a:defRPr/>
            </a:pPr>
            <a:r>
              <a:rPr lang="de-DE" sz="2800" dirty="0" err="1">
                <a:solidFill>
                  <a:srgbClr val="FFFF00"/>
                </a:solidFill>
              </a:rPr>
              <a:t>Complications</a:t>
            </a:r>
            <a:r>
              <a:rPr lang="de-DE" sz="2800" dirty="0">
                <a:solidFill>
                  <a:srgbClr val="FFFF00"/>
                </a:solidFill>
              </a:rPr>
              <a:t> </a:t>
            </a:r>
            <a:r>
              <a:rPr lang="de-DE" sz="2800" dirty="0" err="1">
                <a:solidFill>
                  <a:srgbClr val="FFFF00"/>
                </a:solidFill>
              </a:rPr>
              <a:t>can</a:t>
            </a:r>
            <a:r>
              <a:rPr lang="de-DE" sz="2800" dirty="0">
                <a:solidFill>
                  <a:srgbClr val="FFFF00"/>
                </a:solidFill>
              </a:rPr>
              <a:t> not </a:t>
            </a:r>
            <a:r>
              <a:rPr lang="de-DE" sz="2800" dirty="0" err="1">
                <a:solidFill>
                  <a:srgbClr val="FFFF00"/>
                </a:solidFill>
              </a:rPr>
              <a:t>be</a:t>
            </a:r>
            <a:r>
              <a:rPr lang="de-DE" sz="2800" dirty="0">
                <a:solidFill>
                  <a:srgbClr val="FFFF00"/>
                </a:solidFill>
              </a:rPr>
              <a:t> </a:t>
            </a:r>
            <a:r>
              <a:rPr lang="de-DE" sz="2800" dirty="0" err="1">
                <a:solidFill>
                  <a:srgbClr val="FFFF00"/>
                </a:solidFill>
              </a:rPr>
              <a:t>reduced</a:t>
            </a:r>
            <a:r>
              <a:rPr lang="de-DE" sz="2800" dirty="0">
                <a:solidFill>
                  <a:srgbClr val="FFFF00"/>
                </a:solidFill>
              </a:rPr>
              <a:t> </a:t>
            </a:r>
            <a:r>
              <a:rPr lang="de-DE" sz="2800" dirty="0" err="1">
                <a:solidFill>
                  <a:srgbClr val="FFFF00"/>
                </a:solidFill>
              </a:rPr>
              <a:t>by</a:t>
            </a:r>
            <a:r>
              <a:rPr lang="de-DE" sz="2800" dirty="0">
                <a:solidFill>
                  <a:srgbClr val="FFFF00"/>
                </a:solidFill>
              </a:rPr>
              <a:t> </a:t>
            </a:r>
            <a:r>
              <a:rPr lang="de-DE" sz="2800" dirty="0" err="1">
                <a:solidFill>
                  <a:srgbClr val="FFFF00"/>
                </a:solidFill>
              </a:rPr>
              <a:t>antibiotic</a:t>
            </a:r>
            <a:r>
              <a:rPr lang="de-DE" sz="2800" dirty="0">
                <a:solidFill>
                  <a:srgbClr val="FFFF00"/>
                </a:solidFill>
              </a:rPr>
              <a:t> </a:t>
            </a:r>
            <a:r>
              <a:rPr lang="de-DE" sz="2800" dirty="0" err="1">
                <a:solidFill>
                  <a:srgbClr val="FFFF00"/>
                </a:solidFill>
              </a:rPr>
              <a:t>therapy</a:t>
            </a:r>
            <a:endParaRPr lang="de-DE" sz="2800" dirty="0" smtClean="0">
              <a:solidFill>
                <a:srgbClr val="FFFF00"/>
              </a:solidFill>
            </a:endParaRPr>
          </a:p>
          <a:p>
            <a:pPr algn="l" eaLnBrk="1" hangingPunct="1">
              <a:lnSpc>
                <a:spcPct val="90000"/>
              </a:lnSpc>
              <a:spcBef>
                <a:spcPts val="700"/>
              </a:spcBef>
              <a:buClr>
                <a:srgbClr val="FFFF00"/>
              </a:buClr>
              <a:defRPr/>
            </a:pPr>
            <a:endParaRPr lang="de-DE" sz="2800" dirty="0" smtClean="0">
              <a:solidFill>
                <a:srgbClr val="FFFF00"/>
              </a:solidFill>
            </a:endParaRPr>
          </a:p>
          <a:p>
            <a:pPr algn="l" eaLnBrk="1" hangingPunct="1">
              <a:lnSpc>
                <a:spcPct val="90000"/>
              </a:lnSpc>
              <a:spcBef>
                <a:spcPts val="700"/>
              </a:spcBef>
              <a:buClr>
                <a:srgbClr val="FFFF00"/>
              </a:buClr>
              <a:defRPr/>
            </a:pPr>
            <a:endParaRPr lang="de-DE" sz="2800" dirty="0" smtClean="0">
              <a:solidFill>
                <a:srgbClr val="FFFF00"/>
              </a:solidFill>
            </a:endParaRPr>
          </a:p>
          <a:p>
            <a:pPr algn="l" eaLnBrk="1" hangingPunct="1">
              <a:lnSpc>
                <a:spcPct val="90000"/>
              </a:lnSpc>
              <a:spcBef>
                <a:spcPts val="700"/>
              </a:spcBef>
              <a:buClr>
                <a:srgbClr val="FFFF00"/>
              </a:buClr>
              <a:defRPr/>
            </a:pPr>
            <a:endParaRPr lang="de-DE" sz="2800" dirty="0" smtClean="0">
              <a:solidFill>
                <a:srgbClr val="FFFF00"/>
              </a:solidFill>
            </a:endParaRPr>
          </a:p>
          <a:p>
            <a:pPr algn="l" eaLnBrk="1" hangingPunct="1">
              <a:lnSpc>
                <a:spcPct val="90000"/>
              </a:lnSpc>
              <a:spcBef>
                <a:spcPts val="700"/>
              </a:spcBef>
              <a:buClr>
                <a:srgbClr val="FFFF00"/>
              </a:buClr>
              <a:defRPr/>
            </a:pPr>
            <a:endParaRPr lang="de-DE" sz="2800" dirty="0" smtClean="0">
              <a:solidFill>
                <a:srgbClr val="FFFF00"/>
              </a:solidFill>
            </a:endParaRPr>
          </a:p>
          <a:p>
            <a:pPr algn="l" eaLnBrk="1" hangingPunct="1">
              <a:lnSpc>
                <a:spcPct val="90000"/>
              </a:lnSpc>
              <a:spcBef>
                <a:spcPts val="700"/>
              </a:spcBef>
              <a:buClr>
                <a:srgbClr val="FFFF00"/>
              </a:buClr>
              <a:defRPr/>
            </a:pPr>
            <a:endParaRPr lang="de-DE" sz="2800" dirty="0" smtClean="0">
              <a:solidFill>
                <a:srgbClr val="FFFF00"/>
              </a:solidFill>
            </a:endParaRPr>
          </a:p>
          <a:p>
            <a:pPr algn="l" eaLnBrk="1" hangingPunct="1">
              <a:lnSpc>
                <a:spcPct val="90000"/>
              </a:lnSpc>
              <a:spcBef>
                <a:spcPts val="700"/>
              </a:spcBef>
              <a:buClr>
                <a:srgbClr val="FFFF00"/>
              </a:buClr>
              <a:defRPr/>
            </a:pPr>
            <a:endParaRPr lang="de-DE" sz="2800" dirty="0" smtClean="0">
              <a:solidFill>
                <a:srgbClr val="FFFF00"/>
              </a:solidFill>
            </a:endParaRPr>
          </a:p>
        </p:txBody>
      </p:sp>
      <p:sp>
        <p:nvSpPr>
          <p:cNvPr id="52227" name="Textfeld 6"/>
          <p:cNvSpPr txBox="1">
            <a:spLocks noChangeArrowheads="1"/>
          </p:cNvSpPr>
          <p:nvPr/>
        </p:nvSpPr>
        <p:spPr bwMode="auto">
          <a:xfrm>
            <a:off x="5470525" y="6524625"/>
            <a:ext cx="3427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Rhinology. 2012 Mar;50(1):1-12</a:t>
            </a:r>
            <a:endParaRPr lang="de-DE"/>
          </a:p>
        </p:txBody>
      </p:sp>
      <p:pic>
        <p:nvPicPr>
          <p:cNvPr id="52228" name="Bild 1" descr="Bildschirmfoto 2013-06-08 um 15.20.2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484313"/>
            <a:ext cx="867727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defRPr/>
            </a:pPr>
            <a:r>
              <a:rPr lang="de-DE" sz="4400" dirty="0" err="1" smtClean="0">
                <a:solidFill>
                  <a:srgbClr val="FFFFFF"/>
                </a:solidFill>
                <a:effectLst>
                  <a:outerShdw blurRad="38100" dist="38100" dir="2700000" algn="tl">
                    <a:srgbClr val="000000"/>
                  </a:outerShdw>
                </a:effectLst>
              </a:rPr>
              <a:t>Therapy</a:t>
            </a:r>
            <a:r>
              <a:rPr lang="de-DE" sz="4400" dirty="0" smtClean="0">
                <a:solidFill>
                  <a:srgbClr val="FFFFFF"/>
                </a:solidFill>
                <a:effectLst>
                  <a:outerShdw blurRad="38100" dist="38100" dir="2700000" algn="tl">
                    <a:srgbClr val="000000"/>
                  </a:outerShdw>
                </a:effectLst>
              </a:rPr>
              <a:t> </a:t>
            </a:r>
            <a:r>
              <a:rPr lang="de-DE" sz="4400" dirty="0" err="1" smtClean="0">
                <a:solidFill>
                  <a:srgbClr val="FFFFFF"/>
                </a:solidFill>
                <a:effectLst>
                  <a:outerShdw blurRad="38100" dist="38100" dir="2700000" algn="tl">
                    <a:srgbClr val="000000"/>
                  </a:outerShdw>
                </a:effectLst>
              </a:rPr>
              <a:t>of</a:t>
            </a:r>
            <a:r>
              <a:rPr lang="de-DE" sz="4400" dirty="0" smtClean="0">
                <a:solidFill>
                  <a:srgbClr val="FFFFFF"/>
                </a:solidFill>
                <a:effectLst>
                  <a:outerShdw blurRad="38100" dist="38100" dir="2700000" algn="tl">
                    <a:srgbClr val="000000"/>
                  </a:outerShdw>
                </a:effectLst>
              </a:rPr>
              <a:t> </a:t>
            </a:r>
            <a:r>
              <a:rPr lang="de-DE" sz="4400" dirty="0" err="1" smtClean="0">
                <a:solidFill>
                  <a:srgbClr val="FFFFFF"/>
                </a:solidFill>
                <a:effectLst>
                  <a:outerShdw blurRad="38100" dist="38100" dir="2700000" algn="tl">
                    <a:srgbClr val="000000"/>
                  </a:outerShdw>
                </a:effectLst>
              </a:rPr>
              <a:t>Complications</a:t>
            </a:r>
            <a:endParaRPr lang="de-DE" sz="4400" dirty="0" smtClean="0">
              <a:solidFill>
                <a:srgbClr val="FFFFFF"/>
              </a:solidFill>
              <a:effectLst>
                <a:outerShdw blurRad="38100" dist="38100" dir="2700000" algn="tl">
                  <a:srgbClr val="000000"/>
                </a:outerShdw>
              </a:effectLst>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3429000"/>
            <a:ext cx="4175125" cy="2801938"/>
          </a:xfrm>
          <a:prstGeom prst="rect">
            <a:avLst/>
          </a:prstGeom>
          <a:noFill/>
          <a:ln w="1260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557338"/>
            <a:ext cx="4276725" cy="2432050"/>
          </a:xfrm>
          <a:prstGeom prst="rect">
            <a:avLst/>
          </a:prstGeom>
          <a:noFill/>
          <a:ln w="1260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lgn="r">
              <a:defRPr/>
            </a:pPr>
            <a:fld id="{759A57C3-ED8F-CC47-B5F1-0381E0094170}" type="slidenum">
              <a:rPr lang="de-DE" sz="1400" smtClean="0"/>
              <a:pPr algn="r">
                <a:defRPr/>
              </a:pPr>
              <a:t>2</a:t>
            </a:fld>
            <a:endParaRPr lang="de-DE" sz="1400" smtClean="0"/>
          </a:p>
        </p:txBody>
      </p:sp>
      <p:sp>
        <p:nvSpPr>
          <p:cNvPr id="8194" name="Text Box 2"/>
          <p:cNvSpPr txBox="1">
            <a:spLocks noChangeArrowheads="1"/>
          </p:cNvSpPr>
          <p:nvPr/>
        </p:nvSpPr>
        <p:spPr bwMode="auto">
          <a:xfrm>
            <a:off x="717550" y="5302250"/>
            <a:ext cx="7445375" cy="944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defRPr/>
            </a:pPr>
            <a:r>
              <a:rPr lang="en-GB" sz="2800" dirty="0" smtClean="0">
                <a:solidFill>
                  <a:srgbClr val="FFFFFF"/>
                </a:solidFill>
              </a:rPr>
              <a:t>…may lead to an Acute Sinusitis</a:t>
            </a:r>
          </a:p>
        </p:txBody>
      </p:sp>
      <p:sp>
        <p:nvSpPr>
          <p:cNvPr id="8195" name="Rectangle 3"/>
          <p:cNvSpPr>
            <a:spLocks noChangeArrowheads="1"/>
          </p:cNvSpPr>
          <p:nvPr/>
        </p:nvSpPr>
        <p:spPr bwMode="auto">
          <a:xfrm>
            <a:off x="561975" y="1724025"/>
            <a:ext cx="8201025" cy="25208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marL="258763" indent="-258763" algn="l">
              <a:lnSpc>
                <a:spcPct val="120000"/>
              </a:lnSpc>
              <a:buClr>
                <a:srgbClr val="FFFF00"/>
              </a:buClr>
              <a:buFont typeface="Arial" charset="0"/>
              <a:buChar char="•"/>
              <a:tabLst>
                <a:tab pos="258763" algn="l"/>
                <a:tab pos="706438" algn="l"/>
                <a:tab pos="1155700" algn="l"/>
                <a:tab pos="1604963" algn="l"/>
                <a:tab pos="2054225" algn="l"/>
                <a:tab pos="2503488" algn="l"/>
                <a:tab pos="2952750" algn="l"/>
                <a:tab pos="3402013" algn="l"/>
                <a:tab pos="3851275" algn="l"/>
                <a:tab pos="4300538" algn="l"/>
                <a:tab pos="4749800" algn="l"/>
                <a:tab pos="5199063" algn="l"/>
                <a:tab pos="5648325" algn="l"/>
                <a:tab pos="6097588" algn="l"/>
                <a:tab pos="6546850" algn="l"/>
                <a:tab pos="6996113" algn="l"/>
                <a:tab pos="7445375" algn="l"/>
                <a:tab pos="7894638" algn="l"/>
                <a:tab pos="8343900" algn="l"/>
                <a:tab pos="8793163" algn="l"/>
                <a:tab pos="9242425" algn="l"/>
              </a:tabLst>
              <a:defRPr/>
            </a:pPr>
            <a:r>
              <a:rPr lang="de-DE" sz="2200" dirty="0" smtClean="0">
                <a:solidFill>
                  <a:srgbClr val="FFFF00"/>
                </a:solidFill>
                <a:cs typeface="Arial Unicode MS" charset="0"/>
              </a:rPr>
              <a:t>Inflammation </a:t>
            </a:r>
            <a:r>
              <a:rPr lang="de-DE" sz="2200" dirty="0" err="1" smtClean="0">
                <a:solidFill>
                  <a:srgbClr val="FFFF00"/>
                </a:solidFill>
                <a:cs typeface="Arial Unicode MS" charset="0"/>
              </a:rPr>
              <a:t>of</a:t>
            </a:r>
            <a:r>
              <a:rPr lang="de-DE" sz="2200" dirty="0" smtClean="0">
                <a:solidFill>
                  <a:srgbClr val="FFFF00"/>
                </a:solidFill>
                <a:cs typeface="Arial Unicode MS" charset="0"/>
              </a:rPr>
              <a:t> </a:t>
            </a:r>
            <a:r>
              <a:rPr lang="de-DE" sz="2200" dirty="0" err="1" smtClean="0">
                <a:solidFill>
                  <a:srgbClr val="FFFF00"/>
                </a:solidFill>
                <a:cs typeface="Arial Unicode MS" charset="0"/>
              </a:rPr>
              <a:t>the</a:t>
            </a:r>
            <a:r>
              <a:rPr lang="de-DE" sz="2200" dirty="0" smtClean="0">
                <a:solidFill>
                  <a:srgbClr val="FFFF00"/>
                </a:solidFill>
                <a:cs typeface="Arial Unicode MS" charset="0"/>
              </a:rPr>
              <a:t> nasal </a:t>
            </a:r>
            <a:r>
              <a:rPr lang="de-DE" sz="2200" dirty="0" err="1" smtClean="0">
                <a:solidFill>
                  <a:srgbClr val="FFFF00"/>
                </a:solidFill>
                <a:cs typeface="Arial Unicode MS" charset="0"/>
              </a:rPr>
              <a:t>mucosa</a:t>
            </a:r>
            <a:endParaRPr lang="de-DE" sz="2200" dirty="0">
              <a:solidFill>
                <a:srgbClr val="FFFF00"/>
              </a:solidFill>
              <a:cs typeface="Arial Unicode MS" charset="0"/>
            </a:endParaRPr>
          </a:p>
          <a:p>
            <a:pPr marL="258763" indent="-258763" algn="l">
              <a:lnSpc>
                <a:spcPct val="120000"/>
              </a:lnSpc>
              <a:buClr>
                <a:srgbClr val="FFFF00"/>
              </a:buClr>
              <a:buFont typeface="Arial" charset="0"/>
              <a:buChar char="•"/>
              <a:tabLst>
                <a:tab pos="258763" algn="l"/>
                <a:tab pos="706438" algn="l"/>
                <a:tab pos="1155700" algn="l"/>
                <a:tab pos="1604963" algn="l"/>
                <a:tab pos="2054225" algn="l"/>
                <a:tab pos="2503488" algn="l"/>
                <a:tab pos="2952750" algn="l"/>
                <a:tab pos="3402013" algn="l"/>
                <a:tab pos="3851275" algn="l"/>
                <a:tab pos="4300538" algn="l"/>
                <a:tab pos="4749800" algn="l"/>
                <a:tab pos="5199063" algn="l"/>
                <a:tab pos="5648325" algn="l"/>
                <a:tab pos="6097588" algn="l"/>
                <a:tab pos="6546850" algn="l"/>
                <a:tab pos="6996113" algn="l"/>
                <a:tab pos="7445375" algn="l"/>
                <a:tab pos="7894638" algn="l"/>
                <a:tab pos="8343900" algn="l"/>
                <a:tab pos="8793163" algn="l"/>
                <a:tab pos="9242425" algn="l"/>
              </a:tabLst>
              <a:defRPr/>
            </a:pPr>
            <a:r>
              <a:rPr lang="de-DE" sz="2200" dirty="0" smtClean="0">
                <a:solidFill>
                  <a:srgbClr val="FFFF00"/>
                </a:solidFill>
                <a:cs typeface="Arial Unicode MS" charset="0"/>
              </a:rPr>
              <a:t>Duration </a:t>
            </a:r>
            <a:r>
              <a:rPr lang="de-DE" sz="2200" dirty="0" err="1" smtClean="0">
                <a:solidFill>
                  <a:srgbClr val="FFFF00"/>
                </a:solidFill>
                <a:cs typeface="Arial Unicode MS" charset="0"/>
              </a:rPr>
              <a:t>of</a:t>
            </a:r>
            <a:r>
              <a:rPr lang="de-DE" sz="2200" dirty="0" smtClean="0">
                <a:solidFill>
                  <a:srgbClr val="FFFF00"/>
                </a:solidFill>
                <a:cs typeface="Arial Unicode MS" charset="0"/>
              </a:rPr>
              <a:t> </a:t>
            </a:r>
            <a:r>
              <a:rPr lang="de-DE" sz="2200" dirty="0" err="1" smtClean="0">
                <a:solidFill>
                  <a:srgbClr val="FFFF00"/>
                </a:solidFill>
                <a:cs typeface="Arial Unicode MS" charset="0"/>
              </a:rPr>
              <a:t>disease</a:t>
            </a:r>
            <a:r>
              <a:rPr lang="de-DE" sz="2200" dirty="0" smtClean="0">
                <a:solidFill>
                  <a:srgbClr val="FFFF00"/>
                </a:solidFill>
                <a:cs typeface="Arial Unicode MS" charset="0"/>
              </a:rPr>
              <a:t> &lt; </a:t>
            </a:r>
            <a:r>
              <a:rPr lang="de-DE" sz="2200" dirty="0">
                <a:solidFill>
                  <a:srgbClr val="FFFF00"/>
                </a:solidFill>
                <a:cs typeface="Arial Unicode MS" charset="0"/>
              </a:rPr>
              <a:t>14 Tage</a:t>
            </a:r>
          </a:p>
          <a:p>
            <a:pPr marL="258763" indent="-258763" algn="l">
              <a:lnSpc>
                <a:spcPct val="120000"/>
              </a:lnSpc>
              <a:buClr>
                <a:srgbClr val="FFFF00"/>
              </a:buClr>
              <a:buFont typeface="Arial" charset="0"/>
              <a:buChar char="•"/>
              <a:tabLst>
                <a:tab pos="258763" algn="l"/>
                <a:tab pos="706438" algn="l"/>
                <a:tab pos="1155700" algn="l"/>
                <a:tab pos="1604963" algn="l"/>
                <a:tab pos="2054225" algn="l"/>
                <a:tab pos="2503488" algn="l"/>
                <a:tab pos="2952750" algn="l"/>
                <a:tab pos="3402013" algn="l"/>
                <a:tab pos="3851275" algn="l"/>
                <a:tab pos="4300538" algn="l"/>
                <a:tab pos="4749800" algn="l"/>
                <a:tab pos="5199063" algn="l"/>
                <a:tab pos="5648325" algn="l"/>
                <a:tab pos="6097588" algn="l"/>
                <a:tab pos="6546850" algn="l"/>
                <a:tab pos="6996113" algn="l"/>
                <a:tab pos="7445375" algn="l"/>
                <a:tab pos="7894638" algn="l"/>
                <a:tab pos="8343900" algn="l"/>
                <a:tab pos="8793163" algn="l"/>
                <a:tab pos="9242425" algn="l"/>
              </a:tabLst>
              <a:defRPr/>
            </a:pPr>
            <a:r>
              <a:rPr lang="de-DE" sz="2200" dirty="0" smtClean="0">
                <a:solidFill>
                  <a:srgbClr val="FFFF00"/>
                </a:solidFill>
                <a:cs typeface="Arial Unicode MS" charset="0"/>
              </a:rPr>
              <a:t>Symptoms:</a:t>
            </a:r>
            <a:endParaRPr lang="de-DE" sz="2200" dirty="0">
              <a:solidFill>
                <a:srgbClr val="FFFF00"/>
              </a:solidFill>
              <a:cs typeface="Arial Unicode MS" charset="0"/>
            </a:endParaRPr>
          </a:p>
          <a:p>
            <a:pPr marL="622300" lvl="1" indent="-177800" algn="l">
              <a:lnSpc>
                <a:spcPct val="120000"/>
              </a:lnSpc>
              <a:buClr>
                <a:srgbClr val="FFFF00"/>
              </a:buClr>
              <a:buFont typeface="Arial" charset="0"/>
              <a:buChar char="•"/>
              <a:tabLst>
                <a:tab pos="258763" algn="l"/>
                <a:tab pos="706438" algn="l"/>
                <a:tab pos="1155700" algn="l"/>
                <a:tab pos="1604963" algn="l"/>
                <a:tab pos="2054225" algn="l"/>
                <a:tab pos="2503488" algn="l"/>
                <a:tab pos="2952750" algn="l"/>
                <a:tab pos="3402013" algn="l"/>
                <a:tab pos="3851275" algn="l"/>
                <a:tab pos="4300538" algn="l"/>
                <a:tab pos="4749800" algn="l"/>
                <a:tab pos="5199063" algn="l"/>
                <a:tab pos="5648325" algn="l"/>
                <a:tab pos="6097588" algn="l"/>
                <a:tab pos="6546850" algn="l"/>
                <a:tab pos="6996113" algn="l"/>
                <a:tab pos="7445375" algn="l"/>
                <a:tab pos="7894638" algn="l"/>
                <a:tab pos="8343900" algn="l"/>
                <a:tab pos="8793163" algn="l"/>
                <a:tab pos="9242425" algn="l"/>
              </a:tabLst>
              <a:defRPr/>
            </a:pPr>
            <a:r>
              <a:rPr lang="de-DE" sz="2200" dirty="0">
                <a:solidFill>
                  <a:srgbClr val="FFFF00"/>
                </a:solidFill>
                <a:cs typeface="Arial Unicode MS" charset="0"/>
              </a:rPr>
              <a:t> 	</a:t>
            </a:r>
            <a:r>
              <a:rPr lang="de-DE" sz="2200" dirty="0" err="1" smtClean="0">
                <a:solidFill>
                  <a:srgbClr val="FFFF00"/>
                </a:solidFill>
                <a:cs typeface="Arial Unicode MS" charset="0"/>
              </a:rPr>
              <a:t>blocked</a:t>
            </a:r>
            <a:r>
              <a:rPr lang="de-DE" sz="2200" dirty="0" smtClean="0">
                <a:solidFill>
                  <a:srgbClr val="FFFF00"/>
                </a:solidFill>
                <a:cs typeface="Arial Unicode MS" charset="0"/>
              </a:rPr>
              <a:t> </a:t>
            </a:r>
            <a:r>
              <a:rPr lang="de-DE" sz="2200" dirty="0" err="1" smtClean="0">
                <a:solidFill>
                  <a:srgbClr val="FFFF00"/>
                </a:solidFill>
                <a:cs typeface="Arial Unicode MS" charset="0"/>
              </a:rPr>
              <a:t>nose</a:t>
            </a:r>
            <a:r>
              <a:rPr lang="de-DE" sz="2200" dirty="0" smtClean="0">
                <a:solidFill>
                  <a:srgbClr val="FFFF00"/>
                </a:solidFill>
                <a:cs typeface="Arial Unicode MS" charset="0"/>
              </a:rPr>
              <a:t>, nasal </a:t>
            </a:r>
            <a:r>
              <a:rPr lang="de-DE" sz="2200" dirty="0" err="1" smtClean="0">
                <a:solidFill>
                  <a:srgbClr val="FFFF00"/>
                </a:solidFill>
                <a:cs typeface="Arial Unicode MS" charset="0"/>
              </a:rPr>
              <a:t>congestion</a:t>
            </a:r>
            <a:endParaRPr lang="de-DE" sz="2200" dirty="0">
              <a:solidFill>
                <a:srgbClr val="FFFF00"/>
              </a:solidFill>
              <a:cs typeface="Arial Unicode MS" charset="0"/>
            </a:endParaRPr>
          </a:p>
          <a:p>
            <a:pPr marL="622300" lvl="1" indent="-177800" algn="l">
              <a:lnSpc>
                <a:spcPct val="120000"/>
              </a:lnSpc>
              <a:buClr>
                <a:srgbClr val="FFFF00"/>
              </a:buClr>
              <a:buFont typeface="Arial" charset="0"/>
              <a:buChar char="•"/>
              <a:tabLst>
                <a:tab pos="258763" algn="l"/>
                <a:tab pos="706438" algn="l"/>
                <a:tab pos="1155700" algn="l"/>
                <a:tab pos="1604963" algn="l"/>
                <a:tab pos="2054225" algn="l"/>
                <a:tab pos="2503488" algn="l"/>
                <a:tab pos="2952750" algn="l"/>
                <a:tab pos="3402013" algn="l"/>
                <a:tab pos="3851275" algn="l"/>
                <a:tab pos="4300538" algn="l"/>
                <a:tab pos="4749800" algn="l"/>
                <a:tab pos="5199063" algn="l"/>
                <a:tab pos="5648325" algn="l"/>
                <a:tab pos="6097588" algn="l"/>
                <a:tab pos="6546850" algn="l"/>
                <a:tab pos="6996113" algn="l"/>
                <a:tab pos="7445375" algn="l"/>
                <a:tab pos="7894638" algn="l"/>
                <a:tab pos="8343900" algn="l"/>
                <a:tab pos="8793163" algn="l"/>
                <a:tab pos="9242425" algn="l"/>
              </a:tabLst>
              <a:defRPr/>
            </a:pPr>
            <a:r>
              <a:rPr lang="de-DE" sz="2200" dirty="0">
                <a:solidFill>
                  <a:srgbClr val="FFFF00"/>
                </a:solidFill>
                <a:cs typeface="Arial Unicode MS" charset="0"/>
              </a:rPr>
              <a:t> 	</a:t>
            </a:r>
            <a:r>
              <a:rPr lang="de-DE" sz="2200" dirty="0" err="1" smtClean="0">
                <a:solidFill>
                  <a:srgbClr val="FFFF00"/>
                </a:solidFill>
                <a:cs typeface="Arial Unicode MS" charset="0"/>
              </a:rPr>
              <a:t>clear</a:t>
            </a:r>
            <a:r>
              <a:rPr lang="de-DE" sz="2200" dirty="0" smtClean="0">
                <a:solidFill>
                  <a:srgbClr val="FFFF00"/>
                </a:solidFill>
                <a:cs typeface="Arial Unicode MS" charset="0"/>
              </a:rPr>
              <a:t> </a:t>
            </a:r>
            <a:r>
              <a:rPr lang="de-DE" sz="2200" dirty="0" err="1" smtClean="0">
                <a:solidFill>
                  <a:srgbClr val="FFFF00"/>
                </a:solidFill>
                <a:cs typeface="Arial Unicode MS" charset="0"/>
              </a:rPr>
              <a:t>or</a:t>
            </a:r>
            <a:r>
              <a:rPr lang="de-DE" sz="2200" dirty="0" smtClean="0">
                <a:solidFill>
                  <a:srgbClr val="FFFF00"/>
                </a:solidFill>
                <a:cs typeface="Arial Unicode MS" charset="0"/>
              </a:rPr>
              <a:t> purulent nasal </a:t>
            </a:r>
            <a:r>
              <a:rPr lang="de-DE" sz="2200" dirty="0" err="1" smtClean="0">
                <a:solidFill>
                  <a:srgbClr val="FFFF00"/>
                </a:solidFill>
                <a:cs typeface="Arial Unicode MS" charset="0"/>
              </a:rPr>
              <a:t>discharge</a:t>
            </a:r>
            <a:endParaRPr lang="de-DE" sz="2200" dirty="0">
              <a:solidFill>
                <a:srgbClr val="FFFF00"/>
              </a:solidFill>
              <a:cs typeface="Arial Unicode MS" charset="0"/>
            </a:endParaRPr>
          </a:p>
          <a:p>
            <a:pPr marL="622300" lvl="1" indent="-177800" algn="l">
              <a:lnSpc>
                <a:spcPct val="120000"/>
              </a:lnSpc>
              <a:buClr>
                <a:srgbClr val="FFFF00"/>
              </a:buClr>
              <a:buFont typeface="Arial" charset="0"/>
              <a:buChar char="•"/>
              <a:tabLst>
                <a:tab pos="258763" algn="l"/>
                <a:tab pos="706438" algn="l"/>
                <a:tab pos="1155700" algn="l"/>
                <a:tab pos="1604963" algn="l"/>
                <a:tab pos="2054225" algn="l"/>
                <a:tab pos="2503488" algn="l"/>
                <a:tab pos="2952750" algn="l"/>
                <a:tab pos="3402013" algn="l"/>
                <a:tab pos="3851275" algn="l"/>
                <a:tab pos="4300538" algn="l"/>
                <a:tab pos="4749800" algn="l"/>
                <a:tab pos="5199063" algn="l"/>
                <a:tab pos="5648325" algn="l"/>
                <a:tab pos="6097588" algn="l"/>
                <a:tab pos="6546850" algn="l"/>
                <a:tab pos="6996113" algn="l"/>
                <a:tab pos="7445375" algn="l"/>
                <a:tab pos="7894638" algn="l"/>
                <a:tab pos="8343900" algn="l"/>
                <a:tab pos="8793163" algn="l"/>
                <a:tab pos="9242425" algn="l"/>
              </a:tabLst>
              <a:defRPr/>
            </a:pPr>
            <a:r>
              <a:rPr lang="de-DE" sz="2200" dirty="0">
                <a:solidFill>
                  <a:srgbClr val="FFFF00"/>
                </a:solidFill>
                <a:cs typeface="Arial Unicode MS" charset="0"/>
              </a:rPr>
              <a:t> 	</a:t>
            </a:r>
            <a:r>
              <a:rPr lang="de-DE" sz="2200" dirty="0" err="1" smtClean="0">
                <a:solidFill>
                  <a:srgbClr val="FFFF00"/>
                </a:solidFill>
                <a:cs typeface="Arial Unicode MS" charset="0"/>
              </a:rPr>
              <a:t>post</a:t>
            </a:r>
            <a:r>
              <a:rPr lang="de-DE" sz="2200" dirty="0" smtClean="0">
                <a:solidFill>
                  <a:srgbClr val="FFFF00"/>
                </a:solidFill>
                <a:cs typeface="Arial Unicode MS" charset="0"/>
              </a:rPr>
              <a:t> nasal </a:t>
            </a:r>
            <a:r>
              <a:rPr lang="de-DE" sz="2200" dirty="0" err="1" smtClean="0">
                <a:solidFill>
                  <a:srgbClr val="FFFF00"/>
                </a:solidFill>
                <a:cs typeface="Arial Unicode MS" charset="0"/>
              </a:rPr>
              <a:t>drip</a:t>
            </a:r>
            <a:endParaRPr lang="de-DE" sz="2200" dirty="0">
              <a:solidFill>
                <a:srgbClr val="FFFF00"/>
              </a:solidFill>
              <a:cs typeface="Arial Unicode MS" charset="0"/>
            </a:endParaRPr>
          </a:p>
        </p:txBody>
      </p:sp>
      <p:sp>
        <p:nvSpPr>
          <p:cNvPr id="8196" name="Rectangle 4"/>
          <p:cNvSpPr>
            <a:spLocks noChangeArrowheads="1"/>
          </p:cNvSpPr>
          <p:nvPr/>
        </p:nvSpPr>
        <p:spPr bwMode="auto">
          <a:xfrm>
            <a:off x="492125" y="152400"/>
            <a:ext cx="7775575"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4400" dirty="0" smtClean="0">
                <a:solidFill>
                  <a:srgbClr val="FFFFFF"/>
                </a:solidFill>
                <a:cs typeface="Arial Unicode MS" charset="0"/>
              </a:rPr>
              <a:t>Upper respiratory tract virus infection (URI)</a:t>
            </a:r>
            <a:endParaRPr lang="en-GB" sz="4400" dirty="0">
              <a:solidFill>
                <a:srgbClr val="FFFFFF"/>
              </a:solidFill>
              <a:cs typeface="Arial Unicode MS"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1549400"/>
            <a:ext cx="2657475" cy="18081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defRPr/>
            </a:pPr>
            <a:r>
              <a:rPr lang="de-DE" sz="4400" dirty="0" err="1" smtClean="0">
                <a:solidFill>
                  <a:srgbClr val="FFFFFF"/>
                </a:solidFill>
                <a:effectLst>
                  <a:outerShdw blurRad="38100" dist="38100" dir="2700000" algn="tl">
                    <a:srgbClr val="000000"/>
                  </a:outerShdw>
                </a:effectLst>
              </a:rPr>
              <a:t>Secretolysis</a:t>
            </a:r>
            <a:endParaRPr lang="de-DE" sz="4400" dirty="0" smtClean="0">
              <a:solidFill>
                <a:srgbClr val="FFFFFF"/>
              </a:solidFill>
              <a:effectLst>
                <a:outerShdw blurRad="38100" dist="38100" dir="2700000" algn="tl">
                  <a:srgbClr val="000000"/>
                </a:outerShdw>
              </a:effectLst>
            </a:endParaRPr>
          </a:p>
        </p:txBody>
      </p:sp>
      <p:sp>
        <p:nvSpPr>
          <p:cNvPr id="13314" name="Text Box 2"/>
          <p:cNvSpPr txBox="1">
            <a:spLocks noChangeArrowheads="1"/>
          </p:cNvSpPr>
          <p:nvPr/>
        </p:nvSpPr>
        <p:spPr bwMode="auto">
          <a:xfrm>
            <a:off x="323850" y="3357563"/>
            <a:ext cx="5184775" cy="244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176213" indent="-176213"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cs typeface="ＭＳ Ｐゴシック" charset="0"/>
              </a:defRPr>
            </a:lvl1pPr>
            <a:lvl2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2pPr>
            <a:lvl3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3pPr>
            <a:lvl4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4pPr>
            <a:lvl5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5pPr>
            <a:lvl6pPr marL="25146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6pPr>
            <a:lvl7pPr marL="29718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7pPr>
            <a:lvl8pPr marL="34290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8pPr>
            <a:lvl9pPr marL="38862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9pPr>
          </a:lstStyle>
          <a:p>
            <a:pPr marL="0" indent="0" algn="l" eaLnBrk="1" hangingPunct="1">
              <a:lnSpc>
                <a:spcPct val="90000"/>
              </a:lnSpc>
              <a:spcBef>
                <a:spcPts val="700"/>
              </a:spcBef>
              <a:buClr>
                <a:srgbClr val="FFFF00"/>
              </a:buClr>
              <a:defRPr/>
            </a:pPr>
            <a:endParaRPr lang="de-DE" sz="2000" dirty="0" smtClean="0">
              <a:solidFill>
                <a:srgbClr val="FFFF00"/>
              </a:solidFill>
            </a:endParaRPr>
          </a:p>
          <a:p>
            <a:pPr algn="l" eaLnBrk="1" hangingPunct="1">
              <a:lnSpc>
                <a:spcPct val="90000"/>
              </a:lnSpc>
              <a:spcBef>
                <a:spcPts val="700"/>
              </a:spcBef>
              <a:buClr>
                <a:srgbClr val="FFFF00"/>
              </a:buClr>
              <a:buFont typeface="Times New Roman" charset="0"/>
              <a:buChar char="•"/>
              <a:defRPr/>
            </a:pPr>
            <a:r>
              <a:rPr lang="de-DE" sz="2000" dirty="0" smtClean="0">
                <a:solidFill>
                  <a:srgbClr val="FFFF00"/>
                </a:solidFill>
              </a:rPr>
              <a:t>331 </a:t>
            </a:r>
            <a:r>
              <a:rPr lang="de-DE" sz="2000" dirty="0" err="1">
                <a:solidFill>
                  <a:srgbClr val="FFFF00"/>
                </a:solidFill>
              </a:rPr>
              <a:t>patients</a:t>
            </a:r>
            <a:r>
              <a:rPr lang="de-DE" sz="2000" dirty="0">
                <a:solidFill>
                  <a:srgbClr val="FFFF00"/>
                </a:solidFill>
              </a:rPr>
              <a:t> </a:t>
            </a:r>
            <a:r>
              <a:rPr lang="de-DE" sz="2000" dirty="0" err="1">
                <a:solidFill>
                  <a:srgbClr val="FFFF00"/>
                </a:solidFill>
              </a:rPr>
              <a:t>with</a:t>
            </a:r>
            <a:r>
              <a:rPr lang="de-DE" sz="2000" dirty="0">
                <a:solidFill>
                  <a:srgbClr val="FFFF00"/>
                </a:solidFill>
              </a:rPr>
              <a:t> </a:t>
            </a:r>
            <a:r>
              <a:rPr lang="de-DE" sz="2000" dirty="0" err="1">
                <a:solidFill>
                  <a:srgbClr val="FFFF00"/>
                </a:solidFill>
              </a:rPr>
              <a:t>acute</a:t>
            </a:r>
            <a:r>
              <a:rPr lang="de-DE" sz="2000" dirty="0">
                <a:solidFill>
                  <a:srgbClr val="FFFF00"/>
                </a:solidFill>
              </a:rPr>
              <a:t> </a:t>
            </a:r>
            <a:r>
              <a:rPr lang="de-DE" sz="2000" dirty="0" err="1">
                <a:solidFill>
                  <a:srgbClr val="FFFF00"/>
                </a:solidFill>
              </a:rPr>
              <a:t>sinusitis</a:t>
            </a:r>
            <a:endParaRPr lang="de-DE" sz="2000" dirty="0">
              <a:solidFill>
                <a:srgbClr val="FFFF00"/>
              </a:solidFill>
            </a:endParaRPr>
          </a:p>
          <a:p>
            <a:pPr algn="l" eaLnBrk="1" hangingPunct="1">
              <a:lnSpc>
                <a:spcPct val="90000"/>
              </a:lnSpc>
              <a:spcBef>
                <a:spcPts val="700"/>
              </a:spcBef>
              <a:buClr>
                <a:srgbClr val="FFFF00"/>
              </a:buClr>
              <a:buFont typeface="Times New Roman" charset="0"/>
              <a:buChar char="•"/>
              <a:defRPr/>
            </a:pPr>
            <a:r>
              <a:rPr lang="de-DE" sz="2000" dirty="0" err="1">
                <a:solidFill>
                  <a:srgbClr val="FFFF00"/>
                </a:solidFill>
              </a:rPr>
              <a:t>Myrtol</a:t>
            </a:r>
            <a:r>
              <a:rPr lang="de-DE" sz="2000" dirty="0">
                <a:solidFill>
                  <a:srgbClr val="FFFF00"/>
                </a:solidFill>
              </a:rPr>
              <a:t> - Placebo - </a:t>
            </a:r>
            <a:r>
              <a:rPr lang="de-DE" sz="2000" dirty="0" smtClean="0">
                <a:solidFill>
                  <a:srgbClr val="FFFF00"/>
                </a:solidFill>
              </a:rPr>
              <a:t>Essential </a:t>
            </a:r>
            <a:r>
              <a:rPr lang="de-DE" sz="2000" dirty="0" err="1">
                <a:solidFill>
                  <a:srgbClr val="FFFF00"/>
                </a:solidFill>
              </a:rPr>
              <a:t>oil</a:t>
            </a:r>
            <a:r>
              <a:rPr lang="de-DE" sz="2000" dirty="0">
                <a:solidFill>
                  <a:srgbClr val="FFFF00"/>
                </a:solidFill>
              </a:rPr>
              <a:t> </a:t>
            </a:r>
          </a:p>
          <a:p>
            <a:pPr algn="l" eaLnBrk="1" hangingPunct="1">
              <a:lnSpc>
                <a:spcPct val="90000"/>
              </a:lnSpc>
              <a:spcBef>
                <a:spcPts val="700"/>
              </a:spcBef>
              <a:buClr>
                <a:srgbClr val="FFFF00"/>
              </a:buClr>
              <a:buFont typeface="Times New Roman" charset="0"/>
              <a:buChar char="•"/>
              <a:defRPr/>
            </a:pPr>
            <a:r>
              <a:rPr lang="de-DE" sz="2000" dirty="0">
                <a:solidFill>
                  <a:srgbClr val="FFFF00"/>
                </a:solidFill>
              </a:rPr>
              <a:t>Survey </a:t>
            </a:r>
            <a:r>
              <a:rPr lang="de-DE" sz="2000" dirty="0" err="1">
                <a:solidFill>
                  <a:srgbClr val="FFFF00"/>
                </a:solidFill>
              </a:rPr>
              <a:t>of</a:t>
            </a:r>
            <a:r>
              <a:rPr lang="de-DE" sz="2000" dirty="0">
                <a:solidFill>
                  <a:srgbClr val="FFFF00"/>
                </a:solidFill>
              </a:rPr>
              <a:t> </a:t>
            </a:r>
            <a:r>
              <a:rPr lang="de-DE" sz="2000" dirty="0" err="1">
                <a:solidFill>
                  <a:srgbClr val="FFFF00"/>
                </a:solidFill>
              </a:rPr>
              <a:t>symptom</a:t>
            </a:r>
            <a:r>
              <a:rPr lang="de-DE" sz="2000" dirty="0">
                <a:solidFill>
                  <a:srgbClr val="FFFF00"/>
                </a:solidFill>
              </a:rPr>
              <a:t> </a:t>
            </a:r>
            <a:r>
              <a:rPr lang="de-DE" sz="2000" dirty="0" err="1">
                <a:solidFill>
                  <a:srgbClr val="FFFF00"/>
                </a:solidFill>
              </a:rPr>
              <a:t>scores</a:t>
            </a:r>
            <a:r>
              <a:rPr lang="de-DE" sz="2000" dirty="0">
                <a:solidFill>
                  <a:srgbClr val="FFFF00"/>
                </a:solidFill>
              </a:rPr>
              <a:t> (</a:t>
            </a:r>
            <a:r>
              <a:rPr lang="de-DE" sz="2000" dirty="0" smtClean="0">
                <a:solidFill>
                  <a:srgbClr val="FFFF00"/>
                </a:solidFill>
              </a:rPr>
              <a:t>SSC)</a:t>
            </a:r>
            <a:endParaRPr lang="de-DE" sz="2000" dirty="0">
              <a:solidFill>
                <a:srgbClr val="FFFF00"/>
              </a:solidFill>
            </a:endParaRPr>
          </a:p>
          <a:p>
            <a:pPr algn="l" eaLnBrk="1" hangingPunct="1">
              <a:lnSpc>
                <a:spcPct val="90000"/>
              </a:lnSpc>
              <a:spcBef>
                <a:spcPts val="700"/>
              </a:spcBef>
              <a:buClr>
                <a:srgbClr val="FFFF00"/>
              </a:buClr>
              <a:buFont typeface="Times New Roman" charset="0"/>
              <a:buChar char="•"/>
              <a:defRPr/>
            </a:pPr>
            <a:r>
              <a:rPr lang="de-DE" sz="2000" dirty="0" err="1">
                <a:solidFill>
                  <a:srgbClr val="FFFF00"/>
                </a:solidFill>
              </a:rPr>
              <a:t>Significant</a:t>
            </a:r>
            <a:r>
              <a:rPr lang="de-DE" sz="2000" dirty="0">
                <a:solidFill>
                  <a:srgbClr val="FFFF00"/>
                </a:solidFill>
              </a:rPr>
              <a:t> </a:t>
            </a:r>
            <a:r>
              <a:rPr lang="de-DE" sz="2000" dirty="0" err="1">
                <a:solidFill>
                  <a:srgbClr val="FFFF00"/>
                </a:solidFill>
              </a:rPr>
              <a:t>improvement</a:t>
            </a:r>
            <a:r>
              <a:rPr lang="de-DE" sz="2000" dirty="0">
                <a:solidFill>
                  <a:srgbClr val="FFFF00"/>
                </a:solidFill>
              </a:rPr>
              <a:t> </a:t>
            </a:r>
            <a:r>
              <a:rPr lang="de-DE" sz="2000" dirty="0" err="1">
                <a:solidFill>
                  <a:srgbClr val="FFFF00"/>
                </a:solidFill>
              </a:rPr>
              <a:t>of</a:t>
            </a:r>
            <a:r>
              <a:rPr lang="de-DE" sz="2000" dirty="0">
                <a:solidFill>
                  <a:srgbClr val="FFFF00"/>
                </a:solidFill>
              </a:rPr>
              <a:t> </a:t>
            </a:r>
            <a:r>
              <a:rPr lang="de-DE" sz="2000" dirty="0" err="1">
                <a:solidFill>
                  <a:srgbClr val="FFFF00"/>
                </a:solidFill>
              </a:rPr>
              <a:t>the</a:t>
            </a:r>
            <a:r>
              <a:rPr lang="de-DE" sz="2000" dirty="0">
                <a:solidFill>
                  <a:srgbClr val="FFFF00"/>
                </a:solidFill>
              </a:rPr>
              <a:t> SSC </a:t>
            </a:r>
            <a:r>
              <a:rPr lang="de-DE" sz="2000" dirty="0" err="1">
                <a:solidFill>
                  <a:srgbClr val="FFFF00"/>
                </a:solidFill>
              </a:rPr>
              <a:t>Myrtol</a:t>
            </a:r>
            <a:r>
              <a:rPr lang="de-DE" sz="2000" dirty="0">
                <a:solidFill>
                  <a:srgbClr val="FFFF00"/>
                </a:solidFill>
              </a:rPr>
              <a:t> </a:t>
            </a:r>
            <a:r>
              <a:rPr lang="de-DE" sz="2000" dirty="0" err="1">
                <a:solidFill>
                  <a:srgbClr val="FFFF00"/>
                </a:solidFill>
              </a:rPr>
              <a:t>over</a:t>
            </a:r>
            <a:r>
              <a:rPr lang="de-DE" sz="2000" dirty="0">
                <a:solidFill>
                  <a:srgbClr val="FFFF00"/>
                </a:solidFill>
              </a:rPr>
              <a:t> </a:t>
            </a:r>
            <a:r>
              <a:rPr lang="de-DE" sz="2000" dirty="0" err="1">
                <a:solidFill>
                  <a:srgbClr val="FFFF00"/>
                </a:solidFill>
              </a:rPr>
              <a:t>placebo</a:t>
            </a:r>
            <a:r>
              <a:rPr lang="de-DE" sz="2000" dirty="0">
                <a:solidFill>
                  <a:srgbClr val="FFFF00"/>
                </a:solidFill>
              </a:rPr>
              <a:t> </a:t>
            </a:r>
            <a:r>
              <a:rPr lang="de-DE" sz="2000" dirty="0" err="1">
                <a:solidFill>
                  <a:srgbClr val="FFFF00"/>
                </a:solidFill>
              </a:rPr>
              <a:t>with</a:t>
            </a:r>
            <a:r>
              <a:rPr lang="de-DE" sz="2000" dirty="0">
                <a:solidFill>
                  <a:srgbClr val="FFFF00"/>
                </a:solidFill>
              </a:rPr>
              <a:t> </a:t>
            </a:r>
            <a:r>
              <a:rPr lang="de-DE" sz="2000" dirty="0" err="1">
                <a:solidFill>
                  <a:srgbClr val="FFFF00"/>
                </a:solidFill>
              </a:rPr>
              <a:t>good</a:t>
            </a:r>
            <a:r>
              <a:rPr lang="de-DE" sz="2000" dirty="0">
                <a:solidFill>
                  <a:srgbClr val="FFFF00"/>
                </a:solidFill>
              </a:rPr>
              <a:t> </a:t>
            </a:r>
            <a:r>
              <a:rPr lang="de-DE" sz="2000" dirty="0" err="1">
                <a:solidFill>
                  <a:srgbClr val="FFFF00"/>
                </a:solidFill>
              </a:rPr>
              <a:t>tolerability</a:t>
            </a:r>
            <a:endParaRPr lang="de-DE" sz="2000" dirty="0">
              <a:solidFill>
                <a:srgbClr val="FFFF00"/>
              </a:solidFill>
            </a:endParaRPr>
          </a:p>
          <a:p>
            <a:pPr algn="l" eaLnBrk="1" hangingPunct="1">
              <a:lnSpc>
                <a:spcPct val="90000"/>
              </a:lnSpc>
              <a:spcBef>
                <a:spcPts val="700"/>
              </a:spcBef>
              <a:buClr>
                <a:srgbClr val="FFFF00"/>
              </a:buClr>
              <a:buFont typeface="Times New Roman" charset="0"/>
              <a:buChar char="•"/>
              <a:defRPr/>
            </a:pPr>
            <a:r>
              <a:rPr lang="de-DE" sz="2000" dirty="0" smtClean="0">
                <a:solidFill>
                  <a:srgbClr val="FFFF00"/>
                </a:solidFill>
              </a:rPr>
              <a:t>A </a:t>
            </a:r>
            <a:r>
              <a:rPr lang="de-DE" sz="2000" dirty="0" err="1">
                <a:solidFill>
                  <a:srgbClr val="FFFF00"/>
                </a:solidFill>
              </a:rPr>
              <a:t>significant</a:t>
            </a:r>
            <a:r>
              <a:rPr lang="de-DE" sz="2000" dirty="0">
                <a:solidFill>
                  <a:srgbClr val="FFFF00"/>
                </a:solidFill>
              </a:rPr>
              <a:t> </a:t>
            </a:r>
            <a:r>
              <a:rPr lang="de-DE" sz="2000" dirty="0" err="1">
                <a:solidFill>
                  <a:srgbClr val="FFFF00"/>
                </a:solidFill>
              </a:rPr>
              <a:t>treatment</a:t>
            </a:r>
            <a:r>
              <a:rPr lang="de-DE" sz="2000" dirty="0">
                <a:solidFill>
                  <a:srgbClr val="FFFF00"/>
                </a:solidFill>
              </a:rPr>
              <a:t> </a:t>
            </a:r>
            <a:r>
              <a:rPr lang="de-DE" sz="2000" dirty="0" err="1">
                <a:solidFill>
                  <a:srgbClr val="FFFF00"/>
                </a:solidFill>
              </a:rPr>
              <a:t>effect</a:t>
            </a:r>
            <a:r>
              <a:rPr lang="de-DE" sz="2000" dirty="0">
                <a:solidFill>
                  <a:srgbClr val="FFFF00"/>
                </a:solidFill>
              </a:rPr>
              <a:t> </a:t>
            </a:r>
            <a:r>
              <a:rPr lang="de-DE" sz="2000" dirty="0" err="1">
                <a:solidFill>
                  <a:srgbClr val="FFFF00"/>
                </a:solidFill>
              </a:rPr>
              <a:t>is</a:t>
            </a:r>
            <a:r>
              <a:rPr lang="de-DE" sz="2000" dirty="0">
                <a:solidFill>
                  <a:srgbClr val="FFFF00"/>
                </a:solidFill>
              </a:rPr>
              <a:t> </a:t>
            </a:r>
            <a:r>
              <a:rPr lang="de-DE" sz="2000" dirty="0" err="1">
                <a:solidFill>
                  <a:srgbClr val="FFFF00"/>
                </a:solidFill>
              </a:rPr>
              <a:t>based</a:t>
            </a:r>
            <a:r>
              <a:rPr lang="de-DE" sz="2000" dirty="0">
                <a:solidFill>
                  <a:srgbClr val="FFFF00"/>
                </a:solidFill>
              </a:rPr>
              <a:t> on </a:t>
            </a:r>
            <a:r>
              <a:rPr lang="de-DE" sz="2000" dirty="0" err="1">
                <a:solidFill>
                  <a:srgbClr val="FFFF00"/>
                </a:solidFill>
              </a:rPr>
              <a:t>the</a:t>
            </a:r>
            <a:r>
              <a:rPr lang="de-DE" sz="2000" dirty="0">
                <a:solidFill>
                  <a:srgbClr val="FFFF00"/>
                </a:solidFill>
              </a:rPr>
              <a:t> </a:t>
            </a:r>
            <a:r>
              <a:rPr lang="de-DE" sz="2000" dirty="0" err="1">
                <a:solidFill>
                  <a:srgbClr val="FFFF00"/>
                </a:solidFill>
              </a:rPr>
              <a:t>symptom</a:t>
            </a:r>
            <a:r>
              <a:rPr lang="de-DE" sz="2000" dirty="0">
                <a:solidFill>
                  <a:srgbClr val="FFFF00"/>
                </a:solidFill>
              </a:rPr>
              <a:t> </a:t>
            </a:r>
            <a:r>
              <a:rPr lang="de-DE" sz="2000" dirty="0" err="1">
                <a:solidFill>
                  <a:srgbClr val="FFFF00"/>
                </a:solidFill>
              </a:rPr>
              <a:t>scores</a:t>
            </a:r>
            <a:endParaRPr lang="de-DE" sz="2000" dirty="0" smtClean="0">
              <a:solidFill>
                <a:srgbClr val="FFFF00"/>
              </a:solidFill>
            </a:endParaRPr>
          </a:p>
        </p:txBody>
      </p:sp>
      <p:pic>
        <p:nvPicPr>
          <p:cNvPr id="56323" name="Bild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24450" y="6453188"/>
            <a:ext cx="37877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1341438"/>
            <a:ext cx="7127875" cy="133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56325" name="Object 7"/>
          <p:cNvGraphicFramePr>
            <a:graphicFrameLocks noChangeAspect="1"/>
          </p:cNvGraphicFramePr>
          <p:nvPr/>
        </p:nvGraphicFramePr>
        <p:xfrm>
          <a:off x="5435600" y="3141663"/>
          <a:ext cx="3708400" cy="2747962"/>
        </p:xfrm>
        <a:graphic>
          <a:graphicData uri="http://schemas.openxmlformats.org/presentationml/2006/ole">
            <mc:AlternateContent xmlns:mc="http://schemas.openxmlformats.org/markup-compatibility/2006">
              <mc:Choice xmlns:v="urn:schemas-microsoft-com:vml" Requires="v">
                <p:oleObj spid="_x0000_s56367" name="Arbeitsblatt" r:id="rId6" imgW="7772400" imgH="5765800" progId="Excel.Sheet.8">
                  <p:embed/>
                </p:oleObj>
              </mc:Choice>
              <mc:Fallback>
                <p:oleObj name="Arbeitsblatt" r:id="rId6" imgW="7772400" imgH="5765800" progId="Excel.Sheet.8">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5600" y="3141663"/>
                        <a:ext cx="3708400" cy="274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defRPr/>
            </a:pPr>
            <a:r>
              <a:rPr lang="de-DE" sz="4400" dirty="0" err="1" smtClean="0">
                <a:solidFill>
                  <a:srgbClr val="FFFFFF"/>
                </a:solidFill>
                <a:effectLst>
                  <a:outerShdw blurRad="38100" dist="38100" dir="2700000" algn="tl">
                    <a:srgbClr val="000000"/>
                  </a:outerShdw>
                </a:effectLst>
              </a:rPr>
              <a:t>Secretolysis</a:t>
            </a:r>
            <a:endParaRPr lang="de-DE" sz="4400" dirty="0" smtClean="0">
              <a:solidFill>
                <a:srgbClr val="FFFFFF"/>
              </a:solidFill>
              <a:effectLst>
                <a:outerShdw blurRad="38100" dist="38100" dir="2700000" algn="tl">
                  <a:srgbClr val="000000"/>
                </a:outerShdw>
              </a:effectLst>
            </a:endParaRPr>
          </a:p>
        </p:txBody>
      </p:sp>
      <p:sp>
        <p:nvSpPr>
          <p:cNvPr id="13314" name="Text Box 2"/>
          <p:cNvSpPr txBox="1">
            <a:spLocks noChangeArrowheads="1"/>
          </p:cNvSpPr>
          <p:nvPr/>
        </p:nvSpPr>
        <p:spPr bwMode="auto">
          <a:xfrm>
            <a:off x="611188" y="3141663"/>
            <a:ext cx="4897437" cy="2449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176213" indent="-176213"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cs typeface="ＭＳ Ｐゴシック" charset="0"/>
              </a:defRPr>
            </a:lvl1pPr>
            <a:lvl2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2pPr>
            <a:lvl3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3pPr>
            <a:lvl4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4pPr>
            <a:lvl5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5pPr>
            <a:lvl6pPr marL="25146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6pPr>
            <a:lvl7pPr marL="29718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7pPr>
            <a:lvl8pPr marL="34290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8pPr>
            <a:lvl9pPr marL="38862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9pPr>
          </a:lstStyle>
          <a:p>
            <a:pPr algn="l" eaLnBrk="1" hangingPunct="1">
              <a:lnSpc>
                <a:spcPct val="90000"/>
              </a:lnSpc>
              <a:spcBef>
                <a:spcPts val="700"/>
              </a:spcBef>
              <a:buClr>
                <a:srgbClr val="FFFF00"/>
              </a:buClr>
              <a:buFont typeface="Times New Roman" charset="0"/>
              <a:buChar char="•"/>
              <a:defRPr/>
            </a:pPr>
            <a:r>
              <a:rPr lang="de-DE" sz="2000" dirty="0" err="1" smtClean="0">
                <a:solidFill>
                  <a:srgbClr val="FFFF00"/>
                </a:solidFill>
              </a:rPr>
              <a:t>Sequenzszintigrafic</a:t>
            </a:r>
            <a:r>
              <a:rPr lang="de-DE" sz="2000" dirty="0" smtClean="0">
                <a:solidFill>
                  <a:srgbClr val="FFFF00"/>
                </a:solidFill>
              </a:rPr>
              <a:t> </a:t>
            </a:r>
            <a:r>
              <a:rPr lang="de-DE" sz="2000" dirty="0" err="1">
                <a:solidFill>
                  <a:srgbClr val="FFFF00"/>
                </a:solidFill>
              </a:rPr>
              <a:t>study</a:t>
            </a:r>
            <a:r>
              <a:rPr lang="de-DE" sz="2000" dirty="0">
                <a:solidFill>
                  <a:srgbClr val="FFFF00"/>
                </a:solidFill>
              </a:rPr>
              <a:t> </a:t>
            </a:r>
            <a:r>
              <a:rPr lang="de-DE" sz="2000" dirty="0" err="1">
                <a:solidFill>
                  <a:srgbClr val="FFFF00"/>
                </a:solidFill>
              </a:rPr>
              <a:t>of</a:t>
            </a:r>
            <a:r>
              <a:rPr lang="de-DE" sz="2000" dirty="0">
                <a:solidFill>
                  <a:srgbClr val="FFFF00"/>
                </a:solidFill>
              </a:rPr>
              <a:t> </a:t>
            </a:r>
            <a:r>
              <a:rPr lang="de-DE" sz="2000" dirty="0" err="1">
                <a:solidFill>
                  <a:srgbClr val="FFFF00"/>
                </a:solidFill>
              </a:rPr>
              <a:t>four</a:t>
            </a:r>
            <a:r>
              <a:rPr lang="de-DE" sz="2000" dirty="0">
                <a:solidFill>
                  <a:srgbClr val="FFFF00"/>
                </a:solidFill>
              </a:rPr>
              <a:t> </a:t>
            </a:r>
            <a:r>
              <a:rPr lang="de-DE" sz="2000" dirty="0" err="1">
                <a:solidFill>
                  <a:srgbClr val="FFFF00"/>
                </a:solidFill>
              </a:rPr>
              <a:t>subjects</a:t>
            </a:r>
            <a:r>
              <a:rPr lang="de-DE" sz="2000" dirty="0">
                <a:solidFill>
                  <a:srgbClr val="FFFF00"/>
                </a:solidFill>
              </a:rPr>
              <a:t> </a:t>
            </a:r>
            <a:r>
              <a:rPr lang="de-DE" sz="2000" dirty="0" err="1">
                <a:solidFill>
                  <a:srgbClr val="FFFF00"/>
                </a:solidFill>
              </a:rPr>
              <a:t>for</a:t>
            </a:r>
            <a:r>
              <a:rPr lang="de-DE" sz="2000" dirty="0">
                <a:solidFill>
                  <a:srgbClr val="FFFF00"/>
                </a:solidFill>
              </a:rPr>
              <a:t> </a:t>
            </a:r>
            <a:r>
              <a:rPr lang="de-DE" sz="2000" dirty="0" err="1">
                <a:solidFill>
                  <a:srgbClr val="FFFF00"/>
                </a:solidFill>
              </a:rPr>
              <a:t>the</a:t>
            </a:r>
            <a:r>
              <a:rPr lang="de-DE" sz="2000" dirty="0">
                <a:solidFill>
                  <a:srgbClr val="FFFF00"/>
                </a:solidFill>
              </a:rPr>
              <a:t> </a:t>
            </a:r>
            <a:r>
              <a:rPr lang="de-DE" sz="2000" dirty="0" err="1">
                <a:solidFill>
                  <a:srgbClr val="FFFF00"/>
                </a:solidFill>
              </a:rPr>
              <a:t>detection</a:t>
            </a:r>
            <a:r>
              <a:rPr lang="de-DE" sz="2000" dirty="0">
                <a:solidFill>
                  <a:srgbClr val="FFFF00"/>
                </a:solidFill>
              </a:rPr>
              <a:t> </a:t>
            </a:r>
            <a:r>
              <a:rPr lang="de-DE" sz="2000" dirty="0" err="1">
                <a:solidFill>
                  <a:srgbClr val="FFFF00"/>
                </a:solidFill>
              </a:rPr>
              <a:t>of</a:t>
            </a:r>
            <a:r>
              <a:rPr lang="de-DE" sz="2000" dirty="0">
                <a:solidFill>
                  <a:srgbClr val="FFFF00"/>
                </a:solidFill>
              </a:rPr>
              <a:t> </a:t>
            </a:r>
            <a:r>
              <a:rPr lang="de-DE" sz="2000" dirty="0" err="1" smtClean="0">
                <a:solidFill>
                  <a:srgbClr val="FFFF00"/>
                </a:solidFill>
              </a:rPr>
              <a:t>mucocilliare</a:t>
            </a:r>
            <a:r>
              <a:rPr lang="de-DE" sz="2000" dirty="0" smtClean="0">
                <a:solidFill>
                  <a:srgbClr val="FFFF00"/>
                </a:solidFill>
              </a:rPr>
              <a:t> </a:t>
            </a:r>
            <a:r>
              <a:rPr lang="de-DE" sz="2000" dirty="0" err="1">
                <a:solidFill>
                  <a:srgbClr val="FFFF00"/>
                </a:solidFill>
              </a:rPr>
              <a:t>clearence</a:t>
            </a:r>
            <a:r>
              <a:rPr lang="de-DE" sz="2000" dirty="0">
                <a:solidFill>
                  <a:srgbClr val="FFFF00"/>
                </a:solidFill>
              </a:rPr>
              <a:t> </a:t>
            </a:r>
            <a:r>
              <a:rPr lang="de-DE" sz="2000" dirty="0" err="1">
                <a:solidFill>
                  <a:srgbClr val="FFFF00"/>
                </a:solidFill>
              </a:rPr>
              <a:t>equivalent</a:t>
            </a:r>
            <a:r>
              <a:rPr lang="de-DE" sz="2000" dirty="0">
                <a:solidFill>
                  <a:srgbClr val="FFFF00"/>
                </a:solidFill>
              </a:rPr>
              <a:t> </a:t>
            </a:r>
            <a:r>
              <a:rPr lang="de-DE" sz="2000" dirty="0" err="1">
                <a:solidFill>
                  <a:srgbClr val="FFFF00"/>
                </a:solidFill>
              </a:rPr>
              <a:t>before</a:t>
            </a:r>
            <a:r>
              <a:rPr lang="de-DE" sz="2000" dirty="0">
                <a:solidFill>
                  <a:srgbClr val="FFFF00"/>
                </a:solidFill>
              </a:rPr>
              <a:t> </a:t>
            </a:r>
            <a:r>
              <a:rPr lang="de-DE" sz="2000" dirty="0" err="1">
                <a:solidFill>
                  <a:srgbClr val="FFFF00"/>
                </a:solidFill>
              </a:rPr>
              <a:t>and</a:t>
            </a:r>
            <a:r>
              <a:rPr lang="de-DE" sz="2000" dirty="0">
                <a:solidFill>
                  <a:srgbClr val="FFFF00"/>
                </a:solidFill>
              </a:rPr>
              <a:t> after </a:t>
            </a:r>
            <a:r>
              <a:rPr lang="de-DE" sz="2000" dirty="0" err="1">
                <a:solidFill>
                  <a:srgbClr val="FFFF00"/>
                </a:solidFill>
              </a:rPr>
              <a:t>administration</a:t>
            </a:r>
            <a:r>
              <a:rPr lang="de-DE" sz="2000" dirty="0">
                <a:solidFill>
                  <a:srgbClr val="FFFF00"/>
                </a:solidFill>
              </a:rPr>
              <a:t> </a:t>
            </a:r>
            <a:r>
              <a:rPr lang="de-DE" sz="2000" dirty="0" err="1">
                <a:solidFill>
                  <a:srgbClr val="FFFF00"/>
                </a:solidFill>
              </a:rPr>
              <a:t>of</a:t>
            </a:r>
            <a:r>
              <a:rPr lang="de-DE" sz="2000" dirty="0">
                <a:solidFill>
                  <a:srgbClr val="FFFF00"/>
                </a:solidFill>
              </a:rPr>
              <a:t> </a:t>
            </a:r>
            <a:r>
              <a:rPr lang="de-DE" sz="2000" dirty="0" err="1">
                <a:solidFill>
                  <a:srgbClr val="FFFF00"/>
                </a:solidFill>
              </a:rPr>
              <a:t>Myrtol</a:t>
            </a:r>
            <a:endParaRPr lang="de-DE" sz="2000" dirty="0">
              <a:solidFill>
                <a:srgbClr val="FFFF00"/>
              </a:solidFill>
            </a:endParaRPr>
          </a:p>
          <a:p>
            <a:pPr algn="l" eaLnBrk="1" hangingPunct="1">
              <a:lnSpc>
                <a:spcPct val="90000"/>
              </a:lnSpc>
              <a:spcBef>
                <a:spcPts val="700"/>
              </a:spcBef>
              <a:buClr>
                <a:srgbClr val="FFFF00"/>
              </a:buClr>
              <a:buFont typeface="Times New Roman" charset="0"/>
              <a:buChar char="•"/>
              <a:defRPr/>
            </a:pPr>
            <a:r>
              <a:rPr lang="de-DE" sz="2000" dirty="0">
                <a:solidFill>
                  <a:srgbClr val="FFFF00"/>
                </a:solidFill>
              </a:rPr>
              <a:t>Unique </a:t>
            </a:r>
            <a:r>
              <a:rPr lang="de-DE" sz="2000" dirty="0" err="1">
                <a:solidFill>
                  <a:srgbClr val="FFFF00"/>
                </a:solidFill>
              </a:rPr>
              <a:t>increasing</a:t>
            </a:r>
            <a:r>
              <a:rPr lang="de-DE" sz="2000" dirty="0">
                <a:solidFill>
                  <a:srgbClr val="FFFF00"/>
                </a:solidFill>
              </a:rPr>
              <a:t> </a:t>
            </a:r>
            <a:r>
              <a:rPr lang="de-DE" sz="2000" dirty="0" smtClean="0">
                <a:solidFill>
                  <a:srgbClr val="FFFF00"/>
                </a:solidFill>
              </a:rPr>
              <a:t> </a:t>
            </a:r>
            <a:r>
              <a:rPr lang="de-DE" sz="2000" dirty="0" err="1" smtClean="0">
                <a:solidFill>
                  <a:srgbClr val="FFFF00"/>
                </a:solidFill>
              </a:rPr>
              <a:t>transportation</a:t>
            </a:r>
            <a:r>
              <a:rPr lang="de-DE" sz="2000" dirty="0" smtClean="0">
                <a:solidFill>
                  <a:srgbClr val="FFFF00"/>
                </a:solidFill>
              </a:rPr>
              <a:t> </a:t>
            </a:r>
            <a:r>
              <a:rPr lang="de-DE" sz="2000" dirty="0">
                <a:solidFill>
                  <a:srgbClr val="FFFF00"/>
                </a:solidFill>
              </a:rPr>
              <a:t>rate after </a:t>
            </a:r>
            <a:r>
              <a:rPr lang="de-DE" sz="2000" dirty="0" err="1">
                <a:solidFill>
                  <a:srgbClr val="FFFF00"/>
                </a:solidFill>
              </a:rPr>
              <a:t>administration</a:t>
            </a:r>
            <a:r>
              <a:rPr lang="de-DE" sz="2000" dirty="0">
                <a:solidFill>
                  <a:srgbClr val="FFFF00"/>
                </a:solidFill>
              </a:rPr>
              <a:t> </a:t>
            </a:r>
            <a:r>
              <a:rPr lang="de-DE" sz="2000" dirty="0" err="1">
                <a:solidFill>
                  <a:srgbClr val="FFFF00"/>
                </a:solidFill>
              </a:rPr>
              <a:t>of</a:t>
            </a:r>
            <a:r>
              <a:rPr lang="de-DE" sz="2000" dirty="0">
                <a:solidFill>
                  <a:srgbClr val="FFFF00"/>
                </a:solidFill>
              </a:rPr>
              <a:t> </a:t>
            </a:r>
            <a:r>
              <a:rPr lang="de-DE" sz="2000" dirty="0" err="1">
                <a:solidFill>
                  <a:srgbClr val="FFFF00"/>
                </a:solidFill>
              </a:rPr>
              <a:t>Myrtol</a:t>
            </a:r>
            <a:endParaRPr lang="de-DE" sz="2000" dirty="0" smtClean="0">
              <a:solidFill>
                <a:srgbClr val="FFFF00"/>
              </a:solidFill>
            </a:endParaRPr>
          </a:p>
        </p:txBody>
      </p:sp>
      <p:pic>
        <p:nvPicPr>
          <p:cNvPr id="58371"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91113" y="6381750"/>
            <a:ext cx="37671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341438"/>
            <a:ext cx="831215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58373" name="Group 11"/>
          <p:cNvGrpSpPr>
            <a:grpSpLocks/>
          </p:cNvGrpSpPr>
          <p:nvPr/>
        </p:nvGrpSpPr>
        <p:grpSpPr bwMode="auto">
          <a:xfrm>
            <a:off x="6084888" y="3141663"/>
            <a:ext cx="2311400" cy="2840037"/>
            <a:chOff x="1933" y="1317"/>
            <a:chExt cx="1949" cy="2496"/>
          </a:xfrm>
        </p:grpSpPr>
        <p:pic>
          <p:nvPicPr>
            <p:cNvPr id="58374" name="Picture 7" descr="Scannen00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3" y="2565"/>
              <a:ext cx="947" cy="1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6" descr="Scannen00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1" y="1317"/>
              <a:ext cx="911" cy="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9" descr="Scannen000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8" y="1317"/>
              <a:ext cx="953" cy="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10" descr="Scannen000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8" y="2565"/>
              <a:ext cx="954"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hteck 2"/>
          <p:cNvSpPr>
            <a:spLocks noChangeArrowheads="1"/>
          </p:cNvSpPr>
          <p:nvPr/>
        </p:nvSpPr>
        <p:spPr bwMode="auto">
          <a:xfrm>
            <a:off x="668338" y="1700213"/>
            <a:ext cx="8080375" cy="1543050"/>
          </a:xfrm>
          <a:prstGeom prst="rect">
            <a:avLst/>
          </a:prstGeom>
          <a:solidFill>
            <a:srgbClr val="FFFFFF"/>
          </a:solidFill>
          <a:ln w="9525">
            <a:solidFill>
              <a:srgbClr val="FFFFFF"/>
            </a:solidFill>
            <a:round/>
            <a:headEnd/>
            <a:tailEnd/>
          </a:ln>
        </p:spPr>
        <p:txBody>
          <a:bodyPr wrap="none"/>
          <a:lstStyle/>
          <a:p>
            <a:pPr eaLnBrk="1" hangingPunct="1"/>
            <a:endParaRPr lang="de-DE" sz="2400"/>
          </a:p>
        </p:txBody>
      </p:sp>
      <p:pic>
        <p:nvPicPr>
          <p:cNvPr id="35843" name="Inhaltsplatzhalter 17"/>
          <p:cNvPicPr>
            <a:picLocks noGrp="1" noChangeAspect="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619672" y="1196752"/>
            <a:ext cx="7124700" cy="1519238"/>
          </a:xfrm>
        </p:spPr>
      </p:pic>
      <p:pic>
        <p:nvPicPr>
          <p:cNvPr id="35844" name="Inhaltsplatzhalter 21"/>
          <p:cNvPicPr>
            <a:picLocks noGrp="1" noChangeAspect="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667172" y="1124744"/>
            <a:ext cx="952500" cy="1428750"/>
          </a:xfrm>
        </p:spPr>
      </p:pic>
      <p:sp>
        <p:nvSpPr>
          <p:cNvPr id="25" name="Rectangle 3"/>
          <p:cNvSpPr txBox="1">
            <a:spLocks noChangeArrowheads="1"/>
          </p:cNvSpPr>
          <p:nvPr/>
        </p:nvSpPr>
        <p:spPr bwMode="auto">
          <a:xfrm>
            <a:off x="1763688" y="3933056"/>
            <a:ext cx="5545138"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266700">
              <a:spcBef>
                <a:spcPct val="20000"/>
              </a:spcBef>
              <a:buChar char="•"/>
              <a:tabLst>
                <a:tab pos="246063" algn="l"/>
                <a:tab pos="333375" algn="l"/>
              </a:tabLst>
              <a:defRPr sz="3200">
                <a:solidFill>
                  <a:srgbClr val="F8F8F8"/>
                </a:solidFill>
                <a:latin typeface="Arial" panose="020B0604020202020204" pitchFamily="34" charset="0"/>
              </a:defRPr>
            </a:lvl1pPr>
            <a:lvl2pPr marL="742950" indent="-285750" defTabSz="266700">
              <a:spcBef>
                <a:spcPct val="20000"/>
              </a:spcBef>
              <a:buChar char="–"/>
              <a:tabLst>
                <a:tab pos="246063" algn="l"/>
                <a:tab pos="333375" algn="l"/>
              </a:tabLst>
              <a:defRPr sz="2800">
                <a:solidFill>
                  <a:srgbClr val="F8F8F8"/>
                </a:solidFill>
                <a:latin typeface="Arial" panose="020B0604020202020204" pitchFamily="34" charset="0"/>
              </a:defRPr>
            </a:lvl2pPr>
            <a:lvl3pPr marL="1143000" indent="-228600" defTabSz="266700">
              <a:spcBef>
                <a:spcPct val="20000"/>
              </a:spcBef>
              <a:buChar char="•"/>
              <a:tabLst>
                <a:tab pos="246063" algn="l"/>
                <a:tab pos="333375" algn="l"/>
              </a:tabLst>
              <a:defRPr sz="2400">
                <a:solidFill>
                  <a:srgbClr val="F8F8F8"/>
                </a:solidFill>
                <a:latin typeface="Arial" panose="020B0604020202020204" pitchFamily="34" charset="0"/>
              </a:defRPr>
            </a:lvl3pPr>
            <a:lvl4pPr marL="1600200" indent="-228600" defTabSz="266700">
              <a:spcBef>
                <a:spcPct val="20000"/>
              </a:spcBef>
              <a:buChar char="–"/>
              <a:tabLst>
                <a:tab pos="246063" algn="l"/>
                <a:tab pos="333375" algn="l"/>
              </a:tabLst>
              <a:defRPr sz="2000">
                <a:solidFill>
                  <a:srgbClr val="F8F8F8"/>
                </a:solidFill>
                <a:latin typeface="Arial" panose="020B0604020202020204" pitchFamily="34" charset="0"/>
              </a:defRPr>
            </a:lvl4pPr>
            <a:lvl5pPr marL="2057400" indent="-228600" defTabSz="266700">
              <a:spcBef>
                <a:spcPct val="20000"/>
              </a:spcBef>
              <a:buChar char="»"/>
              <a:tabLst>
                <a:tab pos="246063" algn="l"/>
                <a:tab pos="333375" algn="l"/>
              </a:tabLst>
              <a:defRPr sz="2000">
                <a:solidFill>
                  <a:srgbClr val="F8F8F8"/>
                </a:solidFill>
                <a:latin typeface="Arial" panose="020B0604020202020204" pitchFamily="34" charset="0"/>
              </a:defRPr>
            </a:lvl5pPr>
            <a:lvl6pPr marL="2514600" indent="-228600" defTabSz="266700" eaLnBrk="0" fontAlgn="base" hangingPunct="0">
              <a:spcBef>
                <a:spcPct val="20000"/>
              </a:spcBef>
              <a:spcAft>
                <a:spcPct val="0"/>
              </a:spcAft>
              <a:buChar char="»"/>
              <a:tabLst>
                <a:tab pos="246063" algn="l"/>
                <a:tab pos="333375" algn="l"/>
              </a:tabLst>
              <a:defRPr sz="2000">
                <a:solidFill>
                  <a:srgbClr val="F8F8F8"/>
                </a:solidFill>
                <a:latin typeface="Arial" panose="020B0604020202020204" pitchFamily="34" charset="0"/>
              </a:defRPr>
            </a:lvl6pPr>
            <a:lvl7pPr marL="2971800" indent="-228600" defTabSz="266700" eaLnBrk="0" fontAlgn="base" hangingPunct="0">
              <a:spcBef>
                <a:spcPct val="20000"/>
              </a:spcBef>
              <a:spcAft>
                <a:spcPct val="0"/>
              </a:spcAft>
              <a:buChar char="»"/>
              <a:tabLst>
                <a:tab pos="246063" algn="l"/>
                <a:tab pos="333375" algn="l"/>
              </a:tabLst>
              <a:defRPr sz="2000">
                <a:solidFill>
                  <a:srgbClr val="F8F8F8"/>
                </a:solidFill>
                <a:latin typeface="Arial" panose="020B0604020202020204" pitchFamily="34" charset="0"/>
              </a:defRPr>
            </a:lvl7pPr>
            <a:lvl8pPr marL="3429000" indent="-228600" defTabSz="266700" eaLnBrk="0" fontAlgn="base" hangingPunct="0">
              <a:spcBef>
                <a:spcPct val="20000"/>
              </a:spcBef>
              <a:spcAft>
                <a:spcPct val="0"/>
              </a:spcAft>
              <a:buChar char="»"/>
              <a:tabLst>
                <a:tab pos="246063" algn="l"/>
                <a:tab pos="333375" algn="l"/>
              </a:tabLst>
              <a:defRPr sz="2000">
                <a:solidFill>
                  <a:srgbClr val="F8F8F8"/>
                </a:solidFill>
                <a:latin typeface="Arial" panose="020B0604020202020204" pitchFamily="34" charset="0"/>
              </a:defRPr>
            </a:lvl8pPr>
            <a:lvl9pPr marL="3886200" indent="-228600" defTabSz="266700" eaLnBrk="0" fontAlgn="base" hangingPunct="0">
              <a:spcBef>
                <a:spcPct val="20000"/>
              </a:spcBef>
              <a:spcAft>
                <a:spcPct val="0"/>
              </a:spcAft>
              <a:buChar char="»"/>
              <a:tabLst>
                <a:tab pos="246063" algn="l"/>
                <a:tab pos="333375" algn="l"/>
              </a:tabLst>
              <a:defRPr sz="2000">
                <a:solidFill>
                  <a:srgbClr val="F8F8F8"/>
                </a:solidFill>
                <a:latin typeface="Arial" panose="020B0604020202020204" pitchFamily="34" charset="0"/>
              </a:defRPr>
            </a:lvl9pPr>
          </a:lstStyle>
          <a:p>
            <a:pPr eaLnBrk="1" hangingPunct="1">
              <a:lnSpc>
                <a:spcPct val="90000"/>
              </a:lnSpc>
              <a:buClr>
                <a:srgbClr val="961734"/>
              </a:buClr>
              <a:buFont typeface="Times New Roman" panose="02020603050405020304" pitchFamily="18" charset="0"/>
              <a:buNone/>
              <a:defRPr/>
            </a:pPr>
            <a:r>
              <a:rPr lang="de-DE" altLang="de-DE" sz="1800" b="1" dirty="0" err="1">
                <a:solidFill>
                  <a:srgbClr val="FFFF00"/>
                </a:solidFill>
                <a:ea typeface="+mn-ea"/>
              </a:rPr>
              <a:t>Systematic</a:t>
            </a:r>
            <a:r>
              <a:rPr lang="de-DE" altLang="de-DE" sz="1800" b="1" dirty="0">
                <a:solidFill>
                  <a:srgbClr val="FFFF00"/>
                </a:solidFill>
                <a:ea typeface="+mn-ea"/>
              </a:rPr>
              <a:t> </a:t>
            </a:r>
            <a:r>
              <a:rPr lang="de-DE" altLang="de-DE" sz="1800" b="1" dirty="0" err="1">
                <a:solidFill>
                  <a:srgbClr val="FFFF00"/>
                </a:solidFill>
                <a:ea typeface="+mn-ea"/>
              </a:rPr>
              <a:t>study</a:t>
            </a:r>
            <a:r>
              <a:rPr lang="de-DE" altLang="de-DE" sz="1800" b="1" dirty="0">
                <a:solidFill>
                  <a:srgbClr val="FFFF00"/>
                </a:solidFill>
                <a:ea typeface="+mn-ea"/>
              </a:rPr>
              <a:t> </a:t>
            </a:r>
            <a:r>
              <a:rPr lang="de-DE" altLang="de-DE" sz="1800" b="1" dirty="0" err="1">
                <a:solidFill>
                  <a:srgbClr val="FFFF00"/>
                </a:solidFill>
                <a:ea typeface="+mn-ea"/>
              </a:rPr>
              <a:t>of</a:t>
            </a:r>
            <a:r>
              <a:rPr lang="de-DE" altLang="de-DE" sz="1800" b="1" dirty="0">
                <a:solidFill>
                  <a:srgbClr val="FFFF00"/>
                </a:solidFill>
                <a:ea typeface="+mn-ea"/>
              </a:rPr>
              <a:t> </a:t>
            </a:r>
            <a:r>
              <a:rPr lang="de-DE" altLang="de-DE" sz="1800" b="1" dirty="0" err="1">
                <a:solidFill>
                  <a:srgbClr val="FFFF00"/>
                </a:solidFill>
                <a:ea typeface="+mn-ea"/>
              </a:rPr>
              <a:t>the</a:t>
            </a:r>
            <a:r>
              <a:rPr lang="de-DE" altLang="de-DE" sz="1800" b="1" dirty="0">
                <a:solidFill>
                  <a:srgbClr val="FFFF00"/>
                </a:solidFill>
                <a:ea typeface="+mn-ea"/>
              </a:rPr>
              <a:t> </a:t>
            </a:r>
            <a:r>
              <a:rPr lang="de-DE" altLang="de-DE" sz="1800" b="1" dirty="0" err="1">
                <a:solidFill>
                  <a:srgbClr val="FFFF00"/>
                </a:solidFill>
                <a:ea typeface="+mn-ea"/>
              </a:rPr>
              <a:t>various</a:t>
            </a:r>
            <a:r>
              <a:rPr lang="de-DE" altLang="de-DE" sz="1800" b="1" dirty="0">
                <a:solidFill>
                  <a:srgbClr val="FFFF00"/>
                </a:solidFill>
                <a:ea typeface="+mn-ea"/>
              </a:rPr>
              <a:t> </a:t>
            </a:r>
            <a:r>
              <a:rPr lang="de-DE" altLang="de-DE" sz="1800" b="1" dirty="0" err="1">
                <a:solidFill>
                  <a:srgbClr val="FFFF00"/>
                </a:solidFill>
                <a:ea typeface="+mn-ea"/>
              </a:rPr>
              <a:t>factors</a:t>
            </a:r>
            <a:r>
              <a:rPr lang="de-DE" altLang="de-DE" sz="1800" b="1" dirty="0">
                <a:solidFill>
                  <a:srgbClr val="FFFF00"/>
                </a:solidFill>
                <a:ea typeface="+mn-ea"/>
              </a:rPr>
              <a:t> </a:t>
            </a:r>
            <a:r>
              <a:rPr lang="de-DE" altLang="de-DE" sz="1800" b="1" dirty="0" err="1">
                <a:solidFill>
                  <a:srgbClr val="FFFF00"/>
                </a:solidFill>
                <a:ea typeface="+mn-ea"/>
              </a:rPr>
              <a:t>influencing</a:t>
            </a:r>
            <a:r>
              <a:rPr lang="de-DE" altLang="de-DE" sz="1800" b="1" dirty="0">
                <a:solidFill>
                  <a:srgbClr val="FFFF00"/>
                </a:solidFill>
                <a:ea typeface="+mn-ea"/>
              </a:rPr>
              <a:t> </a:t>
            </a:r>
            <a:r>
              <a:rPr lang="de-DE" altLang="de-DE" sz="1800" b="1" dirty="0" err="1">
                <a:solidFill>
                  <a:srgbClr val="FFFF00"/>
                </a:solidFill>
                <a:ea typeface="+mn-ea"/>
              </a:rPr>
              <a:t>the</a:t>
            </a:r>
            <a:r>
              <a:rPr lang="de-DE" altLang="de-DE" sz="1800" b="1" dirty="0">
                <a:solidFill>
                  <a:srgbClr val="FFFF00"/>
                </a:solidFill>
                <a:ea typeface="+mn-ea"/>
              </a:rPr>
              <a:t> MCC</a:t>
            </a:r>
          </a:p>
          <a:p>
            <a:pPr eaLnBrk="1" hangingPunct="1">
              <a:lnSpc>
                <a:spcPct val="90000"/>
              </a:lnSpc>
              <a:buClr>
                <a:srgbClr val="961734"/>
              </a:buClr>
              <a:buFont typeface="Times New Roman" panose="02020603050405020304" pitchFamily="18" charset="0"/>
              <a:buNone/>
              <a:defRPr/>
            </a:pPr>
            <a:endParaRPr lang="de-DE" altLang="de-DE" sz="1800" b="1" dirty="0">
              <a:solidFill>
                <a:srgbClr val="FFFF00"/>
              </a:solidFill>
              <a:ea typeface="+mn-ea"/>
            </a:endParaRPr>
          </a:p>
          <a:p>
            <a:pPr eaLnBrk="1" hangingPunct="1">
              <a:lnSpc>
                <a:spcPct val="90000"/>
              </a:lnSpc>
              <a:buClr>
                <a:srgbClr val="961734"/>
              </a:buClr>
              <a:buFont typeface="Times New Roman" panose="02020603050405020304" pitchFamily="18" charset="0"/>
              <a:buNone/>
              <a:defRPr/>
            </a:pPr>
            <a:r>
              <a:rPr lang="de-DE" altLang="de-DE" sz="1800" b="1" dirty="0" err="1">
                <a:solidFill>
                  <a:srgbClr val="FFFF00"/>
                </a:solidFill>
                <a:ea typeface="+mn-ea"/>
              </a:rPr>
              <a:t>Used</a:t>
            </a:r>
            <a:r>
              <a:rPr lang="de-DE" altLang="de-DE" sz="1800" b="1" dirty="0">
                <a:solidFill>
                  <a:srgbClr val="FFFF00"/>
                </a:solidFill>
                <a:ea typeface="+mn-ea"/>
              </a:rPr>
              <a:t> </a:t>
            </a:r>
            <a:r>
              <a:rPr lang="de-DE" altLang="de-DE" sz="1800" b="1" dirty="0" err="1">
                <a:solidFill>
                  <a:srgbClr val="FFFF00"/>
                </a:solidFill>
                <a:ea typeface="+mn-ea"/>
              </a:rPr>
              <a:t>cell</a:t>
            </a:r>
            <a:r>
              <a:rPr lang="de-DE" altLang="de-DE" sz="1800" b="1" dirty="0">
                <a:solidFill>
                  <a:srgbClr val="FFFF00"/>
                </a:solidFill>
                <a:ea typeface="+mn-ea"/>
              </a:rPr>
              <a:t> </a:t>
            </a:r>
            <a:r>
              <a:rPr lang="de-DE" altLang="de-DE" sz="1800" b="1" dirty="0" err="1">
                <a:solidFill>
                  <a:srgbClr val="FFFF00"/>
                </a:solidFill>
                <a:ea typeface="+mn-ea"/>
              </a:rPr>
              <a:t>cultures</a:t>
            </a:r>
            <a:r>
              <a:rPr lang="de-DE" altLang="de-DE" sz="1800" b="1" dirty="0">
                <a:solidFill>
                  <a:srgbClr val="FFFF00"/>
                </a:solidFill>
                <a:ea typeface="+mn-ea"/>
              </a:rPr>
              <a:t> </a:t>
            </a:r>
            <a:r>
              <a:rPr lang="de-DE" altLang="de-DE" sz="1800" b="1" dirty="0" err="1">
                <a:solidFill>
                  <a:srgbClr val="FFFF00"/>
                </a:solidFill>
                <a:ea typeface="+mn-ea"/>
              </a:rPr>
              <a:t>were</a:t>
            </a:r>
            <a:r>
              <a:rPr lang="de-DE" altLang="de-DE" sz="1800" b="1" dirty="0">
                <a:solidFill>
                  <a:srgbClr val="FFFF00"/>
                </a:solidFill>
                <a:ea typeface="+mn-ea"/>
              </a:rPr>
              <a:t> </a:t>
            </a:r>
            <a:r>
              <a:rPr lang="de-DE" altLang="de-DE" sz="1800" b="1" dirty="0" err="1">
                <a:solidFill>
                  <a:srgbClr val="FFFF00"/>
                </a:solidFill>
                <a:ea typeface="+mn-ea"/>
              </a:rPr>
              <a:t>obtained</a:t>
            </a:r>
            <a:r>
              <a:rPr lang="de-DE" altLang="de-DE" sz="1800" b="1" dirty="0">
                <a:solidFill>
                  <a:srgbClr val="FFFF00"/>
                </a:solidFill>
                <a:ea typeface="+mn-ea"/>
              </a:rPr>
              <a:t> </a:t>
            </a:r>
            <a:r>
              <a:rPr lang="de-DE" altLang="de-DE" sz="1800" b="1" dirty="0" err="1">
                <a:solidFill>
                  <a:srgbClr val="FFFF00"/>
                </a:solidFill>
                <a:ea typeface="+mn-ea"/>
              </a:rPr>
              <a:t>from</a:t>
            </a:r>
            <a:r>
              <a:rPr lang="de-DE" altLang="de-DE" sz="1800" b="1" dirty="0">
                <a:solidFill>
                  <a:srgbClr val="FFFF00"/>
                </a:solidFill>
                <a:ea typeface="+mn-ea"/>
              </a:rPr>
              <a:t> </a:t>
            </a:r>
            <a:r>
              <a:rPr lang="de-DE" altLang="de-DE" sz="1800" b="1" dirty="0" err="1" smtClean="0">
                <a:solidFill>
                  <a:srgbClr val="FFFF00"/>
                </a:solidFill>
                <a:ea typeface="+mn-ea"/>
              </a:rPr>
              <a:t>sinus</a:t>
            </a:r>
            <a:r>
              <a:rPr lang="de-DE" altLang="de-DE" sz="1800" b="1" dirty="0" smtClean="0">
                <a:solidFill>
                  <a:srgbClr val="FFFF00"/>
                </a:solidFill>
                <a:ea typeface="+mn-ea"/>
              </a:rPr>
              <a:t> </a:t>
            </a:r>
            <a:r>
              <a:rPr lang="de-DE" altLang="de-DE" sz="1800" b="1" dirty="0" err="1">
                <a:solidFill>
                  <a:srgbClr val="FFFF00"/>
                </a:solidFill>
                <a:ea typeface="+mn-ea"/>
              </a:rPr>
              <a:t>cells</a:t>
            </a:r>
            <a:r>
              <a:rPr lang="de-DE" altLang="de-DE" sz="1800" b="1" dirty="0">
                <a:solidFill>
                  <a:srgbClr val="FFFF00"/>
                </a:solidFill>
                <a:ea typeface="+mn-ea"/>
              </a:rPr>
              <a:t> </a:t>
            </a:r>
            <a:r>
              <a:rPr lang="de-DE" altLang="de-DE" sz="1800" b="1" dirty="0" err="1">
                <a:solidFill>
                  <a:srgbClr val="FFFF00"/>
                </a:solidFill>
                <a:ea typeface="+mn-ea"/>
              </a:rPr>
              <a:t>from</a:t>
            </a:r>
            <a:r>
              <a:rPr lang="de-DE" altLang="de-DE" sz="1800" b="1" dirty="0">
                <a:solidFill>
                  <a:srgbClr val="FFFF00"/>
                </a:solidFill>
                <a:ea typeface="+mn-ea"/>
              </a:rPr>
              <a:t> human </a:t>
            </a:r>
            <a:r>
              <a:rPr lang="de-DE" altLang="de-DE" sz="1800" b="1" dirty="0" err="1" smtClean="0">
                <a:solidFill>
                  <a:srgbClr val="FFFF00"/>
                </a:solidFill>
                <a:ea typeface="+mn-ea"/>
              </a:rPr>
              <a:t>donors</a:t>
            </a:r>
            <a:endParaRPr lang="de-DE" altLang="de-DE" sz="1800" b="1" dirty="0" smtClean="0">
              <a:solidFill>
                <a:srgbClr val="FFFF00"/>
              </a:solidFill>
              <a:ea typeface="+mn-ea"/>
            </a:endParaRPr>
          </a:p>
          <a:p>
            <a:pPr eaLnBrk="1" hangingPunct="1">
              <a:lnSpc>
                <a:spcPct val="90000"/>
              </a:lnSpc>
              <a:buClr>
                <a:srgbClr val="961734"/>
              </a:buClr>
              <a:buFont typeface="Times New Roman" panose="02020603050405020304" pitchFamily="18" charset="0"/>
              <a:buNone/>
              <a:defRPr/>
            </a:pPr>
            <a:endParaRPr lang="de-DE" altLang="de-DE" sz="1800" b="1" dirty="0">
              <a:solidFill>
                <a:srgbClr val="FFFF00"/>
              </a:solidFill>
              <a:ea typeface="+mn-ea"/>
            </a:endParaRPr>
          </a:p>
          <a:p>
            <a:pPr eaLnBrk="1" hangingPunct="1">
              <a:lnSpc>
                <a:spcPct val="90000"/>
              </a:lnSpc>
              <a:buClr>
                <a:srgbClr val="961734"/>
              </a:buClr>
              <a:buFont typeface="Times New Roman" panose="02020603050405020304" pitchFamily="18" charset="0"/>
              <a:buNone/>
              <a:defRPr/>
            </a:pPr>
            <a:r>
              <a:rPr lang="de-DE" altLang="de-DE" sz="1800" b="1" dirty="0">
                <a:solidFill>
                  <a:srgbClr val="FFFF00"/>
                </a:solidFill>
                <a:ea typeface="+mn-ea"/>
              </a:rPr>
              <a:t>In vitro </a:t>
            </a:r>
            <a:r>
              <a:rPr lang="de-DE" altLang="de-DE" sz="1800" b="1" dirty="0" err="1">
                <a:solidFill>
                  <a:srgbClr val="FFFF00"/>
                </a:solidFill>
                <a:ea typeface="+mn-ea"/>
              </a:rPr>
              <a:t>studies</a:t>
            </a:r>
            <a:r>
              <a:rPr lang="de-DE" altLang="de-DE" sz="1800" b="1" dirty="0">
                <a:solidFill>
                  <a:srgbClr val="FFFF00"/>
                </a:solidFill>
                <a:ea typeface="+mn-ea"/>
              </a:rPr>
              <a:t> </a:t>
            </a:r>
            <a:r>
              <a:rPr lang="de-DE" altLang="de-DE" sz="1800" b="1" dirty="0" err="1">
                <a:solidFill>
                  <a:srgbClr val="FFFF00"/>
                </a:solidFill>
                <a:ea typeface="+mn-ea"/>
              </a:rPr>
              <a:t>of</a:t>
            </a:r>
            <a:r>
              <a:rPr lang="de-DE" altLang="de-DE" sz="1800" b="1" dirty="0">
                <a:solidFill>
                  <a:srgbClr val="FFFF00"/>
                </a:solidFill>
                <a:ea typeface="+mn-ea"/>
              </a:rPr>
              <a:t> </a:t>
            </a:r>
            <a:r>
              <a:rPr lang="de-DE" altLang="de-DE" sz="1800" b="1" dirty="0" err="1">
                <a:solidFill>
                  <a:srgbClr val="FFFF00"/>
                </a:solidFill>
                <a:ea typeface="+mn-ea"/>
              </a:rPr>
              <a:t>air</a:t>
            </a:r>
            <a:r>
              <a:rPr lang="de-DE" altLang="de-DE" sz="1800" b="1" dirty="0">
                <a:solidFill>
                  <a:srgbClr val="FFFF00"/>
                </a:solidFill>
                <a:ea typeface="+mn-ea"/>
              </a:rPr>
              <a:t>-liquid </a:t>
            </a:r>
            <a:r>
              <a:rPr lang="de-DE" altLang="de-DE" sz="1800" b="1" dirty="0" err="1">
                <a:solidFill>
                  <a:srgbClr val="FFFF00"/>
                </a:solidFill>
                <a:ea typeface="+mn-ea"/>
              </a:rPr>
              <a:t>interface</a:t>
            </a:r>
            <a:r>
              <a:rPr lang="de-DE" altLang="de-DE" sz="1800" b="1" dirty="0">
                <a:solidFill>
                  <a:srgbClr val="FFFF00"/>
                </a:solidFill>
                <a:ea typeface="+mn-ea"/>
              </a:rPr>
              <a:t> (ALI ) </a:t>
            </a:r>
            <a:r>
              <a:rPr lang="de-DE" altLang="de-DE" sz="1800" b="1" dirty="0" err="1">
                <a:solidFill>
                  <a:srgbClr val="FFFF00"/>
                </a:solidFill>
                <a:ea typeface="+mn-ea"/>
              </a:rPr>
              <a:t>cultures</a:t>
            </a:r>
            <a:endParaRPr lang="de-DE" altLang="de-DE" sz="1800" dirty="0" smtClean="0">
              <a:solidFill>
                <a:srgbClr val="FFFF00"/>
              </a:solidFill>
              <a:ea typeface="+mn-ea"/>
            </a:endParaRPr>
          </a:p>
          <a:p>
            <a:pPr eaLnBrk="1" hangingPunct="1">
              <a:lnSpc>
                <a:spcPct val="90000"/>
              </a:lnSpc>
              <a:buClr>
                <a:srgbClr val="008000"/>
              </a:buClr>
              <a:buSzPct val="130000"/>
              <a:buFont typeface="Times New Roman" panose="02020603050405020304" pitchFamily="18" charset="0"/>
              <a:buNone/>
              <a:defRPr/>
            </a:pPr>
            <a:endParaRPr lang="de-DE" altLang="de-DE" sz="1800" dirty="0" smtClean="0">
              <a:solidFill>
                <a:srgbClr val="FFFFFF"/>
              </a:solidFill>
              <a:ea typeface="+mn-ea"/>
            </a:endParaRPr>
          </a:p>
          <a:p>
            <a:pPr eaLnBrk="1" hangingPunct="1">
              <a:lnSpc>
                <a:spcPct val="90000"/>
              </a:lnSpc>
              <a:buClr>
                <a:srgbClr val="008000"/>
              </a:buClr>
              <a:buFont typeface="Times New Roman" panose="02020603050405020304" pitchFamily="18" charset="0"/>
              <a:buNone/>
              <a:defRPr/>
            </a:pPr>
            <a:r>
              <a:rPr lang="de-DE" altLang="de-DE" sz="1600" dirty="0" smtClean="0">
                <a:solidFill>
                  <a:srgbClr val="FFFFFF"/>
                </a:solidFill>
                <a:ea typeface="+mn-ea"/>
              </a:rPr>
              <a:t>	</a:t>
            </a:r>
          </a:p>
        </p:txBody>
      </p:sp>
    </p:spTree>
    <p:extLst>
      <p:ext uri="{BB962C8B-B14F-4D97-AF65-F5344CB8AC3E}">
        <p14:creationId xmlns:p14="http://schemas.microsoft.com/office/powerpoint/2010/main" val="405223394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Inhaltsplatzhalter 13"/>
          <p:cNvPicPr>
            <a:picLocks noGrp="1" noChangeAspect="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116013" y="1341438"/>
            <a:ext cx="7056437" cy="4357687"/>
          </a:xfrm>
        </p:spPr>
      </p:pic>
      <p:sp>
        <p:nvSpPr>
          <p:cNvPr id="3" name="Titel 2"/>
          <p:cNvSpPr>
            <a:spLocks noGrp="1"/>
          </p:cNvSpPr>
          <p:nvPr>
            <p:ph type="title" idx="4294967295"/>
          </p:nvPr>
        </p:nvSpPr>
        <p:spPr>
          <a:xfrm>
            <a:off x="179388" y="127000"/>
            <a:ext cx="8280400" cy="561975"/>
          </a:xfrm>
        </p:spPr>
        <p:txBody>
          <a:bodyPr/>
          <a:lstStyle/>
          <a:p>
            <a:pPr algn="l">
              <a:defRPr/>
            </a:pPr>
            <a:r>
              <a:rPr lang="de-DE" sz="2400" b="1" kern="1200" dirty="0" smtClean="0">
                <a:ea typeface="ＭＳ Ｐゴシック" panose="020B0600070205080204" pitchFamily="34" charset="-128"/>
              </a:rPr>
              <a:t> </a:t>
            </a:r>
            <a:r>
              <a:rPr lang="de-DE" sz="2400" b="1" kern="1200" dirty="0" err="1">
                <a:ea typeface="ＭＳ Ｐゴシック" panose="020B0600070205080204" pitchFamily="34" charset="-128"/>
              </a:rPr>
              <a:t>Influence</a:t>
            </a:r>
            <a:r>
              <a:rPr lang="de-DE" sz="2400" b="1" kern="1200" dirty="0">
                <a:ea typeface="ＭＳ Ｐゴシック" panose="020B0600070205080204" pitchFamily="34" charset="-128"/>
              </a:rPr>
              <a:t> on </a:t>
            </a:r>
            <a:r>
              <a:rPr lang="de-DE" sz="2400" b="1" kern="1200" dirty="0" err="1">
                <a:ea typeface="ＭＳ Ｐゴシック" panose="020B0600070205080204" pitchFamily="34" charset="-128"/>
              </a:rPr>
              <a:t>the</a:t>
            </a:r>
            <a:r>
              <a:rPr lang="de-DE" sz="2400" b="1" kern="1200" dirty="0">
                <a:ea typeface="ＭＳ Ｐゴシック" panose="020B0600070205080204" pitchFamily="34" charset="-128"/>
              </a:rPr>
              <a:t> </a:t>
            </a:r>
            <a:r>
              <a:rPr lang="de-DE" sz="2400" b="1" kern="1200" dirty="0" err="1">
                <a:ea typeface="ＭＳ Ｐゴシック" panose="020B0600070205080204" pitchFamily="34" charset="-128"/>
              </a:rPr>
              <a:t>transport</a:t>
            </a:r>
            <a:r>
              <a:rPr lang="de-DE" sz="2400" b="1" kern="1200" dirty="0">
                <a:ea typeface="ＭＳ Ｐゴシック" panose="020B0600070205080204" pitchFamily="34" charset="-128"/>
              </a:rPr>
              <a:t> </a:t>
            </a:r>
            <a:r>
              <a:rPr lang="de-DE" sz="2400" b="1" kern="1200" dirty="0" err="1">
                <a:ea typeface="ＭＳ Ｐゴシック" panose="020B0600070205080204" pitchFamily="34" charset="-128"/>
              </a:rPr>
              <a:t>speed</a:t>
            </a:r>
            <a:r>
              <a:rPr lang="de-DE" sz="2400" b="1" kern="1200" dirty="0">
                <a:ea typeface="ＭＳ Ｐゴシック" panose="020B0600070205080204" pitchFamily="34" charset="-128"/>
              </a:rPr>
              <a:t> </a:t>
            </a:r>
            <a:r>
              <a:rPr lang="de-DE" sz="2400" b="1" kern="1200" dirty="0" err="1">
                <a:ea typeface="ＭＳ Ｐゴシック" panose="020B0600070205080204" pitchFamily="34" charset="-128"/>
              </a:rPr>
              <a:t>of</a:t>
            </a:r>
            <a:r>
              <a:rPr lang="de-DE" sz="2400" b="1" kern="1200" dirty="0">
                <a:ea typeface="ＭＳ Ｐゴシック" panose="020B0600070205080204" pitchFamily="34" charset="-128"/>
              </a:rPr>
              <a:t> </a:t>
            </a:r>
            <a:r>
              <a:rPr lang="de-DE" sz="2400" b="1" kern="1200" dirty="0" err="1">
                <a:ea typeface="ＭＳ Ｐゴシック" panose="020B0600070205080204" pitchFamily="34" charset="-128"/>
              </a:rPr>
              <a:t>the</a:t>
            </a:r>
            <a:r>
              <a:rPr lang="de-DE" sz="2400" b="1" kern="1200" dirty="0">
                <a:ea typeface="ＭＳ Ｐゴシック" panose="020B0600070205080204" pitchFamily="34" charset="-128"/>
              </a:rPr>
              <a:t> </a:t>
            </a:r>
            <a:r>
              <a:rPr lang="de-DE" sz="2400" b="1" kern="1200" dirty="0" err="1" smtClean="0">
                <a:ea typeface="ＭＳ Ｐゴシック" panose="020B0600070205080204" pitchFamily="34" charset="-128"/>
              </a:rPr>
              <a:t>mucus</a:t>
            </a:r>
            <a:r>
              <a:rPr lang="de-DE" sz="2400" b="1" kern="1200" dirty="0" smtClean="0">
                <a:ea typeface="ＭＳ Ｐゴシック" panose="020B0600070205080204" pitchFamily="34" charset="-128"/>
              </a:rPr>
              <a:t> (</a:t>
            </a:r>
            <a:r>
              <a:rPr lang="de-DE" sz="2400" b="1" dirty="0" err="1">
                <a:latin typeface="Arial" charset="0"/>
              </a:rPr>
              <a:t>mucociliary</a:t>
            </a:r>
            <a:r>
              <a:rPr lang="de-DE" sz="2400" b="1" dirty="0">
                <a:latin typeface="Arial" charset="0"/>
              </a:rPr>
              <a:t> </a:t>
            </a:r>
            <a:r>
              <a:rPr lang="de-DE" sz="2400" b="1" dirty="0" err="1" smtClean="0">
                <a:latin typeface="Arial" charset="0"/>
              </a:rPr>
              <a:t>clearance</a:t>
            </a:r>
            <a:r>
              <a:rPr lang="de-DE" sz="2400" b="1" dirty="0" smtClean="0">
                <a:latin typeface="Arial" charset="0"/>
              </a:rPr>
              <a:t>)</a:t>
            </a:r>
            <a:endParaRPr lang="de-DE" sz="2400" b="1" dirty="0">
              <a:ea typeface="+mj-ea"/>
            </a:endParaRPr>
          </a:p>
        </p:txBody>
      </p:sp>
      <p:sp>
        <p:nvSpPr>
          <p:cNvPr id="6" name="Text Box 26"/>
          <p:cNvSpPr txBox="1">
            <a:spLocks noChangeArrowheads="1"/>
          </p:cNvSpPr>
          <p:nvPr/>
        </p:nvSpPr>
        <p:spPr bwMode="auto">
          <a:xfrm>
            <a:off x="467544" y="2132856"/>
            <a:ext cx="4497388" cy="708025"/>
          </a:xfrm>
          <a:prstGeom prst="rect">
            <a:avLst/>
          </a:prstGeom>
          <a:solidFill>
            <a:srgbClr val="FFFFFF"/>
          </a:solidFill>
          <a:ln w="1905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8F8F8"/>
                </a:solidFill>
                <a:latin typeface="Arial" charset="0"/>
                <a:ea typeface="ＭＳ Ｐゴシック" charset="0"/>
              </a:defRPr>
            </a:lvl1pPr>
            <a:lvl2pPr>
              <a:defRPr sz="2800">
                <a:solidFill>
                  <a:srgbClr val="F8F8F8"/>
                </a:solidFill>
                <a:latin typeface="Arial" charset="0"/>
                <a:ea typeface="ＭＳ Ｐゴシック" charset="0"/>
              </a:defRPr>
            </a:lvl2pPr>
            <a:lvl3pPr>
              <a:defRPr sz="2400">
                <a:solidFill>
                  <a:srgbClr val="F8F8F8"/>
                </a:solidFill>
                <a:latin typeface="Arial" charset="0"/>
                <a:ea typeface="ＭＳ Ｐゴシック" charset="0"/>
              </a:defRPr>
            </a:lvl3pPr>
            <a:lvl4pPr>
              <a:defRPr sz="2000">
                <a:solidFill>
                  <a:srgbClr val="F8F8F8"/>
                </a:solidFill>
                <a:latin typeface="Arial" charset="0"/>
                <a:ea typeface="ＭＳ Ｐゴシック" charset="0"/>
              </a:defRPr>
            </a:lvl4pPr>
            <a:lvl5pPr>
              <a:defRPr sz="2000">
                <a:solidFill>
                  <a:srgbClr val="F8F8F8"/>
                </a:solidFill>
                <a:latin typeface="Arial" charset="0"/>
                <a:ea typeface="ＭＳ Ｐゴシック" charset="0"/>
              </a:defRPr>
            </a:lvl5pPr>
            <a:lvl6pPr eaLnBrk="0" hangingPunct="0">
              <a:defRPr sz="2000">
                <a:solidFill>
                  <a:srgbClr val="F8F8F8"/>
                </a:solidFill>
                <a:latin typeface="Arial" charset="0"/>
                <a:ea typeface="ＭＳ Ｐゴシック" charset="0"/>
              </a:defRPr>
            </a:lvl6pPr>
            <a:lvl7pPr eaLnBrk="0" hangingPunct="0">
              <a:defRPr sz="2000">
                <a:solidFill>
                  <a:srgbClr val="F8F8F8"/>
                </a:solidFill>
                <a:latin typeface="Arial" charset="0"/>
                <a:ea typeface="ＭＳ Ｐゴシック" charset="0"/>
              </a:defRPr>
            </a:lvl7pPr>
            <a:lvl8pPr eaLnBrk="0" hangingPunct="0">
              <a:defRPr sz="2000">
                <a:solidFill>
                  <a:srgbClr val="F8F8F8"/>
                </a:solidFill>
                <a:latin typeface="Arial" charset="0"/>
                <a:ea typeface="ＭＳ Ｐゴシック" charset="0"/>
              </a:defRPr>
            </a:lvl8pPr>
            <a:lvl9pPr eaLnBrk="0" hangingPunct="0">
              <a:defRPr sz="2000">
                <a:solidFill>
                  <a:srgbClr val="F8F8F8"/>
                </a:solidFill>
                <a:latin typeface="Arial" charset="0"/>
                <a:ea typeface="ＭＳ Ｐゴシック" charset="0"/>
              </a:defRPr>
            </a:lvl9pPr>
          </a:lstStyle>
          <a:p>
            <a:pPr eaLnBrk="1" hangingPunct="1">
              <a:spcBef>
                <a:spcPct val="50000"/>
              </a:spcBef>
            </a:pPr>
            <a:r>
              <a:rPr lang="de-DE" sz="2000" dirty="0">
                <a:solidFill>
                  <a:schemeClr val="tx1"/>
                </a:solidFill>
                <a:cs typeface="Arial" charset="0"/>
              </a:rPr>
              <a:t>Dose-</a:t>
            </a:r>
            <a:r>
              <a:rPr lang="de-DE" sz="2000" dirty="0" err="1">
                <a:solidFill>
                  <a:schemeClr val="tx1"/>
                </a:solidFill>
                <a:cs typeface="Arial" charset="0"/>
              </a:rPr>
              <a:t>dependent</a:t>
            </a:r>
            <a:r>
              <a:rPr lang="de-DE" sz="2000" dirty="0">
                <a:solidFill>
                  <a:schemeClr val="tx1"/>
                </a:solidFill>
                <a:cs typeface="Arial" charset="0"/>
              </a:rPr>
              <a:t> </a:t>
            </a:r>
            <a:r>
              <a:rPr lang="de-DE" sz="2000" dirty="0" err="1">
                <a:solidFill>
                  <a:schemeClr val="tx1"/>
                </a:solidFill>
                <a:cs typeface="Arial" charset="0"/>
              </a:rPr>
              <a:t>increase</a:t>
            </a:r>
            <a:r>
              <a:rPr lang="de-DE" sz="2000" dirty="0">
                <a:solidFill>
                  <a:schemeClr val="tx1"/>
                </a:solidFill>
                <a:cs typeface="Arial" charset="0"/>
              </a:rPr>
              <a:t> in </a:t>
            </a:r>
            <a:r>
              <a:rPr lang="de-DE" sz="2000" dirty="0" err="1">
                <a:solidFill>
                  <a:schemeClr val="tx1"/>
                </a:solidFill>
                <a:cs typeface="Arial" charset="0"/>
              </a:rPr>
              <a:t>the</a:t>
            </a:r>
            <a:r>
              <a:rPr lang="de-DE" sz="2000" dirty="0">
                <a:solidFill>
                  <a:schemeClr val="tx1"/>
                </a:solidFill>
                <a:cs typeface="Arial" charset="0"/>
              </a:rPr>
              <a:t> MCC </a:t>
            </a:r>
            <a:r>
              <a:rPr lang="de-DE" sz="2000" dirty="0" err="1">
                <a:solidFill>
                  <a:schemeClr val="tx1"/>
                </a:solidFill>
                <a:cs typeface="Arial" charset="0"/>
              </a:rPr>
              <a:t>by</a:t>
            </a:r>
            <a:r>
              <a:rPr lang="de-DE" sz="2000" dirty="0">
                <a:solidFill>
                  <a:schemeClr val="tx1"/>
                </a:solidFill>
                <a:cs typeface="Arial" charset="0"/>
              </a:rPr>
              <a:t> </a:t>
            </a:r>
            <a:r>
              <a:rPr lang="de-DE" sz="2000" dirty="0" err="1">
                <a:solidFill>
                  <a:schemeClr val="tx1"/>
                </a:solidFill>
                <a:cs typeface="Arial" charset="0"/>
              </a:rPr>
              <a:t>GeloMyrtol</a:t>
            </a:r>
            <a:r>
              <a:rPr lang="de-DE" sz="2000" dirty="0">
                <a:solidFill>
                  <a:schemeClr val="tx1"/>
                </a:solidFill>
                <a:cs typeface="Arial" charset="0"/>
              </a:rPr>
              <a:t>® forte</a:t>
            </a:r>
          </a:p>
        </p:txBody>
      </p:sp>
      <p:sp>
        <p:nvSpPr>
          <p:cNvPr id="7" name="Textfeld 6"/>
          <p:cNvSpPr txBox="1"/>
          <p:nvPr/>
        </p:nvSpPr>
        <p:spPr>
          <a:xfrm>
            <a:off x="3957638" y="5381625"/>
            <a:ext cx="1943100" cy="276225"/>
          </a:xfrm>
          <a:prstGeom prst="rect">
            <a:avLst/>
          </a:prstGeom>
          <a:solidFill>
            <a:srgbClr val="FFFFFF"/>
          </a:solidFill>
        </p:spPr>
        <p:txBody>
          <a:bodyPr>
            <a:spAutoFit/>
          </a:bodyPr>
          <a:lstStyle/>
          <a:p>
            <a:pPr algn="ctr">
              <a:defRPr/>
            </a:pPr>
            <a:r>
              <a:rPr lang="de-DE" sz="1200" dirty="0">
                <a:latin typeface="+mj-lt"/>
                <a:ea typeface="+mn-ea"/>
              </a:rPr>
              <a:t>Wirkstoffkonzentration</a:t>
            </a:r>
          </a:p>
        </p:txBody>
      </p:sp>
      <p:sp>
        <p:nvSpPr>
          <p:cNvPr id="10" name="Textfeld 9"/>
          <p:cNvSpPr txBox="1"/>
          <p:nvPr/>
        </p:nvSpPr>
        <p:spPr>
          <a:xfrm>
            <a:off x="2633663" y="5060950"/>
            <a:ext cx="1943100" cy="276225"/>
          </a:xfrm>
          <a:prstGeom prst="rect">
            <a:avLst/>
          </a:prstGeom>
          <a:solidFill>
            <a:srgbClr val="FFFFFF"/>
          </a:solidFill>
        </p:spPr>
        <p:txBody>
          <a:bodyPr>
            <a:spAutoFit/>
          </a:bodyPr>
          <a:lstStyle/>
          <a:p>
            <a:pPr algn="ctr">
              <a:defRPr/>
            </a:pPr>
            <a:r>
              <a:rPr lang="de-DE" sz="1200" dirty="0">
                <a:latin typeface="+mj-lt"/>
                <a:ea typeface="+mn-ea"/>
              </a:rPr>
              <a:t>0,05% </a:t>
            </a:r>
          </a:p>
        </p:txBody>
      </p:sp>
      <p:sp>
        <p:nvSpPr>
          <p:cNvPr id="11" name="Textfeld 10"/>
          <p:cNvSpPr txBox="1"/>
          <p:nvPr/>
        </p:nvSpPr>
        <p:spPr>
          <a:xfrm>
            <a:off x="5473700" y="5103813"/>
            <a:ext cx="1944688" cy="277812"/>
          </a:xfrm>
          <a:prstGeom prst="rect">
            <a:avLst/>
          </a:prstGeom>
          <a:solidFill>
            <a:srgbClr val="FFFFFF"/>
          </a:solidFill>
        </p:spPr>
        <p:txBody>
          <a:bodyPr>
            <a:spAutoFit/>
          </a:bodyPr>
          <a:lstStyle/>
          <a:p>
            <a:pPr algn="ctr">
              <a:defRPr/>
            </a:pPr>
            <a:r>
              <a:rPr lang="de-DE" sz="1200" dirty="0">
                <a:latin typeface="+mj-lt"/>
                <a:ea typeface="+mn-ea"/>
              </a:rPr>
              <a:t>0,1% </a:t>
            </a:r>
          </a:p>
        </p:txBody>
      </p:sp>
    </p:spTree>
    <p:extLst>
      <p:ext uri="{BB962C8B-B14F-4D97-AF65-F5344CB8AC3E}">
        <p14:creationId xmlns:p14="http://schemas.microsoft.com/office/powerpoint/2010/main" val="8183275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Inhaltsplatzhalter 1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116013" y="1341438"/>
            <a:ext cx="7056437" cy="4357687"/>
          </a:xfrm>
        </p:spPr>
      </p:pic>
      <p:sp>
        <p:nvSpPr>
          <p:cNvPr id="46083" name="Titel 1"/>
          <p:cNvSpPr>
            <a:spLocks noGrp="1"/>
          </p:cNvSpPr>
          <p:nvPr>
            <p:ph type="title"/>
          </p:nvPr>
        </p:nvSpPr>
        <p:spPr>
          <a:xfrm>
            <a:off x="179388" y="112713"/>
            <a:ext cx="7772400" cy="587375"/>
          </a:xfrm>
        </p:spPr>
        <p:txBody>
          <a:bodyPr/>
          <a:lstStyle/>
          <a:p>
            <a:pPr algn="l"/>
            <a:r>
              <a:rPr lang="de-DE" sz="2400" b="1" dirty="0">
                <a:latin typeface="Arial" charset="0"/>
              </a:rPr>
              <a:t> CBF </a:t>
            </a:r>
            <a:r>
              <a:rPr lang="de-DE" sz="2400" b="1" dirty="0" err="1">
                <a:latin typeface="Arial" charset="0"/>
              </a:rPr>
              <a:t>increase</a:t>
            </a:r>
            <a:r>
              <a:rPr lang="de-DE" sz="2400" b="1" dirty="0">
                <a:latin typeface="Arial" charset="0"/>
              </a:rPr>
              <a:t> 30 min after </a:t>
            </a:r>
            <a:r>
              <a:rPr lang="de-DE" sz="2400" b="1" dirty="0" err="1" smtClean="0">
                <a:latin typeface="Arial" charset="0"/>
              </a:rPr>
              <a:t>exposure</a:t>
            </a:r>
            <a:r>
              <a:rPr lang="de-DE" sz="2400" b="1" dirty="0" smtClean="0">
                <a:latin typeface="Arial" charset="0"/>
              </a:rPr>
              <a:t> (</a:t>
            </a:r>
            <a:r>
              <a:rPr lang="de-DE" sz="2400" b="1" kern="1200" dirty="0" err="1" smtClean="0">
                <a:ea typeface="ＭＳ Ｐゴシック" panose="020B0600070205080204" pitchFamily="34" charset="-128"/>
              </a:rPr>
              <a:t>ciliary</a:t>
            </a:r>
            <a:r>
              <a:rPr lang="de-DE" sz="2400" b="1" kern="1200" dirty="0" smtClean="0">
                <a:ea typeface="ＭＳ Ｐゴシック" panose="020B0600070205080204" pitchFamily="34" charset="-128"/>
              </a:rPr>
              <a:t> </a:t>
            </a:r>
            <a:r>
              <a:rPr lang="de-DE" sz="2400" b="1" kern="1200" dirty="0" err="1">
                <a:ea typeface="ＭＳ Ｐゴシック" panose="020B0600070205080204" pitchFamily="34" charset="-128"/>
              </a:rPr>
              <a:t>beat</a:t>
            </a:r>
            <a:r>
              <a:rPr lang="de-DE" sz="2400" b="1" kern="1200" dirty="0">
                <a:ea typeface="ＭＳ Ｐゴシック" panose="020B0600070205080204" pitchFamily="34" charset="-128"/>
              </a:rPr>
              <a:t> </a:t>
            </a:r>
            <a:r>
              <a:rPr lang="de-DE" sz="2400" b="1" kern="1200" dirty="0" err="1" smtClean="0">
                <a:ea typeface="ＭＳ Ｐゴシック" panose="020B0600070205080204" pitchFamily="34" charset="-128"/>
              </a:rPr>
              <a:t>frequency</a:t>
            </a:r>
            <a:r>
              <a:rPr lang="de-DE" sz="2400" b="1" kern="1200" dirty="0" smtClean="0">
                <a:ea typeface="ＭＳ Ｐゴシック" panose="020B0600070205080204" pitchFamily="34" charset="-128"/>
              </a:rPr>
              <a:t>)</a:t>
            </a:r>
            <a:endParaRPr lang="de-DE" sz="2400" b="1" dirty="0">
              <a:latin typeface="Arial" charset="0"/>
            </a:endParaRPr>
          </a:p>
        </p:txBody>
      </p:sp>
      <p:sp>
        <p:nvSpPr>
          <p:cNvPr id="5" name="Text Box 26"/>
          <p:cNvSpPr txBox="1">
            <a:spLocks noChangeArrowheads="1"/>
          </p:cNvSpPr>
          <p:nvPr/>
        </p:nvSpPr>
        <p:spPr bwMode="auto">
          <a:xfrm>
            <a:off x="460375" y="2276872"/>
            <a:ext cx="4497388" cy="707886"/>
          </a:xfrm>
          <a:prstGeom prst="rect">
            <a:avLst/>
          </a:prstGeom>
          <a:solidFill>
            <a:srgbClr val="FFFFFF"/>
          </a:solidFill>
          <a:ln w="1905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8F8F8"/>
                </a:solidFill>
                <a:latin typeface="Arial" charset="0"/>
                <a:ea typeface="ＭＳ Ｐゴシック" charset="0"/>
              </a:defRPr>
            </a:lvl1pPr>
            <a:lvl2pPr>
              <a:defRPr sz="2800">
                <a:solidFill>
                  <a:srgbClr val="F8F8F8"/>
                </a:solidFill>
                <a:latin typeface="Arial" charset="0"/>
                <a:ea typeface="ＭＳ Ｐゴシック" charset="0"/>
              </a:defRPr>
            </a:lvl2pPr>
            <a:lvl3pPr>
              <a:defRPr sz="2400">
                <a:solidFill>
                  <a:srgbClr val="F8F8F8"/>
                </a:solidFill>
                <a:latin typeface="Arial" charset="0"/>
                <a:ea typeface="ＭＳ Ｐゴシック" charset="0"/>
              </a:defRPr>
            </a:lvl3pPr>
            <a:lvl4pPr>
              <a:defRPr sz="2000">
                <a:solidFill>
                  <a:srgbClr val="F8F8F8"/>
                </a:solidFill>
                <a:latin typeface="Arial" charset="0"/>
                <a:ea typeface="ＭＳ Ｐゴシック" charset="0"/>
              </a:defRPr>
            </a:lvl4pPr>
            <a:lvl5pPr>
              <a:defRPr sz="2000">
                <a:solidFill>
                  <a:srgbClr val="F8F8F8"/>
                </a:solidFill>
                <a:latin typeface="Arial" charset="0"/>
                <a:ea typeface="ＭＳ Ｐゴシック" charset="0"/>
              </a:defRPr>
            </a:lvl5pPr>
            <a:lvl6pPr eaLnBrk="0" hangingPunct="0">
              <a:defRPr sz="2000">
                <a:solidFill>
                  <a:srgbClr val="F8F8F8"/>
                </a:solidFill>
                <a:latin typeface="Arial" charset="0"/>
                <a:ea typeface="ＭＳ Ｐゴシック" charset="0"/>
              </a:defRPr>
            </a:lvl6pPr>
            <a:lvl7pPr eaLnBrk="0" hangingPunct="0">
              <a:defRPr sz="2000">
                <a:solidFill>
                  <a:srgbClr val="F8F8F8"/>
                </a:solidFill>
                <a:latin typeface="Arial" charset="0"/>
                <a:ea typeface="ＭＳ Ｐゴシック" charset="0"/>
              </a:defRPr>
            </a:lvl7pPr>
            <a:lvl8pPr eaLnBrk="0" hangingPunct="0">
              <a:defRPr sz="2000">
                <a:solidFill>
                  <a:srgbClr val="F8F8F8"/>
                </a:solidFill>
                <a:latin typeface="Arial" charset="0"/>
                <a:ea typeface="ＭＳ Ｐゴシック" charset="0"/>
              </a:defRPr>
            </a:lvl8pPr>
            <a:lvl9pPr eaLnBrk="0" hangingPunct="0">
              <a:defRPr sz="2000">
                <a:solidFill>
                  <a:srgbClr val="F8F8F8"/>
                </a:solidFill>
                <a:latin typeface="Arial" charset="0"/>
                <a:ea typeface="ＭＳ Ｐゴシック" charset="0"/>
              </a:defRPr>
            </a:lvl9pPr>
          </a:lstStyle>
          <a:p>
            <a:pPr eaLnBrk="1" hangingPunct="1">
              <a:spcBef>
                <a:spcPct val="50000"/>
              </a:spcBef>
            </a:pPr>
            <a:r>
              <a:rPr lang="de-DE" sz="2000" dirty="0">
                <a:solidFill>
                  <a:schemeClr val="tx1"/>
                </a:solidFill>
                <a:cs typeface="Arial" charset="0"/>
              </a:rPr>
              <a:t>Dose-</a:t>
            </a:r>
            <a:r>
              <a:rPr lang="de-DE" sz="2000" dirty="0" err="1">
                <a:solidFill>
                  <a:schemeClr val="tx1"/>
                </a:solidFill>
                <a:cs typeface="Arial" charset="0"/>
              </a:rPr>
              <a:t>dependent</a:t>
            </a:r>
            <a:r>
              <a:rPr lang="de-DE" sz="2000" dirty="0">
                <a:solidFill>
                  <a:schemeClr val="tx1"/>
                </a:solidFill>
                <a:cs typeface="Arial" charset="0"/>
              </a:rPr>
              <a:t> </a:t>
            </a:r>
            <a:r>
              <a:rPr lang="de-DE" sz="2000" dirty="0" err="1">
                <a:solidFill>
                  <a:schemeClr val="tx1"/>
                </a:solidFill>
                <a:cs typeface="Arial" charset="0"/>
              </a:rPr>
              <a:t>increase</a:t>
            </a:r>
            <a:r>
              <a:rPr lang="de-DE" sz="2000" dirty="0">
                <a:solidFill>
                  <a:schemeClr val="tx1"/>
                </a:solidFill>
                <a:cs typeface="Arial" charset="0"/>
              </a:rPr>
              <a:t> in CBF </a:t>
            </a:r>
            <a:r>
              <a:rPr lang="de-DE" sz="2000" dirty="0" err="1">
                <a:solidFill>
                  <a:schemeClr val="tx1"/>
                </a:solidFill>
                <a:cs typeface="Arial" charset="0"/>
              </a:rPr>
              <a:t>by</a:t>
            </a:r>
            <a:r>
              <a:rPr lang="de-DE" sz="2000" dirty="0">
                <a:solidFill>
                  <a:schemeClr val="tx1"/>
                </a:solidFill>
                <a:cs typeface="Arial" charset="0"/>
              </a:rPr>
              <a:t> </a:t>
            </a:r>
            <a:r>
              <a:rPr lang="de-DE" sz="2000" dirty="0" err="1">
                <a:solidFill>
                  <a:schemeClr val="tx1"/>
                </a:solidFill>
                <a:cs typeface="Arial" charset="0"/>
              </a:rPr>
              <a:t>GeloMyrtol</a:t>
            </a:r>
            <a:r>
              <a:rPr lang="de-DE" sz="2000" dirty="0">
                <a:solidFill>
                  <a:schemeClr val="tx1"/>
                </a:solidFill>
                <a:cs typeface="Arial" charset="0"/>
              </a:rPr>
              <a:t>® forte </a:t>
            </a:r>
            <a:r>
              <a:rPr lang="de-DE" sz="2000" dirty="0" smtClean="0">
                <a:solidFill>
                  <a:schemeClr val="tx1"/>
                </a:solidFill>
                <a:cs typeface="Arial" charset="0"/>
              </a:rPr>
              <a:t>after </a:t>
            </a:r>
            <a:r>
              <a:rPr lang="de-DE" sz="2000" dirty="0" err="1" smtClean="0">
                <a:solidFill>
                  <a:schemeClr val="tx1"/>
                </a:solidFill>
                <a:cs typeface="Arial" charset="0"/>
              </a:rPr>
              <a:t>application</a:t>
            </a:r>
            <a:r>
              <a:rPr lang="de-DE" sz="2000" dirty="0">
                <a:solidFill>
                  <a:schemeClr val="tx1"/>
                </a:solidFill>
                <a:cs typeface="Arial" charset="0"/>
              </a:rPr>
              <a:t>.</a:t>
            </a:r>
          </a:p>
        </p:txBody>
      </p:sp>
      <p:sp>
        <p:nvSpPr>
          <p:cNvPr id="6" name="Textfeld 5"/>
          <p:cNvSpPr txBox="1"/>
          <p:nvPr/>
        </p:nvSpPr>
        <p:spPr>
          <a:xfrm>
            <a:off x="3957638" y="5381625"/>
            <a:ext cx="1943100" cy="276225"/>
          </a:xfrm>
          <a:prstGeom prst="rect">
            <a:avLst/>
          </a:prstGeom>
          <a:solidFill>
            <a:srgbClr val="FFFFFF"/>
          </a:solidFill>
        </p:spPr>
        <p:txBody>
          <a:bodyPr>
            <a:spAutoFit/>
          </a:bodyPr>
          <a:lstStyle/>
          <a:p>
            <a:pPr algn="ctr">
              <a:defRPr/>
            </a:pPr>
            <a:r>
              <a:rPr lang="de-DE" sz="1200" dirty="0">
                <a:latin typeface="+mj-lt"/>
                <a:ea typeface="+mn-ea"/>
              </a:rPr>
              <a:t>Wirkstoffkonzentration</a:t>
            </a:r>
          </a:p>
        </p:txBody>
      </p:sp>
      <p:sp>
        <p:nvSpPr>
          <p:cNvPr id="7" name="Textfeld 6"/>
          <p:cNvSpPr txBox="1"/>
          <p:nvPr/>
        </p:nvSpPr>
        <p:spPr>
          <a:xfrm>
            <a:off x="2633663" y="5060950"/>
            <a:ext cx="1943100" cy="276225"/>
          </a:xfrm>
          <a:prstGeom prst="rect">
            <a:avLst/>
          </a:prstGeom>
          <a:solidFill>
            <a:srgbClr val="FFFFFF"/>
          </a:solidFill>
        </p:spPr>
        <p:txBody>
          <a:bodyPr>
            <a:spAutoFit/>
          </a:bodyPr>
          <a:lstStyle/>
          <a:p>
            <a:pPr algn="ctr">
              <a:defRPr/>
            </a:pPr>
            <a:r>
              <a:rPr lang="de-DE" sz="1200" dirty="0">
                <a:latin typeface="+mj-lt"/>
                <a:ea typeface="+mn-ea"/>
              </a:rPr>
              <a:t>0,05% </a:t>
            </a:r>
          </a:p>
        </p:txBody>
      </p:sp>
      <p:sp>
        <p:nvSpPr>
          <p:cNvPr id="8" name="Textfeld 7"/>
          <p:cNvSpPr txBox="1"/>
          <p:nvPr/>
        </p:nvSpPr>
        <p:spPr>
          <a:xfrm>
            <a:off x="5473700" y="5103813"/>
            <a:ext cx="1944688" cy="277812"/>
          </a:xfrm>
          <a:prstGeom prst="rect">
            <a:avLst/>
          </a:prstGeom>
          <a:solidFill>
            <a:srgbClr val="FFFFFF"/>
          </a:solidFill>
        </p:spPr>
        <p:txBody>
          <a:bodyPr>
            <a:spAutoFit/>
          </a:bodyPr>
          <a:lstStyle/>
          <a:p>
            <a:pPr algn="ctr">
              <a:defRPr/>
            </a:pPr>
            <a:r>
              <a:rPr lang="de-DE" sz="1200" dirty="0">
                <a:latin typeface="+mj-lt"/>
                <a:ea typeface="+mn-ea"/>
              </a:rPr>
              <a:t>0,1% </a:t>
            </a:r>
          </a:p>
        </p:txBody>
      </p:sp>
    </p:spTree>
    <p:extLst>
      <p:ext uri="{BB962C8B-B14F-4D97-AF65-F5344CB8AC3E}">
        <p14:creationId xmlns:p14="http://schemas.microsoft.com/office/powerpoint/2010/main" val="11213256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defRPr/>
            </a:pPr>
            <a:r>
              <a:rPr lang="de-DE" sz="4400" dirty="0" err="1" smtClean="0">
                <a:solidFill>
                  <a:srgbClr val="FFFFFF"/>
                </a:solidFill>
                <a:effectLst>
                  <a:outerShdw blurRad="38100" dist="38100" dir="2700000" algn="tl">
                    <a:srgbClr val="000000"/>
                  </a:outerShdw>
                </a:effectLst>
              </a:rPr>
              <a:t>Conclusions</a:t>
            </a:r>
            <a:endParaRPr lang="de-DE" sz="4400" dirty="0" smtClean="0">
              <a:solidFill>
                <a:srgbClr val="FFFFFF"/>
              </a:solidFill>
              <a:effectLst>
                <a:outerShdw blurRad="38100" dist="38100" dir="2700000" algn="tl">
                  <a:srgbClr val="000000"/>
                </a:outerShdw>
              </a:effectLst>
            </a:endParaRPr>
          </a:p>
        </p:txBody>
      </p:sp>
      <p:sp>
        <p:nvSpPr>
          <p:cNvPr id="13314" name="Text Box 2"/>
          <p:cNvSpPr txBox="1">
            <a:spLocks noChangeArrowheads="1"/>
          </p:cNvSpPr>
          <p:nvPr/>
        </p:nvSpPr>
        <p:spPr bwMode="auto">
          <a:xfrm>
            <a:off x="395288" y="1484313"/>
            <a:ext cx="8229600" cy="4895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176213" indent="-176213"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cs typeface="ＭＳ Ｐゴシック" charset="0"/>
              </a:defRPr>
            </a:lvl1pPr>
            <a:lvl2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2pPr>
            <a:lvl3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3pPr>
            <a:lvl4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4pPr>
            <a:lvl5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5pPr>
            <a:lvl6pPr marL="25146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6pPr>
            <a:lvl7pPr marL="29718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7pPr>
            <a:lvl8pPr marL="34290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8pPr>
            <a:lvl9pPr marL="38862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9pPr>
          </a:lstStyle>
          <a:p>
            <a:pPr algn="l" eaLnBrk="1" hangingPunct="1">
              <a:lnSpc>
                <a:spcPct val="90000"/>
              </a:lnSpc>
              <a:spcBef>
                <a:spcPts val="700"/>
              </a:spcBef>
              <a:buClr>
                <a:srgbClr val="FFFF00"/>
              </a:buClr>
              <a:buFont typeface="Times New Roman" charset="0"/>
              <a:buChar char="•"/>
              <a:defRPr/>
            </a:pPr>
            <a:r>
              <a:rPr lang="de-DE" dirty="0" err="1">
                <a:solidFill>
                  <a:srgbClr val="FFFF00"/>
                </a:solidFill>
              </a:rPr>
              <a:t>To</a:t>
            </a:r>
            <a:r>
              <a:rPr lang="de-DE" dirty="0">
                <a:solidFill>
                  <a:srgbClr val="FFFF00"/>
                </a:solidFill>
              </a:rPr>
              <a:t> </a:t>
            </a:r>
            <a:r>
              <a:rPr lang="de-DE" dirty="0" err="1">
                <a:solidFill>
                  <a:srgbClr val="FFFF00"/>
                </a:solidFill>
              </a:rPr>
              <a:t>treat</a:t>
            </a:r>
            <a:r>
              <a:rPr lang="de-DE" dirty="0">
                <a:solidFill>
                  <a:srgbClr val="FFFF00"/>
                </a:solidFill>
              </a:rPr>
              <a:t> a viral </a:t>
            </a:r>
            <a:r>
              <a:rPr lang="de-DE" dirty="0" err="1">
                <a:solidFill>
                  <a:srgbClr val="FFFF00"/>
                </a:solidFill>
              </a:rPr>
              <a:t>illness</a:t>
            </a:r>
            <a:r>
              <a:rPr lang="de-DE" dirty="0">
                <a:solidFill>
                  <a:srgbClr val="FFFF00"/>
                </a:solidFill>
              </a:rPr>
              <a:t> </a:t>
            </a:r>
            <a:r>
              <a:rPr lang="de-DE" dirty="0" err="1">
                <a:solidFill>
                  <a:srgbClr val="FFFF00"/>
                </a:solidFill>
              </a:rPr>
              <a:t>with</a:t>
            </a:r>
            <a:r>
              <a:rPr lang="de-DE" dirty="0">
                <a:solidFill>
                  <a:srgbClr val="FFFF00"/>
                </a:solidFill>
              </a:rPr>
              <a:t> </a:t>
            </a:r>
            <a:r>
              <a:rPr lang="de-DE" dirty="0" err="1">
                <a:solidFill>
                  <a:srgbClr val="FFFF00"/>
                </a:solidFill>
              </a:rPr>
              <a:t>antibiotics</a:t>
            </a:r>
            <a:r>
              <a:rPr lang="de-DE" dirty="0">
                <a:solidFill>
                  <a:srgbClr val="FFFF00"/>
                </a:solidFill>
              </a:rPr>
              <a:t> </a:t>
            </a:r>
            <a:r>
              <a:rPr lang="de-DE" dirty="0" err="1">
                <a:solidFill>
                  <a:srgbClr val="FFFF00"/>
                </a:solidFill>
              </a:rPr>
              <a:t>usually</a:t>
            </a:r>
            <a:r>
              <a:rPr lang="de-DE" dirty="0">
                <a:solidFill>
                  <a:srgbClr val="FFFF00"/>
                </a:solidFill>
              </a:rPr>
              <a:t> </a:t>
            </a:r>
            <a:r>
              <a:rPr lang="de-DE" dirty="0" err="1">
                <a:solidFill>
                  <a:srgbClr val="FFFF00"/>
                </a:solidFill>
              </a:rPr>
              <a:t>does</a:t>
            </a:r>
            <a:r>
              <a:rPr lang="de-DE" dirty="0">
                <a:solidFill>
                  <a:srgbClr val="FFFF00"/>
                </a:solidFill>
              </a:rPr>
              <a:t> not </a:t>
            </a:r>
            <a:r>
              <a:rPr lang="de-DE" dirty="0" err="1">
                <a:solidFill>
                  <a:srgbClr val="FFFF00"/>
                </a:solidFill>
              </a:rPr>
              <a:t>make</a:t>
            </a:r>
            <a:r>
              <a:rPr lang="de-DE" dirty="0">
                <a:solidFill>
                  <a:srgbClr val="FFFF00"/>
                </a:solidFill>
              </a:rPr>
              <a:t> sense</a:t>
            </a:r>
          </a:p>
          <a:p>
            <a:pPr algn="l" eaLnBrk="1" hangingPunct="1">
              <a:lnSpc>
                <a:spcPct val="90000"/>
              </a:lnSpc>
              <a:spcBef>
                <a:spcPts val="700"/>
              </a:spcBef>
              <a:buClr>
                <a:srgbClr val="FFFF00"/>
              </a:buClr>
              <a:buFont typeface="Times New Roman" charset="0"/>
              <a:buChar char="•"/>
              <a:defRPr/>
            </a:pPr>
            <a:endParaRPr lang="de-DE" dirty="0">
              <a:solidFill>
                <a:srgbClr val="FFFF00"/>
              </a:solidFill>
            </a:endParaRPr>
          </a:p>
          <a:p>
            <a:pPr algn="l" eaLnBrk="1" hangingPunct="1">
              <a:lnSpc>
                <a:spcPct val="90000"/>
              </a:lnSpc>
              <a:spcBef>
                <a:spcPts val="700"/>
              </a:spcBef>
              <a:buClr>
                <a:srgbClr val="FFFF00"/>
              </a:buClr>
              <a:buFont typeface="Times New Roman" charset="0"/>
              <a:buChar char="•"/>
              <a:defRPr/>
            </a:pPr>
            <a:r>
              <a:rPr lang="de-DE" dirty="0" err="1">
                <a:solidFill>
                  <a:srgbClr val="FFFF00"/>
                </a:solidFill>
              </a:rPr>
              <a:t>Antibiotic</a:t>
            </a:r>
            <a:r>
              <a:rPr lang="de-DE" dirty="0">
                <a:solidFill>
                  <a:srgbClr val="FFFF00"/>
                </a:solidFill>
              </a:rPr>
              <a:t> </a:t>
            </a:r>
            <a:r>
              <a:rPr lang="de-DE" dirty="0" err="1">
                <a:solidFill>
                  <a:srgbClr val="FFFF00"/>
                </a:solidFill>
              </a:rPr>
              <a:t>therapy</a:t>
            </a:r>
            <a:r>
              <a:rPr lang="de-DE" dirty="0">
                <a:solidFill>
                  <a:srgbClr val="FFFF00"/>
                </a:solidFill>
              </a:rPr>
              <a:t> </a:t>
            </a:r>
            <a:r>
              <a:rPr lang="de-DE" dirty="0" err="1">
                <a:solidFill>
                  <a:srgbClr val="FFFF00"/>
                </a:solidFill>
              </a:rPr>
              <a:t>means</a:t>
            </a:r>
            <a:r>
              <a:rPr lang="de-DE" dirty="0">
                <a:solidFill>
                  <a:srgbClr val="FFFF00"/>
                </a:solidFill>
              </a:rPr>
              <a:t> </a:t>
            </a:r>
            <a:r>
              <a:rPr lang="de-DE" dirty="0" err="1">
                <a:solidFill>
                  <a:srgbClr val="FFFF00"/>
                </a:solidFill>
              </a:rPr>
              <a:t>little</a:t>
            </a:r>
            <a:r>
              <a:rPr lang="de-DE" dirty="0">
                <a:solidFill>
                  <a:srgbClr val="FFFF00"/>
                </a:solidFill>
              </a:rPr>
              <a:t> </a:t>
            </a:r>
            <a:r>
              <a:rPr lang="de-DE" dirty="0" err="1">
                <a:solidFill>
                  <a:srgbClr val="FFFF00"/>
                </a:solidFill>
              </a:rPr>
              <a:t>effect</a:t>
            </a:r>
            <a:r>
              <a:rPr lang="de-DE" dirty="0">
                <a:solidFill>
                  <a:srgbClr val="FFFF00"/>
                </a:solidFill>
              </a:rPr>
              <a:t> </a:t>
            </a:r>
            <a:r>
              <a:rPr lang="de-DE" dirty="0" err="1">
                <a:solidFill>
                  <a:srgbClr val="FFFF00"/>
                </a:solidFill>
              </a:rPr>
              <a:t>at</a:t>
            </a:r>
            <a:r>
              <a:rPr lang="de-DE" dirty="0">
                <a:solidFill>
                  <a:srgbClr val="FFFF00"/>
                </a:solidFill>
              </a:rPr>
              <a:t> </a:t>
            </a:r>
            <a:r>
              <a:rPr lang="de-DE" dirty="0" err="1">
                <a:solidFill>
                  <a:srgbClr val="FFFF00"/>
                </a:solidFill>
              </a:rPr>
              <a:t>relatively</a:t>
            </a:r>
            <a:r>
              <a:rPr lang="de-DE" dirty="0">
                <a:solidFill>
                  <a:srgbClr val="FFFF00"/>
                </a:solidFill>
              </a:rPr>
              <a:t> </a:t>
            </a:r>
            <a:r>
              <a:rPr lang="de-DE" dirty="0" err="1">
                <a:solidFill>
                  <a:srgbClr val="FFFF00"/>
                </a:solidFill>
              </a:rPr>
              <a:t>frequent</a:t>
            </a:r>
            <a:r>
              <a:rPr lang="de-DE" dirty="0">
                <a:solidFill>
                  <a:srgbClr val="FFFF00"/>
                </a:solidFill>
              </a:rPr>
              <a:t> </a:t>
            </a:r>
            <a:r>
              <a:rPr lang="de-DE" dirty="0" err="1">
                <a:solidFill>
                  <a:srgbClr val="FFFF00"/>
                </a:solidFill>
              </a:rPr>
              <a:t>adverse</a:t>
            </a:r>
            <a:r>
              <a:rPr lang="de-DE" dirty="0">
                <a:solidFill>
                  <a:srgbClr val="FFFF00"/>
                </a:solidFill>
              </a:rPr>
              <a:t> </a:t>
            </a:r>
            <a:r>
              <a:rPr lang="de-DE" dirty="0" err="1">
                <a:solidFill>
                  <a:srgbClr val="FFFF00"/>
                </a:solidFill>
              </a:rPr>
              <a:t>events</a:t>
            </a:r>
            <a:endParaRPr lang="de-DE" dirty="0">
              <a:solidFill>
                <a:srgbClr val="FFFF00"/>
              </a:solidFill>
            </a:endParaRPr>
          </a:p>
          <a:p>
            <a:pPr algn="l" eaLnBrk="1" hangingPunct="1">
              <a:lnSpc>
                <a:spcPct val="90000"/>
              </a:lnSpc>
              <a:spcBef>
                <a:spcPts val="700"/>
              </a:spcBef>
              <a:buClr>
                <a:srgbClr val="FFFF00"/>
              </a:buClr>
              <a:buFont typeface="Times New Roman" charset="0"/>
              <a:buChar char="•"/>
              <a:defRPr/>
            </a:pPr>
            <a:endParaRPr lang="de-DE" dirty="0">
              <a:solidFill>
                <a:srgbClr val="FFFF00"/>
              </a:solidFill>
            </a:endParaRPr>
          </a:p>
          <a:p>
            <a:pPr algn="l" eaLnBrk="1" hangingPunct="1">
              <a:lnSpc>
                <a:spcPct val="90000"/>
              </a:lnSpc>
              <a:spcBef>
                <a:spcPts val="700"/>
              </a:spcBef>
              <a:buClr>
                <a:srgbClr val="FFFF00"/>
              </a:buClr>
              <a:buFont typeface="Times New Roman" charset="0"/>
              <a:buChar char="•"/>
              <a:defRPr/>
            </a:pPr>
            <a:r>
              <a:rPr lang="de-DE" dirty="0" err="1">
                <a:solidFill>
                  <a:srgbClr val="FFFF00"/>
                </a:solidFill>
              </a:rPr>
              <a:t>Antibiotic</a:t>
            </a:r>
            <a:r>
              <a:rPr lang="de-DE" dirty="0">
                <a:solidFill>
                  <a:srgbClr val="FFFF00"/>
                </a:solidFill>
              </a:rPr>
              <a:t> </a:t>
            </a:r>
            <a:r>
              <a:rPr lang="de-DE" dirty="0" err="1">
                <a:solidFill>
                  <a:srgbClr val="FFFF00"/>
                </a:solidFill>
              </a:rPr>
              <a:t>therapy</a:t>
            </a:r>
            <a:r>
              <a:rPr lang="de-DE" dirty="0">
                <a:solidFill>
                  <a:srgbClr val="FFFF00"/>
                </a:solidFill>
              </a:rPr>
              <a:t> </a:t>
            </a:r>
            <a:r>
              <a:rPr lang="de-DE" dirty="0" err="1">
                <a:solidFill>
                  <a:srgbClr val="FFFF00"/>
                </a:solidFill>
              </a:rPr>
              <a:t>produces</a:t>
            </a:r>
            <a:r>
              <a:rPr lang="de-DE" dirty="0">
                <a:solidFill>
                  <a:srgbClr val="FFFF00"/>
                </a:solidFill>
              </a:rPr>
              <a:t> </a:t>
            </a:r>
            <a:r>
              <a:rPr lang="de-DE" dirty="0" err="1">
                <a:solidFill>
                  <a:srgbClr val="FFFF00"/>
                </a:solidFill>
              </a:rPr>
              <a:t>bacterial</a:t>
            </a:r>
            <a:r>
              <a:rPr lang="de-DE" dirty="0">
                <a:solidFill>
                  <a:srgbClr val="FFFF00"/>
                </a:solidFill>
              </a:rPr>
              <a:t> </a:t>
            </a:r>
            <a:r>
              <a:rPr lang="de-DE" dirty="0" err="1">
                <a:solidFill>
                  <a:srgbClr val="FFFF00"/>
                </a:solidFill>
              </a:rPr>
              <a:t>resistance</a:t>
            </a:r>
            <a:endParaRPr lang="de-DE" dirty="0">
              <a:solidFill>
                <a:srgbClr val="FFFF00"/>
              </a:solidFill>
            </a:endParaRPr>
          </a:p>
          <a:p>
            <a:pPr algn="l" eaLnBrk="1" hangingPunct="1">
              <a:lnSpc>
                <a:spcPct val="90000"/>
              </a:lnSpc>
              <a:spcBef>
                <a:spcPts val="700"/>
              </a:spcBef>
              <a:buClr>
                <a:srgbClr val="FFFF00"/>
              </a:buClr>
              <a:buFont typeface="Times New Roman" charset="0"/>
              <a:buChar char="•"/>
              <a:defRPr/>
            </a:pPr>
            <a:endParaRPr lang="de-DE" dirty="0">
              <a:solidFill>
                <a:srgbClr val="FFFF00"/>
              </a:solidFill>
            </a:endParaRPr>
          </a:p>
          <a:p>
            <a:pPr algn="l" eaLnBrk="1" hangingPunct="1">
              <a:lnSpc>
                <a:spcPct val="90000"/>
              </a:lnSpc>
              <a:spcBef>
                <a:spcPts val="700"/>
              </a:spcBef>
              <a:buClr>
                <a:srgbClr val="FFFF00"/>
              </a:buClr>
              <a:buFont typeface="Times New Roman" charset="0"/>
              <a:buChar char="•"/>
              <a:defRPr/>
            </a:pPr>
            <a:r>
              <a:rPr lang="de-DE" dirty="0" err="1">
                <a:solidFill>
                  <a:srgbClr val="FFFF00"/>
                </a:solidFill>
              </a:rPr>
              <a:t>Acute</a:t>
            </a:r>
            <a:r>
              <a:rPr lang="de-DE" dirty="0">
                <a:solidFill>
                  <a:srgbClr val="FFFF00"/>
                </a:solidFill>
              </a:rPr>
              <a:t> </a:t>
            </a:r>
            <a:r>
              <a:rPr lang="de-DE" dirty="0" err="1">
                <a:solidFill>
                  <a:srgbClr val="FFFF00"/>
                </a:solidFill>
              </a:rPr>
              <a:t>sinusitis</a:t>
            </a:r>
            <a:r>
              <a:rPr lang="de-DE" dirty="0">
                <a:solidFill>
                  <a:srgbClr val="FFFF00"/>
                </a:solidFill>
              </a:rPr>
              <a:t> in </a:t>
            </a:r>
            <a:r>
              <a:rPr lang="de-DE" dirty="0" err="1">
                <a:solidFill>
                  <a:srgbClr val="FFFF00"/>
                </a:solidFill>
              </a:rPr>
              <a:t>otherwise</a:t>
            </a:r>
            <a:r>
              <a:rPr lang="de-DE" dirty="0">
                <a:solidFill>
                  <a:srgbClr val="FFFF00"/>
                </a:solidFill>
              </a:rPr>
              <a:t> </a:t>
            </a:r>
            <a:r>
              <a:rPr lang="de-DE" dirty="0" err="1">
                <a:solidFill>
                  <a:srgbClr val="FFFF00"/>
                </a:solidFill>
              </a:rPr>
              <a:t>healthy</a:t>
            </a:r>
            <a:r>
              <a:rPr lang="de-DE" dirty="0">
                <a:solidFill>
                  <a:srgbClr val="FFFF00"/>
                </a:solidFill>
              </a:rPr>
              <a:t> </a:t>
            </a:r>
            <a:r>
              <a:rPr lang="de-DE" dirty="0" err="1">
                <a:solidFill>
                  <a:srgbClr val="FFFF00"/>
                </a:solidFill>
              </a:rPr>
              <a:t>patients</a:t>
            </a:r>
            <a:r>
              <a:rPr lang="de-DE" dirty="0">
                <a:solidFill>
                  <a:srgbClr val="FFFF00"/>
                </a:solidFill>
              </a:rPr>
              <a:t> </a:t>
            </a:r>
            <a:r>
              <a:rPr lang="de-DE" dirty="0" err="1">
                <a:solidFill>
                  <a:srgbClr val="FFFF00"/>
                </a:solidFill>
              </a:rPr>
              <a:t>is</a:t>
            </a:r>
            <a:r>
              <a:rPr lang="de-DE" dirty="0">
                <a:solidFill>
                  <a:srgbClr val="FFFF00"/>
                </a:solidFill>
              </a:rPr>
              <a:t> not an </a:t>
            </a:r>
            <a:r>
              <a:rPr lang="de-DE" dirty="0" err="1">
                <a:solidFill>
                  <a:srgbClr val="FFFF00"/>
                </a:solidFill>
              </a:rPr>
              <a:t>indication</a:t>
            </a:r>
            <a:r>
              <a:rPr lang="de-DE" dirty="0">
                <a:solidFill>
                  <a:srgbClr val="FFFF00"/>
                </a:solidFill>
              </a:rPr>
              <a:t> </a:t>
            </a:r>
            <a:r>
              <a:rPr lang="de-DE" dirty="0" err="1">
                <a:solidFill>
                  <a:srgbClr val="FFFF00"/>
                </a:solidFill>
              </a:rPr>
              <a:t>for</a:t>
            </a:r>
            <a:r>
              <a:rPr lang="de-DE" dirty="0">
                <a:solidFill>
                  <a:srgbClr val="FFFF00"/>
                </a:solidFill>
              </a:rPr>
              <a:t> </a:t>
            </a:r>
            <a:r>
              <a:rPr lang="de-DE" dirty="0" err="1">
                <a:solidFill>
                  <a:srgbClr val="FFFF00"/>
                </a:solidFill>
              </a:rPr>
              <a:t>antibiotic</a:t>
            </a:r>
            <a:r>
              <a:rPr lang="de-DE" dirty="0">
                <a:solidFill>
                  <a:srgbClr val="FFFF00"/>
                </a:solidFill>
              </a:rPr>
              <a:t> </a:t>
            </a:r>
            <a:r>
              <a:rPr lang="de-DE" dirty="0" err="1">
                <a:solidFill>
                  <a:srgbClr val="FFFF00"/>
                </a:solidFill>
              </a:rPr>
              <a:t>therapy</a:t>
            </a:r>
            <a:r>
              <a:rPr lang="de-DE" dirty="0">
                <a:solidFill>
                  <a:srgbClr val="FFFF00"/>
                </a:solidFill>
              </a:rPr>
              <a:t> , </a:t>
            </a:r>
            <a:r>
              <a:rPr lang="de-DE" dirty="0" err="1">
                <a:solidFill>
                  <a:srgbClr val="FFFF00"/>
                </a:solidFill>
              </a:rPr>
              <a:t>even</a:t>
            </a:r>
            <a:r>
              <a:rPr lang="de-DE" dirty="0">
                <a:solidFill>
                  <a:srgbClr val="FFFF00"/>
                </a:solidFill>
              </a:rPr>
              <a:t> </a:t>
            </a:r>
            <a:r>
              <a:rPr lang="de-DE" dirty="0" err="1" smtClean="0">
                <a:solidFill>
                  <a:srgbClr val="FFFF00"/>
                </a:solidFill>
              </a:rPr>
              <a:t>with</a:t>
            </a:r>
            <a:r>
              <a:rPr lang="de-DE" dirty="0" smtClean="0">
                <a:solidFill>
                  <a:srgbClr val="FFFF00"/>
                </a:solidFill>
              </a:rPr>
              <a:t> </a:t>
            </a:r>
            <a:r>
              <a:rPr lang="de-DE" dirty="0" err="1">
                <a:solidFill>
                  <a:srgbClr val="FFFF00"/>
                </a:solidFill>
              </a:rPr>
              <a:t>fever</a:t>
            </a:r>
            <a:r>
              <a:rPr lang="de-DE" dirty="0">
                <a:solidFill>
                  <a:srgbClr val="FFFF00"/>
                </a:solidFill>
              </a:rPr>
              <a:t>.</a:t>
            </a:r>
            <a:endParaRPr lang="de-DE" dirty="0" smtClean="0">
              <a:solidFill>
                <a:srgbClr val="FFFF00"/>
              </a:solidFill>
            </a:endParaRPr>
          </a:p>
          <a:p>
            <a:pPr algn="l" eaLnBrk="1" hangingPunct="1">
              <a:lnSpc>
                <a:spcPct val="90000"/>
              </a:lnSpc>
              <a:spcBef>
                <a:spcPts val="700"/>
              </a:spcBef>
              <a:buClr>
                <a:srgbClr val="FFFF00"/>
              </a:buClr>
              <a:buFont typeface="Times New Roman" charset="0"/>
              <a:buChar char="•"/>
              <a:defRPr/>
            </a:pPr>
            <a:endParaRPr lang="de-DE" dirty="0" smtClean="0">
              <a:solidFill>
                <a:srgbClr val="FFFF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457200" y="11588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defRPr/>
            </a:pPr>
            <a:r>
              <a:rPr lang="de-DE" sz="4400" dirty="0" err="1" smtClean="0">
                <a:solidFill>
                  <a:srgbClr val="FFFFFF"/>
                </a:solidFill>
                <a:effectLst>
                  <a:outerShdw blurRad="38100" dist="38100" dir="2700000" algn="tl">
                    <a:srgbClr val="000000"/>
                  </a:outerShdw>
                </a:effectLst>
              </a:rPr>
              <a:t>Conclusions</a:t>
            </a:r>
            <a:endParaRPr lang="de-DE" sz="4400" dirty="0" smtClean="0">
              <a:solidFill>
                <a:srgbClr val="FFFFFF"/>
              </a:solidFill>
              <a:effectLst>
                <a:outerShdw blurRad="38100" dist="38100" dir="2700000" algn="tl">
                  <a:srgbClr val="000000"/>
                </a:outerShdw>
              </a:effectLst>
            </a:endParaRPr>
          </a:p>
        </p:txBody>
      </p:sp>
      <p:sp>
        <p:nvSpPr>
          <p:cNvPr id="13314" name="Text Box 2"/>
          <p:cNvSpPr txBox="1">
            <a:spLocks noChangeArrowheads="1"/>
          </p:cNvSpPr>
          <p:nvPr/>
        </p:nvSpPr>
        <p:spPr bwMode="auto">
          <a:xfrm>
            <a:off x="395288" y="1341438"/>
            <a:ext cx="8229600" cy="4679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176213" indent="-176213"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cs typeface="ＭＳ Ｐゴシック" charset="0"/>
              </a:defRPr>
            </a:lvl1pPr>
            <a:lvl2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2pPr>
            <a:lvl3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3pPr>
            <a:lvl4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4pPr>
            <a:lvl5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5pPr>
            <a:lvl6pPr marL="25146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6pPr>
            <a:lvl7pPr marL="29718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7pPr>
            <a:lvl8pPr marL="34290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8pPr>
            <a:lvl9pPr marL="38862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9pPr>
          </a:lstStyle>
          <a:p>
            <a:pPr algn="l" eaLnBrk="1" hangingPunct="1">
              <a:lnSpc>
                <a:spcPct val="90000"/>
              </a:lnSpc>
              <a:spcBef>
                <a:spcPts val="700"/>
              </a:spcBef>
              <a:buClr>
                <a:srgbClr val="FFFF00"/>
              </a:buClr>
              <a:buFont typeface="Times New Roman" charset="0"/>
              <a:buChar char="•"/>
              <a:defRPr/>
            </a:pPr>
            <a:r>
              <a:rPr lang="de-DE" dirty="0" err="1">
                <a:solidFill>
                  <a:srgbClr val="FFFF00"/>
                </a:solidFill>
              </a:rPr>
              <a:t>There</a:t>
            </a:r>
            <a:r>
              <a:rPr lang="de-DE" dirty="0">
                <a:solidFill>
                  <a:srgbClr val="FFFF00"/>
                </a:solidFill>
              </a:rPr>
              <a:t> </a:t>
            </a:r>
            <a:r>
              <a:rPr lang="de-DE" dirty="0" err="1">
                <a:solidFill>
                  <a:srgbClr val="FFFF00"/>
                </a:solidFill>
              </a:rPr>
              <a:t>are</a:t>
            </a:r>
            <a:r>
              <a:rPr lang="de-DE" dirty="0">
                <a:solidFill>
                  <a:srgbClr val="FFFF00"/>
                </a:solidFill>
              </a:rPr>
              <a:t> </a:t>
            </a:r>
            <a:r>
              <a:rPr lang="de-DE" dirty="0" err="1">
                <a:solidFill>
                  <a:srgbClr val="FFFF00"/>
                </a:solidFill>
              </a:rPr>
              <a:t>many</a:t>
            </a:r>
            <a:r>
              <a:rPr lang="de-DE" dirty="0">
                <a:solidFill>
                  <a:srgbClr val="FFFF00"/>
                </a:solidFill>
              </a:rPr>
              <a:t> </a:t>
            </a:r>
            <a:r>
              <a:rPr lang="de-DE" dirty="0" err="1">
                <a:solidFill>
                  <a:srgbClr val="FFFF00"/>
                </a:solidFill>
              </a:rPr>
              <a:t>references</a:t>
            </a:r>
            <a:r>
              <a:rPr lang="de-DE" dirty="0">
                <a:solidFill>
                  <a:srgbClr val="FFFF00"/>
                </a:solidFill>
              </a:rPr>
              <a:t> </a:t>
            </a:r>
            <a:r>
              <a:rPr lang="de-DE" dirty="0" err="1">
                <a:solidFill>
                  <a:srgbClr val="FFFF00"/>
                </a:solidFill>
              </a:rPr>
              <a:t>to</a:t>
            </a:r>
            <a:r>
              <a:rPr lang="de-DE" dirty="0">
                <a:solidFill>
                  <a:srgbClr val="FFFF00"/>
                </a:solidFill>
              </a:rPr>
              <a:t> </a:t>
            </a:r>
            <a:r>
              <a:rPr lang="de-DE" dirty="0" err="1">
                <a:solidFill>
                  <a:srgbClr val="FFFF00"/>
                </a:solidFill>
              </a:rPr>
              <a:t>the</a:t>
            </a:r>
            <a:r>
              <a:rPr lang="de-DE" dirty="0">
                <a:solidFill>
                  <a:srgbClr val="FFFF00"/>
                </a:solidFill>
              </a:rPr>
              <a:t> </a:t>
            </a:r>
            <a:r>
              <a:rPr lang="de-DE" dirty="0" err="1">
                <a:solidFill>
                  <a:srgbClr val="FFFF00"/>
                </a:solidFill>
              </a:rPr>
              <a:t>good</a:t>
            </a:r>
            <a:r>
              <a:rPr lang="de-DE" dirty="0">
                <a:solidFill>
                  <a:srgbClr val="FFFF00"/>
                </a:solidFill>
              </a:rPr>
              <a:t> </a:t>
            </a:r>
            <a:r>
              <a:rPr lang="de-DE" dirty="0" err="1">
                <a:solidFill>
                  <a:srgbClr val="FFFF00"/>
                </a:solidFill>
              </a:rPr>
              <a:t>effectiveness</a:t>
            </a:r>
            <a:r>
              <a:rPr lang="de-DE" dirty="0">
                <a:solidFill>
                  <a:srgbClr val="FFFF00"/>
                </a:solidFill>
              </a:rPr>
              <a:t> </a:t>
            </a:r>
            <a:r>
              <a:rPr lang="de-DE" dirty="0" err="1">
                <a:solidFill>
                  <a:srgbClr val="FFFF00"/>
                </a:solidFill>
              </a:rPr>
              <a:t>of</a:t>
            </a:r>
            <a:r>
              <a:rPr lang="de-DE" dirty="0">
                <a:solidFill>
                  <a:srgbClr val="FFFF00"/>
                </a:solidFill>
              </a:rPr>
              <a:t> </a:t>
            </a:r>
            <a:r>
              <a:rPr lang="de-DE" dirty="0" err="1">
                <a:solidFill>
                  <a:srgbClr val="FFFF00"/>
                </a:solidFill>
              </a:rPr>
              <a:t>Myrtol</a:t>
            </a:r>
            <a:r>
              <a:rPr lang="de-DE" dirty="0">
                <a:solidFill>
                  <a:srgbClr val="FFFF00"/>
                </a:solidFill>
              </a:rPr>
              <a:t> </a:t>
            </a:r>
            <a:r>
              <a:rPr lang="de-DE" dirty="0" err="1">
                <a:solidFill>
                  <a:srgbClr val="FFFF00"/>
                </a:solidFill>
              </a:rPr>
              <a:t>for</a:t>
            </a:r>
            <a:r>
              <a:rPr lang="de-DE" dirty="0">
                <a:solidFill>
                  <a:srgbClr val="FFFF00"/>
                </a:solidFill>
              </a:rPr>
              <a:t> </a:t>
            </a:r>
            <a:r>
              <a:rPr lang="de-DE" dirty="0" err="1">
                <a:solidFill>
                  <a:srgbClr val="FFFF00"/>
                </a:solidFill>
              </a:rPr>
              <a:t>acute</a:t>
            </a:r>
            <a:r>
              <a:rPr lang="de-DE" dirty="0">
                <a:solidFill>
                  <a:srgbClr val="FFFF00"/>
                </a:solidFill>
              </a:rPr>
              <a:t> </a:t>
            </a:r>
            <a:r>
              <a:rPr lang="de-DE" dirty="0" err="1">
                <a:solidFill>
                  <a:srgbClr val="FFFF00"/>
                </a:solidFill>
              </a:rPr>
              <a:t>sinusitis</a:t>
            </a:r>
            <a:endParaRPr lang="de-DE" dirty="0">
              <a:solidFill>
                <a:srgbClr val="FFFF00"/>
              </a:solidFill>
            </a:endParaRPr>
          </a:p>
          <a:p>
            <a:pPr algn="l" eaLnBrk="1" hangingPunct="1">
              <a:lnSpc>
                <a:spcPct val="90000"/>
              </a:lnSpc>
              <a:spcBef>
                <a:spcPts val="700"/>
              </a:spcBef>
              <a:buClr>
                <a:srgbClr val="FFFF00"/>
              </a:buClr>
              <a:buFont typeface="Times New Roman" charset="0"/>
              <a:buChar char="•"/>
              <a:defRPr/>
            </a:pPr>
            <a:endParaRPr lang="de-DE" dirty="0">
              <a:solidFill>
                <a:srgbClr val="FFFF00"/>
              </a:solidFill>
            </a:endParaRPr>
          </a:p>
          <a:p>
            <a:pPr algn="l" eaLnBrk="1" hangingPunct="1">
              <a:lnSpc>
                <a:spcPct val="90000"/>
              </a:lnSpc>
              <a:spcBef>
                <a:spcPts val="700"/>
              </a:spcBef>
              <a:buClr>
                <a:srgbClr val="FFFF00"/>
              </a:buClr>
              <a:buFont typeface="Times New Roman" charset="0"/>
              <a:buChar char="•"/>
              <a:defRPr/>
            </a:pPr>
            <a:r>
              <a:rPr lang="de-DE" dirty="0" smtClean="0">
                <a:solidFill>
                  <a:srgbClr val="FFFF00"/>
                </a:solidFill>
              </a:rPr>
              <a:t>Treatment </a:t>
            </a:r>
            <a:r>
              <a:rPr lang="de-DE" dirty="0" err="1" smtClean="0">
                <a:solidFill>
                  <a:srgbClr val="FFFF00"/>
                </a:solidFill>
              </a:rPr>
              <a:t>with</a:t>
            </a:r>
            <a:r>
              <a:rPr lang="de-DE" smtClean="0">
                <a:solidFill>
                  <a:srgbClr val="FFFF00"/>
                </a:solidFill>
              </a:rPr>
              <a:t> Myrtol</a:t>
            </a:r>
            <a:r>
              <a:rPr lang="de-DE" dirty="0" smtClean="0">
                <a:solidFill>
                  <a:srgbClr val="FFFF00"/>
                </a:solidFill>
              </a:rPr>
              <a:t> </a:t>
            </a:r>
            <a:r>
              <a:rPr lang="de-DE" dirty="0" err="1" smtClean="0">
                <a:solidFill>
                  <a:srgbClr val="FFFF00"/>
                </a:solidFill>
              </a:rPr>
              <a:t>means</a:t>
            </a:r>
            <a:r>
              <a:rPr lang="de-DE" dirty="0" smtClean="0">
                <a:solidFill>
                  <a:srgbClr val="FFFF00"/>
                </a:solidFill>
              </a:rPr>
              <a:t> </a:t>
            </a:r>
            <a:r>
              <a:rPr lang="de-DE" dirty="0" err="1">
                <a:solidFill>
                  <a:srgbClr val="FFFF00"/>
                </a:solidFill>
              </a:rPr>
              <a:t>effect</a:t>
            </a:r>
            <a:r>
              <a:rPr lang="de-DE" dirty="0">
                <a:solidFill>
                  <a:srgbClr val="FFFF00"/>
                </a:solidFill>
              </a:rPr>
              <a:t> </a:t>
            </a:r>
            <a:r>
              <a:rPr lang="de-DE" dirty="0" err="1">
                <a:solidFill>
                  <a:srgbClr val="FFFF00"/>
                </a:solidFill>
              </a:rPr>
              <a:t>at</a:t>
            </a:r>
            <a:r>
              <a:rPr lang="de-DE" dirty="0">
                <a:solidFill>
                  <a:srgbClr val="FFFF00"/>
                </a:solidFill>
              </a:rPr>
              <a:t> </a:t>
            </a:r>
            <a:r>
              <a:rPr lang="de-DE" dirty="0" err="1">
                <a:solidFill>
                  <a:srgbClr val="FFFF00"/>
                </a:solidFill>
              </a:rPr>
              <a:t>relatively</a:t>
            </a:r>
            <a:r>
              <a:rPr lang="de-DE" dirty="0">
                <a:solidFill>
                  <a:srgbClr val="FFFF00"/>
                </a:solidFill>
              </a:rPr>
              <a:t> rare </a:t>
            </a:r>
            <a:r>
              <a:rPr lang="de-DE" dirty="0" err="1">
                <a:solidFill>
                  <a:srgbClr val="FFFF00"/>
                </a:solidFill>
              </a:rPr>
              <a:t>adverse</a:t>
            </a:r>
            <a:r>
              <a:rPr lang="de-DE" dirty="0">
                <a:solidFill>
                  <a:srgbClr val="FFFF00"/>
                </a:solidFill>
              </a:rPr>
              <a:t> </a:t>
            </a:r>
            <a:r>
              <a:rPr lang="de-DE" dirty="0" err="1">
                <a:solidFill>
                  <a:srgbClr val="FFFF00"/>
                </a:solidFill>
              </a:rPr>
              <a:t>events</a:t>
            </a:r>
            <a:endParaRPr lang="de-DE" dirty="0">
              <a:solidFill>
                <a:srgbClr val="FFFF00"/>
              </a:solidFill>
            </a:endParaRPr>
          </a:p>
          <a:p>
            <a:pPr algn="l" eaLnBrk="1" hangingPunct="1">
              <a:lnSpc>
                <a:spcPct val="90000"/>
              </a:lnSpc>
              <a:spcBef>
                <a:spcPts val="700"/>
              </a:spcBef>
              <a:buClr>
                <a:srgbClr val="FFFF00"/>
              </a:buClr>
              <a:buFont typeface="Times New Roman" charset="0"/>
              <a:buChar char="•"/>
              <a:defRPr/>
            </a:pPr>
            <a:endParaRPr lang="de-DE" dirty="0">
              <a:solidFill>
                <a:srgbClr val="FFFF00"/>
              </a:solidFill>
            </a:endParaRPr>
          </a:p>
          <a:p>
            <a:pPr algn="l" eaLnBrk="1" hangingPunct="1">
              <a:lnSpc>
                <a:spcPct val="90000"/>
              </a:lnSpc>
              <a:spcBef>
                <a:spcPts val="700"/>
              </a:spcBef>
              <a:buClr>
                <a:srgbClr val="FFFF00"/>
              </a:buClr>
              <a:buFont typeface="Times New Roman" charset="0"/>
              <a:buChar char="•"/>
              <a:defRPr/>
            </a:pPr>
            <a:r>
              <a:rPr lang="de-DE" dirty="0" err="1">
                <a:solidFill>
                  <a:srgbClr val="FFFF00"/>
                </a:solidFill>
              </a:rPr>
              <a:t>Proven</a:t>
            </a:r>
            <a:r>
              <a:rPr lang="de-DE" dirty="0">
                <a:solidFill>
                  <a:srgbClr val="FFFF00"/>
                </a:solidFill>
              </a:rPr>
              <a:t> </a:t>
            </a:r>
            <a:r>
              <a:rPr lang="de-DE" dirty="0" err="1" smtClean="0">
                <a:solidFill>
                  <a:srgbClr val="FFFF00"/>
                </a:solidFill>
              </a:rPr>
              <a:t>secretolysis</a:t>
            </a:r>
            <a:r>
              <a:rPr lang="de-DE" dirty="0" smtClean="0">
                <a:solidFill>
                  <a:srgbClr val="FFFF00"/>
                </a:solidFill>
              </a:rPr>
              <a:t>, </a:t>
            </a:r>
            <a:r>
              <a:rPr lang="de-DE" dirty="0" err="1" smtClean="0">
                <a:solidFill>
                  <a:srgbClr val="FFFF00"/>
                </a:solidFill>
              </a:rPr>
              <a:t>higher</a:t>
            </a:r>
            <a:r>
              <a:rPr lang="de-DE" dirty="0" smtClean="0">
                <a:solidFill>
                  <a:srgbClr val="FFFF00"/>
                </a:solidFill>
              </a:rPr>
              <a:t> </a:t>
            </a:r>
            <a:r>
              <a:rPr lang="de-DE" dirty="0" err="1">
                <a:solidFill>
                  <a:srgbClr val="FFFF00"/>
                </a:solidFill>
              </a:rPr>
              <a:t>transport</a:t>
            </a:r>
            <a:r>
              <a:rPr lang="de-DE" dirty="0">
                <a:solidFill>
                  <a:srgbClr val="FFFF00"/>
                </a:solidFill>
              </a:rPr>
              <a:t> </a:t>
            </a:r>
            <a:r>
              <a:rPr lang="de-DE" dirty="0" err="1">
                <a:solidFill>
                  <a:srgbClr val="FFFF00"/>
                </a:solidFill>
              </a:rPr>
              <a:t>speed</a:t>
            </a:r>
            <a:r>
              <a:rPr lang="de-DE" dirty="0">
                <a:solidFill>
                  <a:srgbClr val="FFFF00"/>
                </a:solidFill>
              </a:rPr>
              <a:t> </a:t>
            </a:r>
            <a:r>
              <a:rPr lang="de-DE" dirty="0" err="1">
                <a:solidFill>
                  <a:srgbClr val="FFFF00"/>
                </a:solidFill>
              </a:rPr>
              <a:t>of</a:t>
            </a:r>
            <a:r>
              <a:rPr lang="de-DE" dirty="0">
                <a:solidFill>
                  <a:srgbClr val="FFFF00"/>
                </a:solidFill>
              </a:rPr>
              <a:t> </a:t>
            </a:r>
            <a:r>
              <a:rPr lang="de-DE" dirty="0" err="1">
                <a:solidFill>
                  <a:srgbClr val="FFFF00"/>
                </a:solidFill>
              </a:rPr>
              <a:t>the</a:t>
            </a:r>
            <a:r>
              <a:rPr lang="de-DE" dirty="0">
                <a:solidFill>
                  <a:srgbClr val="FFFF00"/>
                </a:solidFill>
              </a:rPr>
              <a:t> </a:t>
            </a:r>
            <a:r>
              <a:rPr lang="de-DE" dirty="0" err="1" smtClean="0">
                <a:solidFill>
                  <a:srgbClr val="FFFF00"/>
                </a:solidFill>
              </a:rPr>
              <a:t>mucus</a:t>
            </a:r>
            <a:r>
              <a:rPr lang="de-DE" dirty="0" smtClean="0">
                <a:solidFill>
                  <a:srgbClr val="FFFF00"/>
                </a:solidFill>
              </a:rPr>
              <a:t> </a:t>
            </a:r>
            <a:r>
              <a:rPr lang="de-DE" dirty="0">
                <a:solidFill>
                  <a:srgbClr val="FFFF00"/>
                </a:solidFill>
              </a:rPr>
              <a:t>plus anti-</a:t>
            </a:r>
            <a:r>
              <a:rPr lang="de-DE" dirty="0" err="1">
                <a:solidFill>
                  <a:srgbClr val="FFFF00"/>
                </a:solidFill>
              </a:rPr>
              <a:t>inflammatory</a:t>
            </a:r>
            <a:r>
              <a:rPr lang="de-DE" dirty="0">
                <a:solidFill>
                  <a:srgbClr val="FFFF00"/>
                </a:solidFill>
              </a:rPr>
              <a:t> </a:t>
            </a:r>
            <a:r>
              <a:rPr lang="de-DE" dirty="0" err="1">
                <a:solidFill>
                  <a:srgbClr val="FFFF00"/>
                </a:solidFill>
              </a:rPr>
              <a:t>and</a:t>
            </a:r>
            <a:r>
              <a:rPr lang="de-DE" dirty="0">
                <a:solidFill>
                  <a:srgbClr val="FFFF00"/>
                </a:solidFill>
              </a:rPr>
              <a:t> </a:t>
            </a:r>
            <a:r>
              <a:rPr lang="de-DE" dirty="0" err="1">
                <a:solidFill>
                  <a:srgbClr val="FFFF00"/>
                </a:solidFill>
              </a:rPr>
              <a:t>antibacterial</a:t>
            </a:r>
            <a:r>
              <a:rPr lang="de-DE" dirty="0">
                <a:solidFill>
                  <a:srgbClr val="FFFF00"/>
                </a:solidFill>
              </a:rPr>
              <a:t> </a:t>
            </a:r>
            <a:r>
              <a:rPr lang="de-DE" dirty="0" err="1">
                <a:solidFill>
                  <a:srgbClr val="FFFF00"/>
                </a:solidFill>
              </a:rPr>
              <a:t>effect</a:t>
            </a:r>
            <a:endParaRPr lang="de-DE" dirty="0">
              <a:solidFill>
                <a:srgbClr val="FFFF00"/>
              </a:solidFill>
            </a:endParaRPr>
          </a:p>
          <a:p>
            <a:pPr algn="l" eaLnBrk="1" hangingPunct="1">
              <a:lnSpc>
                <a:spcPct val="90000"/>
              </a:lnSpc>
              <a:spcBef>
                <a:spcPts val="700"/>
              </a:spcBef>
              <a:buClr>
                <a:srgbClr val="FFFF00"/>
              </a:buClr>
              <a:buFont typeface="Times New Roman" charset="0"/>
              <a:buChar char="•"/>
              <a:defRPr/>
            </a:pPr>
            <a:endParaRPr lang="de-DE" dirty="0">
              <a:solidFill>
                <a:srgbClr val="FFFF00"/>
              </a:solidFill>
            </a:endParaRPr>
          </a:p>
          <a:p>
            <a:pPr algn="l" eaLnBrk="1" hangingPunct="1">
              <a:lnSpc>
                <a:spcPct val="90000"/>
              </a:lnSpc>
              <a:spcBef>
                <a:spcPts val="700"/>
              </a:spcBef>
              <a:buClr>
                <a:srgbClr val="FFFF00"/>
              </a:buClr>
              <a:buFont typeface="Times New Roman" charset="0"/>
              <a:buChar char="•"/>
              <a:defRPr/>
            </a:pPr>
            <a:r>
              <a:rPr lang="de-DE" dirty="0" err="1">
                <a:solidFill>
                  <a:srgbClr val="FFFF00"/>
                </a:solidFill>
              </a:rPr>
              <a:t>Meaningful</a:t>
            </a:r>
            <a:r>
              <a:rPr lang="de-DE" dirty="0">
                <a:solidFill>
                  <a:srgbClr val="FFFF00"/>
                </a:solidFill>
              </a:rPr>
              <a:t> </a:t>
            </a:r>
            <a:r>
              <a:rPr lang="de-DE" dirty="0" err="1">
                <a:solidFill>
                  <a:srgbClr val="FFFF00"/>
                </a:solidFill>
              </a:rPr>
              <a:t>and</a:t>
            </a:r>
            <a:r>
              <a:rPr lang="de-DE" dirty="0">
                <a:solidFill>
                  <a:srgbClr val="FFFF00"/>
                </a:solidFill>
              </a:rPr>
              <a:t> </a:t>
            </a:r>
            <a:r>
              <a:rPr lang="de-DE" dirty="0" err="1">
                <a:solidFill>
                  <a:srgbClr val="FFFF00"/>
                </a:solidFill>
              </a:rPr>
              <a:t>effective</a:t>
            </a:r>
            <a:r>
              <a:rPr lang="de-DE" dirty="0">
                <a:solidFill>
                  <a:srgbClr val="FFFF00"/>
                </a:solidFill>
              </a:rPr>
              <a:t> alternative </a:t>
            </a:r>
            <a:r>
              <a:rPr lang="de-DE" dirty="0" err="1">
                <a:solidFill>
                  <a:srgbClr val="FFFF00"/>
                </a:solidFill>
              </a:rPr>
              <a:t>to</a:t>
            </a:r>
            <a:r>
              <a:rPr lang="de-DE" dirty="0">
                <a:solidFill>
                  <a:srgbClr val="FFFF00"/>
                </a:solidFill>
              </a:rPr>
              <a:t> </a:t>
            </a:r>
            <a:r>
              <a:rPr lang="de-DE" dirty="0" err="1">
                <a:solidFill>
                  <a:srgbClr val="FFFF00"/>
                </a:solidFill>
              </a:rPr>
              <a:t>antibiotics</a:t>
            </a:r>
            <a:r>
              <a:rPr lang="de-DE" dirty="0">
                <a:solidFill>
                  <a:srgbClr val="FFFF00"/>
                </a:solidFill>
              </a:rPr>
              <a:t> </a:t>
            </a:r>
            <a:r>
              <a:rPr lang="de-DE" dirty="0" err="1" smtClean="0">
                <a:solidFill>
                  <a:srgbClr val="FFFF00"/>
                </a:solidFill>
              </a:rPr>
              <a:t>without</a:t>
            </a:r>
            <a:r>
              <a:rPr lang="de-DE" dirty="0" smtClean="0">
                <a:solidFill>
                  <a:srgbClr val="FFFF00"/>
                </a:solidFill>
              </a:rPr>
              <a:t> </a:t>
            </a:r>
            <a:r>
              <a:rPr lang="de-DE" dirty="0" err="1">
                <a:solidFill>
                  <a:srgbClr val="FFFF00"/>
                </a:solidFill>
              </a:rPr>
              <a:t>the</a:t>
            </a:r>
            <a:r>
              <a:rPr lang="de-DE" dirty="0">
                <a:solidFill>
                  <a:srgbClr val="FFFF00"/>
                </a:solidFill>
              </a:rPr>
              <a:t> </a:t>
            </a:r>
            <a:r>
              <a:rPr lang="de-DE" dirty="0" err="1">
                <a:solidFill>
                  <a:srgbClr val="FFFF00"/>
                </a:solidFill>
              </a:rPr>
              <a:t>typical</a:t>
            </a:r>
            <a:r>
              <a:rPr lang="de-DE" dirty="0">
                <a:solidFill>
                  <a:srgbClr val="FFFF00"/>
                </a:solidFill>
              </a:rPr>
              <a:t> </a:t>
            </a:r>
            <a:r>
              <a:rPr lang="de-DE" dirty="0" err="1">
                <a:solidFill>
                  <a:srgbClr val="FFFF00"/>
                </a:solidFill>
              </a:rPr>
              <a:t>side</a:t>
            </a:r>
            <a:r>
              <a:rPr lang="de-DE" dirty="0">
                <a:solidFill>
                  <a:srgbClr val="FFFF00"/>
                </a:solidFill>
              </a:rPr>
              <a:t> </a:t>
            </a:r>
            <a:r>
              <a:rPr lang="de-DE" dirty="0" err="1">
                <a:solidFill>
                  <a:srgbClr val="FFFF00"/>
                </a:solidFill>
              </a:rPr>
              <a:t>effects</a:t>
            </a:r>
            <a:r>
              <a:rPr lang="de-DE" dirty="0">
                <a:solidFill>
                  <a:srgbClr val="FFFF00"/>
                </a:solidFill>
              </a:rPr>
              <a:t> </a:t>
            </a:r>
            <a:r>
              <a:rPr lang="de-DE" dirty="0" err="1">
                <a:solidFill>
                  <a:srgbClr val="FFFF00"/>
                </a:solidFill>
              </a:rPr>
              <a:t>and</a:t>
            </a:r>
            <a:r>
              <a:rPr lang="de-DE" dirty="0">
                <a:solidFill>
                  <a:srgbClr val="FFFF00"/>
                </a:solidFill>
              </a:rPr>
              <a:t> </a:t>
            </a:r>
            <a:r>
              <a:rPr lang="de-DE" dirty="0" err="1">
                <a:solidFill>
                  <a:srgbClr val="FFFF00"/>
                </a:solidFill>
              </a:rPr>
              <a:t>resistance</a:t>
            </a:r>
            <a:r>
              <a:rPr lang="de-DE" dirty="0">
                <a:solidFill>
                  <a:srgbClr val="FFFF00"/>
                </a:solidFill>
              </a:rPr>
              <a:t> </a:t>
            </a:r>
            <a:r>
              <a:rPr lang="de-DE" dirty="0" err="1">
                <a:solidFill>
                  <a:srgbClr val="FFFF00"/>
                </a:solidFill>
              </a:rPr>
              <a:t>risks</a:t>
            </a:r>
            <a:r>
              <a:rPr lang="de-DE" dirty="0">
                <a:solidFill>
                  <a:srgbClr val="FFFF00"/>
                </a:solidFill>
              </a:rPr>
              <a:t>.</a:t>
            </a:r>
            <a:endParaRPr lang="de-DE" dirty="0" smtClean="0">
              <a:solidFill>
                <a:srgbClr val="FFFF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lgn="r">
              <a:defRPr/>
            </a:pPr>
            <a:fld id="{97A5A05E-2927-3C4B-A52F-1049DD9D2284}" type="slidenum">
              <a:rPr lang="de-DE" sz="1400" smtClean="0"/>
              <a:pPr algn="r">
                <a:defRPr/>
              </a:pPr>
              <a:t>3</a:t>
            </a:fld>
            <a:endParaRPr lang="de-DE" sz="1400" smtClean="0"/>
          </a:p>
        </p:txBody>
      </p:sp>
      <p:sp>
        <p:nvSpPr>
          <p:cNvPr id="9218" name="Text Box 2"/>
          <p:cNvSpPr txBox="1">
            <a:spLocks noChangeArrowheads="1"/>
          </p:cNvSpPr>
          <p:nvPr/>
        </p:nvSpPr>
        <p:spPr bwMode="auto">
          <a:xfrm>
            <a:off x="582613" y="184150"/>
            <a:ext cx="7467600" cy="83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7480" tIns="43920" rIns="87480" bIns="4392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defRPr/>
            </a:pPr>
            <a:r>
              <a:rPr lang="en-GB" sz="4900" dirty="0" smtClean="0">
                <a:solidFill>
                  <a:srgbClr val="FFFFFF"/>
                </a:solidFill>
              </a:rPr>
              <a:t>Acute </a:t>
            </a:r>
            <a:r>
              <a:rPr lang="en-GB" sz="4400" dirty="0" smtClean="0">
                <a:solidFill>
                  <a:srgbClr val="FFFFFF"/>
                </a:solidFill>
              </a:rPr>
              <a:t>Sinusitis</a:t>
            </a:r>
          </a:p>
        </p:txBody>
      </p:sp>
      <p:sp>
        <p:nvSpPr>
          <p:cNvPr id="9219" name="Text Box 3"/>
          <p:cNvSpPr txBox="1">
            <a:spLocks noChangeArrowheads="1"/>
          </p:cNvSpPr>
          <p:nvPr/>
        </p:nvSpPr>
        <p:spPr bwMode="auto">
          <a:xfrm>
            <a:off x="585788" y="1597025"/>
            <a:ext cx="7643812" cy="26957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ＭＳ Ｐゴシック" charset="0"/>
                <a:cs typeface="Arial Unicode MS" charset="0"/>
              </a:defRPr>
            </a:lvl1pPr>
            <a:lvl2pPr marL="45720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Arial Unicode MS" charset="0"/>
                <a:cs typeface="Arial Unicode MS" charset="0"/>
              </a:defRPr>
            </a:lvl2pPr>
            <a:lvl3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Arial Unicode MS" charset="0"/>
                <a:cs typeface="Arial Unicode MS" charset="0"/>
              </a:defRPr>
            </a:lvl3pPr>
            <a:lvl4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Arial Unicode MS" charset="0"/>
                <a:cs typeface="Arial Unicode MS" charset="0"/>
              </a:defRPr>
            </a:lvl4pPr>
            <a:lvl5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Arial Unicode MS" charset="0"/>
                <a:cs typeface="Arial Unicode MS" charset="0"/>
              </a:defRPr>
            </a:lvl9pPr>
          </a:lstStyle>
          <a:p>
            <a:pPr lvl="1" indent="0" algn="l">
              <a:lnSpc>
                <a:spcPct val="110000"/>
              </a:lnSpc>
              <a:buClr>
                <a:srgbClr val="FFFF00"/>
              </a:buClr>
              <a:buSzTx/>
              <a:buFont typeface="Arial" charset="0"/>
              <a:buChar char="•"/>
              <a:defRPr/>
            </a:pPr>
            <a:r>
              <a:rPr lang="de-DE" sz="2200" dirty="0" smtClean="0">
                <a:solidFill>
                  <a:srgbClr val="FFFF00"/>
                </a:solidFill>
                <a:ea typeface="ＭＳ Ｐゴシック" charset="0"/>
              </a:rPr>
              <a:t> Nasal </a:t>
            </a:r>
            <a:r>
              <a:rPr lang="de-DE" sz="2200" dirty="0" err="1" smtClean="0">
                <a:solidFill>
                  <a:srgbClr val="FFFF00"/>
                </a:solidFill>
                <a:ea typeface="ＭＳ Ｐゴシック" charset="0"/>
              </a:rPr>
              <a:t>discharge</a:t>
            </a:r>
            <a:r>
              <a:rPr lang="de-DE" sz="2200" dirty="0" smtClean="0">
                <a:solidFill>
                  <a:srgbClr val="FFFF00"/>
                </a:solidFill>
                <a:ea typeface="ＭＳ Ｐゴシック" charset="0"/>
              </a:rPr>
              <a:t> </a:t>
            </a:r>
            <a:r>
              <a:rPr lang="de-DE" sz="2200" dirty="0" err="1" smtClean="0">
                <a:solidFill>
                  <a:srgbClr val="FFFF00"/>
                </a:solidFill>
                <a:ea typeface="ＭＳ Ｐゴシック" charset="0"/>
              </a:rPr>
              <a:t>and</a:t>
            </a:r>
            <a:r>
              <a:rPr lang="de-DE" sz="2200" dirty="0" smtClean="0">
                <a:solidFill>
                  <a:srgbClr val="FFFF00"/>
                </a:solidFill>
                <a:ea typeface="ＭＳ Ｐゴシック" charset="0"/>
              </a:rPr>
              <a:t> </a:t>
            </a:r>
            <a:r>
              <a:rPr lang="de-DE" sz="2200" dirty="0" err="1" smtClean="0">
                <a:solidFill>
                  <a:srgbClr val="FFFF00"/>
                </a:solidFill>
                <a:ea typeface="ＭＳ Ｐゴシック" charset="0"/>
              </a:rPr>
              <a:t>sinus</a:t>
            </a:r>
            <a:r>
              <a:rPr lang="de-DE" sz="2200" dirty="0" smtClean="0">
                <a:solidFill>
                  <a:srgbClr val="FFFF00"/>
                </a:solidFill>
                <a:ea typeface="ＭＳ Ｐゴシック" charset="0"/>
              </a:rPr>
              <a:t> </a:t>
            </a:r>
            <a:r>
              <a:rPr lang="de-DE" sz="2200" dirty="0" err="1" smtClean="0">
                <a:solidFill>
                  <a:srgbClr val="FFFF00"/>
                </a:solidFill>
                <a:ea typeface="ＭＳ Ｐゴシック" charset="0"/>
              </a:rPr>
              <a:t>congestion</a:t>
            </a:r>
            <a:r>
              <a:rPr lang="de-DE" sz="2200" dirty="0" smtClean="0">
                <a:solidFill>
                  <a:srgbClr val="FFFF00"/>
                </a:solidFill>
                <a:ea typeface="ＭＳ Ｐゴシック" charset="0"/>
              </a:rPr>
              <a:t> </a:t>
            </a:r>
            <a:r>
              <a:rPr lang="de-DE" sz="2200" dirty="0" err="1" smtClean="0">
                <a:solidFill>
                  <a:srgbClr val="FFFF00"/>
                </a:solidFill>
                <a:ea typeface="ＭＳ Ｐゴシック" charset="0"/>
              </a:rPr>
              <a:t>depends</a:t>
            </a:r>
            <a:r>
              <a:rPr lang="de-DE" sz="2200" dirty="0" smtClean="0">
                <a:solidFill>
                  <a:srgbClr val="FFFF00"/>
                </a:solidFill>
                <a:ea typeface="ＭＳ Ｐゴシック" charset="0"/>
              </a:rPr>
              <a:t> on </a:t>
            </a:r>
            <a:r>
              <a:rPr lang="de-DE" sz="2200" dirty="0" err="1" smtClean="0">
                <a:solidFill>
                  <a:srgbClr val="FFFF00"/>
                </a:solidFill>
                <a:ea typeface="ＭＳ Ｐゴシック" charset="0"/>
              </a:rPr>
              <a:t>the</a:t>
            </a:r>
            <a:r>
              <a:rPr lang="de-DE" sz="2200" dirty="0" smtClean="0">
                <a:solidFill>
                  <a:srgbClr val="FFFF00"/>
                </a:solidFill>
                <a:ea typeface="ＭＳ Ｐゴシック" charset="0"/>
              </a:rPr>
              <a:t> 	</a:t>
            </a:r>
            <a:r>
              <a:rPr lang="de-DE" sz="2200" dirty="0" err="1" smtClean="0">
                <a:solidFill>
                  <a:srgbClr val="FFFF00"/>
                </a:solidFill>
                <a:ea typeface="ＭＳ Ｐゴシック" charset="0"/>
              </a:rPr>
              <a:t>infection</a:t>
            </a:r>
            <a:endParaRPr lang="de-DE" sz="2200" dirty="0" smtClean="0">
              <a:solidFill>
                <a:srgbClr val="FFFF00"/>
              </a:solidFill>
              <a:ea typeface="ＭＳ Ｐゴシック" charset="0"/>
            </a:endParaRPr>
          </a:p>
          <a:p>
            <a:pPr lvl="1" indent="0" algn="l">
              <a:lnSpc>
                <a:spcPct val="110000"/>
              </a:lnSpc>
              <a:buClr>
                <a:srgbClr val="FFFF00"/>
              </a:buClr>
              <a:buSzTx/>
              <a:buFont typeface="Arial" charset="0"/>
              <a:buChar char="•"/>
              <a:defRPr/>
            </a:pPr>
            <a:r>
              <a:rPr lang="de-DE" sz="2200" dirty="0" smtClean="0">
                <a:solidFill>
                  <a:srgbClr val="FFFF00"/>
                </a:solidFill>
                <a:ea typeface="ＭＳ Ｐゴシック" charset="0"/>
              </a:rPr>
              <a:t> 5 – 7 </a:t>
            </a:r>
            <a:r>
              <a:rPr lang="de-DE" sz="2200" dirty="0" err="1" smtClean="0">
                <a:solidFill>
                  <a:srgbClr val="FFFF00"/>
                </a:solidFill>
                <a:ea typeface="ＭＳ Ｐゴシック" charset="0"/>
              </a:rPr>
              <a:t>day´s</a:t>
            </a:r>
            <a:r>
              <a:rPr lang="de-DE" sz="2200" dirty="0" smtClean="0">
                <a:solidFill>
                  <a:srgbClr val="FFFF00"/>
                </a:solidFill>
                <a:ea typeface="ＭＳ Ｐゴシック" charset="0"/>
              </a:rPr>
              <a:t> after URI, </a:t>
            </a:r>
            <a:r>
              <a:rPr lang="de-DE" sz="2200" dirty="0" err="1" smtClean="0">
                <a:solidFill>
                  <a:srgbClr val="FFFF00"/>
                </a:solidFill>
                <a:ea typeface="ＭＳ Ｐゴシック" charset="0"/>
              </a:rPr>
              <a:t>most</a:t>
            </a:r>
            <a:r>
              <a:rPr lang="de-DE" sz="2200" dirty="0" smtClean="0">
                <a:solidFill>
                  <a:srgbClr val="FFFF00"/>
                </a:solidFill>
                <a:ea typeface="ＭＳ Ｐゴシック" charset="0"/>
              </a:rPr>
              <a:t> viral,</a:t>
            </a:r>
            <a:br>
              <a:rPr lang="de-DE" sz="2200" dirty="0" smtClean="0">
                <a:solidFill>
                  <a:srgbClr val="FFFF00"/>
                </a:solidFill>
                <a:ea typeface="ＭＳ Ｐゴシック" charset="0"/>
              </a:rPr>
            </a:br>
            <a:r>
              <a:rPr lang="de-DE" sz="2200" dirty="0" smtClean="0">
                <a:solidFill>
                  <a:srgbClr val="FFFF00"/>
                </a:solidFill>
                <a:ea typeface="ＭＳ Ｐゴシック" charset="0"/>
              </a:rPr>
              <a:t>  	</a:t>
            </a:r>
            <a:r>
              <a:rPr lang="de-DE" sz="2200" dirty="0" err="1" smtClean="0">
                <a:solidFill>
                  <a:srgbClr val="FFFF00"/>
                </a:solidFill>
                <a:ea typeface="ＭＳ Ｐゴシック" charset="0"/>
              </a:rPr>
              <a:t>bacterial</a:t>
            </a:r>
            <a:r>
              <a:rPr lang="de-DE" sz="2200" dirty="0" smtClean="0">
                <a:solidFill>
                  <a:srgbClr val="FFFF00"/>
                </a:solidFill>
                <a:ea typeface="ＭＳ Ｐゴシック" charset="0"/>
              </a:rPr>
              <a:t> (0,5 - 2 %): </a:t>
            </a:r>
            <a:br>
              <a:rPr lang="de-DE" sz="2200" dirty="0" smtClean="0">
                <a:solidFill>
                  <a:srgbClr val="FFFF00"/>
                </a:solidFill>
                <a:ea typeface="ＭＳ Ｐゴシック" charset="0"/>
              </a:rPr>
            </a:br>
            <a:r>
              <a:rPr lang="de-DE" sz="2200" dirty="0" smtClean="0">
                <a:solidFill>
                  <a:srgbClr val="FFFF00"/>
                </a:solidFill>
                <a:ea typeface="ＭＳ Ｐゴシック" charset="0"/>
              </a:rPr>
              <a:t>  	</a:t>
            </a:r>
            <a:r>
              <a:rPr lang="de-DE" sz="2200" dirty="0" err="1" smtClean="0">
                <a:solidFill>
                  <a:srgbClr val="FFFF00"/>
                </a:solidFill>
                <a:ea typeface="ＭＳ Ｐゴシック" charset="0"/>
              </a:rPr>
              <a:t>Streptococcus</a:t>
            </a:r>
            <a:r>
              <a:rPr lang="de-DE" sz="2200" dirty="0" smtClean="0">
                <a:solidFill>
                  <a:srgbClr val="FFFF00"/>
                </a:solidFill>
                <a:ea typeface="ＭＳ Ｐゴシック" charset="0"/>
              </a:rPr>
              <a:t> </a:t>
            </a:r>
            <a:r>
              <a:rPr lang="de-DE" sz="2200" dirty="0" err="1" smtClean="0">
                <a:solidFill>
                  <a:srgbClr val="FFFF00"/>
                </a:solidFill>
                <a:ea typeface="ＭＳ Ｐゴシック" charset="0"/>
              </a:rPr>
              <a:t>pneumoniae</a:t>
            </a:r>
            <a:r>
              <a:rPr lang="de-DE" sz="2200" dirty="0" smtClean="0">
                <a:solidFill>
                  <a:srgbClr val="FFFF00"/>
                </a:solidFill>
                <a:ea typeface="ＭＳ Ｐゴシック" charset="0"/>
              </a:rPr>
              <a:t> und </a:t>
            </a:r>
            <a:r>
              <a:rPr lang="de-DE" sz="2200" dirty="0" err="1" smtClean="0">
                <a:solidFill>
                  <a:srgbClr val="FFFF00"/>
                </a:solidFill>
                <a:ea typeface="ＭＳ Ｐゴシック" charset="0"/>
              </a:rPr>
              <a:t>Haemophilus</a:t>
            </a:r>
            <a:r>
              <a:rPr lang="de-DE" sz="2200" dirty="0" smtClean="0">
                <a:solidFill>
                  <a:srgbClr val="FFFF00"/>
                </a:solidFill>
                <a:ea typeface="ＭＳ Ｐゴシック" charset="0"/>
              </a:rPr>
              <a:t> </a:t>
            </a:r>
            <a:br>
              <a:rPr lang="de-DE" sz="2200" dirty="0" smtClean="0">
                <a:solidFill>
                  <a:srgbClr val="FFFF00"/>
                </a:solidFill>
                <a:ea typeface="ＭＳ Ｐゴシック" charset="0"/>
              </a:rPr>
            </a:br>
            <a:r>
              <a:rPr lang="de-DE" sz="2200" dirty="0" smtClean="0">
                <a:solidFill>
                  <a:srgbClr val="FFFF00"/>
                </a:solidFill>
                <a:ea typeface="ＭＳ Ｐゴシック" charset="0"/>
              </a:rPr>
              <a:t>  	</a:t>
            </a:r>
            <a:r>
              <a:rPr lang="de-DE" sz="2200" dirty="0" err="1" smtClean="0">
                <a:solidFill>
                  <a:srgbClr val="FFFF00"/>
                </a:solidFill>
                <a:ea typeface="ＭＳ Ｐゴシック" charset="0"/>
              </a:rPr>
              <a:t>influenzae</a:t>
            </a:r>
            <a:endParaRPr lang="de-DE" sz="2200" dirty="0" smtClean="0">
              <a:solidFill>
                <a:srgbClr val="FFFF00"/>
              </a:solidFill>
              <a:ea typeface="ＭＳ Ｐゴシック" charset="0"/>
            </a:endParaRPr>
          </a:p>
          <a:p>
            <a:pPr algn="l">
              <a:lnSpc>
                <a:spcPct val="110000"/>
              </a:lnSpc>
              <a:buClr>
                <a:srgbClr val="FFFF00"/>
              </a:buClr>
              <a:buSzTx/>
              <a:buFontTx/>
              <a:buNone/>
              <a:defRPr/>
            </a:pPr>
            <a:endParaRPr lang="de-DE" sz="2200" dirty="0" smtClean="0">
              <a:solidFill>
                <a:srgbClr val="FFFF00"/>
              </a:solidFill>
            </a:endParaRPr>
          </a:p>
        </p:txBody>
      </p:sp>
      <p:pic>
        <p:nvPicPr>
          <p:cNvPr id="922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 y="4241800"/>
            <a:ext cx="1401763" cy="2311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lgn="r">
              <a:defRPr/>
            </a:pPr>
            <a:fld id="{816000B5-C3F4-2647-8E40-A6E26CD09FD5}" type="slidenum">
              <a:rPr lang="de-DE" sz="1400" smtClean="0"/>
              <a:pPr algn="r">
                <a:defRPr/>
              </a:pPr>
              <a:t>4</a:t>
            </a:fld>
            <a:endParaRPr lang="de-DE" sz="1400" smtClean="0"/>
          </a:p>
        </p:txBody>
      </p:sp>
      <p:sp>
        <p:nvSpPr>
          <p:cNvPr id="9218" name="Text Box 2"/>
          <p:cNvSpPr txBox="1">
            <a:spLocks noChangeArrowheads="1"/>
          </p:cNvSpPr>
          <p:nvPr/>
        </p:nvSpPr>
        <p:spPr bwMode="auto">
          <a:xfrm>
            <a:off x="582613" y="44450"/>
            <a:ext cx="7467600" cy="83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7480" tIns="43920" rIns="87480" bIns="4392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defRPr/>
            </a:pPr>
            <a:r>
              <a:rPr lang="en-GB" sz="4400" dirty="0" smtClean="0">
                <a:solidFill>
                  <a:srgbClr val="FFFFFF"/>
                </a:solidFill>
              </a:rPr>
              <a:t>Pathogenesis</a:t>
            </a:r>
          </a:p>
        </p:txBody>
      </p:sp>
      <p:sp>
        <p:nvSpPr>
          <p:cNvPr id="9219" name="Text Box 3"/>
          <p:cNvSpPr txBox="1">
            <a:spLocks noChangeArrowheads="1"/>
          </p:cNvSpPr>
          <p:nvPr/>
        </p:nvSpPr>
        <p:spPr bwMode="auto">
          <a:xfrm>
            <a:off x="34925" y="1734344"/>
            <a:ext cx="7643813" cy="5031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ＭＳ Ｐゴシック" charset="0"/>
                <a:cs typeface="Arial Unicode MS" charset="0"/>
              </a:defRPr>
            </a:lvl1pPr>
            <a:lvl2pPr marL="45720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Arial Unicode MS" charset="0"/>
                <a:cs typeface="Arial Unicode MS" charset="0"/>
              </a:defRPr>
            </a:lvl2pPr>
            <a:lvl3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Arial Unicode MS" charset="0"/>
                <a:cs typeface="Arial Unicode MS" charset="0"/>
              </a:defRPr>
            </a:lvl3pPr>
            <a:lvl4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Arial Unicode MS" charset="0"/>
                <a:cs typeface="Arial Unicode MS" charset="0"/>
              </a:defRPr>
            </a:lvl4pPr>
            <a:lvl5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Arial Unicode MS" charset="0"/>
                <a:cs typeface="Arial Unicode MS" charset="0"/>
              </a:defRPr>
            </a:lvl9pPr>
          </a:lstStyle>
          <a:p>
            <a:pPr lvl="1" indent="0" algn="l">
              <a:lnSpc>
                <a:spcPct val="110000"/>
              </a:lnSpc>
              <a:buClr>
                <a:srgbClr val="FFFF00"/>
              </a:buClr>
              <a:buSzTx/>
              <a:defRPr/>
            </a:pPr>
            <a:r>
              <a:rPr lang="de-DE" sz="2200" dirty="0" smtClean="0">
                <a:solidFill>
                  <a:srgbClr val="FFFF00"/>
                </a:solidFill>
                <a:ea typeface="ＭＳ Ｐゴシック" charset="0"/>
              </a:rPr>
              <a:t>The paranasal </a:t>
            </a:r>
            <a:r>
              <a:rPr lang="de-DE" sz="2200" dirty="0" err="1" smtClean="0">
                <a:solidFill>
                  <a:srgbClr val="FFFF00"/>
                </a:solidFill>
                <a:ea typeface="ＭＳ Ｐゴシック" charset="0"/>
              </a:rPr>
              <a:t>sinuses</a:t>
            </a:r>
            <a:r>
              <a:rPr lang="de-DE" sz="2200" dirty="0" smtClean="0">
                <a:solidFill>
                  <a:srgbClr val="FFFF00"/>
                </a:solidFill>
                <a:ea typeface="ＭＳ Ｐゴシック" charset="0"/>
              </a:rPr>
              <a:t> </a:t>
            </a:r>
            <a:r>
              <a:rPr lang="de-DE" sz="2200" dirty="0" err="1" smtClean="0">
                <a:solidFill>
                  <a:srgbClr val="FFFF00"/>
                </a:solidFill>
                <a:ea typeface="ＭＳ Ｐゴシック" charset="0"/>
              </a:rPr>
              <a:t>are</a:t>
            </a:r>
            <a:r>
              <a:rPr lang="de-DE" sz="2200" dirty="0" smtClean="0">
                <a:solidFill>
                  <a:srgbClr val="FFFF00"/>
                </a:solidFill>
                <a:ea typeface="ＭＳ Ｐゴシック" charset="0"/>
              </a:rPr>
              <a:t> </a:t>
            </a:r>
            <a:r>
              <a:rPr lang="de-DE" sz="2200" dirty="0" err="1" smtClean="0">
                <a:solidFill>
                  <a:srgbClr val="FFFF00"/>
                </a:solidFill>
                <a:ea typeface="ＭＳ Ｐゴシック" charset="0"/>
              </a:rPr>
              <a:t>joined</a:t>
            </a:r>
            <a:r>
              <a:rPr lang="de-DE" sz="2200" dirty="0" smtClean="0">
                <a:solidFill>
                  <a:srgbClr val="FFFF00"/>
                </a:solidFill>
                <a:ea typeface="ＭＳ Ｐゴシック" charset="0"/>
              </a:rPr>
              <a:t> </a:t>
            </a:r>
            <a:r>
              <a:rPr lang="de-DE" sz="2200" dirty="0" err="1" smtClean="0">
                <a:solidFill>
                  <a:srgbClr val="FFFF00"/>
                </a:solidFill>
                <a:ea typeface="ＭＳ Ｐゴシック" charset="0"/>
              </a:rPr>
              <a:t>to</a:t>
            </a:r>
            <a:endParaRPr lang="de-DE" sz="2200" dirty="0" smtClean="0">
              <a:solidFill>
                <a:srgbClr val="FFFF00"/>
              </a:solidFill>
              <a:ea typeface="ＭＳ Ｐゴシック" charset="0"/>
            </a:endParaRPr>
          </a:p>
          <a:p>
            <a:pPr lvl="1" indent="0" algn="l">
              <a:lnSpc>
                <a:spcPct val="110000"/>
              </a:lnSpc>
              <a:buClr>
                <a:srgbClr val="FFFF00"/>
              </a:buClr>
              <a:buSzTx/>
              <a:defRPr/>
            </a:pPr>
            <a:r>
              <a:rPr lang="de-DE" sz="2200" dirty="0" err="1">
                <a:solidFill>
                  <a:srgbClr val="FFFF00"/>
                </a:solidFill>
                <a:ea typeface="ＭＳ Ｐゴシック" charset="0"/>
              </a:rPr>
              <a:t>t</a:t>
            </a:r>
            <a:r>
              <a:rPr lang="de-DE" sz="2200" dirty="0" err="1" smtClean="0">
                <a:solidFill>
                  <a:srgbClr val="FFFF00"/>
                </a:solidFill>
                <a:ea typeface="ＭＳ Ｐゴシック" charset="0"/>
              </a:rPr>
              <a:t>he</a:t>
            </a:r>
            <a:r>
              <a:rPr lang="de-DE" sz="2200" dirty="0" smtClean="0">
                <a:solidFill>
                  <a:srgbClr val="FFFF00"/>
                </a:solidFill>
                <a:ea typeface="ＭＳ Ｐゴシック" charset="0"/>
              </a:rPr>
              <a:t> nasal </a:t>
            </a:r>
            <a:r>
              <a:rPr lang="de-DE" sz="2200" dirty="0" err="1" smtClean="0">
                <a:solidFill>
                  <a:srgbClr val="FFFF00"/>
                </a:solidFill>
                <a:ea typeface="ＭＳ Ｐゴシック" charset="0"/>
              </a:rPr>
              <a:t>cavity</a:t>
            </a:r>
            <a:r>
              <a:rPr lang="de-DE" sz="2200" dirty="0" smtClean="0">
                <a:solidFill>
                  <a:srgbClr val="FFFF00"/>
                </a:solidFill>
                <a:ea typeface="ＭＳ Ｐゴシック" charset="0"/>
              </a:rPr>
              <a:t> via </a:t>
            </a:r>
            <a:r>
              <a:rPr lang="de-DE" sz="2200" dirty="0" err="1" smtClean="0">
                <a:solidFill>
                  <a:srgbClr val="FFFF00"/>
                </a:solidFill>
                <a:ea typeface="ＭＳ Ｐゴシック" charset="0"/>
              </a:rPr>
              <a:t>small</a:t>
            </a:r>
            <a:r>
              <a:rPr lang="de-DE" sz="2200" dirty="0" smtClean="0">
                <a:solidFill>
                  <a:srgbClr val="FFFF00"/>
                </a:solidFill>
                <a:ea typeface="ＭＳ Ｐゴシック" charset="0"/>
              </a:rPr>
              <a:t> </a:t>
            </a:r>
            <a:r>
              <a:rPr lang="de-DE" sz="2200" dirty="0" err="1" smtClean="0">
                <a:solidFill>
                  <a:srgbClr val="FFFF00"/>
                </a:solidFill>
                <a:ea typeface="ＭＳ Ｐゴシック" charset="0"/>
              </a:rPr>
              <a:t>ostia</a:t>
            </a:r>
            <a:endParaRPr lang="de-DE" sz="2200" dirty="0" smtClean="0">
              <a:solidFill>
                <a:srgbClr val="FFFF00"/>
              </a:solidFill>
              <a:ea typeface="ＭＳ Ｐゴシック" charset="0"/>
            </a:endParaRPr>
          </a:p>
          <a:p>
            <a:pPr lvl="1" indent="0" algn="l">
              <a:lnSpc>
                <a:spcPct val="110000"/>
              </a:lnSpc>
              <a:buClr>
                <a:srgbClr val="FFFF00"/>
              </a:buClr>
              <a:buSzTx/>
              <a:defRPr/>
            </a:pPr>
            <a:endParaRPr lang="de-DE" sz="2200" dirty="0">
              <a:solidFill>
                <a:srgbClr val="FFFF00"/>
              </a:solidFill>
              <a:ea typeface="ＭＳ Ｐゴシック" charset="0"/>
            </a:endParaRPr>
          </a:p>
          <a:p>
            <a:pPr lvl="1" indent="0" algn="l">
              <a:lnSpc>
                <a:spcPct val="110000"/>
              </a:lnSpc>
              <a:buClr>
                <a:srgbClr val="FFFF00"/>
              </a:buClr>
              <a:buSzTx/>
              <a:defRPr/>
            </a:pPr>
            <a:endParaRPr lang="de-DE" sz="2800" dirty="0" smtClean="0">
              <a:solidFill>
                <a:srgbClr val="FFFF00"/>
              </a:solidFill>
              <a:ea typeface="ＭＳ Ｐゴシック" charset="0"/>
            </a:endParaRPr>
          </a:p>
          <a:p>
            <a:pPr lvl="1" indent="0" algn="l">
              <a:lnSpc>
                <a:spcPct val="110000"/>
              </a:lnSpc>
              <a:buClr>
                <a:srgbClr val="FFFF00"/>
              </a:buClr>
              <a:buSzTx/>
              <a:defRPr/>
            </a:pPr>
            <a:endParaRPr lang="de-DE" sz="2200" dirty="0" smtClean="0">
              <a:solidFill>
                <a:srgbClr val="FFFF00"/>
              </a:solidFill>
              <a:ea typeface="ＭＳ Ｐゴシック" charset="0"/>
            </a:endParaRPr>
          </a:p>
          <a:p>
            <a:pPr lvl="1" indent="0" algn="l">
              <a:lnSpc>
                <a:spcPct val="110000"/>
              </a:lnSpc>
              <a:buClr>
                <a:srgbClr val="FFFF00"/>
              </a:buClr>
              <a:buSzTx/>
              <a:defRPr/>
            </a:pPr>
            <a:endParaRPr lang="de-DE" sz="2200" dirty="0" smtClean="0">
              <a:solidFill>
                <a:srgbClr val="FFFF00"/>
              </a:solidFill>
              <a:ea typeface="ＭＳ Ｐゴシック" charset="0"/>
            </a:endParaRPr>
          </a:p>
          <a:p>
            <a:pPr lvl="1" indent="0" algn="l">
              <a:lnSpc>
                <a:spcPct val="110000"/>
              </a:lnSpc>
              <a:buClr>
                <a:srgbClr val="FFFF00"/>
              </a:buClr>
              <a:buSzTx/>
              <a:defRPr/>
            </a:pPr>
            <a:endParaRPr lang="de-DE" sz="2200" dirty="0" smtClean="0">
              <a:solidFill>
                <a:srgbClr val="FFFF00"/>
              </a:solidFill>
              <a:ea typeface="ＭＳ Ｐゴシック" charset="0"/>
            </a:endParaRPr>
          </a:p>
          <a:p>
            <a:pPr lvl="1" indent="0" algn="l">
              <a:lnSpc>
                <a:spcPct val="110000"/>
              </a:lnSpc>
              <a:buClr>
                <a:srgbClr val="FFFF00"/>
              </a:buClr>
              <a:buSzTx/>
              <a:defRPr/>
            </a:pPr>
            <a:r>
              <a:rPr lang="de-DE" sz="2200" dirty="0" err="1" smtClean="0">
                <a:solidFill>
                  <a:srgbClr val="FFFF00"/>
                </a:solidFill>
                <a:ea typeface="ＭＳ Ｐゴシック" charset="0"/>
              </a:rPr>
              <a:t>Ostia</a:t>
            </a:r>
            <a:r>
              <a:rPr lang="de-DE" sz="2200" dirty="0" smtClean="0">
                <a:solidFill>
                  <a:srgbClr val="FFFF00"/>
                </a:solidFill>
                <a:ea typeface="ＭＳ Ｐゴシック" charset="0"/>
              </a:rPr>
              <a:t> </a:t>
            </a:r>
            <a:r>
              <a:rPr lang="de-DE" sz="2200" dirty="0" err="1">
                <a:solidFill>
                  <a:srgbClr val="FFFF00"/>
                </a:solidFill>
                <a:ea typeface="ＭＳ Ｐゴシック" charset="0"/>
              </a:rPr>
              <a:t>become</a:t>
            </a:r>
            <a:r>
              <a:rPr lang="de-DE" sz="2200" dirty="0">
                <a:solidFill>
                  <a:srgbClr val="FFFF00"/>
                </a:solidFill>
                <a:ea typeface="ＭＳ Ｐゴシック" charset="0"/>
              </a:rPr>
              <a:t> </a:t>
            </a:r>
            <a:r>
              <a:rPr lang="de-DE" sz="2200" dirty="0" err="1">
                <a:solidFill>
                  <a:srgbClr val="FFFF00"/>
                </a:solidFill>
                <a:ea typeface="ＭＳ Ｐゴシック" charset="0"/>
              </a:rPr>
              <a:t>blocked</a:t>
            </a:r>
            <a:r>
              <a:rPr lang="de-DE" sz="2200" dirty="0">
                <a:solidFill>
                  <a:srgbClr val="FFFF00"/>
                </a:solidFill>
                <a:ea typeface="ＭＳ Ｐゴシック" charset="0"/>
              </a:rPr>
              <a:t> </a:t>
            </a:r>
            <a:r>
              <a:rPr lang="de-DE" sz="2200" dirty="0" err="1">
                <a:solidFill>
                  <a:srgbClr val="FFFF00"/>
                </a:solidFill>
                <a:ea typeface="ＭＳ Ｐゴシック" charset="0"/>
              </a:rPr>
              <a:t>easily</a:t>
            </a:r>
            <a:r>
              <a:rPr lang="de-DE" sz="2200" dirty="0">
                <a:solidFill>
                  <a:srgbClr val="FFFF00"/>
                </a:solidFill>
                <a:ea typeface="ＭＳ Ｐゴシック" charset="0"/>
              </a:rPr>
              <a:t> </a:t>
            </a:r>
            <a:r>
              <a:rPr lang="de-DE" sz="2200" dirty="0" err="1">
                <a:solidFill>
                  <a:srgbClr val="FFFF00"/>
                </a:solidFill>
                <a:ea typeface="ＭＳ Ｐゴシック" charset="0"/>
              </a:rPr>
              <a:t>by</a:t>
            </a:r>
            <a:r>
              <a:rPr lang="de-DE" sz="2200" dirty="0">
                <a:solidFill>
                  <a:srgbClr val="FFFF00"/>
                </a:solidFill>
                <a:ea typeface="ＭＳ Ｐゴシック" charset="0"/>
              </a:rPr>
              <a:t> </a:t>
            </a:r>
            <a:r>
              <a:rPr lang="de-DE" sz="2200" dirty="0" err="1" smtClean="0">
                <a:solidFill>
                  <a:srgbClr val="FFFF00"/>
                </a:solidFill>
                <a:ea typeface="ＭＳ Ｐゴシック" charset="0"/>
              </a:rPr>
              <a:t>allergic</a:t>
            </a:r>
            <a:r>
              <a:rPr lang="de-DE" sz="2200" dirty="0" smtClean="0">
                <a:solidFill>
                  <a:srgbClr val="FFFF00"/>
                </a:solidFill>
                <a:ea typeface="ＭＳ Ｐゴシック" charset="0"/>
              </a:rPr>
              <a:t> </a:t>
            </a:r>
            <a:r>
              <a:rPr lang="de-DE" sz="2200" dirty="0" err="1" smtClean="0">
                <a:solidFill>
                  <a:srgbClr val="FFFF00"/>
                </a:solidFill>
                <a:ea typeface="ＭＳ Ｐゴシック" charset="0"/>
              </a:rPr>
              <a:t>desease</a:t>
            </a:r>
            <a:r>
              <a:rPr lang="de-DE" sz="2200" dirty="0" smtClean="0">
                <a:solidFill>
                  <a:srgbClr val="FFFF00"/>
                </a:solidFill>
                <a:ea typeface="ＭＳ Ｐゴシック" charset="0"/>
              </a:rPr>
              <a:t>, </a:t>
            </a:r>
            <a:r>
              <a:rPr lang="de-DE" sz="2200" dirty="0" err="1">
                <a:solidFill>
                  <a:srgbClr val="FFFF00"/>
                </a:solidFill>
                <a:ea typeface="ＭＳ Ｐゴシック" charset="0"/>
              </a:rPr>
              <a:t>inflammation</a:t>
            </a:r>
            <a:r>
              <a:rPr lang="de-DE" sz="2200" dirty="0">
                <a:solidFill>
                  <a:srgbClr val="FFFF00"/>
                </a:solidFill>
                <a:ea typeface="ＭＳ Ｐゴシック" charset="0"/>
              </a:rPr>
              <a:t>, </a:t>
            </a:r>
            <a:r>
              <a:rPr lang="de-DE" sz="2200" dirty="0" err="1">
                <a:solidFill>
                  <a:srgbClr val="FFFF00"/>
                </a:solidFill>
                <a:ea typeface="ＭＳ Ｐゴシック" charset="0"/>
              </a:rPr>
              <a:t>or</a:t>
            </a:r>
            <a:r>
              <a:rPr lang="de-DE" sz="2200" dirty="0">
                <a:solidFill>
                  <a:srgbClr val="FFFF00"/>
                </a:solidFill>
                <a:ea typeface="ＭＳ Ｐゴシック" charset="0"/>
              </a:rPr>
              <a:t> </a:t>
            </a:r>
            <a:r>
              <a:rPr lang="de-DE" sz="2200" dirty="0" err="1">
                <a:solidFill>
                  <a:srgbClr val="FFFF00"/>
                </a:solidFill>
                <a:ea typeface="ＭＳ Ｐゴシック" charset="0"/>
              </a:rPr>
              <a:t>by</a:t>
            </a:r>
            <a:r>
              <a:rPr lang="de-DE" sz="2200" dirty="0">
                <a:solidFill>
                  <a:srgbClr val="FFFF00"/>
                </a:solidFill>
                <a:ea typeface="ＭＳ Ｐゴシック" charset="0"/>
              </a:rPr>
              <a:t> </a:t>
            </a:r>
            <a:r>
              <a:rPr lang="de-DE" sz="2200" dirty="0" err="1">
                <a:solidFill>
                  <a:srgbClr val="FFFF00"/>
                </a:solidFill>
                <a:ea typeface="ＭＳ Ｐゴシック" charset="0"/>
              </a:rPr>
              <a:t>swelling</a:t>
            </a:r>
            <a:r>
              <a:rPr lang="de-DE" sz="2200" dirty="0">
                <a:solidFill>
                  <a:srgbClr val="FFFF00"/>
                </a:solidFill>
                <a:ea typeface="ＭＳ Ｐゴシック" charset="0"/>
              </a:rPr>
              <a:t> in </a:t>
            </a:r>
            <a:r>
              <a:rPr lang="de-DE" sz="2200" dirty="0" err="1">
                <a:solidFill>
                  <a:srgbClr val="FFFF00"/>
                </a:solidFill>
                <a:ea typeface="ＭＳ Ｐゴシック" charset="0"/>
              </a:rPr>
              <a:t>the</a:t>
            </a:r>
            <a:r>
              <a:rPr lang="de-DE" sz="2200" dirty="0">
                <a:solidFill>
                  <a:srgbClr val="FFFF00"/>
                </a:solidFill>
                <a:ea typeface="ＭＳ Ｐゴシック" charset="0"/>
              </a:rPr>
              <a:t> nasal </a:t>
            </a:r>
            <a:r>
              <a:rPr lang="de-DE" sz="2200" dirty="0" err="1">
                <a:solidFill>
                  <a:srgbClr val="FFFF00"/>
                </a:solidFill>
                <a:ea typeface="ＭＳ Ｐゴシック" charset="0"/>
              </a:rPr>
              <a:t>lining</a:t>
            </a:r>
            <a:r>
              <a:rPr lang="de-DE" sz="2200" dirty="0">
                <a:solidFill>
                  <a:srgbClr val="FFFF00"/>
                </a:solidFill>
                <a:ea typeface="ＭＳ Ｐゴシック" charset="0"/>
              </a:rPr>
              <a:t> </a:t>
            </a:r>
            <a:r>
              <a:rPr lang="de-DE" sz="2200" dirty="0" err="1">
                <a:solidFill>
                  <a:srgbClr val="FFFF00"/>
                </a:solidFill>
                <a:ea typeface="ＭＳ Ｐゴシック" charset="0"/>
              </a:rPr>
              <a:t>that</a:t>
            </a:r>
            <a:r>
              <a:rPr lang="de-DE" sz="2200" dirty="0">
                <a:solidFill>
                  <a:srgbClr val="FFFF00"/>
                </a:solidFill>
                <a:ea typeface="ＭＳ Ｐゴシック" charset="0"/>
              </a:rPr>
              <a:t> </a:t>
            </a:r>
            <a:r>
              <a:rPr lang="de-DE" sz="2200" dirty="0" err="1">
                <a:solidFill>
                  <a:srgbClr val="FFFF00"/>
                </a:solidFill>
                <a:ea typeface="ＭＳ Ｐゴシック" charset="0"/>
              </a:rPr>
              <a:t>occurs</a:t>
            </a:r>
            <a:r>
              <a:rPr lang="de-DE" sz="2200" dirty="0">
                <a:solidFill>
                  <a:srgbClr val="FFFF00"/>
                </a:solidFill>
                <a:ea typeface="ＭＳ Ｐゴシック" charset="0"/>
              </a:rPr>
              <a:t> </a:t>
            </a:r>
            <a:r>
              <a:rPr lang="de-DE" sz="2200" dirty="0" err="1">
                <a:solidFill>
                  <a:srgbClr val="FFFF00"/>
                </a:solidFill>
                <a:ea typeface="ＭＳ Ｐゴシック" charset="0"/>
              </a:rPr>
              <a:t>with</a:t>
            </a:r>
            <a:r>
              <a:rPr lang="de-DE" sz="2200" dirty="0">
                <a:solidFill>
                  <a:srgbClr val="FFFF00"/>
                </a:solidFill>
                <a:ea typeface="ＭＳ Ｐゴシック" charset="0"/>
              </a:rPr>
              <a:t> a </a:t>
            </a:r>
            <a:r>
              <a:rPr lang="de-DE" sz="2200" dirty="0" err="1">
                <a:solidFill>
                  <a:srgbClr val="FFFF00"/>
                </a:solidFill>
                <a:ea typeface="ＭＳ Ｐゴシック" charset="0"/>
              </a:rPr>
              <a:t>cold</a:t>
            </a:r>
            <a:r>
              <a:rPr lang="de-DE" sz="2200" dirty="0">
                <a:solidFill>
                  <a:srgbClr val="FFFF00"/>
                </a:solidFill>
                <a:ea typeface="ＭＳ Ｐゴシック" charset="0"/>
              </a:rPr>
              <a:t>. </a:t>
            </a:r>
            <a:r>
              <a:rPr lang="de-DE" sz="2200" dirty="0" err="1">
                <a:solidFill>
                  <a:srgbClr val="FFFF00"/>
                </a:solidFill>
                <a:ea typeface="ＭＳ Ｐゴシック" charset="0"/>
              </a:rPr>
              <a:t>If</a:t>
            </a:r>
            <a:r>
              <a:rPr lang="de-DE" sz="2200" dirty="0">
                <a:solidFill>
                  <a:srgbClr val="FFFF00"/>
                </a:solidFill>
                <a:ea typeface="ＭＳ Ｐゴシック" charset="0"/>
              </a:rPr>
              <a:t> </a:t>
            </a:r>
            <a:r>
              <a:rPr lang="de-DE" sz="2200" dirty="0" err="1">
                <a:solidFill>
                  <a:srgbClr val="FFFF00"/>
                </a:solidFill>
                <a:ea typeface="ＭＳ Ｐゴシック" charset="0"/>
              </a:rPr>
              <a:t>this</a:t>
            </a:r>
            <a:r>
              <a:rPr lang="de-DE" sz="2200" dirty="0">
                <a:solidFill>
                  <a:srgbClr val="FFFF00"/>
                </a:solidFill>
                <a:ea typeface="ＭＳ Ｐゴシック" charset="0"/>
              </a:rPr>
              <a:t> </a:t>
            </a:r>
            <a:r>
              <a:rPr lang="de-DE" sz="2200" dirty="0" err="1">
                <a:solidFill>
                  <a:srgbClr val="FFFF00"/>
                </a:solidFill>
                <a:ea typeface="ＭＳ Ｐゴシック" charset="0"/>
              </a:rPr>
              <a:t>happens</a:t>
            </a:r>
            <a:r>
              <a:rPr lang="de-DE" sz="2200" dirty="0">
                <a:solidFill>
                  <a:srgbClr val="FFFF00"/>
                </a:solidFill>
                <a:ea typeface="ＭＳ Ｐゴシック" charset="0"/>
              </a:rPr>
              <a:t>, normal </a:t>
            </a:r>
            <a:r>
              <a:rPr lang="de-DE" sz="2200" dirty="0" err="1">
                <a:solidFill>
                  <a:srgbClr val="FFFF00"/>
                </a:solidFill>
                <a:ea typeface="ＭＳ Ｐゴシック" charset="0"/>
              </a:rPr>
              <a:t>drainage</a:t>
            </a:r>
            <a:r>
              <a:rPr lang="de-DE" sz="2200" dirty="0">
                <a:solidFill>
                  <a:srgbClr val="FFFF00"/>
                </a:solidFill>
                <a:ea typeface="ＭＳ Ｐゴシック" charset="0"/>
              </a:rPr>
              <a:t> </a:t>
            </a:r>
            <a:r>
              <a:rPr lang="de-DE" sz="2200" dirty="0" err="1">
                <a:solidFill>
                  <a:srgbClr val="FFFF00"/>
                </a:solidFill>
                <a:ea typeface="ＭＳ Ｐゴシック" charset="0"/>
              </a:rPr>
              <a:t>of</a:t>
            </a:r>
            <a:r>
              <a:rPr lang="de-DE" sz="2200" dirty="0">
                <a:solidFill>
                  <a:srgbClr val="FFFF00"/>
                </a:solidFill>
                <a:ea typeface="ＭＳ Ｐゴシック" charset="0"/>
              </a:rPr>
              <a:t> </a:t>
            </a:r>
            <a:r>
              <a:rPr lang="de-DE" sz="2200" dirty="0" err="1">
                <a:solidFill>
                  <a:srgbClr val="FFFF00"/>
                </a:solidFill>
                <a:ea typeface="ＭＳ Ｐゴシック" charset="0"/>
              </a:rPr>
              <a:t>mucus</a:t>
            </a:r>
            <a:r>
              <a:rPr lang="de-DE" sz="2200" dirty="0">
                <a:solidFill>
                  <a:srgbClr val="FFFF00"/>
                </a:solidFill>
                <a:ea typeface="ＭＳ Ｐゴシック" charset="0"/>
              </a:rPr>
              <a:t> </a:t>
            </a:r>
            <a:r>
              <a:rPr lang="de-DE" sz="2200" dirty="0" err="1">
                <a:solidFill>
                  <a:srgbClr val="FFFF00"/>
                </a:solidFill>
                <a:ea typeface="ＭＳ Ｐゴシック" charset="0"/>
              </a:rPr>
              <a:t>within</a:t>
            </a:r>
            <a:r>
              <a:rPr lang="de-DE" sz="2200" dirty="0">
                <a:solidFill>
                  <a:srgbClr val="FFFF00"/>
                </a:solidFill>
                <a:ea typeface="ＭＳ Ｐゴシック" charset="0"/>
              </a:rPr>
              <a:t> </a:t>
            </a:r>
            <a:r>
              <a:rPr lang="de-DE" sz="2200" dirty="0" err="1">
                <a:solidFill>
                  <a:srgbClr val="FFFF00"/>
                </a:solidFill>
                <a:ea typeface="ＭＳ Ｐゴシック" charset="0"/>
              </a:rPr>
              <a:t>the</a:t>
            </a:r>
            <a:r>
              <a:rPr lang="de-DE" sz="2200" dirty="0">
                <a:solidFill>
                  <a:srgbClr val="FFFF00"/>
                </a:solidFill>
                <a:ea typeface="ＭＳ Ｐゴシック" charset="0"/>
              </a:rPr>
              <a:t> </a:t>
            </a:r>
            <a:r>
              <a:rPr lang="de-DE" sz="2200" dirty="0" err="1">
                <a:solidFill>
                  <a:srgbClr val="FFFF00"/>
                </a:solidFill>
                <a:ea typeface="ＭＳ Ｐゴシック" charset="0"/>
              </a:rPr>
              <a:t>sinuses</a:t>
            </a:r>
            <a:r>
              <a:rPr lang="de-DE" sz="2200" dirty="0">
                <a:solidFill>
                  <a:srgbClr val="FFFF00"/>
                </a:solidFill>
                <a:ea typeface="ＭＳ Ｐゴシック" charset="0"/>
              </a:rPr>
              <a:t> </a:t>
            </a:r>
            <a:r>
              <a:rPr lang="de-DE" sz="2200" dirty="0" err="1">
                <a:solidFill>
                  <a:srgbClr val="FFFF00"/>
                </a:solidFill>
                <a:ea typeface="ＭＳ Ｐゴシック" charset="0"/>
              </a:rPr>
              <a:t>is</a:t>
            </a:r>
            <a:r>
              <a:rPr lang="de-DE" sz="2200" dirty="0">
                <a:solidFill>
                  <a:srgbClr val="FFFF00"/>
                </a:solidFill>
                <a:ea typeface="ＭＳ Ｐゴシック" charset="0"/>
              </a:rPr>
              <a:t> </a:t>
            </a:r>
            <a:r>
              <a:rPr lang="de-DE" sz="2200" dirty="0" err="1">
                <a:solidFill>
                  <a:srgbClr val="FFFF00"/>
                </a:solidFill>
                <a:ea typeface="ＭＳ Ｐゴシック" charset="0"/>
              </a:rPr>
              <a:t>disrupted</a:t>
            </a:r>
            <a:r>
              <a:rPr lang="de-DE" sz="2200" dirty="0">
                <a:solidFill>
                  <a:srgbClr val="FFFF00"/>
                </a:solidFill>
                <a:ea typeface="ＭＳ Ｐゴシック" charset="0"/>
              </a:rPr>
              <a:t>, </a:t>
            </a:r>
            <a:r>
              <a:rPr lang="de-DE" sz="2200" dirty="0" err="1">
                <a:solidFill>
                  <a:srgbClr val="FFFF00"/>
                </a:solidFill>
                <a:ea typeface="ＭＳ Ｐゴシック" charset="0"/>
              </a:rPr>
              <a:t>and</a:t>
            </a:r>
            <a:r>
              <a:rPr lang="de-DE" sz="2200" dirty="0">
                <a:solidFill>
                  <a:srgbClr val="FFFF00"/>
                </a:solidFill>
                <a:ea typeface="ＭＳ Ｐゴシック" charset="0"/>
              </a:rPr>
              <a:t> </a:t>
            </a:r>
            <a:r>
              <a:rPr lang="de-DE" sz="2200" dirty="0" err="1">
                <a:solidFill>
                  <a:srgbClr val="FFFF00"/>
                </a:solidFill>
                <a:ea typeface="ＭＳ Ｐゴシック" charset="0"/>
              </a:rPr>
              <a:t>sinusitis</a:t>
            </a:r>
            <a:r>
              <a:rPr lang="de-DE" sz="2200" dirty="0">
                <a:solidFill>
                  <a:srgbClr val="FFFF00"/>
                </a:solidFill>
                <a:ea typeface="ＭＳ Ｐゴシック" charset="0"/>
              </a:rPr>
              <a:t> </a:t>
            </a:r>
            <a:r>
              <a:rPr lang="de-DE" sz="2200" dirty="0" err="1">
                <a:solidFill>
                  <a:srgbClr val="FFFF00"/>
                </a:solidFill>
                <a:ea typeface="ＭＳ Ｐゴシック" charset="0"/>
              </a:rPr>
              <a:t>may</a:t>
            </a:r>
            <a:r>
              <a:rPr lang="de-DE" sz="2200" dirty="0">
                <a:solidFill>
                  <a:srgbClr val="FFFF00"/>
                </a:solidFill>
                <a:ea typeface="ＭＳ Ｐゴシック" charset="0"/>
              </a:rPr>
              <a:t> </a:t>
            </a:r>
            <a:r>
              <a:rPr lang="de-DE" sz="2200" dirty="0" err="1">
                <a:solidFill>
                  <a:srgbClr val="FFFF00"/>
                </a:solidFill>
                <a:ea typeface="ＭＳ Ｐゴシック" charset="0"/>
              </a:rPr>
              <a:t>occur</a:t>
            </a:r>
            <a:r>
              <a:rPr lang="de-DE" sz="2200" dirty="0">
                <a:solidFill>
                  <a:srgbClr val="FFFF00"/>
                </a:solidFill>
                <a:ea typeface="ＭＳ Ｐゴシック" charset="0"/>
              </a:rPr>
              <a:t>.</a:t>
            </a:r>
            <a:endParaRPr lang="de-DE" sz="2200" dirty="0" smtClean="0">
              <a:solidFill>
                <a:srgbClr val="FFFF00"/>
              </a:solidFill>
              <a:ea typeface="ＭＳ Ｐゴシック" charset="0"/>
            </a:endParaRPr>
          </a:p>
          <a:p>
            <a:pPr algn="l">
              <a:lnSpc>
                <a:spcPct val="110000"/>
              </a:lnSpc>
              <a:buClr>
                <a:srgbClr val="FFFF00"/>
              </a:buClr>
              <a:buSzTx/>
              <a:buFontTx/>
              <a:buNone/>
              <a:defRPr/>
            </a:pPr>
            <a:endParaRPr lang="de-DE" sz="2200" dirty="0" smtClean="0">
              <a:solidFill>
                <a:srgbClr val="FFFF00"/>
              </a:solidFill>
            </a:endParaRPr>
          </a:p>
        </p:txBody>
      </p:sp>
      <p:pic>
        <p:nvPicPr>
          <p:cNvPr id="21508" name="Bild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908050"/>
            <a:ext cx="3198813"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1"/>
          <p:cNvSpPr txBox="1">
            <a:spLocks noChangeArrowheads="1"/>
          </p:cNvSpPr>
          <p:nvPr/>
        </p:nvSpPr>
        <p:spPr bwMode="auto">
          <a:xfrm>
            <a:off x="457200" y="176213"/>
            <a:ext cx="8229600" cy="1341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defRPr/>
            </a:pPr>
            <a:r>
              <a:rPr lang="en-GB" sz="4400" dirty="0" err="1" smtClean="0">
                <a:solidFill>
                  <a:srgbClr val="FFFFFF"/>
                </a:solidFill>
              </a:rPr>
              <a:t>Paranasal</a:t>
            </a:r>
            <a:r>
              <a:rPr lang="en-GB" sz="4400" dirty="0" smtClean="0">
                <a:solidFill>
                  <a:srgbClr val="FFFFFF"/>
                </a:solidFill>
              </a:rPr>
              <a:t> </a:t>
            </a:r>
            <a:r>
              <a:rPr lang="en-GB" sz="4400" dirty="0">
                <a:solidFill>
                  <a:srgbClr val="FFFFFF"/>
                </a:solidFill>
              </a:rPr>
              <a:t>sinuses are lined with respiratory epithelium</a:t>
            </a:r>
            <a:endParaRPr lang="en-GB" sz="4400" dirty="0" smtClean="0">
              <a:solidFill>
                <a:srgbClr val="FFFFFF"/>
              </a:solidFill>
            </a:endParaRPr>
          </a:p>
        </p:txBody>
      </p:sp>
      <p:pic>
        <p:nvPicPr>
          <p:cNvPr id="2" name="1a.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83768" y="2204864"/>
            <a:ext cx="4064000" cy="30480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2"/>
                                        </p:tgtEl>
                                      </p:cBhvr>
                                    </p:cmd>
                                  </p:childTnLst>
                                </p:cTn>
                              </p:par>
                            </p:childTnLst>
                          </p:cTn>
                        </p:par>
                      </p:childTnLst>
                    </p:cTn>
                  </p:par>
                </p:childTnLst>
              </p:cTn>
              <p:nextCondLst>
                <p:cond evt="onClick" delay="0">
                  <p:tgtEl>
                    <p:spTgt spid="2"/>
                  </p:tgtEl>
                </p:cond>
              </p:nextCondLst>
            </p:seq>
            <p:video>
              <p:cMediaNode vol="80000">
                <p:cTn id="8"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defRPr/>
            </a:pPr>
            <a:r>
              <a:rPr lang="en-GB" sz="4400" dirty="0" smtClean="0">
                <a:solidFill>
                  <a:srgbClr val="FFFFFF"/>
                </a:solidFill>
              </a:rPr>
              <a:t>Diagnosis of acute Sinusitis</a:t>
            </a:r>
          </a:p>
        </p:txBody>
      </p:sp>
      <p:sp>
        <p:nvSpPr>
          <p:cNvPr id="12290" name="Text Box 2"/>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336550" indent="-336550"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cs typeface="ＭＳ Ｐゴシック" charset="0"/>
              </a:defRPr>
            </a:lvl1pPr>
            <a:lvl2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2pPr>
            <a:lvl3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3pPr>
            <a:lvl4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4pPr>
            <a:lvl5pPr eaLnBrk="0" hangingPunc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5pPr>
            <a:lvl6pPr marL="25146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6pPr>
            <a:lvl7pPr marL="29718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7pPr>
            <a:lvl8pPr marL="34290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8pPr>
            <a:lvl9pPr marL="3886200" indent="-228600" algn="ctr" defTabSz="449263" eaLnBrk="0" fontAlgn="base" hangingPunct="0">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chemeClr val="bg1"/>
                </a:solidFill>
                <a:latin typeface="Arial" charset="0"/>
                <a:ea typeface="ＭＳ Ｐゴシック" charset="0"/>
              </a:defRPr>
            </a:lvl9pPr>
          </a:lstStyle>
          <a:p>
            <a:pPr algn="l" eaLnBrk="1" hangingPunct="1">
              <a:lnSpc>
                <a:spcPct val="90000"/>
              </a:lnSpc>
              <a:spcBef>
                <a:spcPts val="625"/>
              </a:spcBef>
              <a:buClr>
                <a:srgbClr val="FFFF00"/>
              </a:buClr>
              <a:buSzTx/>
              <a:buFontTx/>
              <a:buChar char="•"/>
              <a:defRPr/>
            </a:pPr>
            <a:r>
              <a:rPr lang="en-GB" sz="2500" dirty="0">
                <a:solidFill>
                  <a:srgbClr val="FFFF00"/>
                </a:solidFill>
              </a:rPr>
              <a:t>Diagnosis is usually based on history and examination </a:t>
            </a:r>
            <a:r>
              <a:rPr lang="en-GB" sz="2500" dirty="0" smtClean="0">
                <a:solidFill>
                  <a:srgbClr val="FFFF00"/>
                </a:solidFill>
              </a:rPr>
              <a:t>findings</a:t>
            </a:r>
          </a:p>
          <a:p>
            <a:pPr algn="l" eaLnBrk="1" hangingPunct="1">
              <a:lnSpc>
                <a:spcPct val="90000"/>
              </a:lnSpc>
              <a:spcBef>
                <a:spcPts val="625"/>
              </a:spcBef>
              <a:buClr>
                <a:srgbClr val="FFFF00"/>
              </a:buClr>
              <a:buSzTx/>
              <a:buFontTx/>
              <a:buChar char="•"/>
              <a:defRPr/>
            </a:pPr>
            <a:r>
              <a:rPr lang="en-GB" sz="2500" dirty="0" smtClean="0">
                <a:solidFill>
                  <a:srgbClr val="FFFF00"/>
                </a:solidFill>
              </a:rPr>
              <a:t>Only few </a:t>
            </a:r>
            <a:r>
              <a:rPr lang="en-GB" sz="2500" dirty="0">
                <a:solidFill>
                  <a:srgbClr val="FFFF00"/>
                </a:solidFill>
              </a:rPr>
              <a:t>clinical findings suggest a clear diagnosis (</a:t>
            </a:r>
            <a:r>
              <a:rPr lang="en-GB" sz="2500" dirty="0" err="1">
                <a:solidFill>
                  <a:srgbClr val="FFFF00"/>
                </a:solidFill>
              </a:rPr>
              <a:t>eg</a:t>
            </a:r>
            <a:r>
              <a:rPr lang="en-GB" sz="2500" dirty="0">
                <a:solidFill>
                  <a:srgbClr val="FFFF00"/>
                </a:solidFill>
              </a:rPr>
              <a:t> </a:t>
            </a:r>
            <a:r>
              <a:rPr lang="en-GB" sz="2500" dirty="0" err="1">
                <a:solidFill>
                  <a:srgbClr val="FFFF00"/>
                </a:solidFill>
              </a:rPr>
              <a:t>endoscopically</a:t>
            </a:r>
            <a:r>
              <a:rPr lang="en-GB" sz="2500" dirty="0">
                <a:solidFill>
                  <a:srgbClr val="FFFF00"/>
                </a:solidFill>
              </a:rPr>
              <a:t> proven Pus </a:t>
            </a:r>
            <a:r>
              <a:rPr lang="en-GB" sz="2500" dirty="0" smtClean="0">
                <a:solidFill>
                  <a:srgbClr val="FFFF00"/>
                </a:solidFill>
              </a:rPr>
              <a:t>)</a:t>
            </a:r>
          </a:p>
          <a:p>
            <a:pPr algn="l" eaLnBrk="1" hangingPunct="1">
              <a:lnSpc>
                <a:spcPct val="90000"/>
              </a:lnSpc>
              <a:spcBef>
                <a:spcPts val="625"/>
              </a:spcBef>
              <a:buClr>
                <a:srgbClr val="FFFF00"/>
              </a:buClr>
              <a:buSzTx/>
              <a:buFontTx/>
              <a:buChar char="•"/>
              <a:defRPr/>
            </a:pPr>
            <a:r>
              <a:rPr lang="en-GB" sz="2500" dirty="0">
                <a:solidFill>
                  <a:srgbClr val="FFFF00"/>
                </a:solidFill>
              </a:rPr>
              <a:t>Technical methods ( CT, smear , etc. ) </a:t>
            </a:r>
            <a:r>
              <a:rPr lang="en-GB" sz="2500" dirty="0" smtClean="0">
                <a:solidFill>
                  <a:srgbClr val="FFFF00"/>
                </a:solidFill>
              </a:rPr>
              <a:t>are only </a:t>
            </a:r>
            <a:r>
              <a:rPr lang="en-GB" sz="2500" dirty="0">
                <a:solidFill>
                  <a:srgbClr val="FFFF00"/>
                </a:solidFill>
              </a:rPr>
              <a:t>conclusive</a:t>
            </a:r>
            <a:endParaRPr lang="en-GB" sz="2500" dirty="0" smtClean="0">
              <a:solidFill>
                <a:srgbClr val="FFFF00"/>
              </a:solidFill>
            </a:endParaRPr>
          </a:p>
          <a:p>
            <a:pPr algn="l" eaLnBrk="1" hangingPunct="1">
              <a:lnSpc>
                <a:spcPct val="90000"/>
              </a:lnSpc>
              <a:spcBef>
                <a:spcPts val="625"/>
              </a:spcBef>
              <a:buClr>
                <a:srgbClr val="FFFF00"/>
              </a:buClr>
              <a:buSzTx/>
              <a:defRPr/>
            </a:pPr>
            <a:r>
              <a:rPr lang="en-GB" sz="2500" dirty="0" smtClean="0">
                <a:solidFill>
                  <a:srgbClr val="FFFF00"/>
                </a:solidFill>
              </a:rPr>
              <a:t>			</a:t>
            </a:r>
          </a:p>
          <a:p>
            <a:pPr algn="l" eaLnBrk="1" hangingPunct="1">
              <a:lnSpc>
                <a:spcPct val="90000"/>
              </a:lnSpc>
              <a:spcBef>
                <a:spcPts val="625"/>
              </a:spcBef>
              <a:buClr>
                <a:srgbClr val="FFFF00"/>
              </a:buClr>
              <a:buSzTx/>
              <a:buFontTx/>
              <a:buChar char="•"/>
              <a:defRPr/>
            </a:pPr>
            <a:endParaRPr lang="en-GB" sz="2100" dirty="0" smtClean="0">
              <a:solidFill>
                <a:srgbClr val="FFFF00"/>
              </a:solidFill>
            </a:endParaRPr>
          </a:p>
        </p:txBody>
      </p:sp>
      <p:pic>
        <p:nvPicPr>
          <p:cNvPr id="25603" name="Bild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4076700"/>
            <a:ext cx="2987675"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defRPr/>
            </a:pPr>
            <a:r>
              <a:rPr lang="en-GB" sz="4400" dirty="0" smtClean="0">
                <a:solidFill>
                  <a:srgbClr val="FFFFFF"/>
                </a:solidFill>
              </a:rPr>
              <a:t>Diagnosis</a:t>
            </a:r>
          </a:p>
        </p:txBody>
      </p:sp>
      <p:sp>
        <p:nvSpPr>
          <p:cNvPr id="12290" name="Text Box 2"/>
          <p:cNvSpPr txBox="1">
            <a:spLocks noChangeArrowheads="1"/>
          </p:cNvSpPr>
          <p:nvPr/>
        </p:nvSpPr>
        <p:spPr bwMode="auto">
          <a:xfrm>
            <a:off x="457200" y="1927225"/>
            <a:ext cx="8229600" cy="373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336550" indent="-33655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ＭＳ Ｐゴシック" charset="0"/>
                <a:cs typeface="Arial Unicode MS" charset="0"/>
              </a:defRPr>
            </a:lvl1pPr>
            <a:lvl2pPr marL="736600" indent="-27940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2pPr>
            <a:lvl3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3pPr>
            <a:lvl4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4pPr>
            <a:lvl5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9pPr>
          </a:lstStyle>
          <a:p>
            <a:pPr algn="l">
              <a:lnSpc>
                <a:spcPct val="90000"/>
              </a:lnSpc>
              <a:spcBef>
                <a:spcPts val="625"/>
              </a:spcBef>
              <a:buClr>
                <a:srgbClr val="FFFF00"/>
              </a:buClr>
              <a:buSzTx/>
              <a:buFontTx/>
              <a:buChar char="•"/>
              <a:defRPr/>
            </a:pPr>
            <a:r>
              <a:rPr lang="en-GB" sz="2500" dirty="0">
                <a:solidFill>
                  <a:srgbClr val="FFFF00"/>
                </a:solidFill>
              </a:rPr>
              <a:t>If no pain in the facial area and no complaints in the area of the nose ( " blocked nose " rhinitis, </a:t>
            </a:r>
            <a:r>
              <a:rPr lang="en-GB" sz="2500" dirty="0" err="1">
                <a:solidFill>
                  <a:srgbClr val="FFFF00"/>
                </a:solidFill>
              </a:rPr>
              <a:t>hyposmia</a:t>
            </a:r>
            <a:r>
              <a:rPr lang="en-GB" sz="2500" dirty="0">
                <a:solidFill>
                  <a:srgbClr val="FFFF00"/>
                </a:solidFill>
              </a:rPr>
              <a:t> , ) are present , the diagnosis is very </a:t>
            </a:r>
            <a:r>
              <a:rPr lang="en-GB" sz="2500" dirty="0" smtClean="0">
                <a:solidFill>
                  <a:srgbClr val="FFFF00"/>
                </a:solidFill>
              </a:rPr>
              <a:t>unlikely (</a:t>
            </a:r>
            <a:r>
              <a:rPr lang="en-GB" sz="2500" dirty="0">
                <a:solidFill>
                  <a:srgbClr val="FFFF00"/>
                </a:solidFill>
              </a:rPr>
              <a:t>"</a:t>
            </a:r>
            <a:r>
              <a:rPr lang="en-GB" sz="2500" dirty="0" err="1">
                <a:solidFill>
                  <a:srgbClr val="FFFF00"/>
                </a:solidFill>
              </a:rPr>
              <a:t>Evidenz"level</a:t>
            </a:r>
            <a:r>
              <a:rPr lang="en-GB" sz="2500" dirty="0">
                <a:solidFill>
                  <a:srgbClr val="FFFF00"/>
                </a:solidFill>
              </a:rPr>
              <a:t> </a:t>
            </a:r>
            <a:r>
              <a:rPr lang="en-GB" sz="2500" dirty="0" err="1">
                <a:solidFill>
                  <a:srgbClr val="FFFF00"/>
                </a:solidFill>
              </a:rPr>
              <a:t>IIc</a:t>
            </a:r>
            <a:r>
              <a:rPr lang="en-GB" sz="2500" dirty="0">
                <a:solidFill>
                  <a:srgbClr val="FFFF00"/>
                </a:solidFill>
              </a:rPr>
              <a:t>)</a:t>
            </a:r>
            <a:r>
              <a:rPr lang="en-GB" sz="2500" dirty="0" smtClean="0">
                <a:solidFill>
                  <a:srgbClr val="FFFF00"/>
                </a:solidFill>
              </a:rPr>
              <a:t>.</a:t>
            </a:r>
          </a:p>
          <a:p>
            <a:pPr marL="0" indent="0" algn="l">
              <a:lnSpc>
                <a:spcPct val="90000"/>
              </a:lnSpc>
              <a:spcBef>
                <a:spcPts val="625"/>
              </a:spcBef>
              <a:buClr>
                <a:srgbClr val="FFFF00"/>
              </a:buClr>
              <a:buSzTx/>
              <a:defRPr/>
            </a:pPr>
            <a:endParaRPr lang="en-GB" sz="2500" dirty="0">
              <a:solidFill>
                <a:srgbClr val="FFFF00"/>
              </a:solidFill>
            </a:endParaRPr>
          </a:p>
          <a:p>
            <a:pPr algn="l">
              <a:lnSpc>
                <a:spcPct val="90000"/>
              </a:lnSpc>
              <a:spcBef>
                <a:spcPts val="625"/>
              </a:spcBef>
              <a:buClr>
                <a:srgbClr val="FFFF00"/>
              </a:buClr>
              <a:buSzTx/>
              <a:buFontTx/>
              <a:buChar char="•"/>
              <a:defRPr/>
            </a:pPr>
            <a:r>
              <a:rPr lang="en-GB" sz="2500" dirty="0">
                <a:solidFill>
                  <a:srgbClr val="FFFF00"/>
                </a:solidFill>
              </a:rPr>
              <a:t>One-sided </a:t>
            </a:r>
            <a:r>
              <a:rPr lang="en-GB" sz="2500" dirty="0" smtClean="0">
                <a:solidFill>
                  <a:srgbClr val="FFFF00"/>
                </a:solidFill>
              </a:rPr>
              <a:t>pressure </a:t>
            </a:r>
            <a:r>
              <a:rPr lang="en-GB" sz="2500" dirty="0">
                <a:solidFill>
                  <a:srgbClr val="FFFF00"/>
                </a:solidFill>
              </a:rPr>
              <a:t>/ or percussion tenderness over the sinuses and purulent rhinitis in the </a:t>
            </a:r>
            <a:r>
              <a:rPr lang="en-GB" sz="2500" dirty="0" smtClean="0">
                <a:solidFill>
                  <a:srgbClr val="FFFF00"/>
                </a:solidFill>
              </a:rPr>
              <a:t>examination </a:t>
            </a:r>
            <a:r>
              <a:rPr lang="en-GB" sz="2500" dirty="0">
                <a:solidFill>
                  <a:srgbClr val="FFFF00"/>
                </a:solidFill>
              </a:rPr>
              <a:t>confirm the </a:t>
            </a:r>
            <a:r>
              <a:rPr lang="en-GB" sz="2500" dirty="0" smtClean="0">
                <a:solidFill>
                  <a:srgbClr val="FFFF00"/>
                </a:solidFill>
              </a:rPr>
              <a:t>suspicion (</a:t>
            </a:r>
            <a:r>
              <a:rPr lang="en-GB" sz="2500" dirty="0">
                <a:solidFill>
                  <a:srgbClr val="FFFF00"/>
                </a:solidFill>
              </a:rPr>
              <a:t>"</a:t>
            </a:r>
            <a:r>
              <a:rPr lang="en-GB" sz="2500" dirty="0" err="1">
                <a:solidFill>
                  <a:srgbClr val="FFFF00"/>
                </a:solidFill>
              </a:rPr>
              <a:t>Evidenz"level</a:t>
            </a:r>
            <a:r>
              <a:rPr lang="en-GB" sz="2500" dirty="0">
                <a:solidFill>
                  <a:srgbClr val="FFFF00"/>
                </a:solidFill>
              </a:rPr>
              <a:t> </a:t>
            </a:r>
            <a:r>
              <a:rPr lang="en-GB" sz="2500" dirty="0" err="1">
                <a:solidFill>
                  <a:srgbClr val="FFFF00"/>
                </a:solidFill>
              </a:rPr>
              <a:t>IIc</a:t>
            </a:r>
            <a:r>
              <a:rPr lang="en-GB" sz="2500" dirty="0">
                <a:solidFill>
                  <a:srgbClr val="FFFF00"/>
                </a:solidFill>
              </a:rPr>
              <a:t>).</a:t>
            </a:r>
          </a:p>
          <a:p>
            <a:pPr marL="0" indent="0" algn="l">
              <a:lnSpc>
                <a:spcPct val="90000"/>
              </a:lnSpc>
              <a:spcBef>
                <a:spcPts val="625"/>
              </a:spcBef>
              <a:buClr>
                <a:srgbClr val="FFFF00"/>
              </a:buClr>
              <a:buSzTx/>
              <a:defRPr/>
            </a:pPr>
            <a:endParaRPr lang="en-GB" sz="2100" dirty="0" smtClean="0">
              <a:solidFill>
                <a:srgbClr val="FFFF00"/>
              </a:solidFill>
            </a:endParaRPr>
          </a:p>
        </p:txBody>
      </p:sp>
      <p:sp>
        <p:nvSpPr>
          <p:cNvPr id="27651" name="Textfeld 1"/>
          <p:cNvSpPr txBox="1">
            <a:spLocks noChangeArrowheads="1"/>
          </p:cNvSpPr>
          <p:nvPr/>
        </p:nvSpPr>
        <p:spPr bwMode="auto">
          <a:xfrm>
            <a:off x="5398470" y="6524625"/>
            <a:ext cx="35715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dirty="0" smtClean="0"/>
              <a:t>Guideline </a:t>
            </a:r>
            <a:r>
              <a:rPr lang="de-DE" dirty="0" err="1"/>
              <a:t>Rhinosinusitis</a:t>
            </a:r>
            <a:r>
              <a:rPr lang="de-DE" dirty="0"/>
              <a:t> DGHNO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defRPr/>
            </a:pPr>
            <a:r>
              <a:rPr lang="en-GB" sz="4400" dirty="0" smtClean="0">
                <a:solidFill>
                  <a:srgbClr val="FFFFFF"/>
                </a:solidFill>
              </a:rPr>
              <a:t>Diagnosis</a:t>
            </a:r>
          </a:p>
        </p:txBody>
      </p:sp>
      <p:sp>
        <p:nvSpPr>
          <p:cNvPr id="12290" name="Text Box 2"/>
          <p:cNvSpPr txBox="1">
            <a:spLocks noChangeArrowheads="1"/>
          </p:cNvSpPr>
          <p:nvPr/>
        </p:nvSpPr>
        <p:spPr bwMode="auto">
          <a:xfrm>
            <a:off x="457200" y="1412875"/>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336550" indent="-33655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ＭＳ Ｐゴシック" charset="0"/>
                <a:cs typeface="Arial Unicode MS" charset="0"/>
              </a:defRPr>
            </a:lvl1pPr>
            <a:lvl2pPr marL="736600" indent="-27940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2pPr>
            <a:lvl3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3pPr>
            <a:lvl4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4pPr>
            <a:lvl5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9pPr>
          </a:lstStyle>
          <a:p>
            <a:pPr algn="l">
              <a:lnSpc>
                <a:spcPct val="90000"/>
              </a:lnSpc>
              <a:spcBef>
                <a:spcPts val="625"/>
              </a:spcBef>
              <a:buClr>
                <a:srgbClr val="FFFF00"/>
              </a:buClr>
              <a:buSzTx/>
              <a:buFontTx/>
              <a:buChar char="•"/>
              <a:defRPr/>
            </a:pPr>
            <a:r>
              <a:rPr lang="en-GB" sz="2500" dirty="0">
                <a:solidFill>
                  <a:srgbClr val="FFFF00"/>
                </a:solidFill>
              </a:rPr>
              <a:t>Some findings are almost conclusive : visible pus in the middle meatus at endoscopy , " purulent postnasal drip" and a </a:t>
            </a:r>
            <a:r>
              <a:rPr lang="en-GB" sz="2500" dirty="0" err="1">
                <a:solidFill>
                  <a:srgbClr val="FFFF00"/>
                </a:solidFill>
              </a:rPr>
              <a:t>premaxillary</a:t>
            </a:r>
            <a:r>
              <a:rPr lang="en-GB" sz="2500" dirty="0">
                <a:solidFill>
                  <a:srgbClr val="FFFF00"/>
                </a:solidFill>
              </a:rPr>
              <a:t> </a:t>
            </a:r>
            <a:r>
              <a:rPr lang="en-GB" sz="2500" dirty="0" smtClean="0">
                <a:solidFill>
                  <a:srgbClr val="FFFF00"/>
                </a:solidFill>
              </a:rPr>
              <a:t>swelling (</a:t>
            </a:r>
            <a:r>
              <a:rPr lang="en-GB" sz="2500" dirty="0">
                <a:solidFill>
                  <a:srgbClr val="FFFF00"/>
                </a:solidFill>
              </a:rPr>
              <a:t>"</a:t>
            </a:r>
            <a:r>
              <a:rPr lang="en-GB" sz="2500" dirty="0" err="1">
                <a:solidFill>
                  <a:srgbClr val="FFFF00"/>
                </a:solidFill>
              </a:rPr>
              <a:t>Evidenz"level</a:t>
            </a:r>
            <a:r>
              <a:rPr lang="en-GB" sz="2500" dirty="0">
                <a:solidFill>
                  <a:srgbClr val="FFFF00"/>
                </a:solidFill>
              </a:rPr>
              <a:t> </a:t>
            </a:r>
            <a:r>
              <a:rPr lang="en-GB" sz="2500" dirty="0" err="1">
                <a:solidFill>
                  <a:srgbClr val="FFFF00"/>
                </a:solidFill>
              </a:rPr>
              <a:t>IIb</a:t>
            </a:r>
            <a:r>
              <a:rPr lang="en-GB" sz="2500" dirty="0">
                <a:solidFill>
                  <a:srgbClr val="FFFF00"/>
                </a:solidFill>
              </a:rPr>
              <a:t>)</a:t>
            </a:r>
            <a:r>
              <a:rPr lang="en-GB" sz="2500" dirty="0" smtClean="0">
                <a:solidFill>
                  <a:srgbClr val="FFFF00"/>
                </a:solidFill>
              </a:rPr>
              <a:t>.</a:t>
            </a:r>
          </a:p>
          <a:p>
            <a:pPr algn="l">
              <a:lnSpc>
                <a:spcPct val="90000"/>
              </a:lnSpc>
              <a:spcBef>
                <a:spcPts val="625"/>
              </a:spcBef>
              <a:buClr>
                <a:srgbClr val="FFFF00"/>
              </a:buClr>
              <a:buSzTx/>
              <a:buFontTx/>
              <a:buChar char="•"/>
              <a:defRPr/>
            </a:pPr>
            <a:endParaRPr lang="en-GB" sz="2100" dirty="0" smtClean="0">
              <a:solidFill>
                <a:srgbClr val="FFFF00"/>
              </a:solidFill>
            </a:endParaRPr>
          </a:p>
        </p:txBody>
      </p:sp>
      <p:sp>
        <p:nvSpPr>
          <p:cNvPr id="29699" name="Textfeld 1"/>
          <p:cNvSpPr txBox="1">
            <a:spLocks noChangeArrowheads="1"/>
          </p:cNvSpPr>
          <p:nvPr/>
        </p:nvSpPr>
        <p:spPr bwMode="auto">
          <a:xfrm>
            <a:off x="5398470" y="6524625"/>
            <a:ext cx="35715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dirty="0" smtClean="0"/>
              <a:t>Guideline </a:t>
            </a:r>
            <a:r>
              <a:rPr lang="de-DE" dirty="0" err="1"/>
              <a:t>Rhinosinusitis</a:t>
            </a:r>
            <a:r>
              <a:rPr lang="de-DE" dirty="0"/>
              <a:t> DGHNO</a:t>
            </a:r>
          </a:p>
        </p:txBody>
      </p:sp>
      <p:pic>
        <p:nvPicPr>
          <p:cNvPr id="29700" name="Bild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3068638"/>
            <a:ext cx="3194050"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Bild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3068638"/>
            <a:ext cx="265112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1"/>
          <p:cNvSpPr txBox="1">
            <a:spLocks noChangeArrowheads="1"/>
          </p:cNvSpPr>
          <p:nvPr/>
        </p:nvSpPr>
        <p:spPr bwMode="auto">
          <a:xfrm>
            <a:off x="395536" y="404664"/>
            <a:ext cx="8229600" cy="1341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defRPr/>
            </a:pPr>
            <a:r>
              <a:rPr lang="en-GB" sz="4400" dirty="0">
                <a:solidFill>
                  <a:srgbClr val="FFFFFF"/>
                </a:solidFill>
              </a:rPr>
              <a:t>How to avoid the development of acute sinusitis and how do I treat ?</a:t>
            </a:r>
            <a:endParaRPr lang="en-GB" sz="4400" dirty="0" smtClean="0">
              <a:solidFill>
                <a:srgbClr val="FFFFFF"/>
              </a:solidFill>
            </a:endParaRPr>
          </a:p>
        </p:txBody>
      </p:sp>
      <p:sp>
        <p:nvSpPr>
          <p:cNvPr id="11266" name="Text Box 2"/>
          <p:cNvSpPr txBox="1">
            <a:spLocks noChangeArrowheads="1"/>
          </p:cNvSpPr>
          <p:nvPr/>
        </p:nvSpPr>
        <p:spPr bwMode="auto">
          <a:xfrm>
            <a:off x="395288" y="2709863"/>
            <a:ext cx="8229600" cy="2014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336550" indent="-33655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ＭＳ Ｐゴシック" charset="0"/>
                <a:cs typeface="Arial Unicode MS" charset="0"/>
              </a:defRPr>
            </a:lvl1pPr>
            <a:lvl2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2pPr>
            <a:lvl3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3pPr>
            <a:lvl4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4pPr>
            <a:lvl5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5pPr>
            <a:lvl6pPr marL="2514600" indent="-228600" algn="ctr" defTabSz="449263" fontAlgn="base">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6pPr>
            <a:lvl7pPr marL="2971800" indent="-228600" algn="ctr" defTabSz="449263" fontAlgn="base">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7pPr>
            <a:lvl8pPr marL="3429000" indent="-228600" algn="ctr" defTabSz="449263" fontAlgn="base">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8pPr>
            <a:lvl9pPr marL="3886200" indent="-228600" algn="ctr" defTabSz="449263" fontAlgn="base">
              <a:spcBef>
                <a:spcPct val="0"/>
              </a:spcBef>
              <a:spcAft>
                <a:spcPct val="0"/>
              </a:spcAft>
              <a:buClr>
                <a:srgbClr val="000000"/>
              </a:buClr>
              <a:buSzPct val="100000"/>
              <a:buFont typeface="Times New Roman"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rgbClr val="000000"/>
                </a:solidFill>
                <a:latin typeface="Arial" charset="0"/>
                <a:ea typeface="Arial Unicode MS" charset="0"/>
                <a:cs typeface="Arial Unicode MS" charset="0"/>
              </a:defRPr>
            </a:lvl9pPr>
          </a:lstStyle>
          <a:p>
            <a:pPr marL="0" indent="0">
              <a:spcBef>
                <a:spcPts val="700"/>
              </a:spcBef>
              <a:buClr>
                <a:srgbClr val="FFFF00"/>
              </a:buClr>
              <a:defRPr/>
            </a:pPr>
            <a:r>
              <a:rPr lang="de-DE" sz="2800" dirty="0" err="1">
                <a:solidFill>
                  <a:srgbClr val="FFFF00"/>
                </a:solidFill>
              </a:rPr>
              <a:t>Secretolysis</a:t>
            </a:r>
            <a:r>
              <a:rPr lang="de-DE" sz="2800" dirty="0">
                <a:solidFill>
                  <a:srgbClr val="FFFF00"/>
                </a:solidFill>
              </a:rPr>
              <a:t> ?</a:t>
            </a:r>
          </a:p>
          <a:p>
            <a:pPr marL="0" indent="0">
              <a:spcBef>
                <a:spcPts val="700"/>
              </a:spcBef>
              <a:buClr>
                <a:srgbClr val="FFFF00"/>
              </a:buClr>
              <a:defRPr/>
            </a:pPr>
            <a:r>
              <a:rPr lang="de-DE" sz="2800" dirty="0">
                <a:solidFill>
                  <a:srgbClr val="FFFF00"/>
                </a:solidFill>
              </a:rPr>
              <a:t> </a:t>
            </a:r>
            <a:r>
              <a:rPr lang="de-DE" sz="2800" dirty="0" err="1">
                <a:solidFill>
                  <a:srgbClr val="FFFF00"/>
                </a:solidFill>
              </a:rPr>
              <a:t>Antibiotics</a:t>
            </a:r>
            <a:r>
              <a:rPr lang="de-DE" sz="2800" dirty="0">
                <a:solidFill>
                  <a:srgbClr val="FFFF00"/>
                </a:solidFill>
              </a:rPr>
              <a:t> ?</a:t>
            </a:r>
          </a:p>
          <a:p>
            <a:pPr marL="0" indent="0">
              <a:spcBef>
                <a:spcPts val="700"/>
              </a:spcBef>
              <a:buClr>
                <a:srgbClr val="FFFF00"/>
              </a:buClr>
              <a:defRPr/>
            </a:pPr>
            <a:r>
              <a:rPr lang="de-DE" sz="2800" dirty="0" err="1">
                <a:solidFill>
                  <a:srgbClr val="FFFF00"/>
                </a:solidFill>
              </a:rPr>
              <a:t>Decongestant</a:t>
            </a:r>
            <a:r>
              <a:rPr lang="de-DE" sz="2800" dirty="0">
                <a:solidFill>
                  <a:srgbClr val="FFFF00"/>
                </a:solidFill>
              </a:rPr>
              <a:t> nasal </a:t>
            </a:r>
            <a:r>
              <a:rPr lang="de-DE" sz="2800" dirty="0" err="1">
                <a:solidFill>
                  <a:srgbClr val="FFFF00"/>
                </a:solidFill>
              </a:rPr>
              <a:t>therapy</a:t>
            </a:r>
            <a:r>
              <a:rPr lang="de-DE" sz="2800" dirty="0">
                <a:solidFill>
                  <a:srgbClr val="FFFF00"/>
                </a:solidFill>
              </a:rPr>
              <a:t> ?</a:t>
            </a:r>
            <a:endParaRPr lang="de-DE" sz="2800" dirty="0" smtClean="0">
              <a:solidFill>
                <a:srgbClr val="FFFF00"/>
              </a:solidFill>
            </a:endParaRPr>
          </a:p>
        </p:txBody>
      </p:sp>
      <p:pic>
        <p:nvPicPr>
          <p:cNvPr id="31747" name="Bild 3" descr="IMG_023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4292600"/>
            <a:ext cx="3097213"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Desig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Design">
      <a:majorFont>
        <a:latin typeface="Arial"/>
        <a:ea typeface="ＭＳ Ｐゴシック"/>
        <a:cs typeface="Arial Unicode MS"/>
      </a:majorFont>
      <a:minorFont>
        <a:latin typeface="Arial"/>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lnDef>
  </a:objectDefaults>
  <a:extraClrSchemeLst>
    <a:extraClrScheme>
      <a:clrScheme name="Office-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DGA_binaural_Wempe_10.03.2012 IV[1].ppt</Template>
  <TotalTime>0</TotalTime>
  <Words>1082</Words>
  <Application>Microsoft Macintosh PowerPoint</Application>
  <PresentationFormat>Bildschirmpräsentation (4:3)</PresentationFormat>
  <Paragraphs>200</Paragraphs>
  <Slides>26</Slides>
  <Notes>26</Notes>
  <HiddenSlides>0</HiddenSlides>
  <MMClips>1</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26</vt:i4>
      </vt:variant>
    </vt:vector>
  </HeadingPairs>
  <TitlesOfParts>
    <vt:vector size="28" baseType="lpstr">
      <vt:lpstr>Office-Design</vt:lpstr>
      <vt:lpstr>Arbeitsblatt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Influence on the transport speed of the mucus (mucociliary clearance)</vt:lpstr>
      <vt:lpstr> CBF increase 30 min after exposure (ciliary beat frequency)</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Pau</dc:creator>
  <cp:lastModifiedBy>Bianka Zehlicke</cp:lastModifiedBy>
  <cp:revision>219</cp:revision>
  <cp:lastPrinted>1601-01-01T00:00:00Z</cp:lastPrinted>
  <dcterms:created xsi:type="dcterms:W3CDTF">2006-08-03T07:16:53Z</dcterms:created>
  <dcterms:modified xsi:type="dcterms:W3CDTF">2015-03-18T06:56:44Z</dcterms:modified>
</cp:coreProperties>
</file>