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6"/>
  </p:notesMasterIdLst>
  <p:handoutMasterIdLst>
    <p:handoutMasterId r:id="rId27"/>
  </p:handoutMasterIdLst>
  <p:sldIdLst>
    <p:sldId id="345" r:id="rId2"/>
    <p:sldId id="1306" r:id="rId3"/>
    <p:sldId id="1328" r:id="rId4"/>
    <p:sldId id="1295" r:id="rId5"/>
    <p:sldId id="1329" r:id="rId6"/>
    <p:sldId id="1326" r:id="rId7"/>
    <p:sldId id="1312" r:id="rId8"/>
    <p:sldId id="1313" r:id="rId9"/>
    <p:sldId id="1308" r:id="rId10"/>
    <p:sldId id="1309" r:id="rId11"/>
    <p:sldId id="1317" r:id="rId12"/>
    <p:sldId id="1310" r:id="rId13"/>
    <p:sldId id="1315" r:id="rId14"/>
    <p:sldId id="1316" r:id="rId15"/>
    <p:sldId id="1314" r:id="rId16"/>
    <p:sldId id="1318" r:id="rId17"/>
    <p:sldId id="1319" r:id="rId18"/>
    <p:sldId id="1320" r:id="rId19"/>
    <p:sldId id="1325" r:id="rId20"/>
    <p:sldId id="1324" r:id="rId21"/>
    <p:sldId id="1323" r:id="rId22"/>
    <p:sldId id="1321" r:id="rId23"/>
    <p:sldId id="1322" r:id="rId24"/>
    <p:sldId id="1327" r:id="rId25"/>
  </p:sldIdLst>
  <p:sldSz cx="9906000" cy="6858000" type="A4"/>
  <p:notesSz cx="6888163" cy="10018713"/>
  <p:defaultTextStyle>
    <a:defPPr>
      <a:defRPr lang="ja-JP"/>
    </a:defPPr>
    <a:lvl1pPr algn="l" rtl="0" fontAlgn="base">
      <a:spcBef>
        <a:spcPct val="0"/>
      </a:spcBef>
      <a:spcAft>
        <a:spcPct val="0"/>
      </a:spcAft>
      <a:defRPr kumimoji="1" sz="1600" kern="1200">
        <a:solidFill>
          <a:schemeClr val="tx1"/>
        </a:solidFill>
        <a:latin typeface="ＭＳ Ｐゴシック" charset="-128"/>
        <a:ea typeface="ＭＳ Ｐゴシック" charset="-128"/>
        <a:cs typeface="+mn-cs"/>
      </a:defRPr>
    </a:lvl1pPr>
    <a:lvl2pPr marL="457200" algn="l" rtl="0" fontAlgn="base">
      <a:spcBef>
        <a:spcPct val="0"/>
      </a:spcBef>
      <a:spcAft>
        <a:spcPct val="0"/>
      </a:spcAft>
      <a:defRPr kumimoji="1" sz="1600" kern="1200">
        <a:solidFill>
          <a:schemeClr val="tx1"/>
        </a:solidFill>
        <a:latin typeface="ＭＳ Ｐゴシック" charset="-128"/>
        <a:ea typeface="ＭＳ Ｐゴシック" charset="-128"/>
        <a:cs typeface="+mn-cs"/>
      </a:defRPr>
    </a:lvl2pPr>
    <a:lvl3pPr marL="914400" algn="l" rtl="0" fontAlgn="base">
      <a:spcBef>
        <a:spcPct val="0"/>
      </a:spcBef>
      <a:spcAft>
        <a:spcPct val="0"/>
      </a:spcAft>
      <a:defRPr kumimoji="1" sz="1600" kern="1200">
        <a:solidFill>
          <a:schemeClr val="tx1"/>
        </a:solidFill>
        <a:latin typeface="ＭＳ Ｐゴシック" charset="-128"/>
        <a:ea typeface="ＭＳ Ｐゴシック" charset="-128"/>
        <a:cs typeface="+mn-cs"/>
      </a:defRPr>
    </a:lvl3pPr>
    <a:lvl4pPr marL="1371600" algn="l" rtl="0" fontAlgn="base">
      <a:spcBef>
        <a:spcPct val="0"/>
      </a:spcBef>
      <a:spcAft>
        <a:spcPct val="0"/>
      </a:spcAft>
      <a:defRPr kumimoji="1" sz="1600" kern="1200">
        <a:solidFill>
          <a:schemeClr val="tx1"/>
        </a:solidFill>
        <a:latin typeface="ＭＳ Ｐゴシック" charset="-128"/>
        <a:ea typeface="ＭＳ Ｐゴシック" charset="-128"/>
        <a:cs typeface="+mn-cs"/>
      </a:defRPr>
    </a:lvl4pPr>
    <a:lvl5pPr marL="1828800" algn="l" rtl="0" fontAlgn="base">
      <a:spcBef>
        <a:spcPct val="0"/>
      </a:spcBef>
      <a:spcAft>
        <a:spcPct val="0"/>
      </a:spcAft>
      <a:defRPr kumimoji="1" sz="16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16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16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16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1600" kern="1200">
        <a:solidFill>
          <a:schemeClr val="tx1"/>
        </a:solidFill>
        <a:latin typeface="ＭＳ Ｐゴシック" charset="-128"/>
        <a:ea typeface="ＭＳ Ｐゴシック" charset="-128"/>
        <a:cs typeface="+mn-cs"/>
      </a:defRPr>
    </a:lvl9pPr>
  </p:defaultTextStyle>
  <p:extLst>
    <p:ext uri="{EFAFB233-063F-42B5-8137-9DF3F51BA10A}">
      <p15:sldGuideLst xmlns:p15="http://schemas.microsoft.com/office/powerpoint/2012/main">
        <p15:guide id="1" orient="horz">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CCFFCC"/>
    <a:srgbClr val="CCECFF"/>
    <a:srgbClr val="FFCCFF"/>
    <a:srgbClr val="FF99FF"/>
    <a:srgbClr val="660066"/>
    <a:srgbClr val="0066FF"/>
    <a:srgbClr val="6600FF"/>
    <a:srgbClr val="FF99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8" autoAdjust="0"/>
    <p:restoredTop sz="93575" autoAdjust="0"/>
  </p:normalViewPr>
  <p:slideViewPr>
    <p:cSldViewPr snapToGrid="0">
      <p:cViewPr varScale="1">
        <p:scale>
          <a:sx n="58" d="100"/>
          <a:sy n="58" d="100"/>
        </p:scale>
        <p:origin x="816" y="40"/>
      </p:cViewPr>
      <p:guideLst>
        <p:guide orient="horz"/>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1" y="0"/>
            <a:ext cx="3021544" cy="54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40" tIns="46319" rIns="92640" bIns="46319" numCol="1" anchor="t" anchorCtr="0" compatLnSpc="1">
            <a:prstTxWarp prst="textNoShape">
              <a:avLst/>
            </a:prstTxWarp>
          </a:bodyPr>
          <a:lstStyle>
            <a:lvl1pPr defTabSz="927877">
              <a:defRPr sz="1100">
                <a:latin typeface="ＭＳ Ｐゴシック" pitchFamily="50" charset="-128"/>
                <a:ea typeface="ＭＳ Ｐゴシック" pitchFamily="50" charset="-128"/>
              </a:defRPr>
            </a:lvl1pPr>
          </a:lstStyle>
          <a:p>
            <a:pPr>
              <a:defRPr/>
            </a:pPr>
            <a:endParaRPr lang="en-US" altLang="ja-JP"/>
          </a:p>
        </p:txBody>
      </p:sp>
      <p:sp>
        <p:nvSpPr>
          <p:cNvPr id="89091" name="Rectangle 3"/>
          <p:cNvSpPr>
            <a:spLocks noGrp="1" noChangeArrowheads="1"/>
          </p:cNvSpPr>
          <p:nvPr>
            <p:ph type="dt" sz="quarter" idx="1"/>
          </p:nvPr>
        </p:nvSpPr>
        <p:spPr bwMode="auto">
          <a:xfrm>
            <a:off x="3872998" y="0"/>
            <a:ext cx="3021543" cy="54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40" tIns="46319" rIns="92640" bIns="46319" numCol="1" anchor="t" anchorCtr="0" compatLnSpc="1">
            <a:prstTxWarp prst="textNoShape">
              <a:avLst/>
            </a:prstTxWarp>
          </a:bodyPr>
          <a:lstStyle>
            <a:lvl1pPr algn="r" defTabSz="927877">
              <a:defRPr sz="1100">
                <a:latin typeface="ＭＳ Ｐゴシック" pitchFamily="50" charset="-128"/>
                <a:ea typeface="ＭＳ Ｐゴシック" pitchFamily="50" charset="-128"/>
              </a:defRPr>
            </a:lvl1pPr>
          </a:lstStyle>
          <a:p>
            <a:pPr>
              <a:defRPr/>
            </a:pPr>
            <a:endParaRPr lang="en-US" altLang="ja-JP"/>
          </a:p>
        </p:txBody>
      </p:sp>
      <p:sp>
        <p:nvSpPr>
          <p:cNvPr id="89092" name="Rectangle 4"/>
          <p:cNvSpPr>
            <a:spLocks noGrp="1" noChangeArrowheads="1"/>
          </p:cNvSpPr>
          <p:nvPr>
            <p:ph type="ftr" sz="quarter" idx="2"/>
          </p:nvPr>
        </p:nvSpPr>
        <p:spPr bwMode="auto">
          <a:xfrm>
            <a:off x="1" y="9481397"/>
            <a:ext cx="3021544" cy="54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40" tIns="46319" rIns="92640" bIns="46319" numCol="1" anchor="b" anchorCtr="0" compatLnSpc="1">
            <a:prstTxWarp prst="textNoShape">
              <a:avLst/>
            </a:prstTxWarp>
          </a:bodyPr>
          <a:lstStyle>
            <a:lvl1pPr defTabSz="927877">
              <a:defRPr sz="1100">
                <a:latin typeface="ＭＳ Ｐゴシック" pitchFamily="50" charset="-128"/>
                <a:ea typeface="ＭＳ Ｐゴシック" pitchFamily="50" charset="-128"/>
              </a:defRPr>
            </a:lvl1pPr>
          </a:lstStyle>
          <a:p>
            <a:pPr>
              <a:defRPr/>
            </a:pPr>
            <a:endParaRPr lang="en-US" altLang="ja-JP"/>
          </a:p>
        </p:txBody>
      </p:sp>
      <p:sp>
        <p:nvSpPr>
          <p:cNvPr id="89093" name="Rectangle 5"/>
          <p:cNvSpPr>
            <a:spLocks noGrp="1" noChangeArrowheads="1"/>
          </p:cNvSpPr>
          <p:nvPr>
            <p:ph type="sldNum" sz="quarter" idx="3"/>
          </p:nvPr>
        </p:nvSpPr>
        <p:spPr bwMode="auto">
          <a:xfrm>
            <a:off x="3872998" y="9481397"/>
            <a:ext cx="3021543" cy="54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40" tIns="46319" rIns="92640" bIns="46319" numCol="1" anchor="b" anchorCtr="0" compatLnSpc="1">
            <a:prstTxWarp prst="textNoShape">
              <a:avLst/>
            </a:prstTxWarp>
          </a:bodyPr>
          <a:lstStyle>
            <a:lvl1pPr algn="r" defTabSz="927877">
              <a:defRPr sz="1100">
                <a:latin typeface="ＭＳ Ｐゴシック" pitchFamily="50" charset="-128"/>
                <a:ea typeface="ＭＳ Ｐゴシック" pitchFamily="50" charset="-128"/>
              </a:defRPr>
            </a:lvl1pPr>
          </a:lstStyle>
          <a:p>
            <a:pPr>
              <a:defRPr/>
            </a:pPr>
            <a:fld id="{674F772C-F17A-41A2-9697-37ABE90B07A0}" type="slidenum">
              <a:rPr lang="en-US" altLang="ja-JP"/>
              <a:pPr>
                <a:defRPr/>
              </a:pPr>
              <a:t>‹#›</a:t>
            </a:fld>
            <a:endParaRPr lang="en-US" altLang="ja-JP"/>
          </a:p>
        </p:txBody>
      </p:sp>
    </p:spTree>
    <p:extLst>
      <p:ext uri="{BB962C8B-B14F-4D97-AF65-F5344CB8AC3E}">
        <p14:creationId xmlns:p14="http://schemas.microsoft.com/office/powerpoint/2010/main" val="363616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4871" cy="4989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640" tIns="46319" rIns="92640" bIns="46319" numCol="1" anchor="ctr" anchorCtr="0" compatLnSpc="1">
            <a:prstTxWarp prst="textNoShape">
              <a:avLst/>
            </a:prstTxWarp>
          </a:bodyPr>
          <a:lstStyle>
            <a:lvl1pPr defTabSz="927877">
              <a:defRPr sz="1100">
                <a:latin typeface="Times New Roman" pitchFamily="18" charset="0"/>
                <a:ea typeface="ＭＳ Ｐゴシック" pitchFamily="50" charset="-128"/>
              </a:defRPr>
            </a:lvl1pPr>
          </a:lstStyle>
          <a:p>
            <a:pPr>
              <a:defRPr/>
            </a:pPr>
            <a:endParaRPr lang="en-US" altLang="ja-JP"/>
          </a:p>
        </p:txBody>
      </p:sp>
      <p:sp>
        <p:nvSpPr>
          <p:cNvPr id="6147" name="Rectangle 3"/>
          <p:cNvSpPr>
            <a:spLocks noGrp="1" noChangeArrowheads="1"/>
          </p:cNvSpPr>
          <p:nvPr>
            <p:ph type="dt" idx="1"/>
          </p:nvPr>
        </p:nvSpPr>
        <p:spPr bwMode="auto">
          <a:xfrm>
            <a:off x="3903292" y="0"/>
            <a:ext cx="2984871" cy="4989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640" tIns="46319" rIns="92640" bIns="46319" numCol="1" anchor="ctr" anchorCtr="0" compatLnSpc="1">
            <a:prstTxWarp prst="textNoShape">
              <a:avLst/>
            </a:prstTxWarp>
          </a:bodyPr>
          <a:lstStyle>
            <a:lvl1pPr algn="r" defTabSz="927877">
              <a:defRPr sz="1100">
                <a:latin typeface="Times New Roman" pitchFamily="18" charset="0"/>
                <a:ea typeface="ＭＳ Ｐゴシック" pitchFamily="50" charset="-128"/>
              </a:defRPr>
            </a:lvl1pPr>
          </a:lstStyle>
          <a:p>
            <a:pPr>
              <a:defRPr/>
            </a:pPr>
            <a:endParaRPr lang="en-US" altLang="ja-JP"/>
          </a:p>
        </p:txBody>
      </p:sp>
      <p:sp>
        <p:nvSpPr>
          <p:cNvPr id="17412" name="Rectangle 4"/>
          <p:cNvSpPr>
            <a:spLocks noGrp="1" noRot="1" noChangeAspect="1" noChangeArrowheads="1" noTextEdit="1"/>
          </p:cNvSpPr>
          <p:nvPr>
            <p:ph type="sldImg" idx="2"/>
          </p:nvPr>
        </p:nvSpPr>
        <p:spPr bwMode="auto">
          <a:xfrm>
            <a:off x="731838" y="750888"/>
            <a:ext cx="5427662" cy="3759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8422" y="4757490"/>
            <a:ext cx="5051320" cy="45096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640" tIns="46319" rIns="92640" bIns="46319" numCol="1" anchor="ctr"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150" name="Rectangle 6"/>
          <p:cNvSpPr>
            <a:spLocks noGrp="1" noChangeArrowheads="1"/>
          </p:cNvSpPr>
          <p:nvPr>
            <p:ph type="ftr" sz="quarter" idx="4"/>
          </p:nvPr>
        </p:nvSpPr>
        <p:spPr bwMode="auto">
          <a:xfrm>
            <a:off x="0" y="9519776"/>
            <a:ext cx="2984871" cy="4989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640" tIns="46319" rIns="92640" bIns="46319" numCol="1" anchor="b" anchorCtr="0" compatLnSpc="1">
            <a:prstTxWarp prst="textNoShape">
              <a:avLst/>
            </a:prstTxWarp>
          </a:bodyPr>
          <a:lstStyle>
            <a:lvl1pPr defTabSz="927877">
              <a:defRPr sz="1100">
                <a:latin typeface="Times New Roman" pitchFamily="18" charset="0"/>
                <a:ea typeface="ＭＳ Ｐゴシック" pitchFamily="50" charset="-128"/>
              </a:defRPr>
            </a:lvl1pPr>
          </a:lstStyle>
          <a:p>
            <a:pPr>
              <a:defRPr/>
            </a:pPr>
            <a:endParaRPr lang="en-US" altLang="ja-JP"/>
          </a:p>
        </p:txBody>
      </p:sp>
      <p:sp>
        <p:nvSpPr>
          <p:cNvPr id="6151" name="Rectangle 7"/>
          <p:cNvSpPr>
            <a:spLocks noGrp="1" noChangeArrowheads="1"/>
          </p:cNvSpPr>
          <p:nvPr>
            <p:ph type="sldNum" sz="quarter" idx="5"/>
          </p:nvPr>
        </p:nvSpPr>
        <p:spPr bwMode="auto">
          <a:xfrm>
            <a:off x="3903292" y="9519776"/>
            <a:ext cx="2984871" cy="4989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640" tIns="46319" rIns="92640" bIns="46319" numCol="1" anchor="b" anchorCtr="0" compatLnSpc="1">
            <a:prstTxWarp prst="textNoShape">
              <a:avLst/>
            </a:prstTxWarp>
          </a:bodyPr>
          <a:lstStyle>
            <a:lvl1pPr algn="r" defTabSz="927877">
              <a:defRPr sz="1100">
                <a:latin typeface="Times New Roman" pitchFamily="18" charset="0"/>
                <a:ea typeface="ＭＳ Ｐゴシック" pitchFamily="50" charset="-128"/>
              </a:defRPr>
            </a:lvl1pPr>
          </a:lstStyle>
          <a:p>
            <a:pPr>
              <a:defRPr/>
            </a:pPr>
            <a:fld id="{A78BE73E-7734-44A5-A9C2-31705DE33590}" type="slidenum">
              <a:rPr lang="en-US" altLang="ja-JP"/>
              <a:pPr>
                <a:defRPr/>
              </a:pPr>
              <a:t>‹#›</a:t>
            </a:fld>
            <a:endParaRPr lang="en-US" altLang="ja-JP"/>
          </a:p>
        </p:txBody>
      </p:sp>
    </p:spTree>
    <p:extLst>
      <p:ext uri="{BB962C8B-B14F-4D97-AF65-F5344CB8AC3E}">
        <p14:creationId xmlns:p14="http://schemas.microsoft.com/office/powerpoint/2010/main" val="3935744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kumimoji="1" sz="1300" b="1">
                <a:solidFill>
                  <a:schemeClr val="tx1"/>
                </a:solidFill>
                <a:latin typeface="Arial" charset="0"/>
                <a:ea typeface="ＨＧｺﾞｼｯｸE-PRO" pitchFamily="50" charset="-128"/>
              </a:defRPr>
            </a:lvl1pPr>
            <a:lvl2pPr marL="747347" indent="-287442" eaLnBrk="0" hangingPunct="0">
              <a:defRPr kumimoji="1" sz="1300" b="1">
                <a:solidFill>
                  <a:schemeClr val="tx1"/>
                </a:solidFill>
                <a:latin typeface="Arial" charset="0"/>
                <a:ea typeface="ＨＧｺﾞｼｯｸE-PRO" pitchFamily="50" charset="-128"/>
              </a:defRPr>
            </a:lvl2pPr>
            <a:lvl3pPr marL="1149766" indent="-229953" eaLnBrk="0" hangingPunct="0">
              <a:defRPr kumimoji="1" sz="1300" b="1">
                <a:solidFill>
                  <a:schemeClr val="tx1"/>
                </a:solidFill>
                <a:latin typeface="Arial" charset="0"/>
                <a:ea typeface="ＨＧｺﾞｼｯｸE-PRO" pitchFamily="50" charset="-128"/>
              </a:defRPr>
            </a:lvl3pPr>
            <a:lvl4pPr marL="1609672" indent="-229953" eaLnBrk="0" hangingPunct="0">
              <a:defRPr kumimoji="1" sz="1300" b="1">
                <a:solidFill>
                  <a:schemeClr val="tx1"/>
                </a:solidFill>
                <a:latin typeface="Arial" charset="0"/>
                <a:ea typeface="ＨＧｺﾞｼｯｸE-PRO" pitchFamily="50" charset="-128"/>
              </a:defRPr>
            </a:lvl4pPr>
            <a:lvl5pPr marL="2069580" indent="-229953" eaLnBrk="0" hangingPunct="0">
              <a:defRPr kumimoji="1" sz="1300" b="1">
                <a:solidFill>
                  <a:schemeClr val="tx1"/>
                </a:solidFill>
                <a:latin typeface="Arial" charset="0"/>
                <a:ea typeface="ＨＧｺﾞｼｯｸE-PRO" pitchFamily="50" charset="-128"/>
              </a:defRPr>
            </a:lvl5pPr>
            <a:lvl6pPr marL="2529485" indent="-229953" eaLnBrk="0" fontAlgn="base" hangingPunct="0">
              <a:spcBef>
                <a:spcPct val="0"/>
              </a:spcBef>
              <a:spcAft>
                <a:spcPct val="0"/>
              </a:spcAft>
              <a:defRPr kumimoji="1" sz="1300" b="1">
                <a:solidFill>
                  <a:schemeClr val="tx1"/>
                </a:solidFill>
                <a:latin typeface="Arial" charset="0"/>
                <a:ea typeface="ＨＧｺﾞｼｯｸE-PRO" pitchFamily="50" charset="-128"/>
              </a:defRPr>
            </a:lvl6pPr>
            <a:lvl7pPr marL="2989393" indent="-229953" eaLnBrk="0" fontAlgn="base" hangingPunct="0">
              <a:spcBef>
                <a:spcPct val="0"/>
              </a:spcBef>
              <a:spcAft>
                <a:spcPct val="0"/>
              </a:spcAft>
              <a:defRPr kumimoji="1" sz="1300" b="1">
                <a:solidFill>
                  <a:schemeClr val="tx1"/>
                </a:solidFill>
                <a:latin typeface="Arial" charset="0"/>
                <a:ea typeface="ＨＧｺﾞｼｯｸE-PRO" pitchFamily="50" charset="-128"/>
              </a:defRPr>
            </a:lvl7pPr>
            <a:lvl8pPr marL="3449298" indent="-229953" eaLnBrk="0" fontAlgn="base" hangingPunct="0">
              <a:spcBef>
                <a:spcPct val="0"/>
              </a:spcBef>
              <a:spcAft>
                <a:spcPct val="0"/>
              </a:spcAft>
              <a:defRPr kumimoji="1" sz="1300" b="1">
                <a:solidFill>
                  <a:schemeClr val="tx1"/>
                </a:solidFill>
                <a:latin typeface="Arial" charset="0"/>
                <a:ea typeface="ＨＧｺﾞｼｯｸE-PRO" pitchFamily="50" charset="-128"/>
              </a:defRPr>
            </a:lvl8pPr>
            <a:lvl9pPr marL="3909206" indent="-229953" eaLnBrk="0" fontAlgn="base" hangingPunct="0">
              <a:spcBef>
                <a:spcPct val="0"/>
              </a:spcBef>
              <a:spcAft>
                <a:spcPct val="0"/>
              </a:spcAft>
              <a:defRPr kumimoji="1" sz="1300" b="1">
                <a:solidFill>
                  <a:schemeClr val="tx1"/>
                </a:solidFill>
                <a:latin typeface="Arial" charset="0"/>
                <a:ea typeface="ＨＧｺﾞｼｯｸE-PRO" pitchFamily="50" charset="-128"/>
              </a:defRPr>
            </a:lvl9pPr>
          </a:lstStyle>
          <a:p>
            <a:pPr eaLnBrk="1" hangingPunct="1"/>
            <a:fld id="{3F527FD1-7C31-49E4-9C64-4C780B8D38BD}" type="slidenum">
              <a:rPr lang="en-US" altLang="ja-JP" sz="1100" b="0">
                <a:latin typeface="Times New Roman" pitchFamily="18" charset="0"/>
                <a:ea typeface="ＭＳ Ｐゴシック" pitchFamily="50" charset="-128"/>
              </a:rPr>
              <a:pPr eaLnBrk="1" hangingPunct="1"/>
              <a:t>7</a:t>
            </a:fld>
            <a:endParaRPr lang="en-US" altLang="ja-JP" sz="1100" b="0">
              <a:latin typeface="Times New Roman" pitchFamily="18" charset="0"/>
              <a:ea typeface="ＭＳ Ｐゴシック" pitchFamily="50" charset="-128"/>
            </a:endParaRPr>
          </a:p>
        </p:txBody>
      </p:sp>
      <p:sp>
        <p:nvSpPr>
          <p:cNvPr id="39939" name="Rectangle 2"/>
          <p:cNvSpPr>
            <a:spLocks noGrp="1" noRot="1" noChangeAspect="1" noChangeArrowheads="1" noTextEdit="1"/>
          </p:cNvSpPr>
          <p:nvPr>
            <p:ph type="sldImg"/>
          </p:nvPr>
        </p:nvSpPr>
        <p:spPr>
          <a:xfrm>
            <a:off x="781050" y="776288"/>
            <a:ext cx="5580063" cy="3863975"/>
          </a:xfrm>
          <a:ln/>
        </p:spPr>
      </p:sp>
      <p:sp>
        <p:nvSpPr>
          <p:cNvPr id="39940"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673955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kumimoji="1" sz="1300" b="1">
                <a:solidFill>
                  <a:schemeClr val="tx1"/>
                </a:solidFill>
                <a:latin typeface="Arial" charset="0"/>
                <a:ea typeface="ＨＧｺﾞｼｯｸE-PRO" pitchFamily="50" charset="-128"/>
              </a:defRPr>
            </a:lvl1pPr>
            <a:lvl2pPr marL="728945" indent="-280364" eaLnBrk="0" hangingPunct="0">
              <a:defRPr kumimoji="1" sz="1300" b="1">
                <a:solidFill>
                  <a:schemeClr val="tx1"/>
                </a:solidFill>
                <a:latin typeface="Arial" charset="0"/>
                <a:ea typeface="ＨＧｺﾞｼｯｸE-PRO" pitchFamily="50" charset="-128"/>
              </a:defRPr>
            </a:lvl2pPr>
            <a:lvl3pPr marL="1121453" indent="-224291" eaLnBrk="0" hangingPunct="0">
              <a:defRPr kumimoji="1" sz="1300" b="1">
                <a:solidFill>
                  <a:schemeClr val="tx1"/>
                </a:solidFill>
                <a:latin typeface="Arial" charset="0"/>
                <a:ea typeface="ＨＧｺﾞｼｯｸE-PRO" pitchFamily="50" charset="-128"/>
              </a:defRPr>
            </a:lvl3pPr>
            <a:lvl4pPr marL="1570035" indent="-224291" eaLnBrk="0" hangingPunct="0">
              <a:defRPr kumimoji="1" sz="1300" b="1">
                <a:solidFill>
                  <a:schemeClr val="tx1"/>
                </a:solidFill>
                <a:latin typeface="Arial" charset="0"/>
                <a:ea typeface="ＨＧｺﾞｼｯｸE-PRO" pitchFamily="50" charset="-128"/>
              </a:defRPr>
            </a:lvl4pPr>
            <a:lvl5pPr marL="2018618" indent="-224291" eaLnBrk="0" hangingPunct="0">
              <a:defRPr kumimoji="1" sz="1300" b="1">
                <a:solidFill>
                  <a:schemeClr val="tx1"/>
                </a:solidFill>
                <a:latin typeface="Arial" charset="0"/>
                <a:ea typeface="ＨＧｺﾞｼｯｸE-PRO" pitchFamily="50" charset="-128"/>
              </a:defRPr>
            </a:lvl5pPr>
            <a:lvl6pPr marL="2467199" indent="-224291" eaLnBrk="0" fontAlgn="base" hangingPunct="0">
              <a:spcBef>
                <a:spcPct val="0"/>
              </a:spcBef>
              <a:spcAft>
                <a:spcPct val="0"/>
              </a:spcAft>
              <a:defRPr kumimoji="1" sz="1300" b="1">
                <a:solidFill>
                  <a:schemeClr val="tx1"/>
                </a:solidFill>
                <a:latin typeface="Arial" charset="0"/>
                <a:ea typeface="ＨＧｺﾞｼｯｸE-PRO" pitchFamily="50" charset="-128"/>
              </a:defRPr>
            </a:lvl6pPr>
            <a:lvl7pPr marL="2915780" indent="-224291" eaLnBrk="0" fontAlgn="base" hangingPunct="0">
              <a:spcBef>
                <a:spcPct val="0"/>
              </a:spcBef>
              <a:spcAft>
                <a:spcPct val="0"/>
              </a:spcAft>
              <a:defRPr kumimoji="1" sz="1300" b="1">
                <a:solidFill>
                  <a:schemeClr val="tx1"/>
                </a:solidFill>
                <a:latin typeface="Arial" charset="0"/>
                <a:ea typeface="ＨＧｺﾞｼｯｸE-PRO" pitchFamily="50" charset="-128"/>
              </a:defRPr>
            </a:lvl7pPr>
            <a:lvl8pPr marL="3364362" indent="-224291" eaLnBrk="0" fontAlgn="base" hangingPunct="0">
              <a:spcBef>
                <a:spcPct val="0"/>
              </a:spcBef>
              <a:spcAft>
                <a:spcPct val="0"/>
              </a:spcAft>
              <a:defRPr kumimoji="1" sz="1300" b="1">
                <a:solidFill>
                  <a:schemeClr val="tx1"/>
                </a:solidFill>
                <a:latin typeface="Arial" charset="0"/>
                <a:ea typeface="ＨＧｺﾞｼｯｸE-PRO" pitchFamily="50" charset="-128"/>
              </a:defRPr>
            </a:lvl8pPr>
            <a:lvl9pPr marL="3812944" indent="-224291" eaLnBrk="0" fontAlgn="base" hangingPunct="0">
              <a:spcBef>
                <a:spcPct val="0"/>
              </a:spcBef>
              <a:spcAft>
                <a:spcPct val="0"/>
              </a:spcAft>
              <a:defRPr kumimoji="1" sz="1300" b="1">
                <a:solidFill>
                  <a:schemeClr val="tx1"/>
                </a:solidFill>
                <a:latin typeface="Arial" charset="0"/>
                <a:ea typeface="ＨＧｺﾞｼｯｸE-PRO" pitchFamily="50" charset="-128"/>
              </a:defRPr>
            </a:lvl9pPr>
          </a:lstStyle>
          <a:p>
            <a:pPr eaLnBrk="1" hangingPunct="1"/>
            <a:fld id="{C4070BBB-8646-4B50-8809-760D5EC65CC0}" type="slidenum">
              <a:rPr lang="en-US" altLang="ja-JP" sz="1100" b="0">
                <a:latin typeface="Times New Roman" pitchFamily="18" charset="0"/>
                <a:ea typeface="ＭＳ Ｐゴシック" pitchFamily="50" charset="-128"/>
              </a:rPr>
              <a:pPr eaLnBrk="1" hangingPunct="1"/>
              <a:t>8</a:t>
            </a:fld>
            <a:endParaRPr lang="en-US" altLang="ja-JP" sz="1100" b="0">
              <a:latin typeface="Times New Roman" pitchFamily="18" charset="0"/>
              <a:ea typeface="ＭＳ Ｐゴシック" pitchFamily="50"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ja-JP" altLang="en-US"/>
              <a:t>の</a:t>
            </a:r>
          </a:p>
        </p:txBody>
      </p:sp>
    </p:spTree>
    <p:extLst>
      <p:ext uri="{BB962C8B-B14F-4D97-AF65-F5344CB8AC3E}">
        <p14:creationId xmlns:p14="http://schemas.microsoft.com/office/powerpoint/2010/main" val="183526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kumimoji="1" sz="1300" b="1">
                <a:solidFill>
                  <a:schemeClr val="tx1"/>
                </a:solidFill>
                <a:latin typeface="Arial" charset="0"/>
                <a:ea typeface="ＨＧｺﾞｼｯｸE-PRO" pitchFamily="50" charset="-128"/>
              </a:defRPr>
            </a:lvl1pPr>
            <a:lvl2pPr marL="728945" indent="-280364" eaLnBrk="0" hangingPunct="0">
              <a:defRPr kumimoji="1" sz="1300" b="1">
                <a:solidFill>
                  <a:schemeClr val="tx1"/>
                </a:solidFill>
                <a:latin typeface="Arial" charset="0"/>
                <a:ea typeface="ＨＧｺﾞｼｯｸE-PRO" pitchFamily="50" charset="-128"/>
              </a:defRPr>
            </a:lvl2pPr>
            <a:lvl3pPr marL="1121453" indent="-224291" eaLnBrk="0" hangingPunct="0">
              <a:defRPr kumimoji="1" sz="1300" b="1">
                <a:solidFill>
                  <a:schemeClr val="tx1"/>
                </a:solidFill>
                <a:latin typeface="Arial" charset="0"/>
                <a:ea typeface="ＨＧｺﾞｼｯｸE-PRO" pitchFamily="50" charset="-128"/>
              </a:defRPr>
            </a:lvl3pPr>
            <a:lvl4pPr marL="1570035" indent="-224291" eaLnBrk="0" hangingPunct="0">
              <a:defRPr kumimoji="1" sz="1300" b="1">
                <a:solidFill>
                  <a:schemeClr val="tx1"/>
                </a:solidFill>
                <a:latin typeface="Arial" charset="0"/>
                <a:ea typeface="ＨＧｺﾞｼｯｸE-PRO" pitchFamily="50" charset="-128"/>
              </a:defRPr>
            </a:lvl4pPr>
            <a:lvl5pPr marL="2018618" indent="-224291" eaLnBrk="0" hangingPunct="0">
              <a:defRPr kumimoji="1" sz="1300" b="1">
                <a:solidFill>
                  <a:schemeClr val="tx1"/>
                </a:solidFill>
                <a:latin typeface="Arial" charset="0"/>
                <a:ea typeface="ＨＧｺﾞｼｯｸE-PRO" pitchFamily="50" charset="-128"/>
              </a:defRPr>
            </a:lvl5pPr>
            <a:lvl6pPr marL="2467199" indent="-224291" eaLnBrk="0" fontAlgn="base" hangingPunct="0">
              <a:spcBef>
                <a:spcPct val="0"/>
              </a:spcBef>
              <a:spcAft>
                <a:spcPct val="0"/>
              </a:spcAft>
              <a:defRPr kumimoji="1" sz="1300" b="1">
                <a:solidFill>
                  <a:schemeClr val="tx1"/>
                </a:solidFill>
                <a:latin typeface="Arial" charset="0"/>
                <a:ea typeface="ＨＧｺﾞｼｯｸE-PRO" pitchFamily="50" charset="-128"/>
              </a:defRPr>
            </a:lvl6pPr>
            <a:lvl7pPr marL="2915780" indent="-224291" eaLnBrk="0" fontAlgn="base" hangingPunct="0">
              <a:spcBef>
                <a:spcPct val="0"/>
              </a:spcBef>
              <a:spcAft>
                <a:spcPct val="0"/>
              </a:spcAft>
              <a:defRPr kumimoji="1" sz="1300" b="1">
                <a:solidFill>
                  <a:schemeClr val="tx1"/>
                </a:solidFill>
                <a:latin typeface="Arial" charset="0"/>
                <a:ea typeface="ＨＧｺﾞｼｯｸE-PRO" pitchFamily="50" charset="-128"/>
              </a:defRPr>
            </a:lvl7pPr>
            <a:lvl8pPr marL="3364362" indent="-224291" eaLnBrk="0" fontAlgn="base" hangingPunct="0">
              <a:spcBef>
                <a:spcPct val="0"/>
              </a:spcBef>
              <a:spcAft>
                <a:spcPct val="0"/>
              </a:spcAft>
              <a:defRPr kumimoji="1" sz="1300" b="1">
                <a:solidFill>
                  <a:schemeClr val="tx1"/>
                </a:solidFill>
                <a:latin typeface="Arial" charset="0"/>
                <a:ea typeface="ＨＧｺﾞｼｯｸE-PRO" pitchFamily="50" charset="-128"/>
              </a:defRPr>
            </a:lvl8pPr>
            <a:lvl9pPr marL="3812944" indent="-224291" eaLnBrk="0" fontAlgn="base" hangingPunct="0">
              <a:spcBef>
                <a:spcPct val="0"/>
              </a:spcBef>
              <a:spcAft>
                <a:spcPct val="0"/>
              </a:spcAft>
              <a:defRPr kumimoji="1" sz="1300" b="1">
                <a:solidFill>
                  <a:schemeClr val="tx1"/>
                </a:solidFill>
                <a:latin typeface="Arial" charset="0"/>
                <a:ea typeface="ＨＧｺﾞｼｯｸE-PRO" pitchFamily="50" charset="-128"/>
              </a:defRPr>
            </a:lvl9pPr>
          </a:lstStyle>
          <a:p>
            <a:pPr eaLnBrk="1" hangingPunct="1"/>
            <a:fld id="{DCEDB962-831B-4C9F-B554-CE3236ACE124}" type="slidenum">
              <a:rPr lang="en-US" altLang="ja-JP" sz="1100" b="0">
                <a:latin typeface="Times New Roman" pitchFamily="18" charset="0"/>
                <a:ea typeface="ＭＳ Ｐゴシック" pitchFamily="50" charset="-128"/>
              </a:rPr>
              <a:pPr eaLnBrk="1" hangingPunct="1"/>
              <a:t>9</a:t>
            </a:fld>
            <a:endParaRPr lang="en-US" altLang="ja-JP" sz="1100" b="0">
              <a:latin typeface="Times New Roman" pitchFamily="18" charset="0"/>
              <a:ea typeface="ＭＳ Ｐゴシック" pitchFamily="50" charset="-128"/>
            </a:endParaRPr>
          </a:p>
        </p:txBody>
      </p:sp>
      <p:sp>
        <p:nvSpPr>
          <p:cNvPr id="44035" name="Rectangle 2"/>
          <p:cNvSpPr>
            <a:spLocks noGrp="1" noRot="1" noChangeAspect="1" noChangeArrowheads="1" noTextEdit="1"/>
          </p:cNvSpPr>
          <p:nvPr>
            <p:ph type="sldImg"/>
          </p:nvPr>
        </p:nvSpPr>
        <p:spPr>
          <a:xfrm>
            <a:off x="728663" y="758825"/>
            <a:ext cx="5465762" cy="3784600"/>
          </a:xfrm>
          <a:ln/>
        </p:spPr>
      </p:sp>
      <p:sp>
        <p:nvSpPr>
          <p:cNvPr id="44036" name="Rectangle 3"/>
          <p:cNvSpPr>
            <a:spLocks noGrp="1" noChangeArrowheads="1"/>
          </p:cNvSpPr>
          <p:nvPr>
            <p:ph type="body" idx="1"/>
          </p:nvPr>
        </p:nvSpPr>
        <p:spPr>
          <a:xfrm>
            <a:off x="923597" y="4791756"/>
            <a:ext cx="5071267" cy="4541289"/>
          </a:xfrm>
          <a:noFill/>
        </p:spPr>
        <p:txBody>
          <a:bodyPr/>
          <a:lstStyle/>
          <a:p>
            <a:pPr eaLnBrk="1" hangingPunct="1"/>
            <a:endParaRPr lang="ja-JP" altLang="ja-JP"/>
          </a:p>
        </p:txBody>
      </p:sp>
    </p:spTree>
    <p:extLst>
      <p:ext uri="{BB962C8B-B14F-4D97-AF65-F5344CB8AC3E}">
        <p14:creationId xmlns:p14="http://schemas.microsoft.com/office/powerpoint/2010/main" val="2981358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kumimoji="1" sz="1300" b="1">
                <a:solidFill>
                  <a:schemeClr val="tx1"/>
                </a:solidFill>
                <a:latin typeface="Arial" charset="0"/>
                <a:ea typeface="ＨＧｺﾞｼｯｸE-PRO" pitchFamily="50" charset="-128"/>
              </a:defRPr>
            </a:lvl1pPr>
            <a:lvl2pPr marL="728945" indent="-280364" eaLnBrk="0" hangingPunct="0">
              <a:defRPr kumimoji="1" sz="1300" b="1">
                <a:solidFill>
                  <a:schemeClr val="tx1"/>
                </a:solidFill>
                <a:latin typeface="Arial" charset="0"/>
                <a:ea typeface="ＨＧｺﾞｼｯｸE-PRO" pitchFamily="50" charset="-128"/>
              </a:defRPr>
            </a:lvl2pPr>
            <a:lvl3pPr marL="1121453" indent="-224291" eaLnBrk="0" hangingPunct="0">
              <a:defRPr kumimoji="1" sz="1300" b="1">
                <a:solidFill>
                  <a:schemeClr val="tx1"/>
                </a:solidFill>
                <a:latin typeface="Arial" charset="0"/>
                <a:ea typeface="ＨＧｺﾞｼｯｸE-PRO" pitchFamily="50" charset="-128"/>
              </a:defRPr>
            </a:lvl3pPr>
            <a:lvl4pPr marL="1570035" indent="-224291" eaLnBrk="0" hangingPunct="0">
              <a:defRPr kumimoji="1" sz="1300" b="1">
                <a:solidFill>
                  <a:schemeClr val="tx1"/>
                </a:solidFill>
                <a:latin typeface="Arial" charset="0"/>
                <a:ea typeface="ＨＧｺﾞｼｯｸE-PRO" pitchFamily="50" charset="-128"/>
              </a:defRPr>
            </a:lvl4pPr>
            <a:lvl5pPr marL="2018618" indent="-224291" eaLnBrk="0" hangingPunct="0">
              <a:defRPr kumimoji="1" sz="1300" b="1">
                <a:solidFill>
                  <a:schemeClr val="tx1"/>
                </a:solidFill>
                <a:latin typeface="Arial" charset="0"/>
                <a:ea typeface="ＨＧｺﾞｼｯｸE-PRO" pitchFamily="50" charset="-128"/>
              </a:defRPr>
            </a:lvl5pPr>
            <a:lvl6pPr marL="2467199" indent="-224291" eaLnBrk="0" fontAlgn="base" hangingPunct="0">
              <a:spcBef>
                <a:spcPct val="0"/>
              </a:spcBef>
              <a:spcAft>
                <a:spcPct val="0"/>
              </a:spcAft>
              <a:defRPr kumimoji="1" sz="1300" b="1">
                <a:solidFill>
                  <a:schemeClr val="tx1"/>
                </a:solidFill>
                <a:latin typeface="Arial" charset="0"/>
                <a:ea typeface="ＨＧｺﾞｼｯｸE-PRO" pitchFamily="50" charset="-128"/>
              </a:defRPr>
            </a:lvl6pPr>
            <a:lvl7pPr marL="2915780" indent="-224291" eaLnBrk="0" fontAlgn="base" hangingPunct="0">
              <a:spcBef>
                <a:spcPct val="0"/>
              </a:spcBef>
              <a:spcAft>
                <a:spcPct val="0"/>
              </a:spcAft>
              <a:defRPr kumimoji="1" sz="1300" b="1">
                <a:solidFill>
                  <a:schemeClr val="tx1"/>
                </a:solidFill>
                <a:latin typeface="Arial" charset="0"/>
                <a:ea typeface="ＨＧｺﾞｼｯｸE-PRO" pitchFamily="50" charset="-128"/>
              </a:defRPr>
            </a:lvl7pPr>
            <a:lvl8pPr marL="3364362" indent="-224291" eaLnBrk="0" fontAlgn="base" hangingPunct="0">
              <a:spcBef>
                <a:spcPct val="0"/>
              </a:spcBef>
              <a:spcAft>
                <a:spcPct val="0"/>
              </a:spcAft>
              <a:defRPr kumimoji="1" sz="1300" b="1">
                <a:solidFill>
                  <a:schemeClr val="tx1"/>
                </a:solidFill>
                <a:latin typeface="Arial" charset="0"/>
                <a:ea typeface="ＨＧｺﾞｼｯｸE-PRO" pitchFamily="50" charset="-128"/>
              </a:defRPr>
            </a:lvl8pPr>
            <a:lvl9pPr marL="3812944" indent="-224291" eaLnBrk="0" fontAlgn="base" hangingPunct="0">
              <a:spcBef>
                <a:spcPct val="0"/>
              </a:spcBef>
              <a:spcAft>
                <a:spcPct val="0"/>
              </a:spcAft>
              <a:defRPr kumimoji="1" sz="1300" b="1">
                <a:solidFill>
                  <a:schemeClr val="tx1"/>
                </a:solidFill>
                <a:latin typeface="Arial" charset="0"/>
                <a:ea typeface="ＨＧｺﾞｼｯｸE-PRO" pitchFamily="50" charset="-128"/>
              </a:defRPr>
            </a:lvl9pPr>
          </a:lstStyle>
          <a:p>
            <a:pPr eaLnBrk="1" hangingPunct="1"/>
            <a:fld id="{483E83C9-CCAB-41B4-83A7-5B191B0E0946}" type="slidenum">
              <a:rPr lang="en-US" altLang="ja-JP" sz="1100" b="0">
                <a:latin typeface="Times New Roman" pitchFamily="18" charset="0"/>
                <a:ea typeface="ＭＳ Ｐゴシック" pitchFamily="50" charset="-128"/>
              </a:rPr>
              <a:pPr eaLnBrk="1" hangingPunct="1"/>
              <a:t>11</a:t>
            </a:fld>
            <a:endParaRPr lang="en-US" altLang="ja-JP" sz="1100" b="0">
              <a:latin typeface="Times New Roman" pitchFamily="18" charset="0"/>
              <a:ea typeface="ＭＳ Ｐゴシック" pitchFamily="50" charset="-128"/>
            </a:endParaRPr>
          </a:p>
        </p:txBody>
      </p:sp>
      <p:sp>
        <p:nvSpPr>
          <p:cNvPr id="45059" name="Rectangle 2"/>
          <p:cNvSpPr>
            <a:spLocks noGrp="1" noRot="1" noChangeAspect="1" noChangeArrowheads="1" noTextEdit="1"/>
          </p:cNvSpPr>
          <p:nvPr>
            <p:ph type="sldImg"/>
          </p:nvPr>
        </p:nvSpPr>
        <p:spPr>
          <a:xfrm>
            <a:off x="728663" y="758825"/>
            <a:ext cx="5465762" cy="3784600"/>
          </a:xfrm>
          <a:ln/>
        </p:spPr>
      </p:sp>
      <p:sp>
        <p:nvSpPr>
          <p:cNvPr id="45060" name="Rectangle 3"/>
          <p:cNvSpPr>
            <a:spLocks noGrp="1" noChangeArrowheads="1"/>
          </p:cNvSpPr>
          <p:nvPr>
            <p:ph type="body" idx="1"/>
          </p:nvPr>
        </p:nvSpPr>
        <p:spPr>
          <a:xfrm>
            <a:off x="923597" y="4791756"/>
            <a:ext cx="5071267" cy="4541289"/>
          </a:xfrm>
          <a:noFill/>
        </p:spPr>
        <p:txBody>
          <a:bodyPr/>
          <a:lstStyle/>
          <a:p>
            <a:pPr eaLnBrk="1" hangingPunct="1"/>
            <a:endParaRPr lang="ja-JP" altLang="ja-JP"/>
          </a:p>
        </p:txBody>
      </p:sp>
    </p:spTree>
    <p:extLst>
      <p:ext uri="{BB962C8B-B14F-4D97-AF65-F5344CB8AC3E}">
        <p14:creationId xmlns:p14="http://schemas.microsoft.com/office/powerpoint/2010/main" val="1347135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kumimoji="1" sz="1300" b="1">
                <a:solidFill>
                  <a:schemeClr val="tx1"/>
                </a:solidFill>
                <a:latin typeface="Arial" charset="0"/>
                <a:ea typeface="ＨＧｺﾞｼｯｸE-PRO" pitchFamily="50" charset="-128"/>
              </a:defRPr>
            </a:lvl1pPr>
            <a:lvl2pPr marL="747347" indent="-287442" eaLnBrk="0" hangingPunct="0">
              <a:defRPr kumimoji="1" sz="1300" b="1">
                <a:solidFill>
                  <a:schemeClr val="tx1"/>
                </a:solidFill>
                <a:latin typeface="Arial" charset="0"/>
                <a:ea typeface="ＨＧｺﾞｼｯｸE-PRO" pitchFamily="50" charset="-128"/>
              </a:defRPr>
            </a:lvl2pPr>
            <a:lvl3pPr marL="1149766" indent="-229953" eaLnBrk="0" hangingPunct="0">
              <a:defRPr kumimoji="1" sz="1300" b="1">
                <a:solidFill>
                  <a:schemeClr val="tx1"/>
                </a:solidFill>
                <a:latin typeface="Arial" charset="0"/>
                <a:ea typeface="ＨＧｺﾞｼｯｸE-PRO" pitchFamily="50" charset="-128"/>
              </a:defRPr>
            </a:lvl3pPr>
            <a:lvl4pPr marL="1609672" indent="-229953" eaLnBrk="0" hangingPunct="0">
              <a:defRPr kumimoji="1" sz="1300" b="1">
                <a:solidFill>
                  <a:schemeClr val="tx1"/>
                </a:solidFill>
                <a:latin typeface="Arial" charset="0"/>
                <a:ea typeface="ＨＧｺﾞｼｯｸE-PRO" pitchFamily="50" charset="-128"/>
              </a:defRPr>
            </a:lvl4pPr>
            <a:lvl5pPr marL="2069580" indent="-229953" eaLnBrk="0" hangingPunct="0">
              <a:defRPr kumimoji="1" sz="1300" b="1">
                <a:solidFill>
                  <a:schemeClr val="tx1"/>
                </a:solidFill>
                <a:latin typeface="Arial" charset="0"/>
                <a:ea typeface="ＨＧｺﾞｼｯｸE-PRO" pitchFamily="50" charset="-128"/>
              </a:defRPr>
            </a:lvl5pPr>
            <a:lvl6pPr marL="2529485" indent="-229953" eaLnBrk="0" fontAlgn="base" hangingPunct="0">
              <a:spcBef>
                <a:spcPct val="0"/>
              </a:spcBef>
              <a:spcAft>
                <a:spcPct val="0"/>
              </a:spcAft>
              <a:defRPr kumimoji="1" sz="1300" b="1">
                <a:solidFill>
                  <a:schemeClr val="tx1"/>
                </a:solidFill>
                <a:latin typeface="Arial" charset="0"/>
                <a:ea typeface="ＨＧｺﾞｼｯｸE-PRO" pitchFamily="50" charset="-128"/>
              </a:defRPr>
            </a:lvl6pPr>
            <a:lvl7pPr marL="2989393" indent="-229953" eaLnBrk="0" fontAlgn="base" hangingPunct="0">
              <a:spcBef>
                <a:spcPct val="0"/>
              </a:spcBef>
              <a:spcAft>
                <a:spcPct val="0"/>
              </a:spcAft>
              <a:defRPr kumimoji="1" sz="1300" b="1">
                <a:solidFill>
                  <a:schemeClr val="tx1"/>
                </a:solidFill>
                <a:latin typeface="Arial" charset="0"/>
                <a:ea typeface="ＨＧｺﾞｼｯｸE-PRO" pitchFamily="50" charset="-128"/>
              </a:defRPr>
            </a:lvl7pPr>
            <a:lvl8pPr marL="3449298" indent="-229953" eaLnBrk="0" fontAlgn="base" hangingPunct="0">
              <a:spcBef>
                <a:spcPct val="0"/>
              </a:spcBef>
              <a:spcAft>
                <a:spcPct val="0"/>
              </a:spcAft>
              <a:defRPr kumimoji="1" sz="1300" b="1">
                <a:solidFill>
                  <a:schemeClr val="tx1"/>
                </a:solidFill>
                <a:latin typeface="Arial" charset="0"/>
                <a:ea typeface="ＨＧｺﾞｼｯｸE-PRO" pitchFamily="50" charset="-128"/>
              </a:defRPr>
            </a:lvl8pPr>
            <a:lvl9pPr marL="3909206" indent="-229953" eaLnBrk="0" fontAlgn="base" hangingPunct="0">
              <a:spcBef>
                <a:spcPct val="0"/>
              </a:spcBef>
              <a:spcAft>
                <a:spcPct val="0"/>
              </a:spcAft>
              <a:defRPr kumimoji="1" sz="1300" b="1">
                <a:solidFill>
                  <a:schemeClr val="tx1"/>
                </a:solidFill>
                <a:latin typeface="Arial" charset="0"/>
                <a:ea typeface="ＨＧｺﾞｼｯｸE-PRO" pitchFamily="50" charset="-128"/>
              </a:defRPr>
            </a:lvl9pPr>
          </a:lstStyle>
          <a:p>
            <a:pPr eaLnBrk="1" hangingPunct="1"/>
            <a:fld id="{C4070BBB-8646-4B50-8809-760D5EC65CC0}" type="slidenum">
              <a:rPr lang="en-US" altLang="ja-JP" sz="1100" b="0">
                <a:latin typeface="Times New Roman" pitchFamily="18" charset="0"/>
                <a:ea typeface="ＭＳ Ｐゴシック" pitchFamily="50" charset="-128"/>
              </a:rPr>
              <a:pPr eaLnBrk="1" hangingPunct="1"/>
              <a:t>12</a:t>
            </a:fld>
            <a:endParaRPr lang="en-US" altLang="ja-JP" sz="1100" b="0">
              <a:latin typeface="Times New Roman" pitchFamily="18" charset="0"/>
              <a:ea typeface="ＭＳ Ｐゴシック" pitchFamily="50"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ja-JP" altLang="en-US"/>
              <a:t>の</a:t>
            </a:r>
          </a:p>
        </p:txBody>
      </p:sp>
    </p:spTree>
    <p:extLst>
      <p:ext uri="{BB962C8B-B14F-4D97-AF65-F5344CB8AC3E}">
        <p14:creationId xmlns:p14="http://schemas.microsoft.com/office/powerpoint/2010/main" val="287541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kumimoji="1" sz="1300" b="1">
                <a:solidFill>
                  <a:schemeClr val="tx1"/>
                </a:solidFill>
                <a:latin typeface="Arial" charset="0"/>
                <a:ea typeface="ＨＧｺﾞｼｯｸE-PRO" pitchFamily="50" charset="-128"/>
              </a:defRPr>
            </a:lvl1pPr>
            <a:lvl2pPr marL="747347" indent="-287442" eaLnBrk="0" hangingPunct="0">
              <a:defRPr kumimoji="1" sz="1300" b="1">
                <a:solidFill>
                  <a:schemeClr val="tx1"/>
                </a:solidFill>
                <a:latin typeface="Arial" charset="0"/>
                <a:ea typeface="ＨＧｺﾞｼｯｸE-PRO" pitchFamily="50" charset="-128"/>
              </a:defRPr>
            </a:lvl2pPr>
            <a:lvl3pPr marL="1149766" indent="-229953" eaLnBrk="0" hangingPunct="0">
              <a:defRPr kumimoji="1" sz="1300" b="1">
                <a:solidFill>
                  <a:schemeClr val="tx1"/>
                </a:solidFill>
                <a:latin typeface="Arial" charset="0"/>
                <a:ea typeface="ＨＧｺﾞｼｯｸE-PRO" pitchFamily="50" charset="-128"/>
              </a:defRPr>
            </a:lvl3pPr>
            <a:lvl4pPr marL="1609672" indent="-229953" eaLnBrk="0" hangingPunct="0">
              <a:defRPr kumimoji="1" sz="1300" b="1">
                <a:solidFill>
                  <a:schemeClr val="tx1"/>
                </a:solidFill>
                <a:latin typeface="Arial" charset="0"/>
                <a:ea typeface="ＨＧｺﾞｼｯｸE-PRO" pitchFamily="50" charset="-128"/>
              </a:defRPr>
            </a:lvl4pPr>
            <a:lvl5pPr marL="2069580" indent="-229953" eaLnBrk="0" hangingPunct="0">
              <a:defRPr kumimoji="1" sz="1300" b="1">
                <a:solidFill>
                  <a:schemeClr val="tx1"/>
                </a:solidFill>
                <a:latin typeface="Arial" charset="0"/>
                <a:ea typeface="ＨＧｺﾞｼｯｸE-PRO" pitchFamily="50" charset="-128"/>
              </a:defRPr>
            </a:lvl5pPr>
            <a:lvl6pPr marL="2529485" indent="-229953" eaLnBrk="0" fontAlgn="base" hangingPunct="0">
              <a:spcBef>
                <a:spcPct val="0"/>
              </a:spcBef>
              <a:spcAft>
                <a:spcPct val="0"/>
              </a:spcAft>
              <a:defRPr kumimoji="1" sz="1300" b="1">
                <a:solidFill>
                  <a:schemeClr val="tx1"/>
                </a:solidFill>
                <a:latin typeface="Arial" charset="0"/>
                <a:ea typeface="ＨＧｺﾞｼｯｸE-PRO" pitchFamily="50" charset="-128"/>
              </a:defRPr>
            </a:lvl6pPr>
            <a:lvl7pPr marL="2989393" indent="-229953" eaLnBrk="0" fontAlgn="base" hangingPunct="0">
              <a:spcBef>
                <a:spcPct val="0"/>
              </a:spcBef>
              <a:spcAft>
                <a:spcPct val="0"/>
              </a:spcAft>
              <a:defRPr kumimoji="1" sz="1300" b="1">
                <a:solidFill>
                  <a:schemeClr val="tx1"/>
                </a:solidFill>
                <a:latin typeface="Arial" charset="0"/>
                <a:ea typeface="ＨＧｺﾞｼｯｸE-PRO" pitchFamily="50" charset="-128"/>
              </a:defRPr>
            </a:lvl7pPr>
            <a:lvl8pPr marL="3449298" indent="-229953" eaLnBrk="0" fontAlgn="base" hangingPunct="0">
              <a:spcBef>
                <a:spcPct val="0"/>
              </a:spcBef>
              <a:spcAft>
                <a:spcPct val="0"/>
              </a:spcAft>
              <a:defRPr kumimoji="1" sz="1300" b="1">
                <a:solidFill>
                  <a:schemeClr val="tx1"/>
                </a:solidFill>
                <a:latin typeface="Arial" charset="0"/>
                <a:ea typeface="ＨＧｺﾞｼｯｸE-PRO" pitchFamily="50" charset="-128"/>
              </a:defRPr>
            </a:lvl8pPr>
            <a:lvl9pPr marL="3909206" indent="-229953" eaLnBrk="0" fontAlgn="base" hangingPunct="0">
              <a:spcBef>
                <a:spcPct val="0"/>
              </a:spcBef>
              <a:spcAft>
                <a:spcPct val="0"/>
              </a:spcAft>
              <a:defRPr kumimoji="1" sz="1300" b="1">
                <a:solidFill>
                  <a:schemeClr val="tx1"/>
                </a:solidFill>
                <a:latin typeface="Arial" charset="0"/>
                <a:ea typeface="ＨＧｺﾞｼｯｸE-PRO" pitchFamily="50" charset="-128"/>
              </a:defRPr>
            </a:lvl9pPr>
          </a:lstStyle>
          <a:p>
            <a:pPr eaLnBrk="1" hangingPunct="1"/>
            <a:fld id="{C4070BBB-8646-4B50-8809-760D5EC65CC0}" type="slidenum">
              <a:rPr lang="en-US" altLang="ja-JP" sz="1100" b="0">
                <a:latin typeface="Times New Roman" pitchFamily="18" charset="0"/>
                <a:ea typeface="ＭＳ Ｐゴシック" pitchFamily="50" charset="-128"/>
              </a:rPr>
              <a:pPr eaLnBrk="1" hangingPunct="1"/>
              <a:t>13</a:t>
            </a:fld>
            <a:endParaRPr lang="en-US" altLang="ja-JP" sz="1100" b="0">
              <a:latin typeface="Times New Roman" pitchFamily="18" charset="0"/>
              <a:ea typeface="ＭＳ Ｐゴシック" pitchFamily="50"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ja-JP" altLang="en-US"/>
              <a:t>の</a:t>
            </a:r>
          </a:p>
        </p:txBody>
      </p:sp>
    </p:spTree>
    <p:extLst>
      <p:ext uri="{BB962C8B-B14F-4D97-AF65-F5344CB8AC3E}">
        <p14:creationId xmlns:p14="http://schemas.microsoft.com/office/powerpoint/2010/main" val="597587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ja-JP"/>
              <a:t>- </a:t>
            </a:r>
            <a:fld id="{F66D740F-AB8F-4C6C-874F-27985AD88414}" type="slidenum">
              <a:rPr lang="en-US" altLang="ja-JP"/>
              <a:pPr>
                <a:defRPr/>
              </a:pPr>
              <a:t>‹#›</a:t>
            </a:fld>
            <a:r>
              <a:rPr lang="en-US" altLang="ja-JP"/>
              <a:t> -</a:t>
            </a:r>
          </a:p>
        </p:txBody>
      </p:sp>
    </p:spTree>
    <p:extLst>
      <p:ext uri="{BB962C8B-B14F-4D97-AF65-F5344CB8AC3E}">
        <p14:creationId xmlns:p14="http://schemas.microsoft.com/office/powerpoint/2010/main" val="3734956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ja-JP"/>
              <a:t>- </a:t>
            </a:r>
            <a:fld id="{8BE3DCD2-2F33-4437-9E74-96AB99A1A2E1}" type="slidenum">
              <a:rPr lang="en-US" altLang="ja-JP"/>
              <a:pPr>
                <a:defRPr/>
              </a:pPr>
              <a:t>‹#›</a:t>
            </a:fld>
            <a:r>
              <a:rPr lang="en-US" altLang="ja-JP"/>
              <a:t> -</a:t>
            </a:r>
          </a:p>
        </p:txBody>
      </p:sp>
    </p:spTree>
    <p:extLst>
      <p:ext uri="{BB962C8B-B14F-4D97-AF65-F5344CB8AC3E}">
        <p14:creationId xmlns:p14="http://schemas.microsoft.com/office/powerpoint/2010/main" val="225897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72313" y="228600"/>
            <a:ext cx="2109787" cy="50292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742950" y="228600"/>
            <a:ext cx="6176963" cy="5029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ja-JP"/>
              <a:t>- </a:t>
            </a:r>
            <a:fld id="{03B2FF8F-7790-4F68-8F14-72B951E59B90}" type="slidenum">
              <a:rPr lang="en-US" altLang="ja-JP"/>
              <a:pPr>
                <a:defRPr/>
              </a:pPr>
              <a:t>‹#›</a:t>
            </a:fld>
            <a:r>
              <a:rPr lang="en-US" altLang="ja-JP"/>
              <a:t> -</a:t>
            </a:r>
          </a:p>
        </p:txBody>
      </p:sp>
    </p:spTree>
    <p:extLst>
      <p:ext uri="{BB962C8B-B14F-4D97-AF65-F5344CB8AC3E}">
        <p14:creationId xmlns:p14="http://schemas.microsoft.com/office/powerpoint/2010/main" val="880871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742950" y="228600"/>
            <a:ext cx="8420100" cy="762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762000" y="1143000"/>
            <a:ext cx="8420100" cy="4114800"/>
          </a:xfrm>
        </p:spPr>
        <p:txBody>
          <a:bodyPr/>
          <a:lstStyle/>
          <a:p>
            <a:pPr lvl="0"/>
            <a:endParaRPr lang="ja-JP" altLang="en-US" noProof="0"/>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ja-JP"/>
              <a:t>- </a:t>
            </a:r>
            <a:fld id="{721960AF-4D12-463C-9A3E-B844F3B58315}" type="slidenum">
              <a:rPr lang="en-US" altLang="ja-JP"/>
              <a:pPr>
                <a:defRPr/>
              </a:pPr>
              <a:t>‹#›</a:t>
            </a:fld>
            <a:r>
              <a:rPr lang="en-US" altLang="ja-JP"/>
              <a:t> -</a:t>
            </a:r>
          </a:p>
        </p:txBody>
      </p:sp>
    </p:spTree>
    <p:extLst>
      <p:ext uri="{BB962C8B-B14F-4D97-AF65-F5344CB8AC3E}">
        <p14:creationId xmlns:p14="http://schemas.microsoft.com/office/powerpoint/2010/main" val="109257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sldNum" sz="quarter" idx="10"/>
          </p:nvPr>
        </p:nvSpPr>
        <p:spPr/>
        <p:txBody>
          <a:bodyPr/>
          <a:lstStyle>
            <a:lvl1pPr>
              <a:defRPr/>
            </a:lvl1pPr>
          </a:lstStyle>
          <a:p>
            <a:pPr>
              <a:defRPr/>
            </a:pPr>
            <a:r>
              <a:rPr lang="en-US" altLang="ja-JP"/>
              <a:t>- </a:t>
            </a:r>
            <a:fld id="{086C64C8-058F-460F-95A4-62F4F0CBC2F7}" type="slidenum">
              <a:rPr lang="en-US" altLang="ja-JP"/>
              <a:pPr>
                <a:defRPr/>
              </a:pPr>
              <a:t>‹#›</a:t>
            </a:fld>
            <a:r>
              <a:rPr lang="en-US" altLang="ja-JP"/>
              <a:t> -</a:t>
            </a:r>
          </a:p>
        </p:txBody>
      </p:sp>
      <p:pic>
        <p:nvPicPr>
          <p:cNvPr id="6" name="Picture 1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912" y="63337"/>
            <a:ext cx="900113" cy="75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userDrawn="1"/>
        </p:nvSpPr>
        <p:spPr bwMode="auto">
          <a:xfrm>
            <a:off x="1743073" y="6648385"/>
            <a:ext cx="6400801" cy="211203"/>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36000" tIns="36000" rIns="36000" bIns="36000" anchor="b">
            <a:spAutoFit/>
          </a:bodyPr>
          <a:lstStyle>
            <a:lvl1pPr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algn="ctr" eaLnBrk="1" hangingPunct="1"/>
            <a:r>
              <a:rPr lang="en-US" altLang="ja-JP" sz="900" b="1" dirty="0">
                <a:latin typeface="Arial" panose="020B0604020202020204" pitchFamily="34" charset="0"/>
                <a:cs typeface="Arial" panose="020B0604020202020204" pitchFamily="34" charset="0"/>
              </a:rPr>
              <a:t>Copyright © 2017 Takashi Iwamoto,</a:t>
            </a:r>
            <a:r>
              <a:rPr lang="ja-JP" altLang="en-US" sz="900" b="1" baseline="0" dirty="0">
                <a:latin typeface="Arial" panose="020B0604020202020204" pitchFamily="34" charset="0"/>
                <a:cs typeface="Arial" panose="020B0604020202020204" pitchFamily="34" charset="0"/>
              </a:rPr>
              <a:t> </a:t>
            </a:r>
            <a:r>
              <a:rPr lang="en-US" altLang="ja-JP" sz="900" b="1" baseline="0" dirty="0">
                <a:latin typeface="Arial" panose="020B0604020202020204" pitchFamily="34" charset="0"/>
                <a:cs typeface="Arial" panose="020B0604020202020204" pitchFamily="34" charset="0"/>
              </a:rPr>
              <a:t>Graduate School of Business Administration, Keio University</a:t>
            </a:r>
            <a:endParaRPr lang="en-US" altLang="ja-JP" sz="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99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ja-JP"/>
              <a:t>- </a:t>
            </a:r>
            <a:fld id="{A9BF3F8C-B023-439C-BCCF-4C4D04DADBA9}" type="slidenum">
              <a:rPr lang="en-US" altLang="ja-JP"/>
              <a:pPr>
                <a:defRPr/>
              </a:pPr>
              <a:t>‹#›</a:t>
            </a:fld>
            <a:r>
              <a:rPr lang="en-US" altLang="ja-JP"/>
              <a:t> -</a:t>
            </a:r>
          </a:p>
        </p:txBody>
      </p:sp>
    </p:spTree>
    <p:extLst>
      <p:ext uri="{BB962C8B-B14F-4D97-AF65-F5344CB8AC3E}">
        <p14:creationId xmlns:p14="http://schemas.microsoft.com/office/powerpoint/2010/main" val="4061952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762000" y="11430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48250" y="11430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ja-JP"/>
              <a:t>- </a:t>
            </a:r>
            <a:fld id="{9FF981EA-94D7-4B17-86F5-1881C13A9D93}" type="slidenum">
              <a:rPr lang="en-US" altLang="ja-JP"/>
              <a:pPr>
                <a:defRPr/>
              </a:pPr>
              <a:t>‹#›</a:t>
            </a:fld>
            <a:r>
              <a:rPr lang="en-US" altLang="ja-JP"/>
              <a:t> -</a:t>
            </a:r>
          </a:p>
        </p:txBody>
      </p:sp>
    </p:spTree>
    <p:extLst>
      <p:ext uri="{BB962C8B-B14F-4D97-AF65-F5344CB8AC3E}">
        <p14:creationId xmlns:p14="http://schemas.microsoft.com/office/powerpoint/2010/main" val="1658273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sldNum" sz="quarter" idx="10"/>
          </p:nvPr>
        </p:nvSpPr>
        <p:spPr>
          <a:ln/>
        </p:spPr>
        <p:txBody>
          <a:bodyPr/>
          <a:lstStyle>
            <a:lvl1pPr>
              <a:defRPr/>
            </a:lvl1pPr>
          </a:lstStyle>
          <a:p>
            <a:pPr>
              <a:defRPr/>
            </a:pPr>
            <a:r>
              <a:rPr lang="en-US" altLang="ja-JP"/>
              <a:t>- </a:t>
            </a:r>
            <a:fld id="{0F097397-F1D9-442F-98C1-055B471F1C08}" type="slidenum">
              <a:rPr lang="en-US" altLang="ja-JP"/>
              <a:pPr>
                <a:defRPr/>
              </a:pPr>
              <a:t>‹#›</a:t>
            </a:fld>
            <a:r>
              <a:rPr lang="en-US" altLang="ja-JP"/>
              <a:t> -</a:t>
            </a:r>
          </a:p>
        </p:txBody>
      </p:sp>
    </p:spTree>
    <p:extLst>
      <p:ext uri="{BB962C8B-B14F-4D97-AF65-F5344CB8AC3E}">
        <p14:creationId xmlns:p14="http://schemas.microsoft.com/office/powerpoint/2010/main" val="811076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r>
              <a:rPr lang="en-US" altLang="ja-JP"/>
              <a:t>- </a:t>
            </a:r>
            <a:fld id="{3D81908C-38A0-4BBA-AA6C-199166E5ED6D}" type="slidenum">
              <a:rPr lang="en-US" altLang="ja-JP"/>
              <a:pPr>
                <a:defRPr/>
              </a:pPr>
              <a:t>‹#›</a:t>
            </a:fld>
            <a:r>
              <a:rPr lang="en-US" altLang="ja-JP"/>
              <a:t> -</a:t>
            </a:r>
          </a:p>
        </p:txBody>
      </p:sp>
    </p:spTree>
    <p:extLst>
      <p:ext uri="{BB962C8B-B14F-4D97-AF65-F5344CB8AC3E}">
        <p14:creationId xmlns:p14="http://schemas.microsoft.com/office/powerpoint/2010/main" val="1684664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ltLang="ja-JP"/>
              <a:t>- </a:t>
            </a:r>
            <a:fld id="{4DD3E11A-0B54-4FAE-8A34-368CE8014D59}" type="slidenum">
              <a:rPr lang="en-US" altLang="ja-JP"/>
              <a:pPr>
                <a:defRPr/>
              </a:pPr>
              <a:t>‹#›</a:t>
            </a:fld>
            <a:r>
              <a:rPr lang="en-US" altLang="ja-JP"/>
              <a:t> -</a:t>
            </a:r>
          </a:p>
        </p:txBody>
      </p:sp>
    </p:spTree>
    <p:extLst>
      <p:ext uri="{BB962C8B-B14F-4D97-AF65-F5344CB8AC3E}">
        <p14:creationId xmlns:p14="http://schemas.microsoft.com/office/powerpoint/2010/main" val="3871825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ja-JP"/>
              <a:t>- </a:t>
            </a:r>
            <a:fld id="{287C6803-E908-4113-B368-A3516B505AE2}" type="slidenum">
              <a:rPr lang="en-US" altLang="ja-JP"/>
              <a:pPr>
                <a:defRPr/>
              </a:pPr>
              <a:t>‹#›</a:t>
            </a:fld>
            <a:r>
              <a:rPr lang="en-US" altLang="ja-JP"/>
              <a:t> -</a:t>
            </a:r>
          </a:p>
        </p:txBody>
      </p:sp>
    </p:spTree>
    <p:extLst>
      <p:ext uri="{BB962C8B-B14F-4D97-AF65-F5344CB8AC3E}">
        <p14:creationId xmlns:p14="http://schemas.microsoft.com/office/powerpoint/2010/main" val="362632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ja-JP"/>
              <a:t>- </a:t>
            </a:r>
            <a:fld id="{0D8C0786-0359-454D-847E-FB27579C713F}" type="slidenum">
              <a:rPr lang="en-US" altLang="ja-JP"/>
              <a:pPr>
                <a:defRPr/>
              </a:pPr>
              <a:t>‹#›</a:t>
            </a:fld>
            <a:r>
              <a:rPr lang="en-US" altLang="ja-JP"/>
              <a:t> -</a:t>
            </a:r>
          </a:p>
        </p:txBody>
      </p:sp>
    </p:spTree>
    <p:extLst>
      <p:ext uri="{BB962C8B-B14F-4D97-AF65-F5344CB8AC3E}">
        <p14:creationId xmlns:p14="http://schemas.microsoft.com/office/powerpoint/2010/main" val="184513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228600"/>
            <a:ext cx="8420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bodyPr>
          <a:lstStyle/>
          <a:p>
            <a:pPr lvl="0"/>
            <a:r>
              <a:rPr lang="ja-JP" altLang="en-US"/>
              <a:t>マスター タイトルの書式設定</a:t>
            </a:r>
          </a:p>
        </p:txBody>
      </p:sp>
      <p:sp>
        <p:nvSpPr>
          <p:cNvPr id="1027" name="Rectangle 3"/>
          <p:cNvSpPr>
            <a:spLocks noGrp="1" noChangeArrowheads="1"/>
          </p:cNvSpPr>
          <p:nvPr>
            <p:ph type="body" idx="1"/>
          </p:nvPr>
        </p:nvSpPr>
        <p:spPr bwMode="auto">
          <a:xfrm>
            <a:off x="762000" y="1143000"/>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0" name="Rectangle 6"/>
          <p:cNvSpPr>
            <a:spLocks noGrp="1" noChangeArrowheads="1"/>
          </p:cNvSpPr>
          <p:nvPr>
            <p:ph type="sldNum" sz="quarter" idx="4"/>
          </p:nvPr>
        </p:nvSpPr>
        <p:spPr bwMode="auto">
          <a:xfrm>
            <a:off x="7842250" y="6705600"/>
            <a:ext cx="20637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90000"/>
              </a:lnSpc>
              <a:defRPr sz="1000" b="1">
                <a:latin typeface="Arial" charset="0"/>
                <a:ea typeface="ＭＳ Ｐゴシック" pitchFamily="50" charset="-128"/>
              </a:defRPr>
            </a:lvl1pPr>
          </a:lstStyle>
          <a:p>
            <a:pPr>
              <a:defRPr/>
            </a:pPr>
            <a:r>
              <a:rPr lang="en-US" altLang="ja-JP"/>
              <a:t>- </a:t>
            </a:r>
            <a:fld id="{C12944F2-E31D-4A6C-B9FA-50FB6A8A5D30}" type="slidenum">
              <a:rPr lang="en-US" altLang="ja-JP"/>
              <a:pPr>
                <a:defRPr/>
              </a:pPr>
              <a:t>‹#›</a:t>
            </a:fld>
            <a:r>
              <a:rPr lang="en-US" altLang="ja-JP"/>
              <a:t> -</a:t>
            </a:r>
          </a:p>
        </p:txBody>
      </p:sp>
    </p:spTree>
  </p:cSld>
  <p:clrMap bg1="lt1" tx1="dk1" bg2="lt2" tx2="dk2" accent1="accent1" accent2="accent2" accent3="accent3" accent4="accent4" accent5="accent5" accent6="accent6" hlink="hlink" folHlink="folHlink"/>
  <p:sldLayoutIdLst>
    <p:sldLayoutId id="2147483792" r:id="rId1"/>
    <p:sldLayoutId id="2147483803"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hf hdr="0" ftr="0" dt="0"/>
  <p:txStyles>
    <p:titleStyle>
      <a:lvl1pPr algn="ctr" rtl="0" eaLnBrk="0" fontAlgn="base" hangingPunct="0">
        <a:lnSpc>
          <a:spcPct val="90000"/>
        </a:lnSpc>
        <a:spcBef>
          <a:spcPct val="0"/>
        </a:spcBef>
        <a:spcAft>
          <a:spcPct val="0"/>
        </a:spcAft>
        <a:defRPr kumimoji="1" sz="2000">
          <a:solidFill>
            <a:schemeClr val="tx2"/>
          </a:solidFill>
          <a:latin typeface="+mj-lt"/>
          <a:ea typeface="+mj-ea"/>
          <a:cs typeface="+mj-cs"/>
        </a:defRPr>
      </a:lvl1pPr>
      <a:lvl2pPr algn="ctr" rtl="0" eaLnBrk="0" fontAlgn="base" hangingPunct="0">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2pPr>
      <a:lvl3pPr algn="ctr" rtl="0" eaLnBrk="0" fontAlgn="base" hangingPunct="0">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3pPr>
      <a:lvl4pPr algn="ctr" rtl="0" eaLnBrk="0" fontAlgn="base" hangingPunct="0">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4pPr>
      <a:lvl5pPr algn="ctr" rtl="0" eaLnBrk="0" fontAlgn="base" hangingPunct="0">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5pPr>
      <a:lvl6pPr marL="457200" algn="ctr" rtl="0" fontAlgn="base">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6pPr>
      <a:lvl7pPr marL="914400" algn="ctr" rtl="0" fontAlgn="base">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7pPr>
      <a:lvl8pPr marL="1371600" algn="ctr" rtl="0" fontAlgn="base">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8pPr>
      <a:lvl9pPr marL="1828800" algn="ctr" rtl="0" fontAlgn="base">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9pPr>
    </p:titleStyle>
    <p:bodyStyle>
      <a:lvl1pPr marL="342900" indent="-342900" algn="l" rtl="0" eaLnBrk="0" fontAlgn="base" hangingPunct="0">
        <a:spcBef>
          <a:spcPct val="30000"/>
        </a:spcBef>
        <a:spcAft>
          <a:spcPct val="0"/>
        </a:spcAft>
        <a:defRPr kumimoji="1">
          <a:solidFill>
            <a:schemeClr val="tx1"/>
          </a:solidFill>
          <a:latin typeface="+mn-lt"/>
          <a:ea typeface="+mn-ea"/>
          <a:cs typeface="+mn-cs"/>
        </a:defRPr>
      </a:lvl1pPr>
      <a:lvl2pPr marL="539750" indent="-285750" algn="l" rtl="0" eaLnBrk="0" fontAlgn="base" hangingPunct="0">
        <a:spcBef>
          <a:spcPct val="30000"/>
        </a:spcBef>
        <a:spcAft>
          <a:spcPct val="0"/>
        </a:spcAft>
        <a:buFont typeface="Wingdings" pitchFamily="2" charset="2"/>
        <a:buChar char="l"/>
        <a:defRPr kumimoji="1">
          <a:solidFill>
            <a:schemeClr val="tx1"/>
          </a:solidFill>
          <a:latin typeface="+mn-lt"/>
          <a:ea typeface="+mn-ea"/>
        </a:defRPr>
      </a:lvl2pPr>
      <a:lvl3pPr marL="952500" indent="-222250" algn="l" rtl="0" eaLnBrk="0" fontAlgn="base" hangingPunct="0">
        <a:spcBef>
          <a:spcPct val="30000"/>
        </a:spcBef>
        <a:spcAft>
          <a:spcPct val="0"/>
        </a:spcAft>
        <a:buChar char="–"/>
        <a:defRPr kumimoji="1">
          <a:solidFill>
            <a:schemeClr val="tx1"/>
          </a:solidFill>
          <a:latin typeface="+mn-lt"/>
          <a:ea typeface="+mn-ea"/>
        </a:defRPr>
      </a:lvl3pPr>
      <a:lvl4pPr marL="1390650" indent="-247650" algn="l" rtl="0" eaLnBrk="0" fontAlgn="base" hangingPunct="0">
        <a:spcBef>
          <a:spcPct val="30000"/>
        </a:spcBef>
        <a:spcAft>
          <a:spcPct val="0"/>
        </a:spcAft>
        <a:buSzPct val="70000"/>
        <a:buFont typeface="Wingdings" pitchFamily="2" charset="2"/>
        <a:buChar char="l"/>
        <a:defRPr kumimoji="1">
          <a:solidFill>
            <a:schemeClr val="tx1"/>
          </a:solidFill>
          <a:latin typeface="+mn-lt"/>
          <a:ea typeface="+mn-ea"/>
        </a:defRPr>
      </a:lvl4pPr>
      <a:lvl5pPr marL="1809750" indent="-228600" algn="l" rtl="0" eaLnBrk="0" fontAlgn="base" hangingPunct="0">
        <a:spcBef>
          <a:spcPct val="30000"/>
        </a:spcBef>
        <a:spcAft>
          <a:spcPct val="0"/>
        </a:spcAft>
        <a:buSzPct val="70000"/>
        <a:buChar char="–"/>
        <a:defRPr kumimoji="1">
          <a:solidFill>
            <a:schemeClr val="tx1"/>
          </a:solidFill>
          <a:latin typeface="+mn-lt"/>
          <a:ea typeface="+mn-ea"/>
        </a:defRPr>
      </a:lvl5pPr>
      <a:lvl6pPr marL="2266950" indent="-228600" algn="l" rtl="0" fontAlgn="base">
        <a:spcBef>
          <a:spcPct val="30000"/>
        </a:spcBef>
        <a:spcAft>
          <a:spcPct val="0"/>
        </a:spcAft>
        <a:buSzPct val="70000"/>
        <a:buChar char="–"/>
        <a:defRPr kumimoji="1">
          <a:solidFill>
            <a:schemeClr val="tx1"/>
          </a:solidFill>
          <a:latin typeface="+mn-lt"/>
          <a:ea typeface="+mn-ea"/>
        </a:defRPr>
      </a:lvl6pPr>
      <a:lvl7pPr marL="2724150" indent="-228600" algn="l" rtl="0" fontAlgn="base">
        <a:spcBef>
          <a:spcPct val="30000"/>
        </a:spcBef>
        <a:spcAft>
          <a:spcPct val="0"/>
        </a:spcAft>
        <a:buSzPct val="70000"/>
        <a:buChar char="–"/>
        <a:defRPr kumimoji="1">
          <a:solidFill>
            <a:schemeClr val="tx1"/>
          </a:solidFill>
          <a:latin typeface="+mn-lt"/>
          <a:ea typeface="+mn-ea"/>
        </a:defRPr>
      </a:lvl7pPr>
      <a:lvl8pPr marL="3181350" indent="-228600" algn="l" rtl="0" fontAlgn="base">
        <a:spcBef>
          <a:spcPct val="30000"/>
        </a:spcBef>
        <a:spcAft>
          <a:spcPct val="0"/>
        </a:spcAft>
        <a:buSzPct val="70000"/>
        <a:buChar char="–"/>
        <a:defRPr kumimoji="1">
          <a:solidFill>
            <a:schemeClr val="tx1"/>
          </a:solidFill>
          <a:latin typeface="+mn-lt"/>
          <a:ea typeface="+mn-ea"/>
        </a:defRPr>
      </a:lvl8pPr>
      <a:lvl9pPr marL="3638550" indent="-228600" algn="l" rtl="0" fontAlgn="base">
        <a:spcBef>
          <a:spcPct val="30000"/>
        </a:spcBef>
        <a:spcAft>
          <a:spcPct val="0"/>
        </a:spcAft>
        <a:buSzPct val="70000"/>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Grp="1" noChangeArrowheads="1"/>
          </p:cNvSpPr>
          <p:nvPr>
            <p:ph type="ctrTitle" idx="4294967295"/>
          </p:nvPr>
        </p:nvSpPr>
        <p:spPr>
          <a:xfrm>
            <a:off x="868363" y="1143000"/>
            <a:ext cx="8289925" cy="2688804"/>
          </a:xfrm>
        </p:spPr>
        <p:txBody>
          <a:bodyPr>
            <a:spAutoFit/>
          </a:bodyPr>
          <a:lstStyle/>
          <a:p>
            <a:pPr eaLnBrk="1" hangingPunct="1">
              <a:lnSpc>
                <a:spcPct val="125000"/>
              </a:lnSpc>
            </a:pPr>
            <a:r>
              <a:rPr lang="en-US" altLang="ja-JP" sz="2400" dirty="0">
                <a:latin typeface="Arial" panose="020B0604020202020204" pitchFamily="34" charset="0"/>
                <a:cs typeface="Arial" panose="020B0604020202020204" pitchFamily="34" charset="0"/>
              </a:rPr>
              <a:t>Development of Businesses Using Smart Grid Technologies in Japan</a:t>
            </a:r>
            <a:br>
              <a:rPr lang="en-US" altLang="ja-JP" sz="2400" dirty="0">
                <a:latin typeface="Arial" panose="020B0604020202020204" pitchFamily="34" charset="0"/>
                <a:cs typeface="Arial" panose="020B0604020202020204" pitchFamily="34" charset="0"/>
              </a:rPr>
            </a:br>
            <a:br>
              <a:rPr lang="en-US" altLang="ja-JP" sz="2400" dirty="0">
                <a:latin typeface="Arial" panose="020B0604020202020204" pitchFamily="34" charset="0"/>
                <a:cs typeface="Arial" panose="020B0604020202020204" pitchFamily="34" charset="0"/>
              </a:rPr>
            </a:br>
            <a:br>
              <a:rPr lang="en-US" altLang="ja-JP" sz="2400" dirty="0">
                <a:latin typeface="Arial" panose="020B0604020202020204" pitchFamily="34" charset="0"/>
                <a:cs typeface="Arial" panose="020B0604020202020204" pitchFamily="34" charset="0"/>
              </a:rPr>
            </a:br>
            <a:br>
              <a:rPr lang="ja-JP" altLang="en-US" dirty="0">
                <a:latin typeface="Arial" panose="020B0604020202020204" pitchFamily="34" charset="0"/>
                <a:cs typeface="Arial" panose="020B0604020202020204" pitchFamily="34" charset="0"/>
              </a:rPr>
            </a:br>
            <a:endParaRPr lang="ja-JP" altLang="en-US" dirty="0">
              <a:latin typeface="Arial" panose="020B0604020202020204" pitchFamily="34" charset="0"/>
              <a:cs typeface="Arial" panose="020B0604020202020204" pitchFamily="34" charset="0"/>
            </a:endParaRPr>
          </a:p>
        </p:txBody>
      </p:sp>
      <p:sp>
        <p:nvSpPr>
          <p:cNvPr id="3075" name="Rectangle 4"/>
          <p:cNvSpPr>
            <a:spLocks noGrp="1" noChangeArrowheads="1"/>
          </p:cNvSpPr>
          <p:nvPr>
            <p:ph type="subTitle" idx="4294967295"/>
          </p:nvPr>
        </p:nvSpPr>
        <p:spPr>
          <a:xfrm>
            <a:off x="1085850" y="5590043"/>
            <a:ext cx="7689850" cy="737501"/>
          </a:xfrm>
        </p:spPr>
        <p:txBody>
          <a:bodyPr lIns="36000" tIns="36000" rIns="36000" bIns="36000" anchor="b">
            <a:spAutoFit/>
          </a:bodyPr>
          <a:lstStyle/>
          <a:p>
            <a:pPr marL="0" indent="0" algn="ctr" eaLnBrk="1" hangingPunct="1"/>
            <a:r>
              <a:rPr lang="en-US" altLang="ja-JP" sz="1200" dirty="0">
                <a:latin typeface="Arial" panose="020B0604020202020204" pitchFamily="34" charset="0"/>
                <a:cs typeface="Arial" panose="020B0604020202020204" pitchFamily="34" charset="0"/>
              </a:rPr>
              <a:t>Takashi Iwamoto</a:t>
            </a:r>
          </a:p>
          <a:p>
            <a:pPr marL="0" indent="0" algn="ctr" eaLnBrk="1" hangingPunct="1"/>
            <a:r>
              <a:rPr lang="en-US" altLang="ja-JP" sz="1200" dirty="0">
                <a:latin typeface="Arial" panose="020B0604020202020204" pitchFamily="34" charset="0"/>
                <a:cs typeface="Arial" panose="020B0604020202020204" pitchFamily="34" charset="0"/>
              </a:rPr>
              <a:t>Project Professor, Graduate School of Business Administration, Keio University</a:t>
            </a:r>
          </a:p>
          <a:p>
            <a:pPr marL="0" indent="0" algn="ctr" eaLnBrk="1" hangingPunct="1"/>
            <a:r>
              <a:rPr lang="en-US" altLang="ja-JP" sz="1200" dirty="0">
                <a:latin typeface="Arial" panose="020B0604020202020204" pitchFamily="34" charset="0"/>
                <a:cs typeface="Arial" panose="020B0604020202020204" pitchFamily="34" charset="0"/>
              </a:rPr>
              <a:t>September</a:t>
            </a:r>
            <a:r>
              <a:rPr lang="ja-JP" altLang="en-US" sz="1200" dirty="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11, 2017</a:t>
            </a:r>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563" y="4097338"/>
            <a:ext cx="16224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ChangeArrowheads="1"/>
          </p:cNvSpPr>
          <p:nvPr/>
        </p:nvSpPr>
        <p:spPr bwMode="auto">
          <a:xfrm>
            <a:off x="1189577" y="1676246"/>
            <a:ext cx="7718425" cy="4633913"/>
          </a:xfrm>
          <a:prstGeom prst="rect">
            <a:avLst/>
          </a:prstGeom>
          <a:solidFill>
            <a:srgbClr val="CCE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endParaRPr lang="ja-JP" altLang="ja-JP"/>
          </a:p>
        </p:txBody>
      </p:sp>
      <p:sp>
        <p:nvSpPr>
          <p:cNvPr id="24581" name="Rectangle 4"/>
          <p:cNvSpPr>
            <a:spLocks noChangeArrowheads="1"/>
          </p:cNvSpPr>
          <p:nvPr/>
        </p:nvSpPr>
        <p:spPr bwMode="auto">
          <a:xfrm>
            <a:off x="1383252" y="1760384"/>
            <a:ext cx="1789112" cy="3081337"/>
          </a:xfrm>
          <a:prstGeom prst="rect">
            <a:avLst/>
          </a:prstGeom>
          <a:noFill/>
          <a:ln w="12700">
            <a:solidFill>
              <a:schemeClr val="tx1"/>
            </a:solidFill>
            <a:prstDash val="sysDot"/>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endParaRPr lang="ja-JP" altLang="en-US">
              <a:latin typeface="Arial" panose="020B0604020202020204" pitchFamily="34" charset="0"/>
              <a:cs typeface="Arial" panose="020B0604020202020204" pitchFamily="34" charset="0"/>
            </a:endParaRPr>
          </a:p>
        </p:txBody>
      </p:sp>
      <p:sp>
        <p:nvSpPr>
          <p:cNvPr id="24582" name="Rectangle 5"/>
          <p:cNvSpPr>
            <a:spLocks noChangeArrowheads="1"/>
          </p:cNvSpPr>
          <p:nvPr/>
        </p:nvSpPr>
        <p:spPr bwMode="auto">
          <a:xfrm>
            <a:off x="5107527" y="1757209"/>
            <a:ext cx="1790700" cy="3079750"/>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endParaRPr lang="ja-JP" altLang="en-US">
              <a:latin typeface="Arial" panose="020B0604020202020204" pitchFamily="34" charset="0"/>
              <a:cs typeface="Arial" panose="020B0604020202020204" pitchFamily="34" charset="0"/>
            </a:endParaRPr>
          </a:p>
        </p:txBody>
      </p:sp>
      <p:sp>
        <p:nvSpPr>
          <p:cNvPr id="24583" name="Rectangle 6"/>
          <p:cNvSpPr>
            <a:spLocks noChangeArrowheads="1"/>
          </p:cNvSpPr>
          <p:nvPr/>
        </p:nvSpPr>
        <p:spPr bwMode="auto">
          <a:xfrm>
            <a:off x="3237452" y="1757209"/>
            <a:ext cx="1789112" cy="3079750"/>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endParaRPr lang="ja-JP" altLang="en-US">
              <a:latin typeface="Arial" panose="020B0604020202020204" pitchFamily="34" charset="0"/>
              <a:cs typeface="Arial" panose="020B0604020202020204" pitchFamily="34" charset="0"/>
            </a:endParaRPr>
          </a:p>
        </p:txBody>
      </p:sp>
      <p:sp>
        <p:nvSpPr>
          <p:cNvPr id="24584" name="Freeform 7"/>
          <p:cNvSpPr>
            <a:spLocks/>
          </p:cNvSpPr>
          <p:nvPr/>
        </p:nvSpPr>
        <p:spPr bwMode="auto">
          <a:xfrm>
            <a:off x="4205827" y="1760384"/>
            <a:ext cx="4518025" cy="2501900"/>
          </a:xfrm>
          <a:custGeom>
            <a:avLst/>
            <a:gdLst>
              <a:gd name="T0" fmla="*/ 2147483647 w 3183"/>
              <a:gd name="T1" fmla="*/ 0 h 1762"/>
              <a:gd name="T2" fmla="*/ 2147483647 w 3183"/>
              <a:gd name="T3" fmla="*/ 2147483647 h 1762"/>
              <a:gd name="T4" fmla="*/ 0 w 3183"/>
              <a:gd name="T5" fmla="*/ 2147483647 h 1762"/>
              <a:gd name="T6" fmla="*/ 0 w 3183"/>
              <a:gd name="T7" fmla="*/ 2147483647 h 1762"/>
              <a:gd name="T8" fmla="*/ 2147483647 w 3183"/>
              <a:gd name="T9" fmla="*/ 2147483647 h 1762"/>
              <a:gd name="T10" fmla="*/ 2147483647 w 3183"/>
              <a:gd name="T11" fmla="*/ 0 h 1762"/>
              <a:gd name="T12" fmla="*/ 2147483647 w 3183"/>
              <a:gd name="T13" fmla="*/ 0 h 17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3" h="1762">
                <a:moveTo>
                  <a:pt x="1964" y="0"/>
                </a:moveTo>
                <a:lnTo>
                  <a:pt x="1973" y="1395"/>
                </a:lnTo>
                <a:lnTo>
                  <a:pt x="0" y="1395"/>
                </a:lnTo>
                <a:lnTo>
                  <a:pt x="0" y="1762"/>
                </a:lnTo>
                <a:lnTo>
                  <a:pt x="3176" y="1762"/>
                </a:lnTo>
                <a:lnTo>
                  <a:pt x="3183" y="0"/>
                </a:lnTo>
                <a:lnTo>
                  <a:pt x="1964" y="0"/>
                </a:lnTo>
                <a:close/>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p>
            <a:endParaRPr lang="ja-JP" altLang="en-US">
              <a:latin typeface="Arial" panose="020B0604020202020204" pitchFamily="34" charset="0"/>
              <a:cs typeface="Arial" panose="020B0604020202020204" pitchFamily="34" charset="0"/>
            </a:endParaRPr>
          </a:p>
        </p:txBody>
      </p:sp>
      <p:sp>
        <p:nvSpPr>
          <p:cNvPr id="24585" name="Rectangle 8"/>
          <p:cNvSpPr>
            <a:spLocks noChangeArrowheads="1"/>
          </p:cNvSpPr>
          <p:nvPr/>
        </p:nvSpPr>
        <p:spPr bwMode="auto">
          <a:xfrm>
            <a:off x="1376902" y="1157134"/>
            <a:ext cx="1795462" cy="346075"/>
          </a:xfrm>
          <a:prstGeom prst="rect">
            <a:avLst/>
          </a:prstGeom>
          <a:solidFill>
            <a:srgbClr val="CCFFCC"/>
          </a:solidFill>
          <a:ln w="12700">
            <a:solidFill>
              <a:schemeClr val="tx1"/>
            </a:solidFill>
            <a:miter lim="800000"/>
            <a:headEnd/>
            <a:tailEnd/>
          </a:ln>
          <a:effectLst>
            <a:outerShdw dist="35921" dir="2700000" algn="ctr" rotWithShape="0">
              <a:schemeClr val="hlink"/>
            </a:outerShdw>
          </a:effectLst>
        </p:spPr>
        <p:txBody>
          <a:bodyPr wrap="none" lIns="0" tIns="0" rIns="0" bIns="0" anchor="ctr"/>
          <a:lstStyle/>
          <a:p>
            <a:pPr algn="ctr"/>
            <a:r>
              <a:rPr lang="en-US" altLang="ja-JP" dirty="0">
                <a:latin typeface="Arial" panose="020B0604020202020204" pitchFamily="34" charset="0"/>
                <a:cs typeface="Arial" panose="020B0604020202020204" pitchFamily="34" charset="0"/>
              </a:rPr>
              <a:t>Industry</a:t>
            </a:r>
            <a:endParaRPr lang="ja-JP" altLang="en-US" dirty="0">
              <a:latin typeface="Arial" panose="020B0604020202020204" pitchFamily="34" charset="0"/>
              <a:cs typeface="Arial" panose="020B0604020202020204" pitchFamily="34" charset="0"/>
            </a:endParaRPr>
          </a:p>
        </p:txBody>
      </p:sp>
      <p:sp>
        <p:nvSpPr>
          <p:cNvPr id="24586" name="Rectangle 9"/>
          <p:cNvSpPr>
            <a:spLocks noChangeArrowheads="1"/>
          </p:cNvSpPr>
          <p:nvPr/>
        </p:nvSpPr>
        <p:spPr bwMode="auto">
          <a:xfrm>
            <a:off x="3245389" y="1157134"/>
            <a:ext cx="1795463" cy="346075"/>
          </a:xfrm>
          <a:prstGeom prst="rect">
            <a:avLst/>
          </a:prstGeom>
          <a:solidFill>
            <a:srgbClr val="CCFFCC"/>
          </a:solidFill>
          <a:ln w="12700">
            <a:solidFill>
              <a:schemeClr val="tx1"/>
            </a:solidFill>
            <a:miter lim="800000"/>
            <a:headEnd/>
            <a:tailEnd/>
          </a:ln>
          <a:effectLst>
            <a:outerShdw dist="35921" dir="2700000" algn="ctr" rotWithShape="0">
              <a:schemeClr val="hlink"/>
            </a:outerShdw>
          </a:effectLst>
        </p:spPr>
        <p:txBody>
          <a:bodyPr wrap="none" lIns="0" tIns="0" rIns="0" bIns="0" anchor="ctr"/>
          <a:lstStyle/>
          <a:p>
            <a:pPr algn="ctr"/>
            <a:r>
              <a:rPr lang="en-US" altLang="ja-JP" dirty="0">
                <a:latin typeface="Arial" panose="020B0604020202020204" pitchFamily="34" charset="0"/>
                <a:cs typeface="Arial" panose="020B0604020202020204" pitchFamily="34" charset="0"/>
              </a:rPr>
              <a:t>Business</a:t>
            </a:r>
            <a:endParaRPr lang="ja-JP" altLang="en-US" dirty="0">
              <a:latin typeface="Arial" panose="020B0604020202020204" pitchFamily="34" charset="0"/>
              <a:cs typeface="Arial" panose="020B0604020202020204" pitchFamily="34" charset="0"/>
            </a:endParaRPr>
          </a:p>
        </p:txBody>
      </p:sp>
      <p:sp>
        <p:nvSpPr>
          <p:cNvPr id="24587" name="Rectangle 10"/>
          <p:cNvSpPr>
            <a:spLocks noChangeArrowheads="1"/>
          </p:cNvSpPr>
          <p:nvPr/>
        </p:nvSpPr>
        <p:spPr bwMode="auto">
          <a:xfrm>
            <a:off x="5098002" y="1157134"/>
            <a:ext cx="1795462" cy="346075"/>
          </a:xfrm>
          <a:prstGeom prst="rect">
            <a:avLst/>
          </a:prstGeom>
          <a:solidFill>
            <a:srgbClr val="CCFFCC"/>
          </a:solidFill>
          <a:ln w="12700">
            <a:solidFill>
              <a:schemeClr val="tx1"/>
            </a:solidFill>
            <a:miter lim="800000"/>
            <a:headEnd/>
            <a:tailEnd/>
          </a:ln>
          <a:effectLst>
            <a:outerShdw dist="35921" dir="2700000" algn="ctr" rotWithShape="0">
              <a:schemeClr val="hlink"/>
            </a:outerShdw>
          </a:effectLst>
        </p:spPr>
        <p:txBody>
          <a:bodyPr wrap="none" lIns="0" tIns="0" rIns="0" bIns="0" anchor="ctr"/>
          <a:lstStyle/>
          <a:p>
            <a:pPr algn="ctr"/>
            <a:r>
              <a:rPr lang="en-US" altLang="ja-JP" dirty="0">
                <a:latin typeface="Arial" panose="020B0604020202020204" pitchFamily="34" charset="0"/>
                <a:cs typeface="Arial" panose="020B0604020202020204" pitchFamily="34" charset="0"/>
              </a:rPr>
              <a:t>Home</a:t>
            </a:r>
            <a:endParaRPr lang="ja-JP" altLang="en-US" dirty="0">
              <a:latin typeface="Arial" panose="020B0604020202020204" pitchFamily="34" charset="0"/>
              <a:cs typeface="Arial" panose="020B0604020202020204" pitchFamily="34" charset="0"/>
            </a:endParaRPr>
          </a:p>
        </p:txBody>
      </p:sp>
      <p:sp>
        <p:nvSpPr>
          <p:cNvPr id="24588" name="Rectangle 11"/>
          <p:cNvSpPr>
            <a:spLocks noChangeArrowheads="1"/>
          </p:cNvSpPr>
          <p:nvPr/>
        </p:nvSpPr>
        <p:spPr bwMode="auto">
          <a:xfrm>
            <a:off x="6966489" y="1157134"/>
            <a:ext cx="1795463" cy="346075"/>
          </a:xfrm>
          <a:prstGeom prst="rect">
            <a:avLst/>
          </a:prstGeom>
          <a:solidFill>
            <a:srgbClr val="CCFFCC"/>
          </a:solidFill>
          <a:ln w="12700">
            <a:solidFill>
              <a:schemeClr val="tx1"/>
            </a:solidFill>
            <a:miter lim="800000"/>
            <a:headEnd/>
            <a:tailEnd/>
          </a:ln>
          <a:effectLst>
            <a:outerShdw dist="35921" dir="2700000" algn="ctr" rotWithShape="0">
              <a:schemeClr val="hlink"/>
            </a:outerShdw>
          </a:effectLst>
        </p:spPr>
        <p:txBody>
          <a:bodyPr wrap="none" lIns="0" tIns="0" rIns="0" bIns="0" anchor="ctr"/>
          <a:lstStyle/>
          <a:p>
            <a:pPr algn="ctr"/>
            <a:r>
              <a:rPr lang="en-US" altLang="ja-JP" dirty="0">
                <a:latin typeface="Arial" panose="020B0604020202020204" pitchFamily="34" charset="0"/>
                <a:cs typeface="Arial" panose="020B0604020202020204" pitchFamily="34" charset="0"/>
              </a:rPr>
              <a:t>Transportation</a:t>
            </a:r>
            <a:endParaRPr lang="ja-JP" altLang="en-US" dirty="0">
              <a:latin typeface="Arial" panose="020B0604020202020204" pitchFamily="34" charset="0"/>
              <a:cs typeface="Arial" panose="020B0604020202020204" pitchFamily="34" charset="0"/>
            </a:endParaRPr>
          </a:p>
        </p:txBody>
      </p:sp>
      <p:sp>
        <p:nvSpPr>
          <p:cNvPr id="24589" name="Text Box 12"/>
          <p:cNvSpPr txBox="1">
            <a:spLocks noChangeArrowheads="1"/>
          </p:cNvSpPr>
          <p:nvPr/>
        </p:nvSpPr>
        <p:spPr bwMode="auto">
          <a:xfrm>
            <a:off x="5336127" y="1800071"/>
            <a:ext cx="1236483" cy="31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eaLnBrk="0" hangingPunct="0">
              <a:defRPr kumimoji="1" sz="1400" b="1">
                <a:solidFill>
                  <a:schemeClr val="tx1"/>
                </a:solidFill>
                <a:latin typeface="Arial" charset="0"/>
                <a:ea typeface="ＨＧｺﾞｼｯｸE-PRO" pitchFamily="50" charset="-128"/>
              </a:defRPr>
            </a:lvl1pPr>
            <a:lvl2pPr marL="742950" indent="-285750" eaLnBrk="0" hangingPunct="0">
              <a:defRPr kumimoji="1" sz="1400" b="1">
                <a:solidFill>
                  <a:schemeClr val="tx1"/>
                </a:solidFill>
                <a:latin typeface="Arial" charset="0"/>
                <a:ea typeface="ＨＧｺﾞｼｯｸE-PRO" pitchFamily="50" charset="-128"/>
              </a:defRPr>
            </a:lvl2pPr>
            <a:lvl3pPr marL="1143000" indent="-228600" eaLnBrk="0" hangingPunct="0">
              <a:defRPr kumimoji="1" sz="1400" b="1">
                <a:solidFill>
                  <a:schemeClr val="tx1"/>
                </a:solidFill>
                <a:latin typeface="Arial" charset="0"/>
                <a:ea typeface="ＨＧｺﾞｼｯｸE-PRO" pitchFamily="50" charset="-128"/>
              </a:defRPr>
            </a:lvl3pPr>
            <a:lvl4pPr marL="1600200" indent="-228600" eaLnBrk="0" hangingPunct="0">
              <a:defRPr kumimoji="1" sz="1400" b="1">
                <a:solidFill>
                  <a:schemeClr val="tx1"/>
                </a:solidFill>
                <a:latin typeface="Arial" charset="0"/>
                <a:ea typeface="ＨＧｺﾞｼｯｸE-PRO" pitchFamily="50" charset="-128"/>
              </a:defRPr>
            </a:lvl4pPr>
            <a:lvl5pPr marL="2057400" indent="-228600" eaLnBrk="0" hangingPunct="0">
              <a:defRPr kumimoji="1" sz="1400" b="1">
                <a:solidFill>
                  <a:schemeClr val="tx1"/>
                </a:solidFill>
                <a:latin typeface="Arial" charset="0"/>
                <a:ea typeface="ＨＧｺﾞｼｯｸE-PRO" pitchFamily="50" charset="-128"/>
              </a:defRPr>
            </a:lvl5pPr>
            <a:lvl6pPr marL="25146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6pPr>
            <a:lvl7pPr marL="29718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7pPr>
            <a:lvl8pPr marL="34290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8pPr>
            <a:lvl9pPr marL="38862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9pPr>
          </a:lstStyle>
          <a:p>
            <a:pPr eaLnBrk="1" hangingPunct="1"/>
            <a:r>
              <a:rPr lang="en-US" altLang="ja-JP" sz="1600" b="0" dirty="0">
                <a:latin typeface="Arial" panose="020B0604020202020204" pitchFamily="34" charset="0"/>
                <a:ea typeface="ＭＳ Ｐゴシック" pitchFamily="50" charset="-128"/>
                <a:cs typeface="Arial" panose="020B0604020202020204" pitchFamily="34" charset="0"/>
              </a:rPr>
              <a:t>Smart house</a:t>
            </a:r>
          </a:p>
        </p:txBody>
      </p:sp>
      <p:sp>
        <p:nvSpPr>
          <p:cNvPr id="24590" name="AutoShape 13"/>
          <p:cNvSpPr>
            <a:spLocks noChangeArrowheads="1"/>
          </p:cNvSpPr>
          <p:nvPr/>
        </p:nvSpPr>
        <p:spPr bwMode="auto">
          <a:xfrm>
            <a:off x="7317327" y="2104871"/>
            <a:ext cx="412750" cy="2057400"/>
          </a:xfrm>
          <a:prstGeom prst="roundRect">
            <a:avLst>
              <a:gd name="adj" fmla="val 16667"/>
            </a:avLst>
          </a:prstGeom>
          <a:solidFill>
            <a:schemeClr val="accent1"/>
          </a:solidFill>
          <a:ln w="19050">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36000" tIns="36000" rIns="0" bIns="36000" anchor="ctr" anchorCtr="1"/>
          <a:lstStyle/>
          <a:p>
            <a:pPr algn="ctr">
              <a:lnSpc>
                <a:spcPct val="90000"/>
              </a:lnSpc>
              <a:spcBef>
                <a:spcPct val="10000"/>
              </a:spcBef>
            </a:pPr>
            <a:r>
              <a:rPr lang="en-US" altLang="ja-JP" dirty="0">
                <a:latin typeface="Arial" panose="020B0604020202020204" pitchFamily="34" charset="0"/>
                <a:cs typeface="Arial" panose="020B0604020202020204" pitchFamily="34" charset="0"/>
              </a:rPr>
              <a:t>EV</a:t>
            </a:r>
            <a:endParaRPr lang="ja-JP" altLang="en-US" dirty="0">
              <a:latin typeface="Arial" panose="020B0604020202020204" pitchFamily="34" charset="0"/>
              <a:cs typeface="Arial" panose="020B0604020202020204" pitchFamily="34" charset="0"/>
            </a:endParaRPr>
          </a:p>
        </p:txBody>
      </p:sp>
      <p:sp>
        <p:nvSpPr>
          <p:cNvPr id="24591" name="AutoShape 14"/>
          <p:cNvSpPr>
            <a:spLocks noChangeArrowheads="1"/>
          </p:cNvSpPr>
          <p:nvPr/>
        </p:nvSpPr>
        <p:spPr bwMode="auto">
          <a:xfrm>
            <a:off x="8033289" y="2104871"/>
            <a:ext cx="414338" cy="2057400"/>
          </a:xfrm>
          <a:prstGeom prst="roundRect">
            <a:avLst>
              <a:gd name="adj" fmla="val 16667"/>
            </a:avLst>
          </a:prstGeom>
          <a:solidFill>
            <a:schemeClr val="accent1"/>
          </a:solidFill>
          <a:ln w="19050">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36000" tIns="36000" rIns="0" bIns="36000" anchor="ctr" anchorCtr="1"/>
          <a:lstStyle/>
          <a:p>
            <a:pPr algn="ctr">
              <a:lnSpc>
                <a:spcPct val="90000"/>
              </a:lnSpc>
              <a:spcBef>
                <a:spcPct val="10000"/>
              </a:spcBef>
            </a:pPr>
            <a:r>
              <a:rPr lang="en-US" altLang="ja-JP" dirty="0">
                <a:latin typeface="Arial" panose="020B0604020202020204" pitchFamily="34" charset="0"/>
                <a:cs typeface="Arial" panose="020B0604020202020204" pitchFamily="34" charset="0"/>
              </a:rPr>
              <a:t>Charging infrastructure</a:t>
            </a:r>
            <a:endParaRPr lang="ja-JP" altLang="en-US" dirty="0">
              <a:latin typeface="Arial" panose="020B0604020202020204" pitchFamily="34" charset="0"/>
              <a:cs typeface="Arial" panose="020B0604020202020204" pitchFamily="34" charset="0"/>
            </a:endParaRPr>
          </a:p>
        </p:txBody>
      </p:sp>
      <p:sp>
        <p:nvSpPr>
          <p:cNvPr id="24592" name="AutoShape 15"/>
          <p:cNvSpPr>
            <a:spLocks noChangeArrowheads="1"/>
          </p:cNvSpPr>
          <p:nvPr/>
        </p:nvSpPr>
        <p:spPr bwMode="auto">
          <a:xfrm>
            <a:off x="4307427" y="3830484"/>
            <a:ext cx="2255837" cy="374650"/>
          </a:xfrm>
          <a:prstGeom prst="roundRect">
            <a:avLst>
              <a:gd name="adj" fmla="val 16667"/>
            </a:avLst>
          </a:prstGeom>
          <a:solidFill>
            <a:schemeClr val="accent1"/>
          </a:solidFill>
          <a:ln w="2857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0" bIns="36000" anchor="ctr" anchorCtr="1"/>
          <a:lstStyle/>
          <a:p>
            <a:pPr>
              <a:lnSpc>
                <a:spcPct val="90000"/>
              </a:lnSpc>
              <a:spcBef>
                <a:spcPct val="10000"/>
              </a:spcBef>
            </a:pPr>
            <a:r>
              <a:rPr lang="en-US" altLang="ja-JP" dirty="0">
                <a:latin typeface="Arial" panose="020B0604020202020204" pitchFamily="34" charset="0"/>
                <a:cs typeface="Arial" panose="020B0604020202020204" pitchFamily="34" charset="0"/>
              </a:rPr>
              <a:t>Batteries</a:t>
            </a:r>
            <a:endParaRPr lang="ja-JP" altLang="en-US" dirty="0">
              <a:latin typeface="Arial" panose="020B0604020202020204" pitchFamily="34" charset="0"/>
              <a:cs typeface="Arial" panose="020B0604020202020204" pitchFamily="34" charset="0"/>
            </a:endParaRPr>
          </a:p>
        </p:txBody>
      </p:sp>
      <p:sp>
        <p:nvSpPr>
          <p:cNvPr id="24593" name="AutoShape 16"/>
          <p:cNvSpPr>
            <a:spLocks noChangeArrowheads="1"/>
          </p:cNvSpPr>
          <p:nvPr/>
        </p:nvSpPr>
        <p:spPr bwMode="auto">
          <a:xfrm>
            <a:off x="3577177" y="2746221"/>
            <a:ext cx="2986087" cy="374650"/>
          </a:xfrm>
          <a:prstGeom prst="roundRect">
            <a:avLst>
              <a:gd name="adj" fmla="val 16667"/>
            </a:avLst>
          </a:prstGeom>
          <a:solidFill>
            <a:schemeClr val="accent1"/>
          </a:solidFill>
          <a:ln w="19050">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0" bIns="36000" anchor="ctr" anchorCtr="1"/>
          <a:lstStyle/>
          <a:p>
            <a:pPr>
              <a:lnSpc>
                <a:spcPct val="90000"/>
              </a:lnSpc>
              <a:spcBef>
                <a:spcPct val="10000"/>
              </a:spcBef>
            </a:pPr>
            <a:r>
              <a:rPr lang="en-US" altLang="ja-JP" dirty="0">
                <a:latin typeface="Arial" panose="020B0604020202020204" pitchFamily="34" charset="0"/>
                <a:cs typeface="Arial" panose="020B0604020202020204" pitchFamily="34" charset="0"/>
              </a:rPr>
              <a:t>New lighting</a:t>
            </a:r>
            <a:endParaRPr lang="ja-JP" altLang="en-US" dirty="0">
              <a:latin typeface="Arial" panose="020B0604020202020204" pitchFamily="34" charset="0"/>
              <a:cs typeface="Arial" panose="020B0604020202020204" pitchFamily="34" charset="0"/>
            </a:endParaRPr>
          </a:p>
        </p:txBody>
      </p:sp>
      <p:sp>
        <p:nvSpPr>
          <p:cNvPr id="24594" name="AutoShape 17"/>
          <p:cNvSpPr>
            <a:spLocks noChangeArrowheads="1"/>
          </p:cNvSpPr>
          <p:nvPr/>
        </p:nvSpPr>
        <p:spPr bwMode="auto">
          <a:xfrm>
            <a:off x="3577177" y="2146146"/>
            <a:ext cx="1370012" cy="461963"/>
          </a:xfrm>
          <a:prstGeom prst="roundRect">
            <a:avLst>
              <a:gd name="adj" fmla="val 12185"/>
            </a:avLst>
          </a:prstGeom>
          <a:solidFill>
            <a:schemeClr val="accent1"/>
          </a:solidFill>
          <a:ln w="19050">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0" bIns="36000" anchor="ctr" anchorCtr="1"/>
          <a:lstStyle/>
          <a:p>
            <a:pPr>
              <a:lnSpc>
                <a:spcPct val="90000"/>
              </a:lnSpc>
              <a:spcBef>
                <a:spcPct val="10000"/>
              </a:spcBef>
            </a:pPr>
            <a:r>
              <a:rPr lang="en-US" altLang="ja-JP" sz="1200" dirty="0">
                <a:latin typeface="Arial" panose="020B0604020202020204" pitchFamily="34" charset="0"/>
                <a:cs typeface="Arial" panose="020B0604020202020204" pitchFamily="34" charset="0"/>
              </a:rPr>
              <a:t>Management system/service</a:t>
            </a:r>
            <a:endParaRPr lang="ja-JP" altLang="en-US" sz="1200" dirty="0">
              <a:latin typeface="Arial" panose="020B0604020202020204" pitchFamily="34" charset="0"/>
              <a:cs typeface="Arial" panose="020B0604020202020204" pitchFamily="34" charset="0"/>
            </a:endParaRPr>
          </a:p>
        </p:txBody>
      </p:sp>
      <p:sp>
        <p:nvSpPr>
          <p:cNvPr id="24595" name="Text Box 18"/>
          <p:cNvSpPr txBox="1">
            <a:spLocks noChangeArrowheads="1"/>
          </p:cNvSpPr>
          <p:nvPr/>
        </p:nvSpPr>
        <p:spPr bwMode="auto">
          <a:xfrm>
            <a:off x="3359689" y="1800071"/>
            <a:ext cx="1605174" cy="25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eaLnBrk="0" hangingPunct="0">
              <a:defRPr kumimoji="1" sz="1400" b="1">
                <a:solidFill>
                  <a:schemeClr val="tx1"/>
                </a:solidFill>
                <a:latin typeface="Arial" charset="0"/>
                <a:ea typeface="ＨＧｺﾞｼｯｸE-PRO" pitchFamily="50" charset="-128"/>
              </a:defRPr>
            </a:lvl1pPr>
            <a:lvl2pPr marL="742950" indent="-285750" eaLnBrk="0" hangingPunct="0">
              <a:defRPr kumimoji="1" sz="1400" b="1">
                <a:solidFill>
                  <a:schemeClr val="tx1"/>
                </a:solidFill>
                <a:latin typeface="Arial" charset="0"/>
                <a:ea typeface="ＨＧｺﾞｼｯｸE-PRO" pitchFamily="50" charset="-128"/>
              </a:defRPr>
            </a:lvl2pPr>
            <a:lvl3pPr marL="1143000" indent="-228600" eaLnBrk="0" hangingPunct="0">
              <a:defRPr kumimoji="1" sz="1400" b="1">
                <a:solidFill>
                  <a:schemeClr val="tx1"/>
                </a:solidFill>
                <a:latin typeface="Arial" charset="0"/>
                <a:ea typeface="ＨＧｺﾞｼｯｸE-PRO" pitchFamily="50" charset="-128"/>
              </a:defRPr>
            </a:lvl3pPr>
            <a:lvl4pPr marL="1600200" indent="-228600" eaLnBrk="0" hangingPunct="0">
              <a:defRPr kumimoji="1" sz="1400" b="1">
                <a:solidFill>
                  <a:schemeClr val="tx1"/>
                </a:solidFill>
                <a:latin typeface="Arial" charset="0"/>
                <a:ea typeface="ＨＧｺﾞｼｯｸE-PRO" pitchFamily="50" charset="-128"/>
              </a:defRPr>
            </a:lvl4pPr>
            <a:lvl5pPr marL="2057400" indent="-228600" eaLnBrk="0" hangingPunct="0">
              <a:defRPr kumimoji="1" sz="1400" b="1">
                <a:solidFill>
                  <a:schemeClr val="tx1"/>
                </a:solidFill>
                <a:latin typeface="Arial" charset="0"/>
                <a:ea typeface="ＨＧｺﾞｼｯｸE-PRO" pitchFamily="50" charset="-128"/>
              </a:defRPr>
            </a:lvl5pPr>
            <a:lvl6pPr marL="25146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6pPr>
            <a:lvl7pPr marL="29718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7pPr>
            <a:lvl8pPr marL="34290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8pPr>
            <a:lvl9pPr marL="38862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9pPr>
          </a:lstStyle>
          <a:p>
            <a:pPr eaLnBrk="1" hangingPunct="1"/>
            <a:r>
              <a:rPr lang="en-US" altLang="ja-JP" sz="1200" b="0" dirty="0">
                <a:latin typeface="Arial" panose="020B0604020202020204" pitchFamily="34" charset="0"/>
                <a:ea typeface="ＭＳ Ｐゴシック" pitchFamily="50" charset="-128"/>
                <a:cs typeface="Arial" panose="020B0604020202020204" pitchFamily="34" charset="0"/>
              </a:rPr>
              <a:t>Zero emission building</a:t>
            </a:r>
            <a:endParaRPr lang="ja-JP" altLang="en-US" sz="1200" b="0" dirty="0">
              <a:latin typeface="Arial" panose="020B0604020202020204" pitchFamily="34" charset="0"/>
              <a:ea typeface="ＭＳ Ｐゴシック" pitchFamily="50" charset="-128"/>
              <a:cs typeface="Arial" panose="020B0604020202020204" pitchFamily="34" charset="0"/>
            </a:endParaRPr>
          </a:p>
        </p:txBody>
      </p:sp>
      <p:sp>
        <p:nvSpPr>
          <p:cNvPr id="24596" name="Text Box 19"/>
          <p:cNvSpPr txBox="1">
            <a:spLocks noChangeArrowheads="1"/>
          </p:cNvSpPr>
          <p:nvPr/>
        </p:nvSpPr>
        <p:spPr bwMode="auto">
          <a:xfrm>
            <a:off x="7663402" y="1782609"/>
            <a:ext cx="345214" cy="31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eaLnBrk="0" hangingPunct="0">
              <a:defRPr kumimoji="1" sz="1400" b="1">
                <a:solidFill>
                  <a:schemeClr val="tx1"/>
                </a:solidFill>
                <a:latin typeface="Arial" charset="0"/>
                <a:ea typeface="ＨＧｺﾞｼｯｸE-PRO" pitchFamily="50" charset="-128"/>
              </a:defRPr>
            </a:lvl1pPr>
            <a:lvl2pPr marL="742950" indent="-285750" eaLnBrk="0" hangingPunct="0">
              <a:defRPr kumimoji="1" sz="1400" b="1">
                <a:solidFill>
                  <a:schemeClr val="tx1"/>
                </a:solidFill>
                <a:latin typeface="Arial" charset="0"/>
                <a:ea typeface="ＨＧｺﾞｼｯｸE-PRO" pitchFamily="50" charset="-128"/>
              </a:defRPr>
            </a:lvl2pPr>
            <a:lvl3pPr marL="1143000" indent="-228600" eaLnBrk="0" hangingPunct="0">
              <a:defRPr kumimoji="1" sz="1400" b="1">
                <a:solidFill>
                  <a:schemeClr val="tx1"/>
                </a:solidFill>
                <a:latin typeface="Arial" charset="0"/>
                <a:ea typeface="ＨＧｺﾞｼｯｸE-PRO" pitchFamily="50" charset="-128"/>
              </a:defRPr>
            </a:lvl3pPr>
            <a:lvl4pPr marL="1600200" indent="-228600" eaLnBrk="0" hangingPunct="0">
              <a:defRPr kumimoji="1" sz="1400" b="1">
                <a:solidFill>
                  <a:schemeClr val="tx1"/>
                </a:solidFill>
                <a:latin typeface="Arial" charset="0"/>
                <a:ea typeface="ＨＧｺﾞｼｯｸE-PRO" pitchFamily="50" charset="-128"/>
              </a:defRPr>
            </a:lvl4pPr>
            <a:lvl5pPr marL="2057400" indent="-228600" eaLnBrk="0" hangingPunct="0">
              <a:defRPr kumimoji="1" sz="1400" b="1">
                <a:solidFill>
                  <a:schemeClr val="tx1"/>
                </a:solidFill>
                <a:latin typeface="Arial" charset="0"/>
                <a:ea typeface="ＨＧｺﾞｼｯｸE-PRO" pitchFamily="50" charset="-128"/>
              </a:defRPr>
            </a:lvl5pPr>
            <a:lvl6pPr marL="25146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6pPr>
            <a:lvl7pPr marL="29718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7pPr>
            <a:lvl8pPr marL="34290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8pPr>
            <a:lvl9pPr marL="38862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9pPr>
          </a:lstStyle>
          <a:p>
            <a:pPr eaLnBrk="1" hangingPunct="1"/>
            <a:r>
              <a:rPr lang="en-US" altLang="ja-JP" sz="1600" b="0" dirty="0">
                <a:latin typeface="Arial" panose="020B0604020202020204" pitchFamily="34" charset="0"/>
                <a:ea typeface="ＭＳ Ｐゴシック" pitchFamily="50" charset="-128"/>
                <a:cs typeface="Arial" panose="020B0604020202020204" pitchFamily="34" charset="0"/>
              </a:rPr>
              <a:t>EV</a:t>
            </a:r>
            <a:endParaRPr lang="ja-JP" altLang="en-US" sz="1600" b="0" dirty="0">
              <a:latin typeface="Arial" panose="020B0604020202020204" pitchFamily="34" charset="0"/>
              <a:ea typeface="ＭＳ Ｐゴシック" pitchFamily="50" charset="-128"/>
              <a:cs typeface="Arial" panose="020B0604020202020204" pitchFamily="34" charset="0"/>
            </a:endParaRPr>
          </a:p>
        </p:txBody>
      </p:sp>
      <p:sp>
        <p:nvSpPr>
          <p:cNvPr id="24597" name="AutoShape 20"/>
          <p:cNvSpPr>
            <a:spLocks noChangeArrowheads="1"/>
          </p:cNvSpPr>
          <p:nvPr/>
        </p:nvSpPr>
        <p:spPr bwMode="auto">
          <a:xfrm>
            <a:off x="5193252" y="2146146"/>
            <a:ext cx="1370012" cy="461963"/>
          </a:xfrm>
          <a:prstGeom prst="roundRect">
            <a:avLst>
              <a:gd name="adj" fmla="val 12185"/>
            </a:avLst>
          </a:prstGeom>
          <a:solidFill>
            <a:schemeClr val="accent1"/>
          </a:solidFill>
          <a:ln w="19050">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0" bIns="36000" anchor="ctr" anchorCtr="1"/>
          <a:lstStyle/>
          <a:p>
            <a:pPr algn="ctr">
              <a:lnSpc>
                <a:spcPct val="85000"/>
              </a:lnSpc>
            </a:pPr>
            <a:r>
              <a:rPr lang="en-US" altLang="ja-JP" sz="1200" dirty="0">
                <a:latin typeface="Arial" panose="020B0604020202020204" pitchFamily="34" charset="0"/>
                <a:cs typeface="Arial" panose="020B0604020202020204" pitchFamily="34" charset="0"/>
              </a:rPr>
              <a:t>Management system</a:t>
            </a:r>
          </a:p>
          <a:p>
            <a:pPr algn="ctr">
              <a:lnSpc>
                <a:spcPct val="85000"/>
              </a:lnSpc>
            </a:pPr>
            <a:r>
              <a:rPr lang="en-US" altLang="ja-JP" sz="1200" dirty="0">
                <a:latin typeface="Arial" panose="020B0604020202020204" pitchFamily="34" charset="0"/>
                <a:cs typeface="Arial" panose="020B0604020202020204" pitchFamily="34" charset="0"/>
              </a:rPr>
              <a:t>(Controller)</a:t>
            </a:r>
            <a:endParaRPr lang="ja-JP" altLang="en-US" dirty="0">
              <a:latin typeface="Arial" panose="020B0604020202020204" pitchFamily="34" charset="0"/>
              <a:cs typeface="Arial" panose="020B0604020202020204" pitchFamily="34" charset="0"/>
            </a:endParaRPr>
          </a:p>
        </p:txBody>
      </p:sp>
      <p:sp>
        <p:nvSpPr>
          <p:cNvPr id="24598" name="AutoShape 21"/>
          <p:cNvSpPr>
            <a:spLocks noChangeArrowheads="1"/>
          </p:cNvSpPr>
          <p:nvPr/>
        </p:nvSpPr>
        <p:spPr bwMode="auto">
          <a:xfrm>
            <a:off x="1619789" y="4351184"/>
            <a:ext cx="4943475" cy="374650"/>
          </a:xfrm>
          <a:prstGeom prst="roundRect">
            <a:avLst>
              <a:gd name="adj" fmla="val 16667"/>
            </a:avLst>
          </a:prstGeom>
          <a:solidFill>
            <a:schemeClr val="accent1"/>
          </a:solidFill>
          <a:ln w="19050">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0" bIns="36000" anchor="ctr" anchorCtr="1"/>
          <a:lstStyle/>
          <a:p>
            <a:pPr>
              <a:lnSpc>
                <a:spcPct val="90000"/>
              </a:lnSpc>
              <a:spcBef>
                <a:spcPct val="10000"/>
              </a:spcBef>
            </a:pPr>
            <a:r>
              <a:rPr lang="en-US" altLang="ja-JP" dirty="0">
                <a:latin typeface="Arial" panose="020B0604020202020204" pitchFamily="34" charset="0"/>
                <a:cs typeface="Arial" panose="020B0604020202020204" pitchFamily="34" charset="0"/>
              </a:rPr>
              <a:t>Distributed power generation</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(PV)</a:t>
            </a:r>
            <a:endParaRPr lang="ja-JP" altLang="en-US" dirty="0">
              <a:latin typeface="Arial" panose="020B0604020202020204" pitchFamily="34" charset="0"/>
              <a:cs typeface="Arial" panose="020B0604020202020204" pitchFamily="34" charset="0"/>
            </a:endParaRPr>
          </a:p>
        </p:txBody>
      </p:sp>
      <p:sp>
        <p:nvSpPr>
          <p:cNvPr id="24599" name="AutoShape 22"/>
          <p:cNvSpPr>
            <a:spLocks noChangeArrowheads="1"/>
          </p:cNvSpPr>
          <p:nvPr/>
        </p:nvSpPr>
        <p:spPr bwMode="auto">
          <a:xfrm>
            <a:off x="1522952" y="5143346"/>
            <a:ext cx="7200900" cy="374650"/>
          </a:xfrm>
          <a:prstGeom prst="roundRect">
            <a:avLst>
              <a:gd name="adj" fmla="val 16667"/>
            </a:avLst>
          </a:prstGeom>
          <a:solidFill>
            <a:schemeClr val="accent1"/>
          </a:solidFill>
          <a:ln w="19050">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0" bIns="36000" anchor="ctr" anchorCtr="1"/>
          <a:lstStyle/>
          <a:p>
            <a:pPr>
              <a:lnSpc>
                <a:spcPct val="90000"/>
              </a:lnSpc>
              <a:spcBef>
                <a:spcPct val="10000"/>
              </a:spcBef>
            </a:pPr>
            <a:r>
              <a:rPr lang="en-US" altLang="ja-JP" dirty="0">
                <a:latin typeface="Arial" panose="020B0604020202020204" pitchFamily="34" charset="0"/>
                <a:cs typeface="Arial" panose="020B0604020202020204" pitchFamily="34" charset="0"/>
              </a:rPr>
              <a:t>Electrical system controller</a:t>
            </a:r>
            <a:endParaRPr lang="ja-JP" altLang="en-US" dirty="0">
              <a:latin typeface="Arial" panose="020B0604020202020204" pitchFamily="34" charset="0"/>
              <a:cs typeface="Arial" panose="020B0604020202020204" pitchFamily="34" charset="0"/>
            </a:endParaRPr>
          </a:p>
        </p:txBody>
      </p:sp>
      <p:sp>
        <p:nvSpPr>
          <p:cNvPr id="24600" name="AutoShape 23"/>
          <p:cNvSpPr>
            <a:spLocks noChangeArrowheads="1"/>
          </p:cNvSpPr>
          <p:nvPr/>
        </p:nvSpPr>
        <p:spPr bwMode="auto">
          <a:xfrm>
            <a:off x="1521364" y="5581496"/>
            <a:ext cx="7199313" cy="373063"/>
          </a:xfrm>
          <a:prstGeom prst="roundRect">
            <a:avLst>
              <a:gd name="adj" fmla="val 16667"/>
            </a:avLst>
          </a:prstGeom>
          <a:noFill/>
          <a:ln w="19050" algn="ctr">
            <a:solidFill>
              <a:srgbClr val="80808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0" bIns="36000" anchor="ctr" anchorCtr="1"/>
          <a:lstStyle/>
          <a:p>
            <a:pPr>
              <a:lnSpc>
                <a:spcPct val="90000"/>
              </a:lnSpc>
              <a:spcBef>
                <a:spcPct val="10000"/>
              </a:spcBef>
            </a:pPr>
            <a:r>
              <a:rPr lang="en-US" altLang="ja-JP" dirty="0">
                <a:latin typeface="Arial" panose="020B0604020202020204" pitchFamily="34" charset="0"/>
                <a:cs typeface="Arial" panose="020B0604020202020204" pitchFamily="34" charset="0"/>
              </a:rPr>
              <a:t>Batteries for electrical system</a:t>
            </a:r>
            <a:endParaRPr lang="ja-JP" altLang="en-US" dirty="0">
              <a:latin typeface="Arial" panose="020B0604020202020204" pitchFamily="34" charset="0"/>
              <a:cs typeface="Arial" panose="020B0604020202020204" pitchFamily="34" charset="0"/>
            </a:endParaRPr>
          </a:p>
        </p:txBody>
      </p:sp>
      <p:sp>
        <p:nvSpPr>
          <p:cNvPr id="24601" name="Text Box 24"/>
          <p:cNvSpPr txBox="1">
            <a:spLocks noChangeArrowheads="1"/>
          </p:cNvSpPr>
          <p:nvPr/>
        </p:nvSpPr>
        <p:spPr bwMode="auto">
          <a:xfrm>
            <a:off x="6976014" y="5957734"/>
            <a:ext cx="1100229" cy="31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eaLnBrk="0" hangingPunct="0">
              <a:defRPr kumimoji="1" sz="1400" b="1">
                <a:solidFill>
                  <a:schemeClr val="tx1"/>
                </a:solidFill>
                <a:latin typeface="Arial" charset="0"/>
                <a:ea typeface="ＨＧｺﾞｼｯｸE-PRO" pitchFamily="50" charset="-128"/>
              </a:defRPr>
            </a:lvl1pPr>
            <a:lvl2pPr marL="742950" indent="-285750" eaLnBrk="0" hangingPunct="0">
              <a:defRPr kumimoji="1" sz="1400" b="1">
                <a:solidFill>
                  <a:schemeClr val="tx1"/>
                </a:solidFill>
                <a:latin typeface="Arial" charset="0"/>
                <a:ea typeface="ＨＧｺﾞｼｯｸE-PRO" pitchFamily="50" charset="-128"/>
              </a:defRPr>
            </a:lvl2pPr>
            <a:lvl3pPr marL="1143000" indent="-228600" eaLnBrk="0" hangingPunct="0">
              <a:defRPr kumimoji="1" sz="1400" b="1">
                <a:solidFill>
                  <a:schemeClr val="tx1"/>
                </a:solidFill>
                <a:latin typeface="Arial" charset="0"/>
                <a:ea typeface="ＨＧｺﾞｼｯｸE-PRO" pitchFamily="50" charset="-128"/>
              </a:defRPr>
            </a:lvl3pPr>
            <a:lvl4pPr marL="1600200" indent="-228600" eaLnBrk="0" hangingPunct="0">
              <a:defRPr kumimoji="1" sz="1400" b="1">
                <a:solidFill>
                  <a:schemeClr val="tx1"/>
                </a:solidFill>
                <a:latin typeface="Arial" charset="0"/>
                <a:ea typeface="ＨＧｺﾞｼｯｸE-PRO" pitchFamily="50" charset="-128"/>
              </a:defRPr>
            </a:lvl4pPr>
            <a:lvl5pPr marL="2057400" indent="-228600" eaLnBrk="0" hangingPunct="0">
              <a:defRPr kumimoji="1" sz="1400" b="1">
                <a:solidFill>
                  <a:schemeClr val="tx1"/>
                </a:solidFill>
                <a:latin typeface="Arial" charset="0"/>
                <a:ea typeface="ＨＧｺﾞｼｯｸE-PRO" pitchFamily="50" charset="-128"/>
              </a:defRPr>
            </a:lvl5pPr>
            <a:lvl6pPr marL="25146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6pPr>
            <a:lvl7pPr marL="29718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7pPr>
            <a:lvl8pPr marL="34290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8pPr>
            <a:lvl9pPr marL="38862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9pPr>
          </a:lstStyle>
          <a:p>
            <a:pPr eaLnBrk="1" hangingPunct="1"/>
            <a:r>
              <a:rPr lang="en-US" altLang="ja-JP" sz="1600" dirty="0">
                <a:latin typeface="Arial" panose="020B0604020202020204" pitchFamily="34" charset="0"/>
                <a:ea typeface="ＭＳ Ｐゴシック" pitchFamily="50" charset="-128"/>
                <a:cs typeface="Arial" panose="020B0604020202020204" pitchFamily="34" charset="0"/>
              </a:rPr>
              <a:t>Smart grid</a:t>
            </a:r>
            <a:endParaRPr lang="ja-JP" altLang="en-US" sz="1600" dirty="0">
              <a:latin typeface="Arial" panose="020B0604020202020204" pitchFamily="34" charset="0"/>
              <a:ea typeface="ＭＳ Ｐゴシック" pitchFamily="50" charset="-128"/>
              <a:cs typeface="Arial" panose="020B0604020202020204" pitchFamily="34" charset="0"/>
            </a:endParaRPr>
          </a:p>
        </p:txBody>
      </p:sp>
      <p:sp>
        <p:nvSpPr>
          <p:cNvPr id="24602" name="Rectangle 25"/>
          <p:cNvSpPr>
            <a:spLocks noChangeArrowheads="1"/>
          </p:cNvSpPr>
          <p:nvPr/>
        </p:nvSpPr>
        <p:spPr bwMode="auto">
          <a:xfrm>
            <a:off x="1534064" y="1842934"/>
            <a:ext cx="1496170" cy="25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r>
              <a:rPr lang="en-US" altLang="ja-JP" sz="1200" dirty="0">
                <a:latin typeface="Arial" panose="020B0604020202020204" pitchFamily="34" charset="0"/>
                <a:cs typeface="Arial" panose="020B0604020202020204" pitchFamily="34" charset="0"/>
              </a:rPr>
              <a:t>Energy management</a:t>
            </a:r>
            <a:endParaRPr lang="ja-JP" altLang="en-US" sz="1200" dirty="0">
              <a:latin typeface="Arial" panose="020B0604020202020204" pitchFamily="34" charset="0"/>
              <a:cs typeface="Arial" panose="020B0604020202020204" pitchFamily="34" charset="0"/>
            </a:endParaRPr>
          </a:p>
        </p:txBody>
      </p:sp>
      <p:sp>
        <p:nvSpPr>
          <p:cNvPr id="24603" name="AutoShape 26"/>
          <p:cNvSpPr>
            <a:spLocks noChangeArrowheads="1"/>
          </p:cNvSpPr>
          <p:nvPr/>
        </p:nvSpPr>
        <p:spPr bwMode="auto">
          <a:xfrm>
            <a:off x="1619789" y="2146146"/>
            <a:ext cx="1370013" cy="461963"/>
          </a:xfrm>
          <a:prstGeom prst="roundRect">
            <a:avLst>
              <a:gd name="adj" fmla="val 12185"/>
            </a:avLst>
          </a:prstGeom>
          <a:noFill/>
          <a:ln w="19050" algn="ctr">
            <a:solidFill>
              <a:srgbClr val="80808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0" bIns="36000" anchor="ctr" anchorCtr="1"/>
          <a:lstStyle/>
          <a:p>
            <a:pPr>
              <a:lnSpc>
                <a:spcPct val="90000"/>
              </a:lnSpc>
              <a:spcBef>
                <a:spcPct val="10000"/>
              </a:spcBef>
            </a:pPr>
            <a:r>
              <a:rPr lang="en-US" altLang="ja-JP" sz="1200" dirty="0">
                <a:latin typeface="Arial" panose="020B0604020202020204" pitchFamily="34" charset="0"/>
                <a:cs typeface="Arial" panose="020B0604020202020204" pitchFamily="34" charset="0"/>
              </a:rPr>
              <a:t>Management system/service</a:t>
            </a:r>
            <a:endParaRPr lang="ja-JP" altLang="en-US" sz="1200" dirty="0">
              <a:latin typeface="Arial" panose="020B0604020202020204" pitchFamily="34" charset="0"/>
              <a:cs typeface="Arial" panose="020B0604020202020204" pitchFamily="34" charset="0"/>
            </a:endParaRPr>
          </a:p>
        </p:txBody>
      </p:sp>
      <p:sp>
        <p:nvSpPr>
          <p:cNvPr id="24604" name="AutoShape 27"/>
          <p:cNvSpPr>
            <a:spLocks noChangeArrowheads="1"/>
          </p:cNvSpPr>
          <p:nvPr/>
        </p:nvSpPr>
        <p:spPr bwMode="auto">
          <a:xfrm>
            <a:off x="1619789" y="3830484"/>
            <a:ext cx="2536825" cy="374650"/>
          </a:xfrm>
          <a:prstGeom prst="roundRect">
            <a:avLst>
              <a:gd name="adj" fmla="val 16667"/>
            </a:avLst>
          </a:prstGeom>
          <a:noFill/>
          <a:ln w="19050" algn="ctr">
            <a:solidFill>
              <a:srgbClr val="80808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0" bIns="36000" anchor="ctr" anchorCtr="1"/>
          <a:lstStyle/>
          <a:p>
            <a:pPr>
              <a:lnSpc>
                <a:spcPct val="90000"/>
              </a:lnSpc>
              <a:spcBef>
                <a:spcPct val="10000"/>
              </a:spcBef>
            </a:pPr>
            <a:r>
              <a:rPr lang="en-US" altLang="ja-JP" dirty="0">
                <a:latin typeface="Arial" panose="020B0604020202020204" pitchFamily="34" charset="0"/>
                <a:cs typeface="Arial" panose="020B0604020202020204" pitchFamily="34" charset="0"/>
              </a:rPr>
              <a:t>Back-up batteries</a:t>
            </a:r>
            <a:endParaRPr lang="ja-JP" altLang="en-US" dirty="0">
              <a:latin typeface="Arial" panose="020B0604020202020204" pitchFamily="34" charset="0"/>
              <a:cs typeface="Arial" panose="020B0604020202020204" pitchFamily="34" charset="0"/>
            </a:endParaRPr>
          </a:p>
        </p:txBody>
      </p:sp>
      <p:sp>
        <p:nvSpPr>
          <p:cNvPr id="24605" name="AutoShape 28"/>
          <p:cNvSpPr>
            <a:spLocks noChangeArrowheads="1"/>
          </p:cNvSpPr>
          <p:nvPr/>
        </p:nvSpPr>
        <p:spPr bwMode="auto">
          <a:xfrm>
            <a:off x="1619789" y="2746221"/>
            <a:ext cx="1239838" cy="877888"/>
          </a:xfrm>
          <a:prstGeom prst="roundRect">
            <a:avLst>
              <a:gd name="adj" fmla="val 16667"/>
            </a:avLst>
          </a:prstGeom>
          <a:noFill/>
          <a:ln w="19050" algn="ctr">
            <a:solidFill>
              <a:srgbClr val="80808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0" bIns="36000" anchor="ctr" anchorCtr="1"/>
          <a:lstStyle/>
          <a:p>
            <a:pPr>
              <a:lnSpc>
                <a:spcPct val="90000"/>
              </a:lnSpc>
              <a:spcBef>
                <a:spcPct val="10000"/>
              </a:spcBef>
            </a:pPr>
            <a:r>
              <a:rPr lang="en-US" altLang="ja-JP" dirty="0">
                <a:latin typeface="Arial" panose="020B0604020202020204" pitchFamily="34" charset="0"/>
                <a:cs typeface="Arial" panose="020B0604020202020204" pitchFamily="34" charset="0"/>
              </a:rPr>
              <a:t>Energy saving devices</a:t>
            </a:r>
            <a:endParaRPr lang="ja-JP" altLang="en-US" dirty="0">
              <a:latin typeface="Arial" panose="020B0604020202020204" pitchFamily="34" charset="0"/>
              <a:cs typeface="Arial" panose="020B0604020202020204" pitchFamily="34" charset="0"/>
            </a:endParaRPr>
          </a:p>
        </p:txBody>
      </p:sp>
      <p:sp>
        <p:nvSpPr>
          <p:cNvPr id="24606" name="AutoShape 29"/>
          <p:cNvSpPr>
            <a:spLocks noChangeArrowheads="1"/>
          </p:cNvSpPr>
          <p:nvPr/>
        </p:nvSpPr>
        <p:spPr bwMode="auto">
          <a:xfrm>
            <a:off x="3577177" y="3249459"/>
            <a:ext cx="2986087" cy="374650"/>
          </a:xfrm>
          <a:prstGeom prst="roundRect">
            <a:avLst>
              <a:gd name="adj" fmla="val 16667"/>
            </a:avLst>
          </a:prstGeom>
          <a:solidFill>
            <a:schemeClr val="accent1"/>
          </a:solidFill>
          <a:ln w="19050">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0" bIns="36000" anchor="ctr" anchorCtr="1"/>
          <a:lstStyle/>
          <a:p>
            <a:pPr>
              <a:lnSpc>
                <a:spcPct val="90000"/>
              </a:lnSpc>
              <a:spcBef>
                <a:spcPct val="10000"/>
              </a:spcBef>
            </a:pPr>
            <a:r>
              <a:rPr lang="en-US" altLang="ja-JP" dirty="0">
                <a:latin typeface="Arial" panose="020B0604020202020204" pitchFamily="34" charset="0"/>
                <a:cs typeface="Arial" panose="020B0604020202020204" pitchFamily="34" charset="0"/>
              </a:rPr>
              <a:t>Energy saving home appliances</a:t>
            </a:r>
            <a:endParaRPr lang="ja-JP" altLang="en-US" dirty="0">
              <a:latin typeface="Arial" panose="020B0604020202020204" pitchFamily="34" charset="0"/>
              <a:cs typeface="Arial" panose="020B0604020202020204" pitchFamily="34" charset="0"/>
            </a:endParaRPr>
          </a:p>
        </p:txBody>
      </p:sp>
      <p:grpSp>
        <p:nvGrpSpPr>
          <p:cNvPr id="24609" name="Group 32"/>
          <p:cNvGrpSpPr>
            <a:grpSpLocks noChangeAspect="1"/>
          </p:cNvGrpSpPr>
          <p:nvPr/>
        </p:nvGrpSpPr>
        <p:grpSpPr bwMode="auto">
          <a:xfrm>
            <a:off x="2205577" y="4889346"/>
            <a:ext cx="280987" cy="239713"/>
            <a:chOff x="5461" y="1190"/>
            <a:chExt cx="303" cy="249"/>
          </a:xfrm>
        </p:grpSpPr>
        <p:sp>
          <p:nvSpPr>
            <p:cNvPr id="24620" name="Arc 33"/>
            <p:cNvSpPr>
              <a:spLocks noChangeAspect="1"/>
            </p:cNvSpPr>
            <p:nvPr/>
          </p:nvSpPr>
          <p:spPr bwMode="auto">
            <a:xfrm rot="16200000" flipV="1">
              <a:off x="5593" y="1269"/>
              <a:ext cx="249" cy="92"/>
            </a:xfrm>
            <a:custGeom>
              <a:avLst/>
              <a:gdLst>
                <a:gd name="T0" fmla="*/ 0 w 43200"/>
                <a:gd name="T1" fmla="*/ 0 h 21680"/>
                <a:gd name="T2" fmla="*/ 0 w 43200"/>
                <a:gd name="T3" fmla="*/ 0 h 21680"/>
                <a:gd name="T4" fmla="*/ 0 w 43200"/>
                <a:gd name="T5" fmla="*/ 0 h 21680"/>
                <a:gd name="T6" fmla="*/ 0 60000 65536"/>
                <a:gd name="T7" fmla="*/ 0 60000 65536"/>
                <a:gd name="T8" fmla="*/ 0 60000 65536"/>
              </a:gdLst>
              <a:ahLst/>
              <a:cxnLst>
                <a:cxn ang="T6">
                  <a:pos x="T0" y="T1"/>
                </a:cxn>
                <a:cxn ang="T7">
                  <a:pos x="T2" y="T3"/>
                </a:cxn>
                <a:cxn ang="T8">
                  <a:pos x="T4" y="T5"/>
                </a:cxn>
              </a:cxnLst>
              <a:rect l="0" t="0" r="r" b="b"/>
              <a:pathLst>
                <a:path w="43200" h="21680" fill="none" extrusionOk="0">
                  <a:moveTo>
                    <a:pt x="0" y="21679"/>
                  </a:moveTo>
                  <a:cubicBezTo>
                    <a:pt x="0" y="21653"/>
                    <a:pt x="0" y="21626"/>
                    <a:pt x="0" y="21600"/>
                  </a:cubicBezTo>
                  <a:cubicBezTo>
                    <a:pt x="0" y="9670"/>
                    <a:pt x="9670" y="0"/>
                    <a:pt x="21600" y="0"/>
                  </a:cubicBezTo>
                  <a:cubicBezTo>
                    <a:pt x="33529" y="-1"/>
                    <a:pt x="43199" y="9670"/>
                    <a:pt x="43200" y="21599"/>
                  </a:cubicBezTo>
                </a:path>
                <a:path w="43200" h="21680" stroke="0" extrusionOk="0">
                  <a:moveTo>
                    <a:pt x="0" y="21679"/>
                  </a:moveTo>
                  <a:cubicBezTo>
                    <a:pt x="0" y="21653"/>
                    <a:pt x="0" y="21626"/>
                    <a:pt x="0" y="21600"/>
                  </a:cubicBezTo>
                  <a:cubicBezTo>
                    <a:pt x="0" y="9670"/>
                    <a:pt x="9670" y="0"/>
                    <a:pt x="21600" y="0"/>
                  </a:cubicBezTo>
                  <a:cubicBezTo>
                    <a:pt x="33529" y="-1"/>
                    <a:pt x="43199" y="9670"/>
                    <a:pt x="43200" y="21599"/>
                  </a:cubicBezTo>
                  <a:lnTo>
                    <a:pt x="21600" y="21600"/>
                  </a:lnTo>
                  <a:lnTo>
                    <a:pt x="0" y="21679"/>
                  </a:lnTo>
                  <a:close/>
                </a:path>
              </a:pathLst>
            </a:custGeom>
            <a:noFill/>
            <a:ln w="28575">
              <a:solidFill>
                <a:srgbClr val="3366CC"/>
              </a:solidFill>
              <a:round/>
              <a:headEnd/>
              <a:tailEnd type="triangle" w="lg"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p>
              <a:endParaRPr lang="ja-JP" altLang="en-US">
                <a:latin typeface="Arial" panose="020B0604020202020204" pitchFamily="34" charset="0"/>
                <a:cs typeface="Arial" panose="020B0604020202020204" pitchFamily="34" charset="0"/>
              </a:endParaRPr>
            </a:p>
          </p:txBody>
        </p:sp>
        <p:sp>
          <p:nvSpPr>
            <p:cNvPr id="24621" name="Arc 34"/>
            <p:cNvSpPr>
              <a:spLocks noChangeAspect="1"/>
            </p:cNvSpPr>
            <p:nvPr/>
          </p:nvSpPr>
          <p:spPr bwMode="auto">
            <a:xfrm rot="16200000" flipH="1">
              <a:off x="5382" y="1269"/>
              <a:ext cx="249" cy="92"/>
            </a:xfrm>
            <a:custGeom>
              <a:avLst/>
              <a:gdLst>
                <a:gd name="T0" fmla="*/ 0 w 43200"/>
                <a:gd name="T1" fmla="*/ 0 h 21680"/>
                <a:gd name="T2" fmla="*/ 0 w 43200"/>
                <a:gd name="T3" fmla="*/ 0 h 21680"/>
                <a:gd name="T4" fmla="*/ 0 w 43200"/>
                <a:gd name="T5" fmla="*/ 0 h 21680"/>
                <a:gd name="T6" fmla="*/ 0 60000 65536"/>
                <a:gd name="T7" fmla="*/ 0 60000 65536"/>
                <a:gd name="T8" fmla="*/ 0 60000 65536"/>
              </a:gdLst>
              <a:ahLst/>
              <a:cxnLst>
                <a:cxn ang="T6">
                  <a:pos x="T0" y="T1"/>
                </a:cxn>
                <a:cxn ang="T7">
                  <a:pos x="T2" y="T3"/>
                </a:cxn>
                <a:cxn ang="T8">
                  <a:pos x="T4" y="T5"/>
                </a:cxn>
              </a:cxnLst>
              <a:rect l="0" t="0" r="r" b="b"/>
              <a:pathLst>
                <a:path w="43200" h="21680" fill="none" extrusionOk="0">
                  <a:moveTo>
                    <a:pt x="0" y="21679"/>
                  </a:moveTo>
                  <a:cubicBezTo>
                    <a:pt x="0" y="21653"/>
                    <a:pt x="0" y="21626"/>
                    <a:pt x="0" y="21600"/>
                  </a:cubicBezTo>
                  <a:cubicBezTo>
                    <a:pt x="0" y="9670"/>
                    <a:pt x="9670" y="0"/>
                    <a:pt x="21600" y="0"/>
                  </a:cubicBezTo>
                  <a:cubicBezTo>
                    <a:pt x="33529" y="-1"/>
                    <a:pt x="43199" y="9670"/>
                    <a:pt x="43200" y="21599"/>
                  </a:cubicBezTo>
                </a:path>
                <a:path w="43200" h="21680" stroke="0" extrusionOk="0">
                  <a:moveTo>
                    <a:pt x="0" y="21679"/>
                  </a:moveTo>
                  <a:cubicBezTo>
                    <a:pt x="0" y="21653"/>
                    <a:pt x="0" y="21626"/>
                    <a:pt x="0" y="21600"/>
                  </a:cubicBezTo>
                  <a:cubicBezTo>
                    <a:pt x="0" y="9670"/>
                    <a:pt x="9670" y="0"/>
                    <a:pt x="21600" y="0"/>
                  </a:cubicBezTo>
                  <a:cubicBezTo>
                    <a:pt x="33529" y="-1"/>
                    <a:pt x="43199" y="9670"/>
                    <a:pt x="43200" y="21599"/>
                  </a:cubicBezTo>
                  <a:lnTo>
                    <a:pt x="21600" y="21600"/>
                  </a:lnTo>
                  <a:lnTo>
                    <a:pt x="0" y="21679"/>
                  </a:lnTo>
                  <a:close/>
                </a:path>
              </a:pathLst>
            </a:custGeom>
            <a:noFill/>
            <a:ln w="28575">
              <a:solidFill>
                <a:srgbClr val="3366CC"/>
              </a:solidFill>
              <a:round/>
              <a:headEnd/>
              <a:tailEnd type="triangle" w="lg"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p>
              <a:endParaRPr lang="ja-JP" altLang="en-US">
                <a:latin typeface="Arial" panose="020B0604020202020204" pitchFamily="34" charset="0"/>
                <a:cs typeface="Arial" panose="020B0604020202020204" pitchFamily="34" charset="0"/>
              </a:endParaRPr>
            </a:p>
          </p:txBody>
        </p:sp>
      </p:grpSp>
      <p:grpSp>
        <p:nvGrpSpPr>
          <p:cNvPr id="24610" name="Group 35"/>
          <p:cNvGrpSpPr>
            <a:grpSpLocks noChangeAspect="1"/>
          </p:cNvGrpSpPr>
          <p:nvPr/>
        </p:nvGrpSpPr>
        <p:grpSpPr bwMode="auto">
          <a:xfrm>
            <a:off x="4010564" y="4889346"/>
            <a:ext cx="280988" cy="239713"/>
            <a:chOff x="5461" y="1190"/>
            <a:chExt cx="303" cy="249"/>
          </a:xfrm>
        </p:grpSpPr>
        <p:sp>
          <p:nvSpPr>
            <p:cNvPr id="24618" name="Arc 36"/>
            <p:cNvSpPr>
              <a:spLocks noChangeAspect="1"/>
            </p:cNvSpPr>
            <p:nvPr/>
          </p:nvSpPr>
          <p:spPr bwMode="auto">
            <a:xfrm rot="16200000" flipV="1">
              <a:off x="5593" y="1269"/>
              <a:ext cx="249" cy="92"/>
            </a:xfrm>
            <a:custGeom>
              <a:avLst/>
              <a:gdLst>
                <a:gd name="T0" fmla="*/ 0 w 43200"/>
                <a:gd name="T1" fmla="*/ 0 h 21680"/>
                <a:gd name="T2" fmla="*/ 0 w 43200"/>
                <a:gd name="T3" fmla="*/ 0 h 21680"/>
                <a:gd name="T4" fmla="*/ 0 w 43200"/>
                <a:gd name="T5" fmla="*/ 0 h 21680"/>
                <a:gd name="T6" fmla="*/ 0 60000 65536"/>
                <a:gd name="T7" fmla="*/ 0 60000 65536"/>
                <a:gd name="T8" fmla="*/ 0 60000 65536"/>
              </a:gdLst>
              <a:ahLst/>
              <a:cxnLst>
                <a:cxn ang="T6">
                  <a:pos x="T0" y="T1"/>
                </a:cxn>
                <a:cxn ang="T7">
                  <a:pos x="T2" y="T3"/>
                </a:cxn>
                <a:cxn ang="T8">
                  <a:pos x="T4" y="T5"/>
                </a:cxn>
              </a:cxnLst>
              <a:rect l="0" t="0" r="r" b="b"/>
              <a:pathLst>
                <a:path w="43200" h="21680" fill="none" extrusionOk="0">
                  <a:moveTo>
                    <a:pt x="0" y="21679"/>
                  </a:moveTo>
                  <a:cubicBezTo>
                    <a:pt x="0" y="21653"/>
                    <a:pt x="0" y="21626"/>
                    <a:pt x="0" y="21600"/>
                  </a:cubicBezTo>
                  <a:cubicBezTo>
                    <a:pt x="0" y="9670"/>
                    <a:pt x="9670" y="0"/>
                    <a:pt x="21600" y="0"/>
                  </a:cubicBezTo>
                  <a:cubicBezTo>
                    <a:pt x="33529" y="-1"/>
                    <a:pt x="43199" y="9670"/>
                    <a:pt x="43200" y="21599"/>
                  </a:cubicBezTo>
                </a:path>
                <a:path w="43200" h="21680" stroke="0" extrusionOk="0">
                  <a:moveTo>
                    <a:pt x="0" y="21679"/>
                  </a:moveTo>
                  <a:cubicBezTo>
                    <a:pt x="0" y="21653"/>
                    <a:pt x="0" y="21626"/>
                    <a:pt x="0" y="21600"/>
                  </a:cubicBezTo>
                  <a:cubicBezTo>
                    <a:pt x="0" y="9670"/>
                    <a:pt x="9670" y="0"/>
                    <a:pt x="21600" y="0"/>
                  </a:cubicBezTo>
                  <a:cubicBezTo>
                    <a:pt x="33529" y="-1"/>
                    <a:pt x="43199" y="9670"/>
                    <a:pt x="43200" y="21599"/>
                  </a:cubicBezTo>
                  <a:lnTo>
                    <a:pt x="21600" y="21600"/>
                  </a:lnTo>
                  <a:lnTo>
                    <a:pt x="0" y="21679"/>
                  </a:lnTo>
                  <a:close/>
                </a:path>
              </a:pathLst>
            </a:custGeom>
            <a:noFill/>
            <a:ln w="28575">
              <a:solidFill>
                <a:srgbClr val="3366CC"/>
              </a:solidFill>
              <a:round/>
              <a:headEnd/>
              <a:tailEnd type="triangle" w="lg"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p>
              <a:endParaRPr lang="ja-JP" altLang="en-US">
                <a:latin typeface="Arial" panose="020B0604020202020204" pitchFamily="34" charset="0"/>
                <a:cs typeface="Arial" panose="020B0604020202020204" pitchFamily="34" charset="0"/>
              </a:endParaRPr>
            </a:p>
          </p:txBody>
        </p:sp>
        <p:sp>
          <p:nvSpPr>
            <p:cNvPr id="24619" name="Arc 37"/>
            <p:cNvSpPr>
              <a:spLocks noChangeAspect="1"/>
            </p:cNvSpPr>
            <p:nvPr/>
          </p:nvSpPr>
          <p:spPr bwMode="auto">
            <a:xfrm rot="16200000" flipH="1">
              <a:off x="5382" y="1269"/>
              <a:ext cx="249" cy="92"/>
            </a:xfrm>
            <a:custGeom>
              <a:avLst/>
              <a:gdLst>
                <a:gd name="T0" fmla="*/ 0 w 43200"/>
                <a:gd name="T1" fmla="*/ 0 h 21680"/>
                <a:gd name="T2" fmla="*/ 0 w 43200"/>
                <a:gd name="T3" fmla="*/ 0 h 21680"/>
                <a:gd name="T4" fmla="*/ 0 w 43200"/>
                <a:gd name="T5" fmla="*/ 0 h 21680"/>
                <a:gd name="T6" fmla="*/ 0 60000 65536"/>
                <a:gd name="T7" fmla="*/ 0 60000 65536"/>
                <a:gd name="T8" fmla="*/ 0 60000 65536"/>
              </a:gdLst>
              <a:ahLst/>
              <a:cxnLst>
                <a:cxn ang="T6">
                  <a:pos x="T0" y="T1"/>
                </a:cxn>
                <a:cxn ang="T7">
                  <a:pos x="T2" y="T3"/>
                </a:cxn>
                <a:cxn ang="T8">
                  <a:pos x="T4" y="T5"/>
                </a:cxn>
              </a:cxnLst>
              <a:rect l="0" t="0" r="r" b="b"/>
              <a:pathLst>
                <a:path w="43200" h="21680" fill="none" extrusionOk="0">
                  <a:moveTo>
                    <a:pt x="0" y="21679"/>
                  </a:moveTo>
                  <a:cubicBezTo>
                    <a:pt x="0" y="21653"/>
                    <a:pt x="0" y="21626"/>
                    <a:pt x="0" y="21600"/>
                  </a:cubicBezTo>
                  <a:cubicBezTo>
                    <a:pt x="0" y="9670"/>
                    <a:pt x="9670" y="0"/>
                    <a:pt x="21600" y="0"/>
                  </a:cubicBezTo>
                  <a:cubicBezTo>
                    <a:pt x="33529" y="-1"/>
                    <a:pt x="43199" y="9670"/>
                    <a:pt x="43200" y="21599"/>
                  </a:cubicBezTo>
                </a:path>
                <a:path w="43200" h="21680" stroke="0" extrusionOk="0">
                  <a:moveTo>
                    <a:pt x="0" y="21679"/>
                  </a:moveTo>
                  <a:cubicBezTo>
                    <a:pt x="0" y="21653"/>
                    <a:pt x="0" y="21626"/>
                    <a:pt x="0" y="21600"/>
                  </a:cubicBezTo>
                  <a:cubicBezTo>
                    <a:pt x="0" y="9670"/>
                    <a:pt x="9670" y="0"/>
                    <a:pt x="21600" y="0"/>
                  </a:cubicBezTo>
                  <a:cubicBezTo>
                    <a:pt x="33529" y="-1"/>
                    <a:pt x="43199" y="9670"/>
                    <a:pt x="43200" y="21599"/>
                  </a:cubicBezTo>
                  <a:lnTo>
                    <a:pt x="21600" y="21600"/>
                  </a:lnTo>
                  <a:lnTo>
                    <a:pt x="0" y="21679"/>
                  </a:lnTo>
                  <a:close/>
                </a:path>
              </a:pathLst>
            </a:custGeom>
            <a:noFill/>
            <a:ln w="28575">
              <a:solidFill>
                <a:srgbClr val="3366CC"/>
              </a:solidFill>
              <a:round/>
              <a:headEnd/>
              <a:tailEnd type="triangle" w="lg"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p>
              <a:endParaRPr lang="ja-JP" altLang="en-US">
                <a:latin typeface="Arial" panose="020B0604020202020204" pitchFamily="34" charset="0"/>
                <a:cs typeface="Arial" panose="020B0604020202020204" pitchFamily="34" charset="0"/>
              </a:endParaRPr>
            </a:p>
          </p:txBody>
        </p:sp>
      </p:grpSp>
      <p:grpSp>
        <p:nvGrpSpPr>
          <p:cNvPr id="24611" name="Group 38"/>
          <p:cNvGrpSpPr>
            <a:grpSpLocks noChangeAspect="1"/>
          </p:cNvGrpSpPr>
          <p:nvPr/>
        </p:nvGrpSpPr>
        <p:grpSpPr bwMode="auto">
          <a:xfrm>
            <a:off x="5802852" y="4889346"/>
            <a:ext cx="280987" cy="239713"/>
            <a:chOff x="5461" y="1190"/>
            <a:chExt cx="303" cy="249"/>
          </a:xfrm>
        </p:grpSpPr>
        <p:sp>
          <p:nvSpPr>
            <p:cNvPr id="24616" name="Arc 39"/>
            <p:cNvSpPr>
              <a:spLocks noChangeAspect="1"/>
            </p:cNvSpPr>
            <p:nvPr/>
          </p:nvSpPr>
          <p:spPr bwMode="auto">
            <a:xfrm rot="16200000" flipV="1">
              <a:off x="5593" y="1269"/>
              <a:ext cx="249" cy="92"/>
            </a:xfrm>
            <a:custGeom>
              <a:avLst/>
              <a:gdLst>
                <a:gd name="T0" fmla="*/ 0 w 43200"/>
                <a:gd name="T1" fmla="*/ 0 h 21680"/>
                <a:gd name="T2" fmla="*/ 0 w 43200"/>
                <a:gd name="T3" fmla="*/ 0 h 21680"/>
                <a:gd name="T4" fmla="*/ 0 w 43200"/>
                <a:gd name="T5" fmla="*/ 0 h 21680"/>
                <a:gd name="T6" fmla="*/ 0 60000 65536"/>
                <a:gd name="T7" fmla="*/ 0 60000 65536"/>
                <a:gd name="T8" fmla="*/ 0 60000 65536"/>
              </a:gdLst>
              <a:ahLst/>
              <a:cxnLst>
                <a:cxn ang="T6">
                  <a:pos x="T0" y="T1"/>
                </a:cxn>
                <a:cxn ang="T7">
                  <a:pos x="T2" y="T3"/>
                </a:cxn>
                <a:cxn ang="T8">
                  <a:pos x="T4" y="T5"/>
                </a:cxn>
              </a:cxnLst>
              <a:rect l="0" t="0" r="r" b="b"/>
              <a:pathLst>
                <a:path w="43200" h="21680" fill="none" extrusionOk="0">
                  <a:moveTo>
                    <a:pt x="0" y="21679"/>
                  </a:moveTo>
                  <a:cubicBezTo>
                    <a:pt x="0" y="21653"/>
                    <a:pt x="0" y="21626"/>
                    <a:pt x="0" y="21600"/>
                  </a:cubicBezTo>
                  <a:cubicBezTo>
                    <a:pt x="0" y="9670"/>
                    <a:pt x="9670" y="0"/>
                    <a:pt x="21600" y="0"/>
                  </a:cubicBezTo>
                  <a:cubicBezTo>
                    <a:pt x="33529" y="-1"/>
                    <a:pt x="43199" y="9670"/>
                    <a:pt x="43200" y="21599"/>
                  </a:cubicBezTo>
                </a:path>
                <a:path w="43200" h="21680" stroke="0" extrusionOk="0">
                  <a:moveTo>
                    <a:pt x="0" y="21679"/>
                  </a:moveTo>
                  <a:cubicBezTo>
                    <a:pt x="0" y="21653"/>
                    <a:pt x="0" y="21626"/>
                    <a:pt x="0" y="21600"/>
                  </a:cubicBezTo>
                  <a:cubicBezTo>
                    <a:pt x="0" y="9670"/>
                    <a:pt x="9670" y="0"/>
                    <a:pt x="21600" y="0"/>
                  </a:cubicBezTo>
                  <a:cubicBezTo>
                    <a:pt x="33529" y="-1"/>
                    <a:pt x="43199" y="9670"/>
                    <a:pt x="43200" y="21599"/>
                  </a:cubicBezTo>
                  <a:lnTo>
                    <a:pt x="21600" y="21600"/>
                  </a:lnTo>
                  <a:lnTo>
                    <a:pt x="0" y="21679"/>
                  </a:lnTo>
                  <a:close/>
                </a:path>
              </a:pathLst>
            </a:custGeom>
            <a:noFill/>
            <a:ln w="28575">
              <a:solidFill>
                <a:srgbClr val="3366CC"/>
              </a:solidFill>
              <a:round/>
              <a:headEnd/>
              <a:tailEnd type="triangle" w="lg"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p>
              <a:endParaRPr lang="ja-JP" altLang="en-US">
                <a:latin typeface="Arial" panose="020B0604020202020204" pitchFamily="34" charset="0"/>
                <a:cs typeface="Arial" panose="020B0604020202020204" pitchFamily="34" charset="0"/>
              </a:endParaRPr>
            </a:p>
          </p:txBody>
        </p:sp>
        <p:sp>
          <p:nvSpPr>
            <p:cNvPr id="24617" name="Arc 40"/>
            <p:cNvSpPr>
              <a:spLocks noChangeAspect="1"/>
            </p:cNvSpPr>
            <p:nvPr/>
          </p:nvSpPr>
          <p:spPr bwMode="auto">
            <a:xfrm rot="16200000" flipH="1">
              <a:off x="5382" y="1269"/>
              <a:ext cx="249" cy="92"/>
            </a:xfrm>
            <a:custGeom>
              <a:avLst/>
              <a:gdLst>
                <a:gd name="T0" fmla="*/ 0 w 43200"/>
                <a:gd name="T1" fmla="*/ 0 h 21680"/>
                <a:gd name="T2" fmla="*/ 0 w 43200"/>
                <a:gd name="T3" fmla="*/ 0 h 21680"/>
                <a:gd name="T4" fmla="*/ 0 w 43200"/>
                <a:gd name="T5" fmla="*/ 0 h 21680"/>
                <a:gd name="T6" fmla="*/ 0 60000 65536"/>
                <a:gd name="T7" fmla="*/ 0 60000 65536"/>
                <a:gd name="T8" fmla="*/ 0 60000 65536"/>
              </a:gdLst>
              <a:ahLst/>
              <a:cxnLst>
                <a:cxn ang="T6">
                  <a:pos x="T0" y="T1"/>
                </a:cxn>
                <a:cxn ang="T7">
                  <a:pos x="T2" y="T3"/>
                </a:cxn>
                <a:cxn ang="T8">
                  <a:pos x="T4" y="T5"/>
                </a:cxn>
              </a:cxnLst>
              <a:rect l="0" t="0" r="r" b="b"/>
              <a:pathLst>
                <a:path w="43200" h="21680" fill="none" extrusionOk="0">
                  <a:moveTo>
                    <a:pt x="0" y="21679"/>
                  </a:moveTo>
                  <a:cubicBezTo>
                    <a:pt x="0" y="21653"/>
                    <a:pt x="0" y="21626"/>
                    <a:pt x="0" y="21600"/>
                  </a:cubicBezTo>
                  <a:cubicBezTo>
                    <a:pt x="0" y="9670"/>
                    <a:pt x="9670" y="0"/>
                    <a:pt x="21600" y="0"/>
                  </a:cubicBezTo>
                  <a:cubicBezTo>
                    <a:pt x="33529" y="-1"/>
                    <a:pt x="43199" y="9670"/>
                    <a:pt x="43200" y="21599"/>
                  </a:cubicBezTo>
                </a:path>
                <a:path w="43200" h="21680" stroke="0" extrusionOk="0">
                  <a:moveTo>
                    <a:pt x="0" y="21679"/>
                  </a:moveTo>
                  <a:cubicBezTo>
                    <a:pt x="0" y="21653"/>
                    <a:pt x="0" y="21626"/>
                    <a:pt x="0" y="21600"/>
                  </a:cubicBezTo>
                  <a:cubicBezTo>
                    <a:pt x="0" y="9670"/>
                    <a:pt x="9670" y="0"/>
                    <a:pt x="21600" y="0"/>
                  </a:cubicBezTo>
                  <a:cubicBezTo>
                    <a:pt x="33529" y="-1"/>
                    <a:pt x="43199" y="9670"/>
                    <a:pt x="43200" y="21599"/>
                  </a:cubicBezTo>
                  <a:lnTo>
                    <a:pt x="21600" y="21600"/>
                  </a:lnTo>
                  <a:lnTo>
                    <a:pt x="0" y="21679"/>
                  </a:lnTo>
                  <a:close/>
                </a:path>
              </a:pathLst>
            </a:custGeom>
            <a:noFill/>
            <a:ln w="28575">
              <a:solidFill>
                <a:srgbClr val="3366CC"/>
              </a:solidFill>
              <a:round/>
              <a:headEnd/>
              <a:tailEnd type="triangle" w="lg"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p>
              <a:endParaRPr lang="ja-JP" altLang="en-US">
                <a:latin typeface="Arial" panose="020B0604020202020204" pitchFamily="34" charset="0"/>
                <a:cs typeface="Arial" panose="020B0604020202020204" pitchFamily="34" charset="0"/>
              </a:endParaRPr>
            </a:p>
          </p:txBody>
        </p:sp>
      </p:grpSp>
      <p:grpSp>
        <p:nvGrpSpPr>
          <p:cNvPr id="24612" name="Group 41"/>
          <p:cNvGrpSpPr>
            <a:grpSpLocks noChangeAspect="1"/>
          </p:cNvGrpSpPr>
          <p:nvPr/>
        </p:nvGrpSpPr>
        <p:grpSpPr bwMode="auto">
          <a:xfrm>
            <a:off x="7731664" y="4649634"/>
            <a:ext cx="280988" cy="239712"/>
            <a:chOff x="5461" y="1190"/>
            <a:chExt cx="303" cy="249"/>
          </a:xfrm>
        </p:grpSpPr>
        <p:sp>
          <p:nvSpPr>
            <p:cNvPr id="24614" name="Arc 42"/>
            <p:cNvSpPr>
              <a:spLocks noChangeAspect="1"/>
            </p:cNvSpPr>
            <p:nvPr/>
          </p:nvSpPr>
          <p:spPr bwMode="auto">
            <a:xfrm rot="16200000" flipV="1">
              <a:off x="5593" y="1269"/>
              <a:ext cx="249" cy="92"/>
            </a:xfrm>
            <a:custGeom>
              <a:avLst/>
              <a:gdLst>
                <a:gd name="T0" fmla="*/ 0 w 43200"/>
                <a:gd name="T1" fmla="*/ 0 h 21680"/>
                <a:gd name="T2" fmla="*/ 0 w 43200"/>
                <a:gd name="T3" fmla="*/ 0 h 21680"/>
                <a:gd name="T4" fmla="*/ 0 w 43200"/>
                <a:gd name="T5" fmla="*/ 0 h 21680"/>
                <a:gd name="T6" fmla="*/ 0 60000 65536"/>
                <a:gd name="T7" fmla="*/ 0 60000 65536"/>
                <a:gd name="T8" fmla="*/ 0 60000 65536"/>
              </a:gdLst>
              <a:ahLst/>
              <a:cxnLst>
                <a:cxn ang="T6">
                  <a:pos x="T0" y="T1"/>
                </a:cxn>
                <a:cxn ang="T7">
                  <a:pos x="T2" y="T3"/>
                </a:cxn>
                <a:cxn ang="T8">
                  <a:pos x="T4" y="T5"/>
                </a:cxn>
              </a:cxnLst>
              <a:rect l="0" t="0" r="r" b="b"/>
              <a:pathLst>
                <a:path w="43200" h="21680" fill="none" extrusionOk="0">
                  <a:moveTo>
                    <a:pt x="0" y="21679"/>
                  </a:moveTo>
                  <a:cubicBezTo>
                    <a:pt x="0" y="21653"/>
                    <a:pt x="0" y="21626"/>
                    <a:pt x="0" y="21600"/>
                  </a:cubicBezTo>
                  <a:cubicBezTo>
                    <a:pt x="0" y="9670"/>
                    <a:pt x="9670" y="0"/>
                    <a:pt x="21600" y="0"/>
                  </a:cubicBezTo>
                  <a:cubicBezTo>
                    <a:pt x="33529" y="-1"/>
                    <a:pt x="43199" y="9670"/>
                    <a:pt x="43200" y="21599"/>
                  </a:cubicBezTo>
                </a:path>
                <a:path w="43200" h="21680" stroke="0" extrusionOk="0">
                  <a:moveTo>
                    <a:pt x="0" y="21679"/>
                  </a:moveTo>
                  <a:cubicBezTo>
                    <a:pt x="0" y="21653"/>
                    <a:pt x="0" y="21626"/>
                    <a:pt x="0" y="21600"/>
                  </a:cubicBezTo>
                  <a:cubicBezTo>
                    <a:pt x="0" y="9670"/>
                    <a:pt x="9670" y="0"/>
                    <a:pt x="21600" y="0"/>
                  </a:cubicBezTo>
                  <a:cubicBezTo>
                    <a:pt x="33529" y="-1"/>
                    <a:pt x="43199" y="9670"/>
                    <a:pt x="43200" y="21599"/>
                  </a:cubicBezTo>
                  <a:lnTo>
                    <a:pt x="21600" y="21600"/>
                  </a:lnTo>
                  <a:lnTo>
                    <a:pt x="0" y="21679"/>
                  </a:lnTo>
                  <a:close/>
                </a:path>
              </a:pathLst>
            </a:custGeom>
            <a:noFill/>
            <a:ln w="28575">
              <a:solidFill>
                <a:srgbClr val="3366CC"/>
              </a:solidFill>
              <a:round/>
              <a:headEnd/>
              <a:tailEnd type="triangle" w="lg"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p>
              <a:endParaRPr lang="ja-JP" altLang="en-US">
                <a:latin typeface="Arial" panose="020B0604020202020204" pitchFamily="34" charset="0"/>
                <a:cs typeface="Arial" panose="020B0604020202020204" pitchFamily="34" charset="0"/>
              </a:endParaRPr>
            </a:p>
          </p:txBody>
        </p:sp>
        <p:sp>
          <p:nvSpPr>
            <p:cNvPr id="24615" name="Arc 43"/>
            <p:cNvSpPr>
              <a:spLocks noChangeAspect="1"/>
            </p:cNvSpPr>
            <p:nvPr/>
          </p:nvSpPr>
          <p:spPr bwMode="auto">
            <a:xfrm rot="16200000" flipH="1">
              <a:off x="5382" y="1269"/>
              <a:ext cx="249" cy="92"/>
            </a:xfrm>
            <a:custGeom>
              <a:avLst/>
              <a:gdLst>
                <a:gd name="T0" fmla="*/ 0 w 43200"/>
                <a:gd name="T1" fmla="*/ 0 h 21680"/>
                <a:gd name="T2" fmla="*/ 0 w 43200"/>
                <a:gd name="T3" fmla="*/ 0 h 21680"/>
                <a:gd name="T4" fmla="*/ 0 w 43200"/>
                <a:gd name="T5" fmla="*/ 0 h 21680"/>
                <a:gd name="T6" fmla="*/ 0 60000 65536"/>
                <a:gd name="T7" fmla="*/ 0 60000 65536"/>
                <a:gd name="T8" fmla="*/ 0 60000 65536"/>
              </a:gdLst>
              <a:ahLst/>
              <a:cxnLst>
                <a:cxn ang="T6">
                  <a:pos x="T0" y="T1"/>
                </a:cxn>
                <a:cxn ang="T7">
                  <a:pos x="T2" y="T3"/>
                </a:cxn>
                <a:cxn ang="T8">
                  <a:pos x="T4" y="T5"/>
                </a:cxn>
              </a:cxnLst>
              <a:rect l="0" t="0" r="r" b="b"/>
              <a:pathLst>
                <a:path w="43200" h="21680" fill="none" extrusionOk="0">
                  <a:moveTo>
                    <a:pt x="0" y="21679"/>
                  </a:moveTo>
                  <a:cubicBezTo>
                    <a:pt x="0" y="21653"/>
                    <a:pt x="0" y="21626"/>
                    <a:pt x="0" y="21600"/>
                  </a:cubicBezTo>
                  <a:cubicBezTo>
                    <a:pt x="0" y="9670"/>
                    <a:pt x="9670" y="0"/>
                    <a:pt x="21600" y="0"/>
                  </a:cubicBezTo>
                  <a:cubicBezTo>
                    <a:pt x="33529" y="-1"/>
                    <a:pt x="43199" y="9670"/>
                    <a:pt x="43200" y="21599"/>
                  </a:cubicBezTo>
                </a:path>
                <a:path w="43200" h="21680" stroke="0" extrusionOk="0">
                  <a:moveTo>
                    <a:pt x="0" y="21679"/>
                  </a:moveTo>
                  <a:cubicBezTo>
                    <a:pt x="0" y="21653"/>
                    <a:pt x="0" y="21626"/>
                    <a:pt x="0" y="21600"/>
                  </a:cubicBezTo>
                  <a:cubicBezTo>
                    <a:pt x="0" y="9670"/>
                    <a:pt x="9670" y="0"/>
                    <a:pt x="21600" y="0"/>
                  </a:cubicBezTo>
                  <a:cubicBezTo>
                    <a:pt x="33529" y="-1"/>
                    <a:pt x="43199" y="9670"/>
                    <a:pt x="43200" y="21599"/>
                  </a:cubicBezTo>
                  <a:lnTo>
                    <a:pt x="21600" y="21600"/>
                  </a:lnTo>
                  <a:lnTo>
                    <a:pt x="0" y="21679"/>
                  </a:lnTo>
                  <a:close/>
                </a:path>
              </a:pathLst>
            </a:custGeom>
            <a:noFill/>
            <a:ln w="28575">
              <a:solidFill>
                <a:srgbClr val="3366CC"/>
              </a:solidFill>
              <a:round/>
              <a:headEnd/>
              <a:tailEnd type="triangle" w="lg"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p>
              <a:endParaRPr lang="ja-JP" altLang="en-US">
                <a:latin typeface="Arial" panose="020B0604020202020204" pitchFamily="34" charset="0"/>
                <a:cs typeface="Arial" panose="020B0604020202020204" pitchFamily="34" charset="0"/>
              </a:endParaRPr>
            </a:p>
          </p:txBody>
        </p:sp>
      </p:grpSp>
      <p:sp>
        <p:nvSpPr>
          <p:cNvPr id="41" name="Rectangle 2"/>
          <p:cNvSpPr txBox="1">
            <a:spLocks noChangeArrowheads="1"/>
          </p:cNvSpPr>
          <p:nvPr/>
        </p:nvSpPr>
        <p:spPr bwMode="auto">
          <a:xfrm>
            <a:off x="969963" y="214313"/>
            <a:ext cx="8420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bodyPr>
          <a:lstStyle>
            <a:lvl1pPr algn="ctr" rtl="0" eaLnBrk="0" fontAlgn="base" hangingPunct="0">
              <a:lnSpc>
                <a:spcPct val="90000"/>
              </a:lnSpc>
              <a:spcBef>
                <a:spcPct val="0"/>
              </a:spcBef>
              <a:spcAft>
                <a:spcPct val="0"/>
              </a:spcAft>
              <a:defRPr kumimoji="1" sz="2000">
                <a:solidFill>
                  <a:schemeClr val="tx2"/>
                </a:solidFill>
                <a:latin typeface="+mj-lt"/>
                <a:ea typeface="+mj-ea"/>
                <a:cs typeface="+mj-cs"/>
              </a:defRPr>
            </a:lvl1pPr>
            <a:lvl2pPr algn="ctr" rtl="0" eaLnBrk="0" fontAlgn="base" hangingPunct="0">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2pPr>
            <a:lvl3pPr algn="ctr" rtl="0" eaLnBrk="0" fontAlgn="base" hangingPunct="0">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3pPr>
            <a:lvl4pPr algn="ctr" rtl="0" eaLnBrk="0" fontAlgn="base" hangingPunct="0">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4pPr>
            <a:lvl5pPr algn="ctr" rtl="0" eaLnBrk="0" fontAlgn="base" hangingPunct="0">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5pPr>
            <a:lvl6pPr marL="457200" algn="ctr" rtl="0" fontAlgn="base">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6pPr>
            <a:lvl7pPr marL="914400" algn="ctr" rtl="0" fontAlgn="base">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7pPr>
            <a:lvl8pPr marL="1371600" algn="ctr" rtl="0" fontAlgn="base">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8pPr>
            <a:lvl9pPr marL="1828800" algn="ctr" rtl="0" fontAlgn="base">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9pPr>
          </a:lstStyle>
          <a:p>
            <a:pPr eaLnBrk="1" hangingPunct="1"/>
            <a:r>
              <a:rPr lang="en-US" altLang="ja-JP" kern="0" dirty="0">
                <a:latin typeface="Arial" panose="020B0604020202020204" pitchFamily="34" charset="0"/>
                <a:cs typeface="Arial" panose="020B0604020202020204" pitchFamily="34" charset="0"/>
              </a:rPr>
              <a:t>Promising technology modules based on the future business models</a:t>
            </a:r>
            <a:endParaRPr lang="ja-JP" altLang="en-US" kern="0" dirty="0">
              <a:latin typeface="Arial" panose="020B0604020202020204" pitchFamily="34" charset="0"/>
              <a:cs typeface="Arial" panose="020B0604020202020204" pitchFamily="34" charset="0"/>
            </a:endParaRPr>
          </a:p>
        </p:txBody>
      </p:sp>
      <p:sp>
        <p:nvSpPr>
          <p:cNvPr id="42" name="スライド番号プレースホルダー 3">
            <a:extLst>
              <a:ext uri="{FF2B5EF4-FFF2-40B4-BE49-F238E27FC236}">
                <a16:creationId xmlns:a16="http://schemas.microsoft.com/office/drawing/2014/main" id="{F66EC089-B055-4E38-AF3A-84DF4E89DFE3}"/>
              </a:ext>
            </a:extLst>
          </p:cNvPr>
          <p:cNvSpPr txBox="1">
            <a:spLocks/>
          </p:cNvSpPr>
          <p:nvPr/>
        </p:nvSpPr>
        <p:spPr>
          <a:xfrm>
            <a:off x="9379895" y="6546442"/>
            <a:ext cx="464344" cy="288925"/>
          </a:xfrm>
          <a:prstGeom prst="rect">
            <a:avLst/>
          </a:prstGeom>
          <a:noFill/>
        </p:spPr>
        <p:txBody>
          <a:bodyPr lIns="84419" tIns="42210" rIns="84419" bIns="42210"/>
          <a:lstStyle>
            <a:defPPr>
              <a:defRPr lang="en-US"/>
            </a:defPPr>
            <a:lvl1pPr marL="0" algn="l" defTabSz="457200" rtl="0" eaLnBrk="0" latinLnBrk="0" hangingPunct="0">
              <a:defRPr kumimoji="1" sz="1200" b="1" kern="1200">
                <a:solidFill>
                  <a:schemeClr val="tx1"/>
                </a:solidFill>
                <a:latin typeface="Arial" charset="0"/>
                <a:ea typeface="ＨＧｺﾞｼｯｸE-PRO" pitchFamily="50" charset="-128"/>
                <a:cs typeface="+mn-cs"/>
              </a:defRPr>
            </a:lvl1pPr>
            <a:lvl2pPr marL="633142" indent="-243516" algn="l" defTabSz="457200" rtl="0" eaLnBrk="0" latinLnBrk="0" hangingPunct="0">
              <a:defRPr kumimoji="1" sz="1200" b="1" kern="1200">
                <a:solidFill>
                  <a:schemeClr val="tx1"/>
                </a:solidFill>
                <a:latin typeface="Arial" charset="0"/>
                <a:ea typeface="ＨＧｺﾞｼｯｸE-PRO" pitchFamily="50" charset="-128"/>
                <a:cs typeface="+mn-cs"/>
              </a:defRPr>
            </a:lvl2pPr>
            <a:lvl3pPr marL="974065" indent="-194813" algn="l" defTabSz="457200" rtl="0" eaLnBrk="0" latinLnBrk="0" hangingPunct="0">
              <a:defRPr kumimoji="1" sz="1200" b="1" kern="1200">
                <a:solidFill>
                  <a:schemeClr val="tx1"/>
                </a:solidFill>
                <a:latin typeface="Arial" charset="0"/>
                <a:ea typeface="ＨＧｺﾞｼｯｸE-PRO" pitchFamily="50" charset="-128"/>
                <a:cs typeface="+mn-cs"/>
              </a:defRPr>
            </a:lvl3pPr>
            <a:lvl4pPr marL="1363690" indent="-194813" algn="l" defTabSz="457200" rtl="0" eaLnBrk="0" latinLnBrk="0" hangingPunct="0">
              <a:defRPr kumimoji="1" sz="1200" b="1" kern="1200">
                <a:solidFill>
                  <a:schemeClr val="tx1"/>
                </a:solidFill>
                <a:latin typeface="Arial" charset="0"/>
                <a:ea typeface="ＨＧｺﾞｼｯｸE-PRO" pitchFamily="50" charset="-128"/>
                <a:cs typeface="+mn-cs"/>
              </a:defRPr>
            </a:lvl4pPr>
            <a:lvl5pPr marL="1753316" indent="-194813" algn="l" defTabSz="457200" rtl="0" eaLnBrk="0" latinLnBrk="0" hangingPunct="0">
              <a:defRPr kumimoji="1" sz="1200" b="1" kern="1200">
                <a:solidFill>
                  <a:schemeClr val="tx1"/>
                </a:solidFill>
                <a:latin typeface="Arial" charset="0"/>
                <a:ea typeface="ＨＧｺﾞｼｯｸE-PRO" pitchFamily="50" charset="-128"/>
                <a:cs typeface="+mn-cs"/>
              </a:defRPr>
            </a:lvl5pPr>
            <a:lvl6pPr marL="2142942"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6pPr>
            <a:lvl7pPr marL="2532568"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7pPr>
            <a:lvl8pPr marL="2922194"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8pPr>
            <a:lvl9pPr marL="3311820"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9pPr>
          </a:lstStyle>
          <a:p>
            <a:pPr eaLnBrk="1" hangingPunct="1"/>
            <a:r>
              <a:rPr lang="en-US" altLang="ja-JP" sz="975" dirty="0">
                <a:ea typeface="ＭＳ Ｐゴシック" pitchFamily="50" charset="-128"/>
              </a:rPr>
              <a:t>- </a:t>
            </a:r>
            <a:fld id="{43EFBC3C-EC01-40E1-A171-AC9ECB838351}" type="slidenum">
              <a:rPr lang="en-US" altLang="ja-JP" sz="975">
                <a:ea typeface="ＭＳ Ｐゴシック" pitchFamily="50" charset="-128"/>
              </a:rPr>
              <a:pPr eaLnBrk="1" hangingPunct="1"/>
              <a:t>9</a:t>
            </a:fld>
            <a:r>
              <a:rPr lang="en-US" altLang="ja-JP" sz="975" dirty="0">
                <a:ea typeface="ＭＳ Ｐゴシック" pitchFamily="50" charset="-128"/>
              </a:rPr>
              <a:t> -</a:t>
            </a:r>
          </a:p>
        </p:txBody>
      </p:sp>
    </p:spTree>
    <p:extLst>
      <p:ext uri="{BB962C8B-B14F-4D97-AF65-F5344CB8AC3E}">
        <p14:creationId xmlns:p14="http://schemas.microsoft.com/office/powerpoint/2010/main" val="3515838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latin typeface="Arial" panose="020B0604020202020204" pitchFamily="34" charset="0"/>
                <a:cs typeface="Arial" panose="020B0604020202020204" pitchFamily="34" charset="0"/>
              </a:rPr>
              <a:t>4 areas among 19 areas were selected</a:t>
            </a:r>
            <a:endParaRPr lang="ja-JP" altLang="en-US" dirty="0">
              <a:latin typeface="Arial" panose="020B0604020202020204" pitchFamily="34" charset="0"/>
              <a:cs typeface="Arial" panose="020B0604020202020204" pitchFamily="34" charset="0"/>
            </a:endParaRPr>
          </a:p>
        </p:txBody>
      </p:sp>
      <p:sp>
        <p:nvSpPr>
          <p:cNvPr id="5" name="コンテンツ プレースホルダー 4"/>
          <p:cNvSpPr>
            <a:spLocks noGrp="1"/>
          </p:cNvSpPr>
          <p:nvPr>
            <p:ph idx="1"/>
          </p:nvPr>
        </p:nvSpPr>
        <p:spPr>
          <a:xfrm>
            <a:off x="1495350" y="1733073"/>
            <a:ext cx="3970605" cy="3839278"/>
          </a:xfrm>
        </p:spPr>
        <p:txBody>
          <a:bodyPr/>
          <a:lstStyle/>
          <a:p>
            <a:pPr>
              <a:buFont typeface="+mj-lt"/>
              <a:buAutoNum type="arabicPeriod"/>
            </a:pPr>
            <a:r>
              <a:rPr lang="en-US" altLang="ja-JP" dirty="0">
                <a:latin typeface="Arial" panose="020B0604020202020204" pitchFamily="34" charset="0"/>
                <a:cs typeface="Arial" panose="020B0604020202020204" pitchFamily="34" charset="0"/>
              </a:rPr>
              <a:t>Sapporo City</a:t>
            </a:r>
          </a:p>
          <a:p>
            <a:pPr>
              <a:buFont typeface="+mj-lt"/>
              <a:buAutoNum type="arabicPeriod"/>
            </a:pPr>
            <a:r>
              <a:rPr lang="en-US" altLang="ja-JP" dirty="0">
                <a:latin typeface="Arial" panose="020B0604020202020204" pitchFamily="34" charset="0"/>
                <a:cs typeface="Arial" panose="020B0604020202020204" pitchFamily="34" charset="0"/>
              </a:rPr>
              <a:t>Aomori Prefecture</a:t>
            </a:r>
          </a:p>
          <a:p>
            <a:pPr>
              <a:buFont typeface="+mj-lt"/>
              <a:buAutoNum type="arabicPeriod"/>
            </a:pPr>
            <a:r>
              <a:rPr lang="en-US" altLang="ja-JP" dirty="0">
                <a:latin typeface="Arial" panose="020B0604020202020204" pitchFamily="34" charset="0"/>
                <a:cs typeface="Arial" panose="020B0604020202020204" pitchFamily="34" charset="0"/>
              </a:rPr>
              <a:t>Tsukuba City</a:t>
            </a:r>
          </a:p>
          <a:p>
            <a:pPr>
              <a:buFont typeface="+mj-lt"/>
              <a:buAutoNum type="arabicPeriod"/>
            </a:pPr>
            <a:r>
              <a:rPr lang="en-US" altLang="ja-JP" dirty="0" err="1">
                <a:latin typeface="Arial" panose="020B0604020202020204" pitchFamily="34" charset="0"/>
                <a:cs typeface="Arial" panose="020B0604020202020204" pitchFamily="34" charset="0"/>
              </a:rPr>
              <a:t>Kashiwanoha</a:t>
            </a:r>
            <a:endParaRPr lang="en-US" altLang="ja-JP" dirty="0">
              <a:latin typeface="Arial" panose="020B0604020202020204" pitchFamily="34" charset="0"/>
              <a:cs typeface="Arial" panose="020B0604020202020204" pitchFamily="34" charset="0"/>
            </a:endParaRPr>
          </a:p>
          <a:p>
            <a:pPr>
              <a:buFont typeface="+mj-lt"/>
              <a:buAutoNum type="arabicPeriod"/>
            </a:pPr>
            <a:r>
              <a:rPr lang="en-US" altLang="ja-JP" dirty="0">
                <a:latin typeface="Arial" panose="020B0604020202020204" pitchFamily="34" charset="0"/>
                <a:cs typeface="Arial" panose="020B0604020202020204" pitchFamily="34" charset="0"/>
              </a:rPr>
              <a:t>Koto Ward</a:t>
            </a:r>
          </a:p>
          <a:p>
            <a:pPr>
              <a:buFont typeface="+mj-lt"/>
              <a:buAutoNum type="arabicPeriod"/>
            </a:pPr>
            <a:r>
              <a:rPr lang="en-US" altLang="ja-JP" dirty="0" err="1">
                <a:latin typeface="Arial" panose="020B0604020202020204" pitchFamily="34" charset="0"/>
                <a:cs typeface="Arial" panose="020B0604020202020204" pitchFamily="34" charset="0"/>
              </a:rPr>
              <a:t>Otemchi</a:t>
            </a:r>
            <a:r>
              <a:rPr lang="en-US" altLang="ja-JP" dirty="0">
                <a:latin typeface="Arial" panose="020B0604020202020204" pitchFamily="34" charset="0"/>
                <a:cs typeface="Arial" panose="020B0604020202020204" pitchFamily="34" charset="0"/>
              </a:rPr>
              <a:t>/Marunouchi/</a:t>
            </a:r>
            <a:r>
              <a:rPr lang="en-US" altLang="ja-JP" dirty="0" err="1">
                <a:latin typeface="Arial" panose="020B0604020202020204" pitchFamily="34" charset="0"/>
                <a:cs typeface="Arial" panose="020B0604020202020204" pitchFamily="34" charset="0"/>
              </a:rPr>
              <a:t>Yurakucho</a:t>
            </a:r>
            <a:endParaRPr lang="en-US" altLang="ja-JP" dirty="0">
              <a:latin typeface="Arial" panose="020B0604020202020204" pitchFamily="34" charset="0"/>
              <a:cs typeface="Arial" panose="020B0604020202020204" pitchFamily="34" charset="0"/>
            </a:endParaRPr>
          </a:p>
          <a:p>
            <a:pPr>
              <a:buFont typeface="+mj-lt"/>
              <a:buAutoNum type="arabicPeriod"/>
            </a:pPr>
            <a:r>
              <a:rPr lang="en-US" altLang="ja-JP" dirty="0">
                <a:solidFill>
                  <a:srgbClr val="FF0000"/>
                </a:solidFill>
                <a:latin typeface="Arial" panose="020B0604020202020204" pitchFamily="34" charset="0"/>
                <a:cs typeface="Arial" panose="020B0604020202020204" pitchFamily="34" charset="0"/>
              </a:rPr>
              <a:t>Yokohama City</a:t>
            </a:r>
          </a:p>
          <a:p>
            <a:pPr>
              <a:buFont typeface="+mj-lt"/>
              <a:buAutoNum type="arabicPeriod"/>
            </a:pPr>
            <a:r>
              <a:rPr lang="en-US" altLang="ja-JP" dirty="0">
                <a:solidFill>
                  <a:srgbClr val="FF0000"/>
                </a:solidFill>
                <a:latin typeface="Arial" panose="020B0604020202020204" pitchFamily="34" charset="0"/>
                <a:cs typeface="Arial" panose="020B0604020202020204" pitchFamily="34" charset="0"/>
              </a:rPr>
              <a:t>Toyota City</a:t>
            </a:r>
          </a:p>
          <a:p>
            <a:pPr>
              <a:buFont typeface="+mj-lt"/>
              <a:buAutoNum type="arabicPeriod"/>
            </a:pPr>
            <a:r>
              <a:rPr lang="en-US" altLang="ja-JP" dirty="0">
                <a:latin typeface="Arial" panose="020B0604020202020204" pitchFamily="34" charset="0"/>
                <a:cs typeface="Arial" panose="020B0604020202020204" pitchFamily="34" charset="0"/>
              </a:rPr>
              <a:t>Gifu Prefecture</a:t>
            </a:r>
          </a:p>
          <a:p>
            <a:pPr>
              <a:buFont typeface="+mj-lt"/>
              <a:buAutoNum type="arabicPeriod"/>
            </a:pPr>
            <a:r>
              <a:rPr lang="en-US" altLang="ja-JP" dirty="0">
                <a:latin typeface="Arial" panose="020B0604020202020204" pitchFamily="34" charset="0"/>
                <a:cs typeface="Arial" panose="020B0604020202020204" pitchFamily="34" charset="0"/>
              </a:rPr>
              <a:t>Nanto City</a:t>
            </a:r>
          </a:p>
          <a:p>
            <a:pPr>
              <a:buFont typeface="+mj-lt"/>
              <a:buAutoNum type="arabicPeriod"/>
            </a:pPr>
            <a:endParaRPr lang="en-US" altLang="ja-JP" dirty="0">
              <a:latin typeface="Arial" panose="020B0604020202020204" pitchFamily="34" charset="0"/>
              <a:cs typeface="Arial" panose="020B0604020202020204" pitchFamily="34" charset="0"/>
            </a:endParaRPr>
          </a:p>
          <a:p>
            <a:pPr>
              <a:buFont typeface="+mj-lt"/>
              <a:buAutoNum type="arabicPeriod"/>
            </a:pPr>
            <a:endParaRPr lang="en-US" altLang="ja-JP" dirty="0">
              <a:latin typeface="Arial" panose="020B0604020202020204" pitchFamily="34" charset="0"/>
              <a:cs typeface="Arial" panose="020B0604020202020204" pitchFamily="34" charset="0"/>
            </a:endParaRPr>
          </a:p>
          <a:p>
            <a:pPr marL="0" indent="0"/>
            <a:endParaRPr kumimoji="1" lang="en-US" altLang="ja-JP" dirty="0">
              <a:latin typeface="Arial" panose="020B0604020202020204" pitchFamily="34" charset="0"/>
              <a:cs typeface="Arial" panose="020B0604020202020204" pitchFamily="34" charset="0"/>
            </a:endParaRPr>
          </a:p>
          <a:p>
            <a:pPr marL="0" indent="0"/>
            <a:endParaRPr kumimoji="1" lang="ja-JP" altLang="en-US" dirty="0">
              <a:latin typeface="Arial" panose="020B0604020202020204" pitchFamily="34" charset="0"/>
              <a:cs typeface="Arial" panose="020B0604020202020204" pitchFamily="34" charset="0"/>
            </a:endParaRPr>
          </a:p>
        </p:txBody>
      </p:sp>
      <p:sp>
        <p:nvSpPr>
          <p:cNvPr id="10" name="スライド番号プレースホルダー 3"/>
          <p:cNvSpPr txBox="1">
            <a:spLocks/>
          </p:cNvSpPr>
          <p:nvPr/>
        </p:nvSpPr>
        <p:spPr>
          <a:xfrm>
            <a:off x="9379895" y="6546442"/>
            <a:ext cx="464344" cy="288925"/>
          </a:xfrm>
          <a:prstGeom prst="rect">
            <a:avLst/>
          </a:prstGeom>
          <a:noFill/>
        </p:spPr>
        <p:txBody>
          <a:bodyPr lIns="84419" tIns="42210" rIns="84419" bIns="42210"/>
          <a:lstStyle>
            <a:defPPr>
              <a:defRPr lang="en-US"/>
            </a:defPPr>
            <a:lvl1pPr marL="0" algn="l" defTabSz="457200" rtl="0" eaLnBrk="0" latinLnBrk="0" hangingPunct="0">
              <a:defRPr kumimoji="1" sz="1200" b="1" kern="1200">
                <a:solidFill>
                  <a:schemeClr val="tx1"/>
                </a:solidFill>
                <a:latin typeface="Arial" charset="0"/>
                <a:ea typeface="ＨＧｺﾞｼｯｸE-PRO" pitchFamily="50" charset="-128"/>
                <a:cs typeface="+mn-cs"/>
              </a:defRPr>
            </a:lvl1pPr>
            <a:lvl2pPr marL="633142" indent="-243516" algn="l" defTabSz="457200" rtl="0" eaLnBrk="0" latinLnBrk="0" hangingPunct="0">
              <a:defRPr kumimoji="1" sz="1200" b="1" kern="1200">
                <a:solidFill>
                  <a:schemeClr val="tx1"/>
                </a:solidFill>
                <a:latin typeface="Arial" charset="0"/>
                <a:ea typeface="ＨＧｺﾞｼｯｸE-PRO" pitchFamily="50" charset="-128"/>
                <a:cs typeface="+mn-cs"/>
              </a:defRPr>
            </a:lvl2pPr>
            <a:lvl3pPr marL="974065" indent="-194813" algn="l" defTabSz="457200" rtl="0" eaLnBrk="0" latinLnBrk="0" hangingPunct="0">
              <a:defRPr kumimoji="1" sz="1200" b="1" kern="1200">
                <a:solidFill>
                  <a:schemeClr val="tx1"/>
                </a:solidFill>
                <a:latin typeface="Arial" charset="0"/>
                <a:ea typeface="ＨＧｺﾞｼｯｸE-PRO" pitchFamily="50" charset="-128"/>
                <a:cs typeface="+mn-cs"/>
              </a:defRPr>
            </a:lvl3pPr>
            <a:lvl4pPr marL="1363690" indent="-194813" algn="l" defTabSz="457200" rtl="0" eaLnBrk="0" latinLnBrk="0" hangingPunct="0">
              <a:defRPr kumimoji="1" sz="1200" b="1" kern="1200">
                <a:solidFill>
                  <a:schemeClr val="tx1"/>
                </a:solidFill>
                <a:latin typeface="Arial" charset="0"/>
                <a:ea typeface="ＨＧｺﾞｼｯｸE-PRO" pitchFamily="50" charset="-128"/>
                <a:cs typeface="+mn-cs"/>
              </a:defRPr>
            </a:lvl4pPr>
            <a:lvl5pPr marL="1753316" indent="-194813" algn="l" defTabSz="457200" rtl="0" eaLnBrk="0" latinLnBrk="0" hangingPunct="0">
              <a:defRPr kumimoji="1" sz="1200" b="1" kern="1200">
                <a:solidFill>
                  <a:schemeClr val="tx1"/>
                </a:solidFill>
                <a:latin typeface="Arial" charset="0"/>
                <a:ea typeface="ＨＧｺﾞｼｯｸE-PRO" pitchFamily="50" charset="-128"/>
                <a:cs typeface="+mn-cs"/>
              </a:defRPr>
            </a:lvl5pPr>
            <a:lvl6pPr marL="2142942"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6pPr>
            <a:lvl7pPr marL="2532568"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7pPr>
            <a:lvl8pPr marL="2922194"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8pPr>
            <a:lvl9pPr marL="3311820"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9pPr>
          </a:lstStyle>
          <a:p>
            <a:pPr eaLnBrk="1" hangingPunct="1"/>
            <a:r>
              <a:rPr lang="en-US" altLang="ja-JP" sz="975" dirty="0">
                <a:ea typeface="ＭＳ Ｐゴシック" pitchFamily="50" charset="-128"/>
              </a:rPr>
              <a:t>- </a:t>
            </a:r>
            <a:fld id="{43EFBC3C-EC01-40E1-A171-AC9ECB838351}" type="slidenum">
              <a:rPr lang="en-US" altLang="ja-JP" sz="975">
                <a:ea typeface="ＭＳ Ｐゴシック" pitchFamily="50" charset="-128"/>
              </a:rPr>
              <a:pPr eaLnBrk="1" hangingPunct="1"/>
              <a:t>10</a:t>
            </a:fld>
            <a:r>
              <a:rPr lang="en-US" altLang="ja-JP" sz="975" dirty="0">
                <a:ea typeface="ＭＳ Ｐゴシック" pitchFamily="50" charset="-128"/>
              </a:rPr>
              <a:t> -</a:t>
            </a:r>
          </a:p>
        </p:txBody>
      </p:sp>
      <p:sp>
        <p:nvSpPr>
          <p:cNvPr id="11" name="Text Box 3">
            <a:extLst>
              <a:ext uri="{FF2B5EF4-FFF2-40B4-BE49-F238E27FC236}">
                <a16:creationId xmlns:a16="http://schemas.microsoft.com/office/drawing/2014/main" id="{00E1E16F-0C93-41C1-9034-2C913DF42FF4}"/>
              </a:ext>
            </a:extLst>
          </p:cNvPr>
          <p:cNvSpPr txBox="1">
            <a:spLocks noChangeArrowheads="1"/>
          </p:cNvSpPr>
          <p:nvPr/>
        </p:nvSpPr>
        <p:spPr bwMode="auto">
          <a:xfrm>
            <a:off x="274406" y="6538119"/>
            <a:ext cx="3822700" cy="195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b">
            <a:spAutoFit/>
          </a:bodyPr>
          <a:lstStyle>
            <a:lvl1pPr marL="381000" indent="-381000"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lnSpc>
                <a:spcPct val="80000"/>
              </a:lnSpc>
            </a:pPr>
            <a:r>
              <a:rPr lang="en-US" altLang="ja-JP" sz="1000" dirty="0">
                <a:latin typeface="Arial" panose="020B0604020202020204" pitchFamily="34" charset="0"/>
                <a:cs typeface="Arial" panose="020B0604020202020204" pitchFamily="34" charset="0"/>
              </a:rPr>
              <a:t>Source: METI</a:t>
            </a:r>
            <a:endParaRPr lang="ja-JP" altLang="en-US" sz="1000" dirty="0">
              <a:latin typeface="Arial" panose="020B0604020202020204" pitchFamily="34" charset="0"/>
              <a:cs typeface="Arial" panose="020B0604020202020204" pitchFamily="34" charset="0"/>
            </a:endParaRPr>
          </a:p>
        </p:txBody>
      </p:sp>
      <p:sp>
        <p:nvSpPr>
          <p:cNvPr id="15" name="コンテンツ プレースホルダー 4">
            <a:extLst>
              <a:ext uri="{FF2B5EF4-FFF2-40B4-BE49-F238E27FC236}">
                <a16:creationId xmlns:a16="http://schemas.microsoft.com/office/drawing/2014/main" id="{E24D97F1-93B5-4C7A-95B9-6773F6F73BA1}"/>
              </a:ext>
            </a:extLst>
          </p:cNvPr>
          <p:cNvSpPr txBox="1">
            <a:spLocks/>
          </p:cNvSpPr>
          <p:nvPr/>
        </p:nvSpPr>
        <p:spPr bwMode="auto">
          <a:xfrm>
            <a:off x="5946852" y="1714029"/>
            <a:ext cx="2818006" cy="383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lvl1pPr marL="342900" indent="-342900" algn="l" rtl="0" eaLnBrk="0" fontAlgn="base" hangingPunct="0">
              <a:spcBef>
                <a:spcPct val="30000"/>
              </a:spcBef>
              <a:spcAft>
                <a:spcPct val="0"/>
              </a:spcAft>
              <a:defRPr kumimoji="1">
                <a:solidFill>
                  <a:schemeClr val="tx1"/>
                </a:solidFill>
                <a:latin typeface="+mn-lt"/>
                <a:ea typeface="+mn-ea"/>
                <a:cs typeface="+mn-cs"/>
              </a:defRPr>
            </a:lvl1pPr>
            <a:lvl2pPr marL="539750" indent="-285750" algn="l" rtl="0" eaLnBrk="0" fontAlgn="base" hangingPunct="0">
              <a:spcBef>
                <a:spcPct val="30000"/>
              </a:spcBef>
              <a:spcAft>
                <a:spcPct val="0"/>
              </a:spcAft>
              <a:buFont typeface="Wingdings" pitchFamily="2" charset="2"/>
              <a:buChar char="l"/>
              <a:defRPr kumimoji="1">
                <a:solidFill>
                  <a:schemeClr val="tx1"/>
                </a:solidFill>
                <a:latin typeface="+mn-lt"/>
                <a:ea typeface="+mn-ea"/>
              </a:defRPr>
            </a:lvl2pPr>
            <a:lvl3pPr marL="952500" indent="-222250" algn="l" rtl="0" eaLnBrk="0" fontAlgn="base" hangingPunct="0">
              <a:spcBef>
                <a:spcPct val="30000"/>
              </a:spcBef>
              <a:spcAft>
                <a:spcPct val="0"/>
              </a:spcAft>
              <a:buChar char="–"/>
              <a:defRPr kumimoji="1">
                <a:solidFill>
                  <a:schemeClr val="tx1"/>
                </a:solidFill>
                <a:latin typeface="+mn-lt"/>
                <a:ea typeface="+mn-ea"/>
              </a:defRPr>
            </a:lvl3pPr>
            <a:lvl4pPr marL="1390650" indent="-247650" algn="l" rtl="0" eaLnBrk="0" fontAlgn="base" hangingPunct="0">
              <a:spcBef>
                <a:spcPct val="30000"/>
              </a:spcBef>
              <a:spcAft>
                <a:spcPct val="0"/>
              </a:spcAft>
              <a:buSzPct val="70000"/>
              <a:buFont typeface="Wingdings" pitchFamily="2" charset="2"/>
              <a:buChar char="l"/>
              <a:defRPr kumimoji="1">
                <a:solidFill>
                  <a:schemeClr val="tx1"/>
                </a:solidFill>
                <a:latin typeface="+mn-lt"/>
                <a:ea typeface="+mn-ea"/>
              </a:defRPr>
            </a:lvl4pPr>
            <a:lvl5pPr marL="1809750" indent="-228600" algn="l" rtl="0" eaLnBrk="0" fontAlgn="base" hangingPunct="0">
              <a:spcBef>
                <a:spcPct val="30000"/>
              </a:spcBef>
              <a:spcAft>
                <a:spcPct val="0"/>
              </a:spcAft>
              <a:buSzPct val="70000"/>
              <a:buChar char="–"/>
              <a:defRPr kumimoji="1">
                <a:solidFill>
                  <a:schemeClr val="tx1"/>
                </a:solidFill>
                <a:latin typeface="+mn-lt"/>
                <a:ea typeface="+mn-ea"/>
              </a:defRPr>
            </a:lvl5pPr>
            <a:lvl6pPr marL="2266950" indent="-228600" algn="l" rtl="0" fontAlgn="base">
              <a:spcBef>
                <a:spcPct val="30000"/>
              </a:spcBef>
              <a:spcAft>
                <a:spcPct val="0"/>
              </a:spcAft>
              <a:buSzPct val="70000"/>
              <a:buChar char="–"/>
              <a:defRPr kumimoji="1">
                <a:solidFill>
                  <a:schemeClr val="tx1"/>
                </a:solidFill>
                <a:latin typeface="+mn-lt"/>
                <a:ea typeface="+mn-ea"/>
              </a:defRPr>
            </a:lvl6pPr>
            <a:lvl7pPr marL="2724150" indent="-228600" algn="l" rtl="0" fontAlgn="base">
              <a:spcBef>
                <a:spcPct val="30000"/>
              </a:spcBef>
              <a:spcAft>
                <a:spcPct val="0"/>
              </a:spcAft>
              <a:buSzPct val="70000"/>
              <a:buChar char="–"/>
              <a:defRPr kumimoji="1">
                <a:solidFill>
                  <a:schemeClr val="tx1"/>
                </a:solidFill>
                <a:latin typeface="+mn-lt"/>
                <a:ea typeface="+mn-ea"/>
              </a:defRPr>
            </a:lvl7pPr>
            <a:lvl8pPr marL="3181350" indent="-228600" algn="l" rtl="0" fontAlgn="base">
              <a:spcBef>
                <a:spcPct val="30000"/>
              </a:spcBef>
              <a:spcAft>
                <a:spcPct val="0"/>
              </a:spcAft>
              <a:buSzPct val="70000"/>
              <a:buChar char="–"/>
              <a:defRPr kumimoji="1">
                <a:solidFill>
                  <a:schemeClr val="tx1"/>
                </a:solidFill>
                <a:latin typeface="+mn-lt"/>
                <a:ea typeface="+mn-ea"/>
              </a:defRPr>
            </a:lvl8pPr>
            <a:lvl9pPr marL="3638550" indent="-228600" algn="l" rtl="0" fontAlgn="base">
              <a:spcBef>
                <a:spcPct val="30000"/>
              </a:spcBef>
              <a:spcAft>
                <a:spcPct val="0"/>
              </a:spcAft>
              <a:buSzPct val="70000"/>
              <a:buChar char="–"/>
              <a:defRPr kumimoji="1">
                <a:solidFill>
                  <a:schemeClr val="tx1"/>
                </a:solidFill>
                <a:latin typeface="+mn-lt"/>
                <a:ea typeface="+mn-ea"/>
              </a:defRPr>
            </a:lvl9pPr>
          </a:lstStyle>
          <a:p>
            <a:pPr>
              <a:buFont typeface="+mj-lt"/>
              <a:buAutoNum type="arabicPeriod" startAt="11"/>
            </a:pPr>
            <a:r>
              <a:rPr lang="en-US" altLang="ja-JP" sz="1800" kern="0" dirty="0">
                <a:latin typeface="Arial" panose="020B0604020202020204" pitchFamily="34" charset="0"/>
                <a:cs typeface="Arial" panose="020B0604020202020204" pitchFamily="34" charset="0"/>
              </a:rPr>
              <a:t>Sapporo City</a:t>
            </a:r>
          </a:p>
          <a:p>
            <a:pPr>
              <a:buFont typeface="+mj-lt"/>
              <a:buAutoNum type="arabicPeriod" startAt="11"/>
            </a:pPr>
            <a:r>
              <a:rPr lang="en-US" altLang="ja-JP" sz="1800" kern="0" dirty="0">
                <a:latin typeface="Arial" panose="020B0604020202020204" pitchFamily="34" charset="0"/>
                <a:cs typeface="Arial" panose="020B0604020202020204" pitchFamily="34" charset="0"/>
              </a:rPr>
              <a:t>Kyoto City</a:t>
            </a:r>
          </a:p>
          <a:p>
            <a:pPr>
              <a:buFont typeface="+mj-lt"/>
              <a:buAutoNum type="arabicPeriod" startAt="11"/>
            </a:pPr>
            <a:r>
              <a:rPr lang="en-US" altLang="ja-JP" sz="1800" kern="0" dirty="0" err="1">
                <a:solidFill>
                  <a:srgbClr val="FF0000"/>
                </a:solidFill>
                <a:latin typeface="Arial" panose="020B0604020202020204" pitchFamily="34" charset="0"/>
                <a:cs typeface="Arial" panose="020B0604020202020204" pitchFamily="34" charset="0"/>
              </a:rPr>
              <a:t>Keihanna</a:t>
            </a:r>
            <a:endParaRPr lang="en-US" altLang="ja-JP" sz="1800" kern="0" dirty="0">
              <a:solidFill>
                <a:srgbClr val="FF0000"/>
              </a:solidFill>
              <a:latin typeface="Arial" panose="020B0604020202020204" pitchFamily="34" charset="0"/>
              <a:cs typeface="Arial" panose="020B0604020202020204" pitchFamily="34" charset="0"/>
            </a:endParaRPr>
          </a:p>
          <a:p>
            <a:pPr>
              <a:buFont typeface="+mj-lt"/>
              <a:buAutoNum type="arabicPeriod" startAt="11"/>
            </a:pPr>
            <a:r>
              <a:rPr lang="en-US" altLang="ja-JP" sz="1800" kern="0" dirty="0">
                <a:latin typeface="Arial" panose="020B0604020202020204" pitchFamily="34" charset="0"/>
                <a:cs typeface="Arial" panose="020B0604020202020204" pitchFamily="34" charset="0"/>
              </a:rPr>
              <a:t>Osaka Prefecture</a:t>
            </a:r>
          </a:p>
          <a:p>
            <a:pPr>
              <a:buFont typeface="+mj-lt"/>
              <a:buAutoNum type="arabicPeriod" startAt="11"/>
            </a:pPr>
            <a:r>
              <a:rPr lang="en-US" altLang="ja-JP" sz="1800" kern="0" dirty="0">
                <a:latin typeface="Arial" panose="020B0604020202020204" pitchFamily="34" charset="0"/>
                <a:cs typeface="Arial" panose="020B0604020202020204" pitchFamily="34" charset="0"/>
              </a:rPr>
              <a:t>Kobe City</a:t>
            </a:r>
          </a:p>
          <a:p>
            <a:pPr>
              <a:buFont typeface="+mj-lt"/>
              <a:buAutoNum type="arabicPeriod" startAt="11"/>
            </a:pPr>
            <a:r>
              <a:rPr lang="en-US" altLang="ja-JP" sz="1800" kern="0" dirty="0">
                <a:solidFill>
                  <a:srgbClr val="FF0000"/>
                </a:solidFill>
                <a:latin typeface="Arial" panose="020B0604020202020204" pitchFamily="34" charset="0"/>
                <a:cs typeface="Arial" panose="020B0604020202020204" pitchFamily="34" charset="0"/>
              </a:rPr>
              <a:t>Kitakyushu City</a:t>
            </a:r>
          </a:p>
          <a:p>
            <a:pPr>
              <a:buFont typeface="+mj-lt"/>
              <a:buAutoNum type="arabicPeriod" startAt="11"/>
            </a:pPr>
            <a:r>
              <a:rPr lang="en-US" altLang="ja-JP" sz="1800" kern="0" dirty="0">
                <a:latin typeface="Arial" panose="020B0604020202020204" pitchFamily="34" charset="0"/>
                <a:cs typeface="Arial" panose="020B0604020202020204" pitchFamily="34" charset="0"/>
              </a:rPr>
              <a:t>Fukuoka City</a:t>
            </a:r>
          </a:p>
          <a:p>
            <a:pPr>
              <a:buFont typeface="+mj-lt"/>
              <a:buAutoNum type="arabicPeriod" startAt="11"/>
            </a:pPr>
            <a:r>
              <a:rPr lang="en-US" altLang="ja-JP" sz="1800" kern="0" dirty="0">
                <a:latin typeface="Arial" panose="020B0604020202020204" pitchFamily="34" charset="0"/>
                <a:cs typeface="Arial" panose="020B0604020202020204" pitchFamily="34" charset="0"/>
              </a:rPr>
              <a:t>Goto City</a:t>
            </a:r>
          </a:p>
          <a:p>
            <a:pPr>
              <a:buFont typeface="+mj-lt"/>
              <a:buAutoNum type="arabicPeriod" startAt="11"/>
            </a:pPr>
            <a:r>
              <a:rPr lang="en-US" altLang="ja-JP" sz="1800" kern="0" dirty="0" err="1">
                <a:latin typeface="Arial" panose="020B0604020202020204" pitchFamily="34" charset="0"/>
                <a:cs typeface="Arial" panose="020B0604020202020204" pitchFamily="34" charset="0"/>
              </a:rPr>
              <a:t>Minamata</a:t>
            </a:r>
            <a:r>
              <a:rPr lang="en-US" altLang="ja-JP" sz="1800" kern="0" dirty="0">
                <a:latin typeface="Arial" panose="020B0604020202020204" pitchFamily="34" charset="0"/>
                <a:cs typeface="Arial" panose="020B0604020202020204" pitchFamily="34" charset="0"/>
              </a:rPr>
              <a:t> City</a:t>
            </a:r>
          </a:p>
          <a:p>
            <a:pPr marL="0" indent="0"/>
            <a:endParaRPr lang="ja-JP" altLang="en-US"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108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906502" y="258336"/>
            <a:ext cx="8420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bodyPr>
          <a:lstStyle>
            <a:lvl1pPr algn="ctr" rtl="0" eaLnBrk="0" fontAlgn="base" hangingPunct="0">
              <a:lnSpc>
                <a:spcPct val="90000"/>
              </a:lnSpc>
              <a:spcBef>
                <a:spcPct val="0"/>
              </a:spcBef>
              <a:spcAft>
                <a:spcPct val="0"/>
              </a:spcAft>
              <a:defRPr kumimoji="1" sz="2000">
                <a:solidFill>
                  <a:schemeClr val="tx2"/>
                </a:solidFill>
                <a:latin typeface="+mj-lt"/>
                <a:ea typeface="+mj-ea"/>
                <a:cs typeface="+mj-cs"/>
              </a:defRPr>
            </a:lvl1pPr>
            <a:lvl2pPr algn="ctr" rtl="0" eaLnBrk="0" fontAlgn="base" hangingPunct="0">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2pPr>
            <a:lvl3pPr algn="ctr" rtl="0" eaLnBrk="0" fontAlgn="base" hangingPunct="0">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3pPr>
            <a:lvl4pPr algn="ctr" rtl="0" eaLnBrk="0" fontAlgn="base" hangingPunct="0">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4pPr>
            <a:lvl5pPr algn="ctr" rtl="0" eaLnBrk="0" fontAlgn="base" hangingPunct="0">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5pPr>
            <a:lvl6pPr marL="457200" algn="ctr" rtl="0" fontAlgn="base">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6pPr>
            <a:lvl7pPr marL="914400" algn="ctr" rtl="0" fontAlgn="base">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7pPr>
            <a:lvl8pPr marL="1371600" algn="ctr" rtl="0" fontAlgn="base">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8pPr>
            <a:lvl9pPr marL="1828800" algn="ctr" rtl="0" fontAlgn="base">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9pPr>
          </a:lstStyle>
          <a:p>
            <a:pPr eaLnBrk="1" hangingPunct="1"/>
            <a:r>
              <a:rPr lang="en-US" altLang="ja-JP" kern="0" dirty="0">
                <a:latin typeface="Arial" panose="020B0604020202020204" pitchFamily="34" charset="0"/>
                <a:cs typeface="Arial" panose="020B0604020202020204" pitchFamily="34" charset="0"/>
              </a:rPr>
              <a:t>Organization of the smart city development project in Toyota City</a:t>
            </a:r>
            <a:endParaRPr lang="ja-JP" altLang="en-US" kern="0" dirty="0">
              <a:latin typeface="Arial" panose="020B0604020202020204" pitchFamily="34" charset="0"/>
              <a:cs typeface="Arial" panose="020B0604020202020204" pitchFamily="34" charset="0"/>
            </a:endParaRPr>
          </a:p>
        </p:txBody>
      </p:sp>
      <p:pic>
        <p:nvPicPr>
          <p:cNvPr id="5" name="Picture 2" descr="Council organizational chart">
            <a:extLst>
              <a:ext uri="{FF2B5EF4-FFF2-40B4-BE49-F238E27FC236}">
                <a16:creationId xmlns:a16="http://schemas.microsoft.com/office/drawing/2014/main" id="{CD56A26F-F507-49B1-9858-4E5250701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942" y="1371602"/>
            <a:ext cx="8835660" cy="4909930"/>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33AE77C0-D633-4725-9824-8A48719CCA12}"/>
              </a:ext>
            </a:extLst>
          </p:cNvPr>
          <p:cNvSpPr/>
          <p:nvPr/>
        </p:nvSpPr>
        <p:spPr bwMode="auto">
          <a:xfrm>
            <a:off x="1272209" y="3528391"/>
            <a:ext cx="1610139" cy="168965"/>
          </a:xfrm>
          <a:prstGeom prst="rect">
            <a:avLst/>
          </a:prstGeom>
          <a:noFill/>
          <a:ln w="28575" cap="flat" cmpd="sng" algn="ctr">
            <a:solidFill>
              <a:srgbClr val="FF0000"/>
            </a:solidFill>
            <a:prstDash val="solid"/>
            <a:round/>
            <a:headEnd type="none" w="med" len="med"/>
            <a:tailEnd type="none" w="med" len="med"/>
          </a:ln>
          <a:effectLst/>
          <a:extLst/>
        </p:spPr>
        <p:txBody>
          <a:bodyPr vert="horz" wrap="none" lIns="36000" tIns="36000" rIns="36000" bIns="360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6" name="スライド番号プレースホルダー 3">
            <a:extLst>
              <a:ext uri="{FF2B5EF4-FFF2-40B4-BE49-F238E27FC236}">
                <a16:creationId xmlns:a16="http://schemas.microsoft.com/office/drawing/2014/main" id="{059DD195-EE8C-49C6-85C7-CCEAB6BA6B48}"/>
              </a:ext>
            </a:extLst>
          </p:cNvPr>
          <p:cNvSpPr txBox="1">
            <a:spLocks/>
          </p:cNvSpPr>
          <p:nvPr/>
        </p:nvSpPr>
        <p:spPr>
          <a:xfrm>
            <a:off x="9379895" y="6546442"/>
            <a:ext cx="464344" cy="288925"/>
          </a:xfrm>
          <a:prstGeom prst="rect">
            <a:avLst/>
          </a:prstGeom>
          <a:noFill/>
        </p:spPr>
        <p:txBody>
          <a:bodyPr lIns="84419" tIns="42210" rIns="84419" bIns="42210"/>
          <a:lstStyle>
            <a:defPPr>
              <a:defRPr lang="en-US"/>
            </a:defPPr>
            <a:lvl1pPr marL="0" algn="l" defTabSz="457200" rtl="0" eaLnBrk="0" latinLnBrk="0" hangingPunct="0">
              <a:defRPr kumimoji="1" sz="1200" b="1" kern="1200">
                <a:solidFill>
                  <a:schemeClr val="tx1"/>
                </a:solidFill>
                <a:latin typeface="Arial" charset="0"/>
                <a:ea typeface="ＨＧｺﾞｼｯｸE-PRO" pitchFamily="50" charset="-128"/>
                <a:cs typeface="+mn-cs"/>
              </a:defRPr>
            </a:lvl1pPr>
            <a:lvl2pPr marL="633142" indent="-243516" algn="l" defTabSz="457200" rtl="0" eaLnBrk="0" latinLnBrk="0" hangingPunct="0">
              <a:defRPr kumimoji="1" sz="1200" b="1" kern="1200">
                <a:solidFill>
                  <a:schemeClr val="tx1"/>
                </a:solidFill>
                <a:latin typeface="Arial" charset="0"/>
                <a:ea typeface="ＨＧｺﾞｼｯｸE-PRO" pitchFamily="50" charset="-128"/>
                <a:cs typeface="+mn-cs"/>
              </a:defRPr>
            </a:lvl2pPr>
            <a:lvl3pPr marL="974065" indent="-194813" algn="l" defTabSz="457200" rtl="0" eaLnBrk="0" latinLnBrk="0" hangingPunct="0">
              <a:defRPr kumimoji="1" sz="1200" b="1" kern="1200">
                <a:solidFill>
                  <a:schemeClr val="tx1"/>
                </a:solidFill>
                <a:latin typeface="Arial" charset="0"/>
                <a:ea typeface="ＨＧｺﾞｼｯｸE-PRO" pitchFamily="50" charset="-128"/>
                <a:cs typeface="+mn-cs"/>
              </a:defRPr>
            </a:lvl3pPr>
            <a:lvl4pPr marL="1363690" indent="-194813" algn="l" defTabSz="457200" rtl="0" eaLnBrk="0" latinLnBrk="0" hangingPunct="0">
              <a:defRPr kumimoji="1" sz="1200" b="1" kern="1200">
                <a:solidFill>
                  <a:schemeClr val="tx1"/>
                </a:solidFill>
                <a:latin typeface="Arial" charset="0"/>
                <a:ea typeface="ＨＧｺﾞｼｯｸE-PRO" pitchFamily="50" charset="-128"/>
                <a:cs typeface="+mn-cs"/>
              </a:defRPr>
            </a:lvl4pPr>
            <a:lvl5pPr marL="1753316" indent="-194813" algn="l" defTabSz="457200" rtl="0" eaLnBrk="0" latinLnBrk="0" hangingPunct="0">
              <a:defRPr kumimoji="1" sz="1200" b="1" kern="1200">
                <a:solidFill>
                  <a:schemeClr val="tx1"/>
                </a:solidFill>
                <a:latin typeface="Arial" charset="0"/>
                <a:ea typeface="ＨＧｺﾞｼｯｸE-PRO" pitchFamily="50" charset="-128"/>
                <a:cs typeface="+mn-cs"/>
              </a:defRPr>
            </a:lvl5pPr>
            <a:lvl6pPr marL="2142942"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6pPr>
            <a:lvl7pPr marL="2532568"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7pPr>
            <a:lvl8pPr marL="2922194"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8pPr>
            <a:lvl9pPr marL="3311820"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9pPr>
          </a:lstStyle>
          <a:p>
            <a:pPr eaLnBrk="1" hangingPunct="1"/>
            <a:r>
              <a:rPr lang="en-US" altLang="ja-JP" sz="975" dirty="0">
                <a:ea typeface="ＭＳ Ｐゴシック" pitchFamily="50" charset="-128"/>
              </a:rPr>
              <a:t>- </a:t>
            </a:r>
            <a:fld id="{43EFBC3C-EC01-40E1-A171-AC9ECB838351}" type="slidenum">
              <a:rPr lang="en-US" altLang="ja-JP" sz="975">
                <a:ea typeface="ＭＳ Ｐゴシック" pitchFamily="50" charset="-128"/>
              </a:rPr>
              <a:pPr eaLnBrk="1" hangingPunct="1"/>
              <a:t>11</a:t>
            </a:fld>
            <a:r>
              <a:rPr lang="en-US" altLang="ja-JP" sz="975" dirty="0">
                <a:ea typeface="ＭＳ Ｐゴシック" pitchFamily="50" charset="-128"/>
              </a:rPr>
              <a:t> -</a:t>
            </a:r>
          </a:p>
        </p:txBody>
      </p:sp>
    </p:spTree>
    <p:extLst>
      <p:ext uri="{BB962C8B-B14F-4D97-AF65-F5344CB8AC3E}">
        <p14:creationId xmlns:p14="http://schemas.microsoft.com/office/powerpoint/2010/main" val="2703595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noChangeArrowheads="1"/>
          </p:cNvSpPr>
          <p:nvPr>
            <p:ph type="title"/>
          </p:nvPr>
        </p:nvSpPr>
        <p:spPr>
          <a:xfrm>
            <a:off x="742950" y="228600"/>
            <a:ext cx="8420100" cy="762000"/>
          </a:xfrm>
        </p:spPr>
        <p:txBody>
          <a:bodyPr/>
          <a:lstStyle/>
          <a:p>
            <a:r>
              <a:rPr lang="en-US" altLang="ja-JP" dirty="0">
                <a:latin typeface="Arial" panose="020B0604020202020204" pitchFamily="34" charset="0"/>
                <a:cs typeface="Arial" panose="020B0604020202020204" pitchFamily="34" charset="0"/>
              </a:rPr>
              <a:t>Outcome of the project: Toyota’s smart grid</a:t>
            </a:r>
            <a:endParaRPr lang="ja-JP" altLang="en-US" dirty="0">
              <a:latin typeface="Arial" panose="020B0604020202020204" pitchFamily="34" charset="0"/>
              <a:cs typeface="Arial" panose="020B0604020202020204" pitchFamily="34" charset="0"/>
            </a:endParaRPr>
          </a:p>
        </p:txBody>
      </p:sp>
      <p:pic>
        <p:nvPicPr>
          <p:cNvPr id="3" name="図 2" descr="スクリーンショット が含まれている画像&#10;&#10;非常に高い精度で生成された説明">
            <a:extLst>
              <a:ext uri="{FF2B5EF4-FFF2-40B4-BE49-F238E27FC236}">
                <a16:creationId xmlns:a16="http://schemas.microsoft.com/office/drawing/2014/main" id="{7999BDF2-E99E-4DB9-ABA3-21CCDEC3D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984" y="845903"/>
            <a:ext cx="5100031" cy="5435559"/>
          </a:xfrm>
          <a:prstGeom prst="rect">
            <a:avLst/>
          </a:prstGeom>
        </p:spPr>
      </p:pic>
      <p:sp>
        <p:nvSpPr>
          <p:cNvPr id="7" name="Text Box 3">
            <a:extLst>
              <a:ext uri="{FF2B5EF4-FFF2-40B4-BE49-F238E27FC236}">
                <a16:creationId xmlns:a16="http://schemas.microsoft.com/office/drawing/2014/main" id="{60CE6C93-21A3-493B-828A-396B5BA8A416}"/>
              </a:ext>
            </a:extLst>
          </p:cNvPr>
          <p:cNvSpPr txBox="1">
            <a:spLocks noChangeArrowheads="1"/>
          </p:cNvSpPr>
          <p:nvPr/>
        </p:nvSpPr>
        <p:spPr bwMode="auto">
          <a:xfrm>
            <a:off x="274406" y="6538119"/>
            <a:ext cx="3822700" cy="195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b">
            <a:spAutoFit/>
          </a:bodyPr>
          <a:lstStyle>
            <a:lvl1pPr marL="381000" indent="-381000"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lnSpc>
                <a:spcPct val="80000"/>
              </a:lnSpc>
            </a:pPr>
            <a:r>
              <a:rPr lang="en-US" altLang="ja-JP" sz="1000" dirty="0">
                <a:latin typeface="Arial" panose="020B0604020202020204" pitchFamily="34" charset="0"/>
                <a:cs typeface="Arial" panose="020B0604020202020204" pitchFamily="34" charset="0"/>
              </a:rPr>
              <a:t>Source: Toyota Motor</a:t>
            </a:r>
            <a:endParaRPr lang="ja-JP"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559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noChangeArrowheads="1"/>
          </p:cNvSpPr>
          <p:nvPr>
            <p:ph type="title"/>
          </p:nvPr>
        </p:nvSpPr>
        <p:spPr>
          <a:xfrm>
            <a:off x="742950" y="228600"/>
            <a:ext cx="8420100" cy="762000"/>
          </a:xfrm>
        </p:spPr>
        <p:txBody>
          <a:bodyPr/>
          <a:lstStyle/>
          <a:p>
            <a:r>
              <a:rPr lang="en-US" altLang="ja-JP" dirty="0">
                <a:latin typeface="Arial" panose="020B0604020202020204" pitchFamily="34" charset="0"/>
                <a:cs typeface="Arial" panose="020B0604020202020204" pitchFamily="34" charset="0"/>
              </a:rPr>
              <a:t>Toyota Smart Center</a:t>
            </a:r>
            <a:endParaRPr lang="ja-JP" altLang="en-US" dirty="0">
              <a:latin typeface="Arial" panose="020B0604020202020204" pitchFamily="34" charset="0"/>
              <a:cs typeface="Arial" panose="020B0604020202020204" pitchFamily="34" charset="0"/>
            </a:endParaRPr>
          </a:p>
        </p:txBody>
      </p:sp>
      <p:sp>
        <p:nvSpPr>
          <p:cNvPr id="7" name="Text Box 3">
            <a:extLst>
              <a:ext uri="{FF2B5EF4-FFF2-40B4-BE49-F238E27FC236}">
                <a16:creationId xmlns:a16="http://schemas.microsoft.com/office/drawing/2014/main" id="{60CE6C93-21A3-493B-828A-396B5BA8A416}"/>
              </a:ext>
            </a:extLst>
          </p:cNvPr>
          <p:cNvSpPr txBox="1">
            <a:spLocks noChangeArrowheads="1"/>
          </p:cNvSpPr>
          <p:nvPr/>
        </p:nvSpPr>
        <p:spPr bwMode="auto">
          <a:xfrm>
            <a:off x="274406" y="6538119"/>
            <a:ext cx="3822700" cy="195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b">
            <a:spAutoFit/>
          </a:bodyPr>
          <a:lstStyle>
            <a:lvl1pPr marL="381000" indent="-381000"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lnSpc>
                <a:spcPct val="80000"/>
              </a:lnSpc>
            </a:pPr>
            <a:r>
              <a:rPr lang="en-US" altLang="ja-JP" sz="1000" dirty="0">
                <a:latin typeface="Arial" panose="020B0604020202020204" pitchFamily="34" charset="0"/>
                <a:cs typeface="Arial" panose="020B0604020202020204" pitchFamily="34" charset="0"/>
              </a:rPr>
              <a:t>Source: Toyota Motor</a:t>
            </a:r>
            <a:endParaRPr lang="ja-JP" altLang="en-US" sz="1000" dirty="0">
              <a:latin typeface="Arial" panose="020B0604020202020204" pitchFamily="34" charset="0"/>
              <a:cs typeface="Arial" panose="020B0604020202020204" pitchFamily="34" charset="0"/>
            </a:endParaRPr>
          </a:p>
        </p:txBody>
      </p:sp>
      <p:pic>
        <p:nvPicPr>
          <p:cNvPr id="4" name="図 3">
            <a:extLst>
              <a:ext uri="{FF2B5EF4-FFF2-40B4-BE49-F238E27FC236}">
                <a16:creationId xmlns:a16="http://schemas.microsoft.com/office/drawing/2014/main" id="{1FB33709-56CE-4DCF-99C5-C674AB5A3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1297413"/>
            <a:ext cx="9652000" cy="4508500"/>
          </a:xfrm>
          <a:prstGeom prst="rect">
            <a:avLst/>
          </a:prstGeom>
        </p:spPr>
      </p:pic>
      <p:sp>
        <p:nvSpPr>
          <p:cNvPr id="5" name="スライド番号プレースホルダー 3">
            <a:extLst>
              <a:ext uri="{FF2B5EF4-FFF2-40B4-BE49-F238E27FC236}">
                <a16:creationId xmlns:a16="http://schemas.microsoft.com/office/drawing/2014/main" id="{2C1E4039-6431-43DB-8B4D-9D2DD1C5261E}"/>
              </a:ext>
            </a:extLst>
          </p:cNvPr>
          <p:cNvSpPr txBox="1">
            <a:spLocks/>
          </p:cNvSpPr>
          <p:nvPr/>
        </p:nvSpPr>
        <p:spPr>
          <a:xfrm>
            <a:off x="9379895" y="6546442"/>
            <a:ext cx="464344" cy="288925"/>
          </a:xfrm>
          <a:prstGeom prst="rect">
            <a:avLst/>
          </a:prstGeom>
          <a:noFill/>
        </p:spPr>
        <p:txBody>
          <a:bodyPr lIns="84419" tIns="42210" rIns="84419" bIns="42210"/>
          <a:lstStyle>
            <a:defPPr>
              <a:defRPr lang="en-US"/>
            </a:defPPr>
            <a:lvl1pPr marL="0" algn="l" defTabSz="457200" rtl="0" eaLnBrk="0" latinLnBrk="0" hangingPunct="0">
              <a:defRPr kumimoji="1" sz="1200" b="1" kern="1200">
                <a:solidFill>
                  <a:schemeClr val="tx1"/>
                </a:solidFill>
                <a:latin typeface="Arial" charset="0"/>
                <a:ea typeface="ＨＧｺﾞｼｯｸE-PRO" pitchFamily="50" charset="-128"/>
                <a:cs typeface="+mn-cs"/>
              </a:defRPr>
            </a:lvl1pPr>
            <a:lvl2pPr marL="633142" indent="-243516" algn="l" defTabSz="457200" rtl="0" eaLnBrk="0" latinLnBrk="0" hangingPunct="0">
              <a:defRPr kumimoji="1" sz="1200" b="1" kern="1200">
                <a:solidFill>
                  <a:schemeClr val="tx1"/>
                </a:solidFill>
                <a:latin typeface="Arial" charset="0"/>
                <a:ea typeface="ＨＧｺﾞｼｯｸE-PRO" pitchFamily="50" charset="-128"/>
                <a:cs typeface="+mn-cs"/>
              </a:defRPr>
            </a:lvl2pPr>
            <a:lvl3pPr marL="974065" indent="-194813" algn="l" defTabSz="457200" rtl="0" eaLnBrk="0" latinLnBrk="0" hangingPunct="0">
              <a:defRPr kumimoji="1" sz="1200" b="1" kern="1200">
                <a:solidFill>
                  <a:schemeClr val="tx1"/>
                </a:solidFill>
                <a:latin typeface="Arial" charset="0"/>
                <a:ea typeface="ＨＧｺﾞｼｯｸE-PRO" pitchFamily="50" charset="-128"/>
                <a:cs typeface="+mn-cs"/>
              </a:defRPr>
            </a:lvl3pPr>
            <a:lvl4pPr marL="1363690" indent="-194813" algn="l" defTabSz="457200" rtl="0" eaLnBrk="0" latinLnBrk="0" hangingPunct="0">
              <a:defRPr kumimoji="1" sz="1200" b="1" kern="1200">
                <a:solidFill>
                  <a:schemeClr val="tx1"/>
                </a:solidFill>
                <a:latin typeface="Arial" charset="0"/>
                <a:ea typeface="ＨＧｺﾞｼｯｸE-PRO" pitchFamily="50" charset="-128"/>
                <a:cs typeface="+mn-cs"/>
              </a:defRPr>
            </a:lvl4pPr>
            <a:lvl5pPr marL="1753316" indent="-194813" algn="l" defTabSz="457200" rtl="0" eaLnBrk="0" latinLnBrk="0" hangingPunct="0">
              <a:defRPr kumimoji="1" sz="1200" b="1" kern="1200">
                <a:solidFill>
                  <a:schemeClr val="tx1"/>
                </a:solidFill>
                <a:latin typeface="Arial" charset="0"/>
                <a:ea typeface="ＨＧｺﾞｼｯｸE-PRO" pitchFamily="50" charset="-128"/>
                <a:cs typeface="+mn-cs"/>
              </a:defRPr>
            </a:lvl5pPr>
            <a:lvl6pPr marL="2142942"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6pPr>
            <a:lvl7pPr marL="2532568"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7pPr>
            <a:lvl8pPr marL="2922194"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8pPr>
            <a:lvl9pPr marL="3311820"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9pPr>
          </a:lstStyle>
          <a:p>
            <a:pPr eaLnBrk="1" hangingPunct="1"/>
            <a:r>
              <a:rPr lang="en-US" altLang="ja-JP" sz="975" dirty="0">
                <a:ea typeface="ＭＳ Ｐゴシック" pitchFamily="50" charset="-128"/>
              </a:rPr>
              <a:t>- </a:t>
            </a:r>
            <a:fld id="{43EFBC3C-EC01-40E1-A171-AC9ECB838351}" type="slidenum">
              <a:rPr lang="en-US" altLang="ja-JP" sz="975">
                <a:ea typeface="ＭＳ Ｐゴシック" pitchFamily="50" charset="-128"/>
              </a:rPr>
              <a:pPr eaLnBrk="1" hangingPunct="1"/>
              <a:t>13</a:t>
            </a:fld>
            <a:r>
              <a:rPr lang="en-US" altLang="ja-JP" sz="975" dirty="0">
                <a:ea typeface="ＭＳ Ｐゴシック" pitchFamily="50" charset="-128"/>
              </a:rPr>
              <a:t> -</a:t>
            </a:r>
          </a:p>
        </p:txBody>
      </p:sp>
    </p:spTree>
    <p:extLst>
      <p:ext uri="{BB962C8B-B14F-4D97-AF65-F5344CB8AC3E}">
        <p14:creationId xmlns:p14="http://schemas.microsoft.com/office/powerpoint/2010/main" val="3311409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3"/>
          <p:cNvSpPr>
            <a:spLocks noGrp="1"/>
          </p:cNvSpPr>
          <p:nvPr>
            <p:ph type="sldNum" sz="quarter" idx="10"/>
          </p:nvPr>
        </p:nvSpPr>
        <p:spPr>
          <a:noFill/>
        </p:spPr>
        <p:txBody>
          <a:bodyPr/>
          <a:lstStyle>
            <a:lvl1pPr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r>
              <a:rPr lang="en-US" altLang="ja-JP" sz="1000">
                <a:latin typeface="Arial" charset="0"/>
              </a:rPr>
              <a:t>- </a:t>
            </a:r>
            <a:fld id="{59D01AB8-A963-4556-92BF-FA71E954644C}" type="slidenum">
              <a:rPr lang="en-US" altLang="ja-JP" sz="1000" smtClean="0">
                <a:latin typeface="Arial" charset="0"/>
              </a:rPr>
              <a:pPr eaLnBrk="1" hangingPunct="1"/>
              <a:t>14</a:t>
            </a:fld>
            <a:r>
              <a:rPr lang="en-US" altLang="ja-JP" sz="1000">
                <a:latin typeface="Arial" charset="0"/>
              </a:rPr>
              <a:t> -</a:t>
            </a:r>
          </a:p>
        </p:txBody>
      </p:sp>
      <p:sp>
        <p:nvSpPr>
          <p:cNvPr id="36867" name="Rectangle 2"/>
          <p:cNvSpPr>
            <a:spLocks noGrp="1" noChangeArrowheads="1"/>
          </p:cNvSpPr>
          <p:nvPr>
            <p:ph type="title"/>
          </p:nvPr>
        </p:nvSpPr>
        <p:spPr/>
        <p:txBody>
          <a:bodyPr/>
          <a:lstStyle/>
          <a:p>
            <a:pPr eaLnBrk="1" hangingPunct="1"/>
            <a:r>
              <a:rPr lang="en-US" altLang="ja-JP" dirty="0">
                <a:latin typeface="Arial" panose="020B0604020202020204" pitchFamily="34" charset="0"/>
                <a:cs typeface="Arial" panose="020B0604020202020204" pitchFamily="34" charset="0"/>
              </a:rPr>
              <a:t>Japan Smart Community Alliance (JSCA) </a:t>
            </a:r>
            <a:br>
              <a:rPr lang="ja-JP" altLang="en-US" dirty="0"/>
            </a:br>
            <a:endParaRPr lang="ja-JP" altLang="en-US" sz="1800" dirty="0"/>
          </a:p>
        </p:txBody>
      </p:sp>
      <p:sp>
        <p:nvSpPr>
          <p:cNvPr id="14" name="Text Box 3"/>
          <p:cNvSpPr txBox="1">
            <a:spLocks noChangeArrowheads="1"/>
          </p:cNvSpPr>
          <p:nvPr/>
        </p:nvSpPr>
        <p:spPr bwMode="auto">
          <a:xfrm>
            <a:off x="274406" y="6538119"/>
            <a:ext cx="3822700" cy="195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b">
            <a:spAutoFit/>
          </a:bodyPr>
          <a:lstStyle>
            <a:lvl1pPr marL="381000" indent="-381000"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lnSpc>
                <a:spcPct val="80000"/>
              </a:lnSpc>
            </a:pPr>
            <a:r>
              <a:rPr lang="en-US" altLang="ja-JP" sz="1000" dirty="0">
                <a:latin typeface="Arial" panose="020B0604020202020204" pitchFamily="34" charset="0"/>
                <a:cs typeface="Arial" panose="020B0604020202020204" pitchFamily="34" charset="0"/>
              </a:rPr>
              <a:t>Source: JSCA</a:t>
            </a:r>
            <a:endParaRPr lang="ja-JP" altLang="en-US" sz="1000" dirty="0">
              <a:latin typeface="Arial" panose="020B0604020202020204" pitchFamily="34" charset="0"/>
              <a:cs typeface="Arial" panose="020B0604020202020204" pitchFamily="34" charset="0"/>
            </a:endParaRPr>
          </a:p>
        </p:txBody>
      </p:sp>
      <p:sp>
        <p:nvSpPr>
          <p:cNvPr id="15" name="コンテンツ プレースホルダー 4">
            <a:extLst>
              <a:ext uri="{FF2B5EF4-FFF2-40B4-BE49-F238E27FC236}">
                <a16:creationId xmlns:a16="http://schemas.microsoft.com/office/drawing/2014/main" id="{81432648-99CB-49DB-88DD-CD06F95C4FA3}"/>
              </a:ext>
            </a:extLst>
          </p:cNvPr>
          <p:cNvSpPr>
            <a:spLocks noGrp="1"/>
          </p:cNvSpPr>
          <p:nvPr>
            <p:ph idx="1"/>
          </p:nvPr>
        </p:nvSpPr>
        <p:spPr>
          <a:xfrm>
            <a:off x="1088033" y="1209267"/>
            <a:ext cx="7729933" cy="4678299"/>
          </a:xfrm>
        </p:spPr>
        <p:txBody>
          <a:bodyPr/>
          <a:lstStyle/>
          <a:p>
            <a:pPr marL="0" indent="0"/>
            <a:r>
              <a:rPr lang="en-US" altLang="ja-JP" sz="2000" dirty="0">
                <a:latin typeface="Arial" panose="020B0604020202020204" pitchFamily="34" charset="0"/>
                <a:cs typeface="Arial" panose="020B0604020202020204" pitchFamily="34" charset="0"/>
              </a:rPr>
              <a:t>   In order to support the future growth of Japan’s leading energy-saving and new energy technologies, an organization composed of domestic companies needed to be formed that addresses common issues. For this purpose, the Japan Smart Community Alliance (JSCA) was established in April 2010 to accumulate knowledge and promote collaboration between the public and private sectors.</a:t>
            </a:r>
            <a:br>
              <a:rPr lang="en-US" altLang="ja-JP" sz="2000" dirty="0">
                <a:latin typeface="Arial" panose="020B0604020202020204" pitchFamily="34" charset="0"/>
                <a:cs typeface="Arial" panose="020B0604020202020204" pitchFamily="34" charset="0"/>
              </a:rPr>
            </a:br>
            <a:r>
              <a:rPr lang="en-US" altLang="ja-JP" sz="2000" dirty="0">
                <a:latin typeface="Arial" panose="020B0604020202020204" pitchFamily="34" charset="0"/>
                <a:cs typeface="Arial" panose="020B0604020202020204" pitchFamily="34" charset="0"/>
              </a:rPr>
              <a:t>   JSCA aims to contribute to the domestic and international dissemination of smart communities, which are based on the integration of innovative energy and social infrastructures, including smart grids. JSCA is working to facilitate the development of smart communities through collaborative efforts of the public and private sectors in Japan by planning and implementing activities that contribute to Japan’s economy. Such activities include fulfilling local government needs, overcoming potential barriers and issues as well as sharing information on public financing for smart grid technology development.</a:t>
            </a:r>
            <a:endParaRPr kumimoji="1" lang="ja-JP"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909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3"/>
          <p:cNvSpPr>
            <a:spLocks noGrp="1"/>
          </p:cNvSpPr>
          <p:nvPr>
            <p:ph type="sldNum" sz="quarter" idx="10"/>
          </p:nvPr>
        </p:nvSpPr>
        <p:spPr>
          <a:noFill/>
        </p:spPr>
        <p:txBody>
          <a:bodyPr/>
          <a:lstStyle>
            <a:lvl1pPr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r>
              <a:rPr lang="en-US" altLang="ja-JP" sz="1000">
                <a:latin typeface="Arial" charset="0"/>
              </a:rPr>
              <a:t>- </a:t>
            </a:r>
            <a:fld id="{59D01AB8-A963-4556-92BF-FA71E954644C}" type="slidenum">
              <a:rPr lang="en-US" altLang="ja-JP" sz="1000" smtClean="0">
                <a:latin typeface="Arial" charset="0"/>
              </a:rPr>
              <a:pPr eaLnBrk="1" hangingPunct="1"/>
              <a:t>15</a:t>
            </a:fld>
            <a:r>
              <a:rPr lang="en-US" altLang="ja-JP" sz="1000">
                <a:latin typeface="Arial" charset="0"/>
              </a:rPr>
              <a:t> -</a:t>
            </a:r>
          </a:p>
        </p:txBody>
      </p:sp>
      <p:sp>
        <p:nvSpPr>
          <p:cNvPr id="36867" name="Rectangle 2"/>
          <p:cNvSpPr>
            <a:spLocks noGrp="1" noChangeArrowheads="1"/>
          </p:cNvSpPr>
          <p:nvPr>
            <p:ph type="title"/>
          </p:nvPr>
        </p:nvSpPr>
        <p:spPr/>
        <p:txBody>
          <a:bodyPr/>
          <a:lstStyle/>
          <a:p>
            <a:pPr eaLnBrk="1" hangingPunct="1"/>
            <a:r>
              <a:rPr lang="en-US" altLang="ja-JP" dirty="0">
                <a:latin typeface="Arial" panose="020B0604020202020204" pitchFamily="34" charset="0"/>
                <a:cs typeface="Arial" panose="020B0604020202020204" pitchFamily="34" charset="0"/>
              </a:rPr>
              <a:t>Organization of JSCA</a:t>
            </a:r>
            <a:br>
              <a:rPr lang="ja-JP" altLang="en-US" dirty="0"/>
            </a:br>
            <a:endParaRPr lang="ja-JP" altLang="en-US" sz="1800" dirty="0"/>
          </a:p>
        </p:txBody>
      </p:sp>
      <p:sp>
        <p:nvSpPr>
          <p:cNvPr id="14" name="Text Box 3"/>
          <p:cNvSpPr txBox="1">
            <a:spLocks noChangeArrowheads="1"/>
          </p:cNvSpPr>
          <p:nvPr/>
        </p:nvSpPr>
        <p:spPr bwMode="auto">
          <a:xfrm>
            <a:off x="274406" y="6538119"/>
            <a:ext cx="3822700" cy="195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b">
            <a:spAutoFit/>
          </a:bodyPr>
          <a:lstStyle>
            <a:lvl1pPr marL="381000" indent="-381000"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lnSpc>
                <a:spcPct val="80000"/>
              </a:lnSpc>
            </a:pPr>
            <a:r>
              <a:rPr lang="en-US" altLang="ja-JP" sz="1000" dirty="0">
                <a:latin typeface="Arial" panose="020B0604020202020204" pitchFamily="34" charset="0"/>
                <a:cs typeface="Arial" panose="020B0604020202020204" pitchFamily="34" charset="0"/>
              </a:rPr>
              <a:t>Source: JSCA</a:t>
            </a:r>
            <a:endParaRPr lang="ja-JP" altLang="en-US" sz="1000" dirty="0">
              <a:latin typeface="Arial" panose="020B0604020202020204" pitchFamily="34" charset="0"/>
              <a:cs typeface="Arial" panose="020B0604020202020204" pitchFamily="34" charset="0"/>
            </a:endParaRPr>
          </a:p>
        </p:txBody>
      </p:sp>
      <p:pic>
        <p:nvPicPr>
          <p:cNvPr id="5" name="図 4" descr="スクリーンショット が含まれている画像&#10;&#10;非常に高い精度で生成された説明">
            <a:extLst>
              <a:ext uri="{FF2B5EF4-FFF2-40B4-BE49-F238E27FC236}">
                <a16:creationId xmlns:a16="http://schemas.microsoft.com/office/drawing/2014/main" id="{A76CD593-2407-41E4-93DE-147EB2F83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959245"/>
            <a:ext cx="8610600" cy="5578874"/>
          </a:xfrm>
          <a:prstGeom prst="rect">
            <a:avLst/>
          </a:prstGeom>
        </p:spPr>
      </p:pic>
    </p:spTree>
    <p:extLst>
      <p:ext uri="{BB962C8B-B14F-4D97-AF65-F5344CB8AC3E}">
        <p14:creationId xmlns:p14="http://schemas.microsoft.com/office/powerpoint/2010/main" val="1048944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3"/>
          <p:cNvSpPr>
            <a:spLocks noGrp="1"/>
          </p:cNvSpPr>
          <p:nvPr>
            <p:ph type="sldNum" sz="quarter" idx="10"/>
          </p:nvPr>
        </p:nvSpPr>
        <p:spPr>
          <a:noFill/>
        </p:spPr>
        <p:txBody>
          <a:bodyPr/>
          <a:lstStyle>
            <a:lvl1pPr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r>
              <a:rPr lang="en-US" altLang="ja-JP" sz="1000">
                <a:latin typeface="Arial" charset="0"/>
              </a:rPr>
              <a:t>- </a:t>
            </a:r>
            <a:fld id="{59D01AB8-A963-4556-92BF-FA71E954644C}" type="slidenum">
              <a:rPr lang="en-US" altLang="ja-JP" sz="1000" smtClean="0">
                <a:latin typeface="Arial" charset="0"/>
              </a:rPr>
              <a:pPr eaLnBrk="1" hangingPunct="1"/>
              <a:t>16</a:t>
            </a:fld>
            <a:r>
              <a:rPr lang="en-US" altLang="ja-JP" sz="1000">
                <a:latin typeface="Arial" charset="0"/>
              </a:rPr>
              <a:t> -</a:t>
            </a:r>
          </a:p>
        </p:txBody>
      </p:sp>
      <p:sp>
        <p:nvSpPr>
          <p:cNvPr id="36867" name="Rectangle 2"/>
          <p:cNvSpPr>
            <a:spLocks noGrp="1" noChangeArrowheads="1"/>
          </p:cNvSpPr>
          <p:nvPr>
            <p:ph type="title"/>
          </p:nvPr>
        </p:nvSpPr>
        <p:spPr/>
        <p:txBody>
          <a:bodyPr/>
          <a:lstStyle/>
          <a:p>
            <a:pPr eaLnBrk="1" hangingPunct="1"/>
            <a:r>
              <a:rPr lang="en-US" altLang="ja-JP" dirty="0">
                <a:latin typeface="Arial" panose="020B0604020202020204" pitchFamily="34" charset="0"/>
                <a:cs typeface="Arial" panose="020B0604020202020204" pitchFamily="34" charset="0"/>
              </a:rPr>
              <a:t>JSCA’s international alliances </a:t>
            </a:r>
            <a:br>
              <a:rPr lang="ja-JP" altLang="en-US" dirty="0"/>
            </a:br>
            <a:endParaRPr lang="ja-JP" altLang="en-US" sz="1800" dirty="0"/>
          </a:p>
        </p:txBody>
      </p:sp>
      <p:sp>
        <p:nvSpPr>
          <p:cNvPr id="14" name="Text Box 3"/>
          <p:cNvSpPr txBox="1">
            <a:spLocks noChangeArrowheads="1"/>
          </p:cNvSpPr>
          <p:nvPr/>
        </p:nvSpPr>
        <p:spPr bwMode="auto">
          <a:xfrm>
            <a:off x="274406" y="6538119"/>
            <a:ext cx="3822700" cy="195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b">
            <a:spAutoFit/>
          </a:bodyPr>
          <a:lstStyle>
            <a:lvl1pPr marL="381000" indent="-381000"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lnSpc>
                <a:spcPct val="80000"/>
              </a:lnSpc>
            </a:pPr>
            <a:r>
              <a:rPr lang="en-US" altLang="ja-JP" sz="1000" dirty="0">
                <a:latin typeface="Arial" panose="020B0604020202020204" pitchFamily="34" charset="0"/>
                <a:cs typeface="Arial" panose="020B0604020202020204" pitchFamily="34" charset="0"/>
              </a:rPr>
              <a:t>Source: JSCA</a:t>
            </a:r>
            <a:endParaRPr lang="ja-JP" altLang="en-US" sz="1000" dirty="0">
              <a:latin typeface="Arial" panose="020B0604020202020204" pitchFamily="34" charset="0"/>
              <a:cs typeface="Arial" panose="020B0604020202020204" pitchFamily="34" charset="0"/>
            </a:endParaRPr>
          </a:p>
        </p:txBody>
      </p:sp>
      <p:sp>
        <p:nvSpPr>
          <p:cNvPr id="15" name="コンテンツ プレースホルダー 4">
            <a:extLst>
              <a:ext uri="{FF2B5EF4-FFF2-40B4-BE49-F238E27FC236}">
                <a16:creationId xmlns:a16="http://schemas.microsoft.com/office/drawing/2014/main" id="{81432648-99CB-49DB-88DD-CD06F95C4FA3}"/>
              </a:ext>
            </a:extLst>
          </p:cNvPr>
          <p:cNvSpPr>
            <a:spLocks noGrp="1"/>
          </p:cNvSpPr>
          <p:nvPr>
            <p:ph idx="1"/>
          </p:nvPr>
        </p:nvSpPr>
        <p:spPr>
          <a:xfrm>
            <a:off x="376392" y="1872472"/>
            <a:ext cx="9294381" cy="3673564"/>
          </a:xfrm>
        </p:spPr>
        <p:txBody>
          <a:bodyPr/>
          <a:lstStyle/>
          <a:p>
            <a:pPr marL="0" indent="0"/>
            <a:r>
              <a:rPr lang="en-US" altLang="ja-JP" dirty="0">
                <a:latin typeface="Arial" panose="020B0604020202020204" pitchFamily="34" charset="0"/>
                <a:cs typeface="Arial" panose="020B0604020202020204" pitchFamily="34" charset="0"/>
              </a:rPr>
              <a:t>April 2010:	Joined Global Smart Grid Federation (GSGF) as a founding member</a:t>
            </a:r>
          </a:p>
          <a:p>
            <a:pPr marL="0" indent="0"/>
            <a:endParaRPr kumimoji="1" lang="en-US" altLang="ja-JP" dirty="0">
              <a:latin typeface="Arial" panose="020B0604020202020204" pitchFamily="34" charset="0"/>
              <a:cs typeface="Arial" panose="020B0604020202020204" pitchFamily="34" charset="0"/>
            </a:endParaRPr>
          </a:p>
          <a:p>
            <a:pPr marL="0" indent="0"/>
            <a:r>
              <a:rPr lang="en-US" altLang="ja-JP" dirty="0">
                <a:latin typeface="Arial" panose="020B0604020202020204" pitchFamily="34" charset="0"/>
                <a:cs typeface="Arial" panose="020B0604020202020204" pitchFamily="34" charset="0"/>
              </a:rPr>
              <a:t>April 2010:	Concluded MOU with </a:t>
            </a:r>
            <a:r>
              <a:rPr lang="en-US" altLang="ja-JP" dirty="0" err="1">
                <a:latin typeface="Arial" panose="020B0604020202020204" pitchFamily="34" charset="0"/>
                <a:cs typeface="Arial" panose="020B0604020202020204" pitchFamily="34" charset="0"/>
              </a:rPr>
              <a:t>GridWise</a:t>
            </a:r>
            <a:r>
              <a:rPr lang="en-US" altLang="ja-JP" dirty="0">
                <a:latin typeface="Arial" panose="020B0604020202020204" pitchFamily="34" charset="0"/>
                <a:cs typeface="Arial" panose="020B0604020202020204" pitchFamily="34" charset="0"/>
              </a:rPr>
              <a:t> Alliance and held a joint workshop</a:t>
            </a:r>
          </a:p>
          <a:p>
            <a:pPr marL="0" indent="0"/>
            <a:endParaRPr kumimoji="1" lang="en-US" altLang="ja-JP" dirty="0">
              <a:latin typeface="Arial" panose="020B0604020202020204" pitchFamily="34" charset="0"/>
              <a:cs typeface="Arial" panose="020B0604020202020204" pitchFamily="34" charset="0"/>
            </a:endParaRPr>
          </a:p>
          <a:p>
            <a:pPr marL="0" indent="0"/>
            <a:r>
              <a:rPr kumimoji="1" lang="en-US" altLang="ja-JP" dirty="0">
                <a:latin typeface="Arial" panose="020B0604020202020204" pitchFamily="34" charset="0"/>
                <a:cs typeface="Arial" panose="020B0604020202020204" pitchFamily="34" charset="0"/>
              </a:rPr>
              <a:t>Sep</a:t>
            </a:r>
            <a:r>
              <a:rPr lang="en-US" altLang="ja-JP" dirty="0">
                <a:latin typeface="Arial" panose="020B0604020202020204" pitchFamily="34" charset="0"/>
                <a:cs typeface="Arial" panose="020B0604020202020204" pitchFamily="34" charset="0"/>
              </a:rPr>
              <a:t>tember 2011:	Concluded MOU with Korea Smart Grid Association (KSGA)</a:t>
            </a:r>
          </a:p>
          <a:p>
            <a:pPr marL="0" indent="0"/>
            <a:endParaRPr kumimoji="1" lang="en-US" altLang="ja-JP" dirty="0">
              <a:latin typeface="Arial" panose="020B0604020202020204" pitchFamily="34" charset="0"/>
              <a:cs typeface="Arial" panose="020B0604020202020204" pitchFamily="34" charset="0"/>
            </a:endParaRPr>
          </a:p>
          <a:p>
            <a:pPr marL="0" indent="0"/>
            <a:r>
              <a:rPr lang="en-US" altLang="ja-JP" dirty="0">
                <a:latin typeface="Arial" panose="020B0604020202020204" pitchFamily="34" charset="0"/>
                <a:cs typeface="Arial" panose="020B0604020202020204" pitchFamily="34" charset="0"/>
              </a:rPr>
              <a:t>February 2012: 	Concluded MOU with </a:t>
            </a:r>
            <a:r>
              <a:rPr lang="en-US" altLang="ja-JP" dirty="0" err="1">
                <a:latin typeface="Arial" panose="020B0604020202020204" pitchFamily="34" charset="0"/>
                <a:cs typeface="Arial" panose="020B0604020202020204" pitchFamily="34" charset="0"/>
              </a:rPr>
              <a:t>SmartGrid</a:t>
            </a:r>
            <a:r>
              <a:rPr lang="en-US" altLang="ja-JP" dirty="0">
                <a:latin typeface="Arial" panose="020B0604020202020204" pitchFamily="34" charset="0"/>
                <a:cs typeface="Arial" panose="020B0604020202020204" pitchFamily="34" charset="0"/>
              </a:rPr>
              <a:t> GB (SGGB) and held a joint workshop</a:t>
            </a:r>
          </a:p>
          <a:p>
            <a:pPr marL="0" indent="0"/>
            <a:endParaRPr kumimoji="1" lang="en-US" altLang="ja-JP" dirty="0">
              <a:latin typeface="Arial" panose="020B0604020202020204" pitchFamily="34" charset="0"/>
              <a:cs typeface="Arial" panose="020B0604020202020204" pitchFamily="34" charset="0"/>
            </a:endParaRPr>
          </a:p>
          <a:p>
            <a:pPr marL="0" indent="0"/>
            <a:r>
              <a:rPr lang="en-US" altLang="ja-JP" dirty="0">
                <a:latin typeface="Arial" panose="020B0604020202020204" pitchFamily="34" charset="0"/>
                <a:cs typeface="Arial" panose="020B0604020202020204" pitchFamily="34" charset="0"/>
              </a:rPr>
              <a:t>March 2012:	Concluded MOU with Smart Grid Interoperability Panel (SGIP)</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0136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3"/>
          <p:cNvSpPr>
            <a:spLocks noGrp="1"/>
          </p:cNvSpPr>
          <p:nvPr>
            <p:ph type="sldNum" sz="quarter" idx="10"/>
          </p:nvPr>
        </p:nvSpPr>
        <p:spPr>
          <a:xfrm>
            <a:off x="7693296" y="6567936"/>
            <a:ext cx="2063750" cy="152400"/>
          </a:xfrm>
          <a:noFill/>
        </p:spPr>
        <p:txBody>
          <a:bodyPr/>
          <a:lstStyle>
            <a:lvl1pPr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r>
              <a:rPr lang="en-US" altLang="ja-JP" sz="1000" dirty="0">
                <a:latin typeface="Arial" charset="0"/>
              </a:rPr>
              <a:t>- </a:t>
            </a:r>
            <a:fld id="{59D01AB8-A963-4556-92BF-FA71E954644C}" type="slidenum">
              <a:rPr lang="en-US" altLang="ja-JP" sz="1000" smtClean="0">
                <a:latin typeface="Arial" charset="0"/>
              </a:rPr>
              <a:pPr eaLnBrk="1" hangingPunct="1"/>
              <a:t>17</a:t>
            </a:fld>
            <a:r>
              <a:rPr lang="en-US" altLang="ja-JP" sz="1000" dirty="0">
                <a:latin typeface="Arial" charset="0"/>
              </a:rPr>
              <a:t> -</a:t>
            </a:r>
          </a:p>
        </p:txBody>
      </p:sp>
      <p:sp>
        <p:nvSpPr>
          <p:cNvPr id="36867" name="Rectangle 2"/>
          <p:cNvSpPr>
            <a:spLocks noGrp="1" noChangeArrowheads="1"/>
          </p:cNvSpPr>
          <p:nvPr>
            <p:ph type="title"/>
          </p:nvPr>
        </p:nvSpPr>
        <p:spPr/>
        <p:txBody>
          <a:bodyPr/>
          <a:lstStyle/>
          <a:p>
            <a:pPr eaLnBrk="1" hangingPunct="1"/>
            <a:r>
              <a:rPr lang="en-US" altLang="ja-JP" dirty="0">
                <a:latin typeface="Arial" panose="020B0604020202020204" pitchFamily="34" charset="0"/>
                <a:cs typeface="Arial" panose="020B0604020202020204" pitchFamily="34" charset="0"/>
              </a:rPr>
              <a:t>Activities for standardization</a:t>
            </a:r>
            <a:br>
              <a:rPr lang="ja-JP" altLang="en-US" dirty="0"/>
            </a:br>
            <a:endParaRPr lang="ja-JP" altLang="en-US" sz="1800" dirty="0"/>
          </a:p>
        </p:txBody>
      </p:sp>
      <p:sp>
        <p:nvSpPr>
          <p:cNvPr id="14" name="Text Box 3"/>
          <p:cNvSpPr txBox="1">
            <a:spLocks noChangeArrowheads="1"/>
          </p:cNvSpPr>
          <p:nvPr/>
        </p:nvSpPr>
        <p:spPr bwMode="auto">
          <a:xfrm>
            <a:off x="163599" y="6567936"/>
            <a:ext cx="3822700" cy="195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b">
            <a:spAutoFit/>
          </a:bodyPr>
          <a:lstStyle>
            <a:lvl1pPr marL="381000" indent="-381000"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lnSpc>
                <a:spcPct val="80000"/>
              </a:lnSpc>
            </a:pPr>
            <a:r>
              <a:rPr lang="en-US" altLang="ja-JP" sz="1000" dirty="0">
                <a:latin typeface="Arial" panose="020B0604020202020204" pitchFamily="34" charset="0"/>
                <a:cs typeface="Arial" panose="020B0604020202020204" pitchFamily="34" charset="0"/>
              </a:rPr>
              <a:t>Source: ISO</a:t>
            </a:r>
            <a:endParaRPr lang="ja-JP" altLang="en-US" sz="1000" dirty="0">
              <a:latin typeface="Arial" panose="020B0604020202020204" pitchFamily="34" charset="0"/>
              <a:cs typeface="Arial" panose="020B0604020202020204" pitchFamily="34" charset="0"/>
            </a:endParaRPr>
          </a:p>
        </p:txBody>
      </p:sp>
      <p:sp>
        <p:nvSpPr>
          <p:cNvPr id="15" name="コンテンツ プレースホルダー 4">
            <a:extLst>
              <a:ext uri="{FF2B5EF4-FFF2-40B4-BE49-F238E27FC236}">
                <a16:creationId xmlns:a16="http://schemas.microsoft.com/office/drawing/2014/main" id="{81432648-99CB-49DB-88DD-CD06F95C4FA3}"/>
              </a:ext>
            </a:extLst>
          </p:cNvPr>
          <p:cNvSpPr>
            <a:spLocks noGrp="1"/>
          </p:cNvSpPr>
          <p:nvPr>
            <p:ph idx="1"/>
          </p:nvPr>
        </p:nvSpPr>
        <p:spPr>
          <a:xfrm>
            <a:off x="1041486" y="1325816"/>
            <a:ext cx="1949365" cy="493041"/>
          </a:xfrm>
        </p:spPr>
        <p:txBody>
          <a:bodyPr/>
          <a:lstStyle/>
          <a:p>
            <a:pPr marL="0" indent="0"/>
            <a:r>
              <a:rPr lang="en-US" altLang="ja-JP" dirty="0">
                <a:latin typeface="Arial" panose="020B0604020202020204" pitchFamily="34" charset="0"/>
                <a:cs typeface="Arial" panose="020B0604020202020204" pitchFamily="34" charset="0"/>
              </a:rPr>
              <a:t>February 2012:	</a:t>
            </a:r>
            <a:endParaRPr kumimoji="1" lang="ja-JP" altLang="en-US" dirty="0">
              <a:latin typeface="Arial" panose="020B0604020202020204" pitchFamily="34" charset="0"/>
              <a:cs typeface="Arial" panose="020B0604020202020204" pitchFamily="34" charset="0"/>
            </a:endParaRPr>
          </a:p>
        </p:txBody>
      </p:sp>
      <p:sp>
        <p:nvSpPr>
          <p:cNvPr id="6" name="コンテンツ プレースホルダー 4">
            <a:extLst>
              <a:ext uri="{FF2B5EF4-FFF2-40B4-BE49-F238E27FC236}">
                <a16:creationId xmlns:a16="http://schemas.microsoft.com/office/drawing/2014/main" id="{786393C2-2D91-4FF6-B25D-92CCF1943773}"/>
              </a:ext>
            </a:extLst>
          </p:cNvPr>
          <p:cNvSpPr txBox="1">
            <a:spLocks/>
          </p:cNvSpPr>
          <p:nvPr/>
        </p:nvSpPr>
        <p:spPr bwMode="auto">
          <a:xfrm>
            <a:off x="2990851" y="1325816"/>
            <a:ext cx="6172199" cy="367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lvl1pPr marL="342900" indent="-342900" algn="l" rtl="0" eaLnBrk="0" fontAlgn="base" hangingPunct="0">
              <a:spcBef>
                <a:spcPct val="30000"/>
              </a:spcBef>
              <a:spcAft>
                <a:spcPct val="0"/>
              </a:spcAft>
              <a:defRPr kumimoji="1">
                <a:solidFill>
                  <a:schemeClr val="tx1"/>
                </a:solidFill>
                <a:latin typeface="+mn-lt"/>
                <a:ea typeface="+mn-ea"/>
                <a:cs typeface="+mn-cs"/>
              </a:defRPr>
            </a:lvl1pPr>
            <a:lvl2pPr marL="539750" indent="-285750" algn="l" rtl="0" eaLnBrk="0" fontAlgn="base" hangingPunct="0">
              <a:spcBef>
                <a:spcPct val="30000"/>
              </a:spcBef>
              <a:spcAft>
                <a:spcPct val="0"/>
              </a:spcAft>
              <a:buFont typeface="Wingdings" pitchFamily="2" charset="2"/>
              <a:buChar char="l"/>
              <a:defRPr kumimoji="1">
                <a:solidFill>
                  <a:schemeClr val="tx1"/>
                </a:solidFill>
                <a:latin typeface="+mn-lt"/>
                <a:ea typeface="+mn-ea"/>
              </a:defRPr>
            </a:lvl2pPr>
            <a:lvl3pPr marL="952500" indent="-222250" algn="l" rtl="0" eaLnBrk="0" fontAlgn="base" hangingPunct="0">
              <a:spcBef>
                <a:spcPct val="30000"/>
              </a:spcBef>
              <a:spcAft>
                <a:spcPct val="0"/>
              </a:spcAft>
              <a:buChar char="–"/>
              <a:defRPr kumimoji="1">
                <a:solidFill>
                  <a:schemeClr val="tx1"/>
                </a:solidFill>
                <a:latin typeface="+mn-lt"/>
                <a:ea typeface="+mn-ea"/>
              </a:defRPr>
            </a:lvl3pPr>
            <a:lvl4pPr marL="1390650" indent="-247650" algn="l" rtl="0" eaLnBrk="0" fontAlgn="base" hangingPunct="0">
              <a:spcBef>
                <a:spcPct val="30000"/>
              </a:spcBef>
              <a:spcAft>
                <a:spcPct val="0"/>
              </a:spcAft>
              <a:buSzPct val="70000"/>
              <a:buFont typeface="Wingdings" pitchFamily="2" charset="2"/>
              <a:buChar char="l"/>
              <a:defRPr kumimoji="1">
                <a:solidFill>
                  <a:schemeClr val="tx1"/>
                </a:solidFill>
                <a:latin typeface="+mn-lt"/>
                <a:ea typeface="+mn-ea"/>
              </a:defRPr>
            </a:lvl4pPr>
            <a:lvl5pPr marL="1809750" indent="-228600" algn="l" rtl="0" eaLnBrk="0" fontAlgn="base" hangingPunct="0">
              <a:spcBef>
                <a:spcPct val="30000"/>
              </a:spcBef>
              <a:spcAft>
                <a:spcPct val="0"/>
              </a:spcAft>
              <a:buSzPct val="70000"/>
              <a:buChar char="–"/>
              <a:defRPr kumimoji="1">
                <a:solidFill>
                  <a:schemeClr val="tx1"/>
                </a:solidFill>
                <a:latin typeface="+mn-lt"/>
                <a:ea typeface="+mn-ea"/>
              </a:defRPr>
            </a:lvl5pPr>
            <a:lvl6pPr marL="2266950" indent="-228600" algn="l" rtl="0" fontAlgn="base">
              <a:spcBef>
                <a:spcPct val="30000"/>
              </a:spcBef>
              <a:spcAft>
                <a:spcPct val="0"/>
              </a:spcAft>
              <a:buSzPct val="70000"/>
              <a:buChar char="–"/>
              <a:defRPr kumimoji="1">
                <a:solidFill>
                  <a:schemeClr val="tx1"/>
                </a:solidFill>
                <a:latin typeface="+mn-lt"/>
                <a:ea typeface="+mn-ea"/>
              </a:defRPr>
            </a:lvl6pPr>
            <a:lvl7pPr marL="2724150" indent="-228600" algn="l" rtl="0" fontAlgn="base">
              <a:spcBef>
                <a:spcPct val="30000"/>
              </a:spcBef>
              <a:spcAft>
                <a:spcPct val="0"/>
              </a:spcAft>
              <a:buSzPct val="70000"/>
              <a:buChar char="–"/>
              <a:defRPr kumimoji="1">
                <a:solidFill>
                  <a:schemeClr val="tx1"/>
                </a:solidFill>
                <a:latin typeface="+mn-lt"/>
                <a:ea typeface="+mn-ea"/>
              </a:defRPr>
            </a:lvl7pPr>
            <a:lvl8pPr marL="3181350" indent="-228600" algn="l" rtl="0" fontAlgn="base">
              <a:spcBef>
                <a:spcPct val="30000"/>
              </a:spcBef>
              <a:spcAft>
                <a:spcPct val="0"/>
              </a:spcAft>
              <a:buSzPct val="70000"/>
              <a:buChar char="–"/>
              <a:defRPr kumimoji="1">
                <a:solidFill>
                  <a:schemeClr val="tx1"/>
                </a:solidFill>
                <a:latin typeface="+mn-lt"/>
                <a:ea typeface="+mn-ea"/>
              </a:defRPr>
            </a:lvl8pPr>
            <a:lvl9pPr marL="3638550" indent="-228600" algn="l" rtl="0" fontAlgn="base">
              <a:spcBef>
                <a:spcPct val="30000"/>
              </a:spcBef>
              <a:spcAft>
                <a:spcPct val="0"/>
              </a:spcAft>
              <a:buSzPct val="70000"/>
              <a:buChar char="–"/>
              <a:defRPr kumimoji="1">
                <a:solidFill>
                  <a:schemeClr val="tx1"/>
                </a:solidFill>
                <a:latin typeface="+mn-lt"/>
                <a:ea typeface="+mn-ea"/>
              </a:defRPr>
            </a:lvl9pPr>
          </a:lstStyle>
          <a:p>
            <a:pPr marL="0" indent="0"/>
            <a:r>
              <a:rPr lang="en-US" altLang="ja-JP" sz="1800" kern="0" dirty="0">
                <a:latin typeface="Arial" panose="020B0604020202020204" pitchFamily="34" charset="0"/>
                <a:cs typeface="Arial" panose="020B0604020202020204" pitchFamily="34" charset="0"/>
              </a:rPr>
              <a:t>Japan (Mr. Yoshiaki Ichikawa of Hitachi) took a position of the chairperson of ISO/TC 268/SC 1 Smart Community Infrastructures.</a:t>
            </a:r>
          </a:p>
          <a:p>
            <a:pPr marL="0" indent="0"/>
            <a:endParaRPr lang="en-US" altLang="ja-JP" sz="1800" kern="0" dirty="0">
              <a:latin typeface="Arial" panose="020B0604020202020204" pitchFamily="34" charset="0"/>
              <a:cs typeface="Arial" panose="020B0604020202020204" pitchFamily="34" charset="0"/>
            </a:endParaRPr>
          </a:p>
          <a:p>
            <a:pPr marL="0" indent="0"/>
            <a:r>
              <a:rPr lang="en-US" altLang="ja-JP" sz="1800" kern="0" dirty="0">
                <a:latin typeface="Arial" panose="020B0604020202020204" pitchFamily="34" charset="0"/>
                <a:cs typeface="Arial" panose="020B0604020202020204" pitchFamily="34" charset="0"/>
              </a:rPr>
              <a:t>ISO/TR 37150 (Smart community infrastructure – Review of existing activities relevant to metrics) was published.</a:t>
            </a:r>
          </a:p>
          <a:p>
            <a:pPr marL="0" indent="0"/>
            <a:endParaRPr lang="en-US" altLang="ja-JP" sz="1800" kern="0" dirty="0">
              <a:latin typeface="Arial" panose="020B0604020202020204" pitchFamily="34" charset="0"/>
              <a:cs typeface="Arial" panose="020B0604020202020204" pitchFamily="34" charset="0"/>
            </a:endParaRPr>
          </a:p>
          <a:p>
            <a:pPr marL="0" indent="0"/>
            <a:r>
              <a:rPr lang="en-US" altLang="ja-JP" sz="1800" kern="0" dirty="0">
                <a:latin typeface="Arial" panose="020B0604020202020204" pitchFamily="34" charset="0"/>
                <a:cs typeface="Arial" panose="020B0604020202020204" pitchFamily="34" charset="0"/>
              </a:rPr>
              <a:t>ISO/TS 37151 (Smart community infrastructures – Principles and requirements for performance metrics) was published.</a:t>
            </a:r>
          </a:p>
          <a:p>
            <a:pPr marL="0" indent="0"/>
            <a:endParaRPr lang="en-US" altLang="ja-JP" sz="1800" kern="0" dirty="0">
              <a:latin typeface="Arial" panose="020B0604020202020204" pitchFamily="34" charset="0"/>
              <a:cs typeface="Arial" panose="020B0604020202020204" pitchFamily="34" charset="0"/>
            </a:endParaRPr>
          </a:p>
          <a:p>
            <a:pPr marL="0" indent="0"/>
            <a:r>
              <a:rPr lang="en-US" altLang="ja-JP" sz="1800" kern="0" dirty="0">
                <a:latin typeface="Arial" panose="020B0604020202020204" pitchFamily="34" charset="0"/>
                <a:cs typeface="Arial" panose="020B0604020202020204" pitchFamily="34" charset="0"/>
              </a:rPr>
              <a:t>ISO/TR 37152 (Smart community infrastructures – Common framework for development and operation) was published.</a:t>
            </a:r>
          </a:p>
          <a:p>
            <a:pPr marL="0" indent="0"/>
            <a:r>
              <a:rPr lang="en-US" altLang="ja-JP" sz="1800" kern="0" dirty="0">
                <a:latin typeface="Arial" panose="020B0604020202020204" pitchFamily="34" charset="0"/>
                <a:cs typeface="Arial" panose="020B0604020202020204" pitchFamily="34" charset="0"/>
              </a:rPr>
              <a:t> 	</a:t>
            </a:r>
            <a:endParaRPr lang="ja-JP" altLang="en-US" sz="1800" kern="0" dirty="0">
              <a:latin typeface="Arial" panose="020B0604020202020204" pitchFamily="34" charset="0"/>
              <a:cs typeface="Arial" panose="020B0604020202020204" pitchFamily="34" charset="0"/>
            </a:endParaRPr>
          </a:p>
        </p:txBody>
      </p:sp>
      <p:sp>
        <p:nvSpPr>
          <p:cNvPr id="7" name="コンテンツ プレースホルダー 4">
            <a:extLst>
              <a:ext uri="{FF2B5EF4-FFF2-40B4-BE49-F238E27FC236}">
                <a16:creationId xmlns:a16="http://schemas.microsoft.com/office/drawing/2014/main" id="{23C0DE4A-A75B-445F-A615-299FF1595BEF}"/>
              </a:ext>
            </a:extLst>
          </p:cNvPr>
          <p:cNvSpPr txBox="1">
            <a:spLocks/>
          </p:cNvSpPr>
          <p:nvPr/>
        </p:nvSpPr>
        <p:spPr bwMode="auto">
          <a:xfrm>
            <a:off x="1080389" y="2618644"/>
            <a:ext cx="1949365" cy="49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lvl1pPr marL="342900" indent="-342900" algn="l" rtl="0" eaLnBrk="0" fontAlgn="base" hangingPunct="0">
              <a:spcBef>
                <a:spcPct val="30000"/>
              </a:spcBef>
              <a:spcAft>
                <a:spcPct val="0"/>
              </a:spcAft>
              <a:defRPr kumimoji="1">
                <a:solidFill>
                  <a:schemeClr val="tx1"/>
                </a:solidFill>
                <a:latin typeface="+mn-lt"/>
                <a:ea typeface="+mn-ea"/>
                <a:cs typeface="+mn-cs"/>
              </a:defRPr>
            </a:lvl1pPr>
            <a:lvl2pPr marL="539750" indent="-285750" algn="l" rtl="0" eaLnBrk="0" fontAlgn="base" hangingPunct="0">
              <a:spcBef>
                <a:spcPct val="30000"/>
              </a:spcBef>
              <a:spcAft>
                <a:spcPct val="0"/>
              </a:spcAft>
              <a:buFont typeface="Wingdings" pitchFamily="2" charset="2"/>
              <a:buChar char="l"/>
              <a:defRPr kumimoji="1">
                <a:solidFill>
                  <a:schemeClr val="tx1"/>
                </a:solidFill>
                <a:latin typeface="+mn-lt"/>
                <a:ea typeface="+mn-ea"/>
              </a:defRPr>
            </a:lvl2pPr>
            <a:lvl3pPr marL="952500" indent="-222250" algn="l" rtl="0" eaLnBrk="0" fontAlgn="base" hangingPunct="0">
              <a:spcBef>
                <a:spcPct val="30000"/>
              </a:spcBef>
              <a:spcAft>
                <a:spcPct val="0"/>
              </a:spcAft>
              <a:buChar char="–"/>
              <a:defRPr kumimoji="1">
                <a:solidFill>
                  <a:schemeClr val="tx1"/>
                </a:solidFill>
                <a:latin typeface="+mn-lt"/>
                <a:ea typeface="+mn-ea"/>
              </a:defRPr>
            </a:lvl3pPr>
            <a:lvl4pPr marL="1390650" indent="-247650" algn="l" rtl="0" eaLnBrk="0" fontAlgn="base" hangingPunct="0">
              <a:spcBef>
                <a:spcPct val="30000"/>
              </a:spcBef>
              <a:spcAft>
                <a:spcPct val="0"/>
              </a:spcAft>
              <a:buSzPct val="70000"/>
              <a:buFont typeface="Wingdings" pitchFamily="2" charset="2"/>
              <a:buChar char="l"/>
              <a:defRPr kumimoji="1">
                <a:solidFill>
                  <a:schemeClr val="tx1"/>
                </a:solidFill>
                <a:latin typeface="+mn-lt"/>
                <a:ea typeface="+mn-ea"/>
              </a:defRPr>
            </a:lvl4pPr>
            <a:lvl5pPr marL="1809750" indent="-228600" algn="l" rtl="0" eaLnBrk="0" fontAlgn="base" hangingPunct="0">
              <a:spcBef>
                <a:spcPct val="30000"/>
              </a:spcBef>
              <a:spcAft>
                <a:spcPct val="0"/>
              </a:spcAft>
              <a:buSzPct val="70000"/>
              <a:buChar char="–"/>
              <a:defRPr kumimoji="1">
                <a:solidFill>
                  <a:schemeClr val="tx1"/>
                </a:solidFill>
                <a:latin typeface="+mn-lt"/>
                <a:ea typeface="+mn-ea"/>
              </a:defRPr>
            </a:lvl5pPr>
            <a:lvl6pPr marL="2266950" indent="-228600" algn="l" rtl="0" fontAlgn="base">
              <a:spcBef>
                <a:spcPct val="30000"/>
              </a:spcBef>
              <a:spcAft>
                <a:spcPct val="0"/>
              </a:spcAft>
              <a:buSzPct val="70000"/>
              <a:buChar char="–"/>
              <a:defRPr kumimoji="1">
                <a:solidFill>
                  <a:schemeClr val="tx1"/>
                </a:solidFill>
                <a:latin typeface="+mn-lt"/>
                <a:ea typeface="+mn-ea"/>
              </a:defRPr>
            </a:lvl6pPr>
            <a:lvl7pPr marL="2724150" indent="-228600" algn="l" rtl="0" fontAlgn="base">
              <a:spcBef>
                <a:spcPct val="30000"/>
              </a:spcBef>
              <a:spcAft>
                <a:spcPct val="0"/>
              </a:spcAft>
              <a:buSzPct val="70000"/>
              <a:buChar char="–"/>
              <a:defRPr kumimoji="1">
                <a:solidFill>
                  <a:schemeClr val="tx1"/>
                </a:solidFill>
                <a:latin typeface="+mn-lt"/>
                <a:ea typeface="+mn-ea"/>
              </a:defRPr>
            </a:lvl7pPr>
            <a:lvl8pPr marL="3181350" indent="-228600" algn="l" rtl="0" fontAlgn="base">
              <a:spcBef>
                <a:spcPct val="30000"/>
              </a:spcBef>
              <a:spcAft>
                <a:spcPct val="0"/>
              </a:spcAft>
              <a:buSzPct val="70000"/>
              <a:buChar char="–"/>
              <a:defRPr kumimoji="1">
                <a:solidFill>
                  <a:schemeClr val="tx1"/>
                </a:solidFill>
                <a:latin typeface="+mn-lt"/>
                <a:ea typeface="+mn-ea"/>
              </a:defRPr>
            </a:lvl8pPr>
            <a:lvl9pPr marL="3638550" indent="-228600" algn="l" rtl="0" fontAlgn="base">
              <a:spcBef>
                <a:spcPct val="30000"/>
              </a:spcBef>
              <a:spcAft>
                <a:spcPct val="0"/>
              </a:spcAft>
              <a:buSzPct val="70000"/>
              <a:buChar char="–"/>
              <a:defRPr kumimoji="1">
                <a:solidFill>
                  <a:schemeClr val="tx1"/>
                </a:solidFill>
                <a:latin typeface="+mn-lt"/>
                <a:ea typeface="+mn-ea"/>
              </a:defRPr>
            </a:lvl9pPr>
          </a:lstStyle>
          <a:p>
            <a:pPr marL="0" indent="0"/>
            <a:r>
              <a:rPr lang="en-US" altLang="ja-JP" sz="1800" kern="0" dirty="0">
                <a:latin typeface="Arial" panose="020B0604020202020204" pitchFamily="34" charset="0"/>
                <a:cs typeface="Arial" panose="020B0604020202020204" pitchFamily="34" charset="0"/>
              </a:rPr>
              <a:t>April 2014:	</a:t>
            </a:r>
            <a:endParaRPr lang="ja-JP" altLang="en-US" sz="1800" kern="0" dirty="0">
              <a:latin typeface="Arial" panose="020B0604020202020204" pitchFamily="34" charset="0"/>
              <a:cs typeface="Arial" panose="020B0604020202020204" pitchFamily="34" charset="0"/>
            </a:endParaRPr>
          </a:p>
        </p:txBody>
      </p:sp>
      <p:sp>
        <p:nvSpPr>
          <p:cNvPr id="8" name="コンテンツ プレースホルダー 4">
            <a:extLst>
              <a:ext uri="{FF2B5EF4-FFF2-40B4-BE49-F238E27FC236}">
                <a16:creationId xmlns:a16="http://schemas.microsoft.com/office/drawing/2014/main" id="{CE813AD7-D190-4F08-B8F7-F4D4DBF0B3C6}"/>
              </a:ext>
            </a:extLst>
          </p:cNvPr>
          <p:cNvSpPr txBox="1">
            <a:spLocks/>
          </p:cNvSpPr>
          <p:nvPr/>
        </p:nvSpPr>
        <p:spPr bwMode="auto">
          <a:xfrm>
            <a:off x="1100266" y="4856773"/>
            <a:ext cx="1949365" cy="49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lvl1pPr marL="342900" indent="-342900" algn="l" rtl="0" eaLnBrk="0" fontAlgn="base" hangingPunct="0">
              <a:spcBef>
                <a:spcPct val="30000"/>
              </a:spcBef>
              <a:spcAft>
                <a:spcPct val="0"/>
              </a:spcAft>
              <a:defRPr kumimoji="1">
                <a:solidFill>
                  <a:schemeClr val="tx1"/>
                </a:solidFill>
                <a:latin typeface="+mn-lt"/>
                <a:ea typeface="+mn-ea"/>
                <a:cs typeface="+mn-cs"/>
              </a:defRPr>
            </a:lvl1pPr>
            <a:lvl2pPr marL="539750" indent="-285750" algn="l" rtl="0" eaLnBrk="0" fontAlgn="base" hangingPunct="0">
              <a:spcBef>
                <a:spcPct val="30000"/>
              </a:spcBef>
              <a:spcAft>
                <a:spcPct val="0"/>
              </a:spcAft>
              <a:buFont typeface="Wingdings" pitchFamily="2" charset="2"/>
              <a:buChar char="l"/>
              <a:defRPr kumimoji="1">
                <a:solidFill>
                  <a:schemeClr val="tx1"/>
                </a:solidFill>
                <a:latin typeface="+mn-lt"/>
                <a:ea typeface="+mn-ea"/>
              </a:defRPr>
            </a:lvl2pPr>
            <a:lvl3pPr marL="952500" indent="-222250" algn="l" rtl="0" eaLnBrk="0" fontAlgn="base" hangingPunct="0">
              <a:spcBef>
                <a:spcPct val="30000"/>
              </a:spcBef>
              <a:spcAft>
                <a:spcPct val="0"/>
              </a:spcAft>
              <a:buChar char="–"/>
              <a:defRPr kumimoji="1">
                <a:solidFill>
                  <a:schemeClr val="tx1"/>
                </a:solidFill>
                <a:latin typeface="+mn-lt"/>
                <a:ea typeface="+mn-ea"/>
              </a:defRPr>
            </a:lvl3pPr>
            <a:lvl4pPr marL="1390650" indent="-247650" algn="l" rtl="0" eaLnBrk="0" fontAlgn="base" hangingPunct="0">
              <a:spcBef>
                <a:spcPct val="30000"/>
              </a:spcBef>
              <a:spcAft>
                <a:spcPct val="0"/>
              </a:spcAft>
              <a:buSzPct val="70000"/>
              <a:buFont typeface="Wingdings" pitchFamily="2" charset="2"/>
              <a:buChar char="l"/>
              <a:defRPr kumimoji="1">
                <a:solidFill>
                  <a:schemeClr val="tx1"/>
                </a:solidFill>
                <a:latin typeface="+mn-lt"/>
                <a:ea typeface="+mn-ea"/>
              </a:defRPr>
            </a:lvl4pPr>
            <a:lvl5pPr marL="1809750" indent="-228600" algn="l" rtl="0" eaLnBrk="0" fontAlgn="base" hangingPunct="0">
              <a:spcBef>
                <a:spcPct val="30000"/>
              </a:spcBef>
              <a:spcAft>
                <a:spcPct val="0"/>
              </a:spcAft>
              <a:buSzPct val="70000"/>
              <a:buChar char="–"/>
              <a:defRPr kumimoji="1">
                <a:solidFill>
                  <a:schemeClr val="tx1"/>
                </a:solidFill>
                <a:latin typeface="+mn-lt"/>
                <a:ea typeface="+mn-ea"/>
              </a:defRPr>
            </a:lvl5pPr>
            <a:lvl6pPr marL="2266950" indent="-228600" algn="l" rtl="0" fontAlgn="base">
              <a:spcBef>
                <a:spcPct val="30000"/>
              </a:spcBef>
              <a:spcAft>
                <a:spcPct val="0"/>
              </a:spcAft>
              <a:buSzPct val="70000"/>
              <a:buChar char="–"/>
              <a:defRPr kumimoji="1">
                <a:solidFill>
                  <a:schemeClr val="tx1"/>
                </a:solidFill>
                <a:latin typeface="+mn-lt"/>
                <a:ea typeface="+mn-ea"/>
              </a:defRPr>
            </a:lvl6pPr>
            <a:lvl7pPr marL="2724150" indent="-228600" algn="l" rtl="0" fontAlgn="base">
              <a:spcBef>
                <a:spcPct val="30000"/>
              </a:spcBef>
              <a:spcAft>
                <a:spcPct val="0"/>
              </a:spcAft>
              <a:buSzPct val="70000"/>
              <a:buChar char="–"/>
              <a:defRPr kumimoji="1">
                <a:solidFill>
                  <a:schemeClr val="tx1"/>
                </a:solidFill>
                <a:latin typeface="+mn-lt"/>
                <a:ea typeface="+mn-ea"/>
              </a:defRPr>
            </a:lvl7pPr>
            <a:lvl8pPr marL="3181350" indent="-228600" algn="l" rtl="0" fontAlgn="base">
              <a:spcBef>
                <a:spcPct val="30000"/>
              </a:spcBef>
              <a:spcAft>
                <a:spcPct val="0"/>
              </a:spcAft>
              <a:buSzPct val="70000"/>
              <a:buChar char="–"/>
              <a:defRPr kumimoji="1">
                <a:solidFill>
                  <a:schemeClr val="tx1"/>
                </a:solidFill>
                <a:latin typeface="+mn-lt"/>
                <a:ea typeface="+mn-ea"/>
              </a:defRPr>
            </a:lvl8pPr>
            <a:lvl9pPr marL="3638550" indent="-228600" algn="l" rtl="0" fontAlgn="base">
              <a:spcBef>
                <a:spcPct val="30000"/>
              </a:spcBef>
              <a:spcAft>
                <a:spcPct val="0"/>
              </a:spcAft>
              <a:buSzPct val="70000"/>
              <a:buChar char="–"/>
              <a:defRPr kumimoji="1">
                <a:solidFill>
                  <a:schemeClr val="tx1"/>
                </a:solidFill>
                <a:latin typeface="+mn-lt"/>
                <a:ea typeface="+mn-ea"/>
              </a:defRPr>
            </a:lvl9pPr>
          </a:lstStyle>
          <a:p>
            <a:pPr marL="0" indent="0"/>
            <a:r>
              <a:rPr lang="en-US" altLang="ja-JP" sz="1800" kern="0" dirty="0">
                <a:latin typeface="Arial" panose="020B0604020202020204" pitchFamily="34" charset="0"/>
                <a:cs typeface="Arial" panose="020B0604020202020204" pitchFamily="34" charset="0"/>
              </a:rPr>
              <a:t>August 2016:	</a:t>
            </a:r>
            <a:endParaRPr lang="ja-JP" altLang="en-US" sz="1800" kern="0" dirty="0">
              <a:latin typeface="Arial" panose="020B0604020202020204" pitchFamily="34" charset="0"/>
              <a:cs typeface="Arial" panose="020B0604020202020204" pitchFamily="34" charset="0"/>
            </a:endParaRPr>
          </a:p>
        </p:txBody>
      </p:sp>
      <p:sp>
        <p:nvSpPr>
          <p:cNvPr id="9" name="コンテンツ プレースホルダー 4">
            <a:extLst>
              <a:ext uri="{FF2B5EF4-FFF2-40B4-BE49-F238E27FC236}">
                <a16:creationId xmlns:a16="http://schemas.microsoft.com/office/drawing/2014/main" id="{08E49900-F680-460C-B0E8-F5F80B8924D5}"/>
              </a:ext>
            </a:extLst>
          </p:cNvPr>
          <p:cNvSpPr txBox="1">
            <a:spLocks/>
          </p:cNvSpPr>
          <p:nvPr/>
        </p:nvSpPr>
        <p:spPr bwMode="auto">
          <a:xfrm>
            <a:off x="1080388" y="3602503"/>
            <a:ext cx="1949365" cy="49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lvl1pPr marL="342900" indent="-342900" algn="l" rtl="0" eaLnBrk="0" fontAlgn="base" hangingPunct="0">
              <a:spcBef>
                <a:spcPct val="30000"/>
              </a:spcBef>
              <a:spcAft>
                <a:spcPct val="0"/>
              </a:spcAft>
              <a:defRPr kumimoji="1">
                <a:solidFill>
                  <a:schemeClr val="tx1"/>
                </a:solidFill>
                <a:latin typeface="+mn-lt"/>
                <a:ea typeface="+mn-ea"/>
                <a:cs typeface="+mn-cs"/>
              </a:defRPr>
            </a:lvl1pPr>
            <a:lvl2pPr marL="539750" indent="-285750" algn="l" rtl="0" eaLnBrk="0" fontAlgn="base" hangingPunct="0">
              <a:spcBef>
                <a:spcPct val="30000"/>
              </a:spcBef>
              <a:spcAft>
                <a:spcPct val="0"/>
              </a:spcAft>
              <a:buFont typeface="Wingdings" pitchFamily="2" charset="2"/>
              <a:buChar char="l"/>
              <a:defRPr kumimoji="1">
                <a:solidFill>
                  <a:schemeClr val="tx1"/>
                </a:solidFill>
                <a:latin typeface="+mn-lt"/>
                <a:ea typeface="+mn-ea"/>
              </a:defRPr>
            </a:lvl2pPr>
            <a:lvl3pPr marL="952500" indent="-222250" algn="l" rtl="0" eaLnBrk="0" fontAlgn="base" hangingPunct="0">
              <a:spcBef>
                <a:spcPct val="30000"/>
              </a:spcBef>
              <a:spcAft>
                <a:spcPct val="0"/>
              </a:spcAft>
              <a:buChar char="–"/>
              <a:defRPr kumimoji="1">
                <a:solidFill>
                  <a:schemeClr val="tx1"/>
                </a:solidFill>
                <a:latin typeface="+mn-lt"/>
                <a:ea typeface="+mn-ea"/>
              </a:defRPr>
            </a:lvl3pPr>
            <a:lvl4pPr marL="1390650" indent="-247650" algn="l" rtl="0" eaLnBrk="0" fontAlgn="base" hangingPunct="0">
              <a:spcBef>
                <a:spcPct val="30000"/>
              </a:spcBef>
              <a:spcAft>
                <a:spcPct val="0"/>
              </a:spcAft>
              <a:buSzPct val="70000"/>
              <a:buFont typeface="Wingdings" pitchFamily="2" charset="2"/>
              <a:buChar char="l"/>
              <a:defRPr kumimoji="1">
                <a:solidFill>
                  <a:schemeClr val="tx1"/>
                </a:solidFill>
                <a:latin typeface="+mn-lt"/>
                <a:ea typeface="+mn-ea"/>
              </a:defRPr>
            </a:lvl4pPr>
            <a:lvl5pPr marL="1809750" indent="-228600" algn="l" rtl="0" eaLnBrk="0" fontAlgn="base" hangingPunct="0">
              <a:spcBef>
                <a:spcPct val="30000"/>
              </a:spcBef>
              <a:spcAft>
                <a:spcPct val="0"/>
              </a:spcAft>
              <a:buSzPct val="70000"/>
              <a:buChar char="–"/>
              <a:defRPr kumimoji="1">
                <a:solidFill>
                  <a:schemeClr val="tx1"/>
                </a:solidFill>
                <a:latin typeface="+mn-lt"/>
                <a:ea typeface="+mn-ea"/>
              </a:defRPr>
            </a:lvl5pPr>
            <a:lvl6pPr marL="2266950" indent="-228600" algn="l" rtl="0" fontAlgn="base">
              <a:spcBef>
                <a:spcPct val="30000"/>
              </a:spcBef>
              <a:spcAft>
                <a:spcPct val="0"/>
              </a:spcAft>
              <a:buSzPct val="70000"/>
              <a:buChar char="–"/>
              <a:defRPr kumimoji="1">
                <a:solidFill>
                  <a:schemeClr val="tx1"/>
                </a:solidFill>
                <a:latin typeface="+mn-lt"/>
                <a:ea typeface="+mn-ea"/>
              </a:defRPr>
            </a:lvl6pPr>
            <a:lvl7pPr marL="2724150" indent="-228600" algn="l" rtl="0" fontAlgn="base">
              <a:spcBef>
                <a:spcPct val="30000"/>
              </a:spcBef>
              <a:spcAft>
                <a:spcPct val="0"/>
              </a:spcAft>
              <a:buSzPct val="70000"/>
              <a:buChar char="–"/>
              <a:defRPr kumimoji="1">
                <a:solidFill>
                  <a:schemeClr val="tx1"/>
                </a:solidFill>
                <a:latin typeface="+mn-lt"/>
                <a:ea typeface="+mn-ea"/>
              </a:defRPr>
            </a:lvl7pPr>
            <a:lvl8pPr marL="3181350" indent="-228600" algn="l" rtl="0" fontAlgn="base">
              <a:spcBef>
                <a:spcPct val="30000"/>
              </a:spcBef>
              <a:spcAft>
                <a:spcPct val="0"/>
              </a:spcAft>
              <a:buSzPct val="70000"/>
              <a:buChar char="–"/>
              <a:defRPr kumimoji="1">
                <a:solidFill>
                  <a:schemeClr val="tx1"/>
                </a:solidFill>
                <a:latin typeface="+mn-lt"/>
                <a:ea typeface="+mn-ea"/>
              </a:defRPr>
            </a:lvl8pPr>
            <a:lvl9pPr marL="3638550" indent="-228600" algn="l" rtl="0" fontAlgn="base">
              <a:spcBef>
                <a:spcPct val="30000"/>
              </a:spcBef>
              <a:spcAft>
                <a:spcPct val="0"/>
              </a:spcAft>
              <a:buSzPct val="70000"/>
              <a:buChar char="–"/>
              <a:defRPr kumimoji="1">
                <a:solidFill>
                  <a:schemeClr val="tx1"/>
                </a:solidFill>
                <a:latin typeface="+mn-lt"/>
                <a:ea typeface="+mn-ea"/>
              </a:defRPr>
            </a:lvl9pPr>
          </a:lstStyle>
          <a:p>
            <a:pPr marL="0" indent="0"/>
            <a:r>
              <a:rPr lang="en-US" altLang="ja-JP" sz="1800" kern="0" dirty="0">
                <a:latin typeface="Arial" panose="020B0604020202020204" pitchFamily="34" charset="0"/>
                <a:cs typeface="Arial" panose="020B0604020202020204" pitchFamily="34" charset="0"/>
              </a:rPr>
              <a:t>May 2015:	</a:t>
            </a:r>
            <a:endParaRPr lang="ja-JP" altLang="en-US"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192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3"/>
          <p:cNvSpPr>
            <a:spLocks noGrp="1"/>
          </p:cNvSpPr>
          <p:nvPr>
            <p:ph type="sldNum" sz="quarter" idx="10"/>
          </p:nvPr>
        </p:nvSpPr>
        <p:spPr>
          <a:xfrm>
            <a:off x="7753488" y="6686998"/>
            <a:ext cx="2063750" cy="152400"/>
          </a:xfrm>
          <a:noFill/>
        </p:spPr>
        <p:txBody>
          <a:bodyPr/>
          <a:lstStyle>
            <a:lvl1pPr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r>
              <a:rPr lang="en-US" altLang="ja-JP" sz="1000">
                <a:latin typeface="Arial" charset="0"/>
              </a:rPr>
              <a:t>- </a:t>
            </a:r>
            <a:fld id="{59D01AB8-A963-4556-92BF-FA71E954644C}" type="slidenum">
              <a:rPr lang="en-US" altLang="ja-JP" sz="1000" smtClean="0">
                <a:latin typeface="Arial" charset="0"/>
              </a:rPr>
              <a:pPr eaLnBrk="1" hangingPunct="1"/>
              <a:t>18</a:t>
            </a:fld>
            <a:r>
              <a:rPr lang="en-US" altLang="ja-JP" sz="1000">
                <a:latin typeface="Arial" charset="0"/>
              </a:rPr>
              <a:t> -</a:t>
            </a:r>
          </a:p>
        </p:txBody>
      </p:sp>
      <p:sp>
        <p:nvSpPr>
          <p:cNvPr id="36867" name="Rectangle 2"/>
          <p:cNvSpPr>
            <a:spLocks noGrp="1" noChangeArrowheads="1"/>
          </p:cNvSpPr>
          <p:nvPr>
            <p:ph type="title"/>
          </p:nvPr>
        </p:nvSpPr>
        <p:spPr/>
        <p:txBody>
          <a:bodyPr/>
          <a:lstStyle/>
          <a:p>
            <a:pPr eaLnBrk="1" hangingPunct="1"/>
            <a:r>
              <a:rPr lang="en-US" altLang="ja-JP" dirty="0">
                <a:latin typeface="Arial" panose="020B0604020202020204" pitchFamily="34" charset="0"/>
                <a:cs typeface="Arial" panose="020B0604020202020204" pitchFamily="34" charset="0"/>
              </a:rPr>
              <a:t>What is smart community infrastructures</a:t>
            </a:r>
            <a:br>
              <a:rPr lang="ja-JP" altLang="en-US" dirty="0"/>
            </a:br>
            <a:endParaRPr lang="ja-JP" altLang="en-US" sz="1800" dirty="0"/>
          </a:p>
        </p:txBody>
      </p:sp>
      <p:sp>
        <p:nvSpPr>
          <p:cNvPr id="14" name="Text Box 3"/>
          <p:cNvSpPr txBox="1">
            <a:spLocks noChangeArrowheads="1"/>
          </p:cNvSpPr>
          <p:nvPr/>
        </p:nvSpPr>
        <p:spPr bwMode="auto">
          <a:xfrm>
            <a:off x="163599" y="6567936"/>
            <a:ext cx="3822700" cy="195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b">
            <a:spAutoFit/>
          </a:bodyPr>
          <a:lstStyle>
            <a:lvl1pPr marL="381000" indent="-381000"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lnSpc>
                <a:spcPct val="80000"/>
              </a:lnSpc>
            </a:pPr>
            <a:r>
              <a:rPr lang="en-US" altLang="ja-JP" sz="1000" dirty="0">
                <a:latin typeface="Arial" panose="020B0604020202020204" pitchFamily="34" charset="0"/>
                <a:cs typeface="Arial" panose="020B0604020202020204" pitchFamily="34" charset="0"/>
              </a:rPr>
              <a:t>Source: ISO</a:t>
            </a:r>
            <a:endParaRPr lang="ja-JP" altLang="en-US" sz="1000" dirty="0">
              <a:latin typeface="Arial" panose="020B0604020202020204" pitchFamily="34" charset="0"/>
              <a:cs typeface="Arial" panose="020B0604020202020204" pitchFamily="34" charset="0"/>
            </a:endParaRPr>
          </a:p>
        </p:txBody>
      </p:sp>
      <p:pic>
        <p:nvPicPr>
          <p:cNvPr id="2" name="図 1">
            <a:extLst>
              <a:ext uri="{FF2B5EF4-FFF2-40B4-BE49-F238E27FC236}">
                <a16:creationId xmlns:a16="http://schemas.microsoft.com/office/drawing/2014/main" id="{E2A4DF5B-A917-47A1-AC5B-5ED1AD911508}"/>
              </a:ext>
            </a:extLst>
          </p:cNvPr>
          <p:cNvPicPr>
            <a:picLocks noChangeAspect="1"/>
          </p:cNvPicPr>
          <p:nvPr/>
        </p:nvPicPr>
        <p:blipFill>
          <a:blip r:embed="rId2"/>
          <a:stretch>
            <a:fillRect/>
          </a:stretch>
        </p:blipFill>
        <p:spPr>
          <a:xfrm>
            <a:off x="742950" y="1576190"/>
            <a:ext cx="8692028" cy="4101687"/>
          </a:xfrm>
          <a:prstGeom prst="rect">
            <a:avLst/>
          </a:prstGeom>
        </p:spPr>
      </p:pic>
    </p:spTree>
    <p:extLst>
      <p:ext uri="{BB962C8B-B14F-4D97-AF65-F5344CB8AC3E}">
        <p14:creationId xmlns:p14="http://schemas.microsoft.com/office/powerpoint/2010/main" val="352448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ー 3"/>
          <p:cNvSpPr>
            <a:spLocks noGrp="1"/>
          </p:cNvSpPr>
          <p:nvPr>
            <p:ph type="sldNum" sz="quarter" idx="10"/>
          </p:nvPr>
        </p:nvSpPr>
        <p:spPr>
          <a:noFill/>
        </p:spPr>
        <p:txBody>
          <a:bodyPr/>
          <a:lstStyle>
            <a:lvl1pPr eaLnBrk="0" hangingPunct="0">
              <a:defRPr kumimoji="1" sz="1400" b="1">
                <a:solidFill>
                  <a:schemeClr val="tx1"/>
                </a:solidFill>
                <a:latin typeface="Arial" charset="0"/>
                <a:ea typeface="ＨＧｺﾞｼｯｸE-PRO" pitchFamily="50" charset="-128"/>
              </a:defRPr>
            </a:lvl1pPr>
            <a:lvl2pPr marL="742950" indent="-285750" eaLnBrk="0" hangingPunct="0">
              <a:defRPr kumimoji="1" sz="1400" b="1">
                <a:solidFill>
                  <a:schemeClr val="tx1"/>
                </a:solidFill>
                <a:latin typeface="Arial" charset="0"/>
                <a:ea typeface="ＨＧｺﾞｼｯｸE-PRO" pitchFamily="50" charset="-128"/>
              </a:defRPr>
            </a:lvl2pPr>
            <a:lvl3pPr marL="1143000" indent="-228600" eaLnBrk="0" hangingPunct="0">
              <a:defRPr kumimoji="1" sz="1400" b="1">
                <a:solidFill>
                  <a:schemeClr val="tx1"/>
                </a:solidFill>
                <a:latin typeface="Arial" charset="0"/>
                <a:ea typeface="ＨＧｺﾞｼｯｸE-PRO" pitchFamily="50" charset="-128"/>
              </a:defRPr>
            </a:lvl3pPr>
            <a:lvl4pPr marL="1600200" indent="-228600" eaLnBrk="0" hangingPunct="0">
              <a:defRPr kumimoji="1" sz="1400" b="1">
                <a:solidFill>
                  <a:schemeClr val="tx1"/>
                </a:solidFill>
                <a:latin typeface="Arial" charset="0"/>
                <a:ea typeface="ＨＧｺﾞｼｯｸE-PRO" pitchFamily="50" charset="-128"/>
              </a:defRPr>
            </a:lvl4pPr>
            <a:lvl5pPr marL="2057400" indent="-228600" eaLnBrk="0" hangingPunct="0">
              <a:defRPr kumimoji="1" sz="1400" b="1">
                <a:solidFill>
                  <a:schemeClr val="tx1"/>
                </a:solidFill>
                <a:latin typeface="Arial" charset="0"/>
                <a:ea typeface="ＨＧｺﾞｼｯｸE-PRO" pitchFamily="50" charset="-128"/>
              </a:defRPr>
            </a:lvl5pPr>
            <a:lvl6pPr marL="25146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6pPr>
            <a:lvl7pPr marL="29718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7pPr>
            <a:lvl8pPr marL="34290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8pPr>
            <a:lvl9pPr marL="38862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9pPr>
          </a:lstStyle>
          <a:p>
            <a:pPr eaLnBrk="1" hangingPunct="1"/>
            <a:r>
              <a:rPr lang="en-US" altLang="ja-JP" sz="1000" dirty="0">
                <a:ea typeface="ＭＳ Ｐゴシック" pitchFamily="50" charset="-128"/>
              </a:rPr>
              <a:t>- </a:t>
            </a:r>
            <a:fld id="{1307C970-B476-4A3A-A136-8E8392B8DD7E}" type="slidenum">
              <a:rPr lang="en-US" altLang="ja-JP" sz="1000" smtClean="0">
                <a:ea typeface="ＭＳ Ｐゴシック" pitchFamily="50" charset="-128"/>
              </a:rPr>
              <a:pPr eaLnBrk="1" hangingPunct="1"/>
              <a:t>1</a:t>
            </a:fld>
            <a:r>
              <a:rPr lang="en-US" altLang="ja-JP" sz="1000" dirty="0">
                <a:ea typeface="ＭＳ Ｐゴシック" pitchFamily="50" charset="-128"/>
              </a:rPr>
              <a:t> -</a:t>
            </a:r>
          </a:p>
        </p:txBody>
      </p:sp>
      <p:sp>
        <p:nvSpPr>
          <p:cNvPr id="26627" name="Rectangle 2"/>
          <p:cNvSpPr>
            <a:spLocks noGrp="1" noChangeArrowheads="1"/>
          </p:cNvSpPr>
          <p:nvPr>
            <p:ph type="title"/>
          </p:nvPr>
        </p:nvSpPr>
        <p:spPr/>
        <p:txBody>
          <a:bodyPr/>
          <a:lstStyle/>
          <a:p>
            <a:pPr eaLnBrk="1" hangingPunct="1"/>
            <a:r>
              <a:rPr lang="en-US" altLang="ja-JP" dirty="0">
                <a:latin typeface="Arial" panose="020B0604020202020204" pitchFamily="34" charset="0"/>
                <a:cs typeface="Arial" panose="020B0604020202020204" pitchFamily="34" charset="0"/>
              </a:rPr>
              <a:t>My profile</a:t>
            </a:r>
            <a:br>
              <a:rPr lang="en-US" altLang="ja-JP" dirty="0">
                <a:latin typeface="Arial" panose="020B0604020202020204" pitchFamily="34" charset="0"/>
                <a:cs typeface="Arial" panose="020B0604020202020204" pitchFamily="34" charset="0"/>
              </a:rPr>
            </a:br>
            <a:endParaRPr lang="ja-JP" altLang="en-US" sz="1800" dirty="0">
              <a:latin typeface="Arial" panose="020B0604020202020204" pitchFamily="34" charset="0"/>
              <a:cs typeface="Arial" panose="020B0604020202020204" pitchFamily="34" charset="0"/>
            </a:endParaRPr>
          </a:p>
        </p:txBody>
      </p:sp>
      <p:sp>
        <p:nvSpPr>
          <p:cNvPr id="7" name="Rectangle 3"/>
          <p:cNvSpPr txBox="1">
            <a:spLocks noChangeArrowheads="1"/>
          </p:cNvSpPr>
          <p:nvPr/>
        </p:nvSpPr>
        <p:spPr bwMode="auto">
          <a:xfrm>
            <a:off x="1026205" y="990600"/>
            <a:ext cx="7853589" cy="4875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1" compatLnSpc="1">
            <a:prstTxWarp prst="textNoShape">
              <a:avLst/>
            </a:prstTxWarp>
          </a:bodyPr>
          <a:lstStyle>
            <a:lvl1pPr marL="342900" indent="-342900" algn="l" rtl="0" eaLnBrk="0" fontAlgn="base" hangingPunct="0">
              <a:spcBef>
                <a:spcPct val="30000"/>
              </a:spcBef>
              <a:spcAft>
                <a:spcPct val="0"/>
              </a:spcAft>
              <a:defRPr kumimoji="1">
                <a:solidFill>
                  <a:schemeClr val="tx1"/>
                </a:solidFill>
                <a:latin typeface="+mn-lt"/>
                <a:ea typeface="+mn-ea"/>
                <a:cs typeface="+mn-cs"/>
              </a:defRPr>
            </a:lvl1pPr>
            <a:lvl2pPr marL="539750" indent="-285750" algn="l" rtl="0" eaLnBrk="0" fontAlgn="base" hangingPunct="0">
              <a:spcBef>
                <a:spcPct val="30000"/>
              </a:spcBef>
              <a:spcAft>
                <a:spcPct val="0"/>
              </a:spcAft>
              <a:buFont typeface="Wingdings" pitchFamily="2" charset="2"/>
              <a:buChar char="l"/>
              <a:defRPr kumimoji="1">
                <a:solidFill>
                  <a:schemeClr val="tx1"/>
                </a:solidFill>
                <a:latin typeface="+mn-lt"/>
                <a:ea typeface="+mn-ea"/>
              </a:defRPr>
            </a:lvl2pPr>
            <a:lvl3pPr marL="952500" indent="-222250" algn="l" rtl="0" eaLnBrk="0" fontAlgn="base" hangingPunct="0">
              <a:spcBef>
                <a:spcPct val="30000"/>
              </a:spcBef>
              <a:spcAft>
                <a:spcPct val="0"/>
              </a:spcAft>
              <a:buChar char="–"/>
              <a:defRPr kumimoji="1">
                <a:solidFill>
                  <a:schemeClr val="tx1"/>
                </a:solidFill>
                <a:latin typeface="+mn-lt"/>
                <a:ea typeface="+mn-ea"/>
              </a:defRPr>
            </a:lvl3pPr>
            <a:lvl4pPr marL="1390650" indent="-247650" algn="l" rtl="0" eaLnBrk="0" fontAlgn="base" hangingPunct="0">
              <a:spcBef>
                <a:spcPct val="30000"/>
              </a:spcBef>
              <a:spcAft>
                <a:spcPct val="0"/>
              </a:spcAft>
              <a:buSzPct val="70000"/>
              <a:buFont typeface="Wingdings" pitchFamily="2" charset="2"/>
              <a:buChar char="l"/>
              <a:defRPr kumimoji="1">
                <a:solidFill>
                  <a:schemeClr val="tx1"/>
                </a:solidFill>
                <a:latin typeface="+mn-lt"/>
                <a:ea typeface="+mn-ea"/>
              </a:defRPr>
            </a:lvl4pPr>
            <a:lvl5pPr marL="1809750" indent="-228600" algn="l" rtl="0" eaLnBrk="0" fontAlgn="base" hangingPunct="0">
              <a:spcBef>
                <a:spcPct val="30000"/>
              </a:spcBef>
              <a:spcAft>
                <a:spcPct val="0"/>
              </a:spcAft>
              <a:buSzPct val="70000"/>
              <a:buChar char="–"/>
              <a:defRPr kumimoji="1">
                <a:solidFill>
                  <a:schemeClr val="tx1"/>
                </a:solidFill>
                <a:latin typeface="+mn-lt"/>
                <a:ea typeface="+mn-ea"/>
              </a:defRPr>
            </a:lvl5pPr>
            <a:lvl6pPr marL="2266950" indent="-228600" algn="l" rtl="0" fontAlgn="base">
              <a:spcBef>
                <a:spcPct val="30000"/>
              </a:spcBef>
              <a:spcAft>
                <a:spcPct val="0"/>
              </a:spcAft>
              <a:buSzPct val="70000"/>
              <a:buChar char="–"/>
              <a:defRPr kumimoji="1">
                <a:solidFill>
                  <a:schemeClr val="tx1"/>
                </a:solidFill>
                <a:latin typeface="+mn-lt"/>
                <a:ea typeface="+mn-ea"/>
              </a:defRPr>
            </a:lvl6pPr>
            <a:lvl7pPr marL="2724150" indent="-228600" algn="l" rtl="0" fontAlgn="base">
              <a:spcBef>
                <a:spcPct val="30000"/>
              </a:spcBef>
              <a:spcAft>
                <a:spcPct val="0"/>
              </a:spcAft>
              <a:buSzPct val="70000"/>
              <a:buChar char="–"/>
              <a:defRPr kumimoji="1">
                <a:solidFill>
                  <a:schemeClr val="tx1"/>
                </a:solidFill>
                <a:latin typeface="+mn-lt"/>
                <a:ea typeface="+mn-ea"/>
              </a:defRPr>
            </a:lvl7pPr>
            <a:lvl8pPr marL="3181350" indent="-228600" algn="l" rtl="0" fontAlgn="base">
              <a:spcBef>
                <a:spcPct val="30000"/>
              </a:spcBef>
              <a:spcAft>
                <a:spcPct val="0"/>
              </a:spcAft>
              <a:buSzPct val="70000"/>
              <a:buChar char="–"/>
              <a:defRPr kumimoji="1">
                <a:solidFill>
                  <a:schemeClr val="tx1"/>
                </a:solidFill>
                <a:latin typeface="+mn-lt"/>
                <a:ea typeface="+mn-ea"/>
              </a:defRPr>
            </a:lvl8pPr>
            <a:lvl9pPr marL="3638550" indent="-228600" algn="l" rtl="0" fontAlgn="base">
              <a:spcBef>
                <a:spcPct val="30000"/>
              </a:spcBef>
              <a:spcAft>
                <a:spcPct val="0"/>
              </a:spcAft>
              <a:buSzPct val="70000"/>
              <a:buChar char="–"/>
              <a:defRPr kumimoji="1">
                <a:solidFill>
                  <a:schemeClr val="tx1"/>
                </a:solidFill>
                <a:latin typeface="+mn-lt"/>
                <a:ea typeface="+mn-ea"/>
              </a:defRPr>
            </a:lvl9pPr>
          </a:lstStyle>
          <a:p>
            <a:pPr marL="0" indent="0" eaLnBrk="1" hangingPunct="1">
              <a:lnSpc>
                <a:spcPct val="90000"/>
              </a:lnSpc>
              <a:tabLst>
                <a:tab pos="1709738" algn="l"/>
              </a:tabLst>
            </a:pPr>
            <a:r>
              <a:rPr lang="en-US" altLang="ja-JP" sz="1600" kern="0" dirty="0">
                <a:latin typeface="Arial" panose="020B0604020202020204" pitchFamily="34" charset="0"/>
                <a:cs typeface="Arial" panose="020B0604020202020204" pitchFamily="34" charset="0"/>
              </a:rPr>
              <a:t>2012 - present:	Project Professor, Graduate School of Business Administration, 	</a:t>
            </a:r>
            <a:r>
              <a:rPr lang="en-US" altLang="ja-JP" sz="1600" b="1" kern="0" dirty="0">
                <a:solidFill>
                  <a:srgbClr val="FF0000"/>
                </a:solidFill>
                <a:latin typeface="Arial" panose="020B0604020202020204" pitchFamily="34" charset="0"/>
                <a:cs typeface="Arial" panose="020B0604020202020204" pitchFamily="34" charset="0"/>
              </a:rPr>
              <a:t>Keio University</a:t>
            </a:r>
            <a:r>
              <a:rPr lang="ja-JP" altLang="en-US" b="1" kern="0" dirty="0">
                <a:solidFill>
                  <a:srgbClr val="FF0000"/>
                </a:solidFill>
                <a:latin typeface="Arial" panose="020B0604020202020204" pitchFamily="34" charset="0"/>
                <a:cs typeface="Arial" panose="020B0604020202020204" pitchFamily="34" charset="0"/>
              </a:rPr>
              <a:t> </a:t>
            </a:r>
            <a:r>
              <a:rPr lang="en-US" altLang="ja-JP" b="1" kern="0" dirty="0">
                <a:solidFill>
                  <a:srgbClr val="FF0000"/>
                </a:solidFill>
                <a:latin typeface="Arial" panose="020B0604020202020204" pitchFamily="34" charset="0"/>
                <a:cs typeface="Arial" panose="020B0604020202020204" pitchFamily="34" charset="0"/>
              </a:rPr>
              <a:t>(Keio</a:t>
            </a:r>
            <a:r>
              <a:rPr lang="ja-JP" altLang="en-US" b="1" kern="0" dirty="0">
                <a:solidFill>
                  <a:srgbClr val="FF0000"/>
                </a:solidFill>
                <a:latin typeface="Arial" panose="020B0604020202020204" pitchFamily="34" charset="0"/>
                <a:cs typeface="Arial" panose="020B0604020202020204" pitchFamily="34" charset="0"/>
              </a:rPr>
              <a:t> </a:t>
            </a:r>
            <a:r>
              <a:rPr lang="en-US" altLang="ja-JP" b="1" kern="0" dirty="0">
                <a:solidFill>
                  <a:srgbClr val="FF0000"/>
                </a:solidFill>
                <a:latin typeface="Arial" panose="020B0604020202020204" pitchFamily="34" charset="0"/>
                <a:cs typeface="Arial" panose="020B0604020202020204" pitchFamily="34" charset="0"/>
              </a:rPr>
              <a:t>Business</a:t>
            </a:r>
            <a:r>
              <a:rPr lang="ja-JP" altLang="en-US" b="1" kern="0" dirty="0">
                <a:solidFill>
                  <a:srgbClr val="FF0000"/>
                </a:solidFill>
                <a:latin typeface="Arial" panose="020B0604020202020204" pitchFamily="34" charset="0"/>
                <a:cs typeface="Arial" panose="020B0604020202020204" pitchFamily="34" charset="0"/>
              </a:rPr>
              <a:t> </a:t>
            </a:r>
            <a:r>
              <a:rPr lang="en-US" altLang="ja-JP" b="1" kern="0" dirty="0">
                <a:solidFill>
                  <a:srgbClr val="FF0000"/>
                </a:solidFill>
                <a:latin typeface="Arial" panose="020B0604020202020204" pitchFamily="34" charset="0"/>
                <a:cs typeface="Arial" panose="020B0604020202020204" pitchFamily="34" charset="0"/>
              </a:rPr>
              <a:t>School)</a:t>
            </a:r>
            <a:endParaRPr lang="en-US" altLang="ja-JP" sz="1600" b="1" kern="0" dirty="0">
              <a:solidFill>
                <a:srgbClr val="FF0000"/>
              </a:solidFill>
              <a:latin typeface="Arial" panose="020B0604020202020204" pitchFamily="34" charset="0"/>
              <a:cs typeface="Arial" panose="020B0604020202020204" pitchFamily="34" charset="0"/>
            </a:endParaRPr>
          </a:p>
          <a:p>
            <a:pPr marL="0" indent="0" eaLnBrk="1" hangingPunct="1">
              <a:lnSpc>
                <a:spcPct val="90000"/>
              </a:lnSpc>
              <a:tabLst>
                <a:tab pos="1709738" algn="l"/>
              </a:tabLst>
            </a:pPr>
            <a:endParaRPr lang="en-US" altLang="ja-JP" sz="1600" kern="0" dirty="0">
              <a:latin typeface="Arial" panose="020B0604020202020204" pitchFamily="34" charset="0"/>
              <a:cs typeface="Arial" panose="020B0604020202020204" pitchFamily="34" charset="0"/>
            </a:endParaRPr>
          </a:p>
          <a:p>
            <a:pPr marL="0" indent="0" eaLnBrk="1" hangingPunct="1">
              <a:lnSpc>
                <a:spcPct val="90000"/>
              </a:lnSpc>
              <a:tabLst>
                <a:tab pos="1709738" algn="l"/>
              </a:tabLst>
            </a:pPr>
            <a:r>
              <a:rPr lang="en-US" altLang="ja-JP" sz="1600" kern="0" dirty="0">
                <a:latin typeface="Arial" panose="020B0604020202020204" pitchFamily="34" charset="0"/>
                <a:cs typeface="Arial" panose="020B0604020202020204" pitchFamily="34" charset="0"/>
              </a:rPr>
              <a:t>2002 - present:	</a:t>
            </a:r>
            <a:r>
              <a:rPr lang="en-US" altLang="ja-JP" sz="1600" b="1" kern="0" dirty="0">
                <a:solidFill>
                  <a:srgbClr val="FF0000"/>
                </a:solidFill>
                <a:latin typeface="Arial" panose="020B0604020202020204" pitchFamily="34" charset="0"/>
                <a:cs typeface="Arial" panose="020B0604020202020204" pitchFamily="34" charset="0"/>
              </a:rPr>
              <a:t>Dream Incubator</a:t>
            </a:r>
          </a:p>
          <a:p>
            <a:pPr marL="273050" lvl="1" indent="-190500" eaLnBrk="1" hangingPunct="1">
              <a:lnSpc>
                <a:spcPct val="90000"/>
              </a:lnSpc>
              <a:tabLst>
                <a:tab pos="1709738" algn="l"/>
              </a:tabLst>
            </a:pPr>
            <a:r>
              <a:rPr lang="en-US" altLang="ja-JP" sz="1600" kern="0" dirty="0">
                <a:latin typeface="Arial" panose="020B0604020202020204" pitchFamily="34" charset="0"/>
                <a:cs typeface="Arial" panose="020B0604020202020204" pitchFamily="34" charset="0"/>
              </a:rPr>
              <a:t>2012 – present:	Senior Advisor</a:t>
            </a:r>
          </a:p>
          <a:p>
            <a:pPr marL="273050" lvl="1" indent="-190500" eaLnBrk="1" hangingPunct="1">
              <a:lnSpc>
                <a:spcPct val="90000"/>
              </a:lnSpc>
              <a:tabLst>
                <a:tab pos="1709738" algn="l"/>
              </a:tabLst>
            </a:pPr>
            <a:r>
              <a:rPr lang="en-US" altLang="ja-JP" sz="1600" kern="0" dirty="0">
                <a:latin typeface="Arial" panose="020B0604020202020204" pitchFamily="34" charset="0"/>
                <a:cs typeface="Arial" panose="020B0604020202020204" pitchFamily="34" charset="0"/>
              </a:rPr>
              <a:t>2006 - 2012:	Operating Officer</a:t>
            </a:r>
          </a:p>
          <a:p>
            <a:pPr marL="273050" lvl="1" indent="-190500" eaLnBrk="1" hangingPunct="1">
              <a:lnSpc>
                <a:spcPct val="90000"/>
              </a:lnSpc>
              <a:tabLst>
                <a:tab pos="1709738" algn="l"/>
              </a:tabLst>
            </a:pPr>
            <a:r>
              <a:rPr lang="en-US" altLang="ja-JP" sz="1600" kern="0" dirty="0">
                <a:latin typeface="Arial" panose="020B0604020202020204" pitchFamily="34" charset="0"/>
                <a:cs typeface="Arial" panose="020B0604020202020204" pitchFamily="34" charset="0"/>
              </a:rPr>
              <a:t>2002 - 2006:	Senior Manager</a:t>
            </a:r>
          </a:p>
          <a:p>
            <a:pPr marL="0" indent="0" eaLnBrk="1" hangingPunct="1">
              <a:lnSpc>
                <a:spcPct val="90000"/>
              </a:lnSpc>
              <a:tabLst>
                <a:tab pos="1709738" algn="l"/>
              </a:tabLst>
            </a:pPr>
            <a:endParaRPr lang="en-US" altLang="ja-JP" sz="1600" kern="0" dirty="0">
              <a:latin typeface="Arial" panose="020B0604020202020204" pitchFamily="34" charset="0"/>
              <a:cs typeface="Arial" panose="020B0604020202020204" pitchFamily="34" charset="0"/>
            </a:endParaRPr>
          </a:p>
          <a:p>
            <a:pPr marL="0" indent="0" eaLnBrk="1" hangingPunct="1">
              <a:lnSpc>
                <a:spcPct val="90000"/>
              </a:lnSpc>
              <a:tabLst>
                <a:tab pos="1709738" algn="l"/>
              </a:tabLst>
            </a:pPr>
            <a:r>
              <a:rPr lang="en-US" altLang="ja-JP" sz="1600" kern="0" dirty="0">
                <a:latin typeface="Arial" panose="020B0604020202020204" pitchFamily="34" charset="0"/>
                <a:cs typeface="Arial" panose="020B0604020202020204" pitchFamily="34" charset="0"/>
              </a:rPr>
              <a:t>2001 - 2002:	Research Manager, Nokia Research Center, </a:t>
            </a:r>
            <a:r>
              <a:rPr lang="en-US" altLang="ja-JP" sz="1600" b="1" kern="0" dirty="0">
                <a:solidFill>
                  <a:srgbClr val="FF0000"/>
                </a:solidFill>
                <a:latin typeface="Arial" panose="020B0604020202020204" pitchFamily="34" charset="0"/>
                <a:cs typeface="Arial" panose="020B0604020202020204" pitchFamily="34" charset="0"/>
              </a:rPr>
              <a:t>Nokia</a:t>
            </a:r>
          </a:p>
          <a:p>
            <a:pPr marL="0" indent="0" eaLnBrk="1" hangingPunct="1">
              <a:lnSpc>
                <a:spcPct val="90000"/>
              </a:lnSpc>
              <a:tabLst>
                <a:tab pos="1709738" algn="l"/>
              </a:tabLst>
            </a:pPr>
            <a:endParaRPr lang="en-US" altLang="ja-JP" sz="1600" kern="0" dirty="0">
              <a:latin typeface="Arial" panose="020B0604020202020204" pitchFamily="34" charset="0"/>
              <a:cs typeface="Arial" panose="020B0604020202020204" pitchFamily="34" charset="0"/>
            </a:endParaRPr>
          </a:p>
          <a:p>
            <a:pPr marL="0" indent="0" eaLnBrk="1" hangingPunct="1">
              <a:lnSpc>
                <a:spcPct val="90000"/>
              </a:lnSpc>
              <a:tabLst>
                <a:tab pos="1709738" algn="l"/>
              </a:tabLst>
            </a:pPr>
            <a:r>
              <a:rPr lang="en-US" altLang="ja-JP" sz="1600" kern="0" dirty="0">
                <a:latin typeface="Arial" panose="020B0604020202020204" pitchFamily="34" charset="0"/>
                <a:cs typeface="Arial" panose="020B0604020202020204" pitchFamily="34" charset="0"/>
              </a:rPr>
              <a:t>1998 -</a:t>
            </a:r>
            <a:r>
              <a:rPr lang="ja-JP" altLang="en-US" sz="1600" kern="0" dirty="0">
                <a:latin typeface="Arial" panose="020B0604020202020204" pitchFamily="34" charset="0"/>
                <a:cs typeface="Arial" panose="020B0604020202020204" pitchFamily="34" charset="0"/>
              </a:rPr>
              <a:t> </a:t>
            </a:r>
            <a:r>
              <a:rPr lang="en-US" altLang="ja-JP" sz="1600" kern="0" dirty="0">
                <a:latin typeface="Arial" panose="020B0604020202020204" pitchFamily="34" charset="0"/>
                <a:cs typeface="Arial" panose="020B0604020202020204" pitchFamily="34" charset="0"/>
              </a:rPr>
              <a:t>1999:	Senior Engineer, Optical Access R&amp;D Center (Bell Laboratories),</a:t>
            </a:r>
            <a:br>
              <a:rPr lang="en-US" altLang="ja-JP" sz="1600" kern="0" dirty="0">
                <a:latin typeface="Arial" panose="020B0604020202020204" pitchFamily="34" charset="0"/>
                <a:cs typeface="Arial" panose="020B0604020202020204" pitchFamily="34" charset="0"/>
              </a:rPr>
            </a:br>
            <a:r>
              <a:rPr lang="en-US" altLang="ja-JP" sz="1600" kern="0" dirty="0">
                <a:latin typeface="Arial" panose="020B0604020202020204" pitchFamily="34" charset="0"/>
                <a:cs typeface="Arial" panose="020B0604020202020204" pitchFamily="34" charset="0"/>
              </a:rPr>
              <a:t>	</a:t>
            </a:r>
            <a:r>
              <a:rPr lang="en-US" altLang="ja-JP" sz="1600" b="1" kern="0" dirty="0">
                <a:solidFill>
                  <a:srgbClr val="FF0000"/>
                </a:solidFill>
                <a:latin typeface="Arial" panose="020B0604020202020204" pitchFamily="34" charset="0"/>
                <a:cs typeface="Arial" panose="020B0604020202020204" pitchFamily="34" charset="0"/>
              </a:rPr>
              <a:t>Lucent Technologies</a:t>
            </a:r>
          </a:p>
          <a:p>
            <a:pPr marL="0" indent="0" eaLnBrk="1" hangingPunct="1">
              <a:lnSpc>
                <a:spcPct val="90000"/>
              </a:lnSpc>
              <a:tabLst>
                <a:tab pos="1709738" algn="l"/>
              </a:tabLst>
            </a:pPr>
            <a:endParaRPr lang="en-US" altLang="ja-JP" sz="1600" kern="0" dirty="0">
              <a:latin typeface="Arial" panose="020B0604020202020204" pitchFamily="34" charset="0"/>
              <a:cs typeface="Arial" panose="020B0604020202020204" pitchFamily="34" charset="0"/>
            </a:endParaRPr>
          </a:p>
          <a:p>
            <a:pPr marL="0" indent="0" eaLnBrk="1" hangingPunct="1">
              <a:lnSpc>
                <a:spcPct val="90000"/>
              </a:lnSpc>
              <a:tabLst>
                <a:tab pos="1709738" algn="l"/>
              </a:tabLst>
            </a:pPr>
            <a:r>
              <a:rPr lang="en-US" altLang="ja-JP" sz="1600" kern="0" dirty="0">
                <a:latin typeface="Arial" panose="020B0604020202020204" pitchFamily="34" charset="0"/>
                <a:cs typeface="Arial" panose="020B0604020202020204" pitchFamily="34" charset="0"/>
              </a:rPr>
              <a:t>1995 - 1998:	Staff Engineer, Semiconductor Sector, </a:t>
            </a:r>
            <a:r>
              <a:rPr lang="en-US" altLang="ja-JP" sz="1600" b="1" kern="0" dirty="0">
                <a:solidFill>
                  <a:srgbClr val="FF0000"/>
                </a:solidFill>
                <a:latin typeface="Arial" panose="020B0604020202020204" pitchFamily="34" charset="0"/>
                <a:cs typeface="Arial" panose="020B0604020202020204" pitchFamily="34" charset="0"/>
              </a:rPr>
              <a:t>Motorola</a:t>
            </a:r>
          </a:p>
          <a:p>
            <a:pPr marL="0" indent="0" eaLnBrk="1" hangingPunct="1">
              <a:lnSpc>
                <a:spcPct val="90000"/>
              </a:lnSpc>
              <a:tabLst>
                <a:tab pos="1709738" algn="l"/>
              </a:tabLst>
            </a:pPr>
            <a:endParaRPr lang="en-US" altLang="ja-JP" sz="1600" kern="0" dirty="0">
              <a:latin typeface="Arial" panose="020B0604020202020204" pitchFamily="34" charset="0"/>
              <a:cs typeface="Arial" panose="020B0604020202020204" pitchFamily="34" charset="0"/>
            </a:endParaRPr>
          </a:p>
          <a:p>
            <a:pPr marL="0" indent="0" eaLnBrk="1" hangingPunct="1">
              <a:lnSpc>
                <a:spcPct val="90000"/>
              </a:lnSpc>
              <a:tabLst>
                <a:tab pos="1709738" algn="l"/>
              </a:tabLst>
            </a:pPr>
            <a:r>
              <a:rPr lang="en-US" altLang="ja-JP" sz="1600" kern="0" dirty="0">
                <a:latin typeface="Arial" panose="020B0604020202020204" pitchFamily="34" charset="0"/>
                <a:cs typeface="Arial" panose="020B0604020202020204" pitchFamily="34" charset="0"/>
              </a:rPr>
              <a:t>Ph.D. and MS in Materials Science and Engineering from </a:t>
            </a:r>
            <a:r>
              <a:rPr lang="en-US" altLang="ja-JP" sz="1600" b="1" kern="0" dirty="0">
                <a:solidFill>
                  <a:srgbClr val="FF0000"/>
                </a:solidFill>
                <a:latin typeface="Arial" panose="020B0604020202020204" pitchFamily="34" charset="0"/>
                <a:cs typeface="Arial" panose="020B0604020202020204" pitchFamily="34" charset="0"/>
              </a:rPr>
              <a:t>the University of California, Los Angeles (UCLA)</a:t>
            </a:r>
            <a:r>
              <a:rPr lang="en-US" altLang="ja-JP" sz="1600" kern="0" dirty="0">
                <a:latin typeface="Arial" panose="020B0604020202020204" pitchFamily="34" charset="0"/>
                <a:cs typeface="Arial" panose="020B0604020202020204" pitchFamily="34" charset="0"/>
              </a:rPr>
              <a:t> </a:t>
            </a:r>
          </a:p>
          <a:p>
            <a:pPr marL="0" indent="0" eaLnBrk="1" hangingPunct="1">
              <a:lnSpc>
                <a:spcPct val="90000"/>
              </a:lnSpc>
              <a:tabLst>
                <a:tab pos="1709738" algn="l"/>
              </a:tabLst>
            </a:pPr>
            <a:r>
              <a:rPr lang="en-US" altLang="ja-JP" sz="1600" kern="0" dirty="0">
                <a:latin typeface="Arial" panose="020B0604020202020204" pitchFamily="34" charset="0"/>
                <a:cs typeface="Arial" panose="020B0604020202020204" pitchFamily="34" charset="0"/>
              </a:rPr>
              <a:t>BE (Bachelor of Engineering) in Metallurgy from </a:t>
            </a:r>
            <a:r>
              <a:rPr lang="en-US" altLang="ja-JP" sz="1600" b="1" kern="0" dirty="0">
                <a:solidFill>
                  <a:srgbClr val="FF0000"/>
                </a:solidFill>
                <a:latin typeface="Arial" panose="020B0604020202020204" pitchFamily="34" charset="0"/>
                <a:cs typeface="Arial" panose="020B0604020202020204" pitchFamily="34" charset="0"/>
              </a:rPr>
              <a:t>the University of Tokyo</a:t>
            </a:r>
          </a:p>
          <a:p>
            <a:pPr marL="0" indent="0" eaLnBrk="1" hangingPunct="1">
              <a:lnSpc>
                <a:spcPct val="90000"/>
              </a:lnSpc>
              <a:tabLst>
                <a:tab pos="1709738" algn="l"/>
              </a:tabLst>
            </a:pPr>
            <a:endParaRPr lang="en-US" altLang="ja-JP" sz="1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5926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3"/>
          <p:cNvSpPr>
            <a:spLocks noGrp="1"/>
          </p:cNvSpPr>
          <p:nvPr>
            <p:ph type="sldNum" sz="quarter" idx="10"/>
          </p:nvPr>
        </p:nvSpPr>
        <p:spPr>
          <a:xfrm>
            <a:off x="7753488" y="6686998"/>
            <a:ext cx="2063750" cy="152400"/>
          </a:xfrm>
          <a:noFill/>
        </p:spPr>
        <p:txBody>
          <a:bodyPr/>
          <a:lstStyle>
            <a:lvl1pPr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r>
              <a:rPr lang="en-US" altLang="ja-JP" sz="1000">
                <a:latin typeface="Arial" charset="0"/>
              </a:rPr>
              <a:t>- </a:t>
            </a:r>
            <a:fld id="{59D01AB8-A963-4556-92BF-FA71E954644C}" type="slidenum">
              <a:rPr lang="en-US" altLang="ja-JP" sz="1000" smtClean="0">
                <a:latin typeface="Arial" charset="0"/>
              </a:rPr>
              <a:pPr eaLnBrk="1" hangingPunct="1"/>
              <a:t>19</a:t>
            </a:fld>
            <a:r>
              <a:rPr lang="en-US" altLang="ja-JP" sz="1000">
                <a:latin typeface="Arial" charset="0"/>
              </a:rPr>
              <a:t> -</a:t>
            </a:r>
          </a:p>
        </p:txBody>
      </p:sp>
      <p:sp>
        <p:nvSpPr>
          <p:cNvPr id="36867" name="Rectangle 2"/>
          <p:cNvSpPr>
            <a:spLocks noGrp="1" noChangeArrowheads="1"/>
          </p:cNvSpPr>
          <p:nvPr>
            <p:ph type="title"/>
          </p:nvPr>
        </p:nvSpPr>
        <p:spPr/>
        <p:txBody>
          <a:bodyPr/>
          <a:lstStyle/>
          <a:p>
            <a:pPr eaLnBrk="1" hangingPunct="1"/>
            <a:r>
              <a:rPr lang="en-US" altLang="ja-JP" dirty="0">
                <a:latin typeface="Arial" panose="020B0604020202020204" pitchFamily="34" charset="0"/>
                <a:cs typeface="Arial" panose="020B0604020202020204" pitchFamily="34" charset="0"/>
              </a:rPr>
              <a:t>Activities of ISO/TC 268/SC 1</a:t>
            </a:r>
            <a:br>
              <a:rPr lang="ja-JP" altLang="en-US" dirty="0"/>
            </a:br>
            <a:endParaRPr lang="ja-JP" altLang="en-US" sz="1800" dirty="0"/>
          </a:p>
        </p:txBody>
      </p:sp>
      <p:sp>
        <p:nvSpPr>
          <p:cNvPr id="14" name="Text Box 3"/>
          <p:cNvSpPr txBox="1">
            <a:spLocks noChangeArrowheads="1"/>
          </p:cNvSpPr>
          <p:nvPr/>
        </p:nvSpPr>
        <p:spPr bwMode="auto">
          <a:xfrm>
            <a:off x="163599" y="6567936"/>
            <a:ext cx="3822700" cy="195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b">
            <a:spAutoFit/>
          </a:bodyPr>
          <a:lstStyle>
            <a:lvl1pPr marL="381000" indent="-381000"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lnSpc>
                <a:spcPct val="80000"/>
              </a:lnSpc>
            </a:pPr>
            <a:r>
              <a:rPr lang="en-US" altLang="ja-JP" sz="1000" dirty="0">
                <a:latin typeface="Arial" panose="020B0604020202020204" pitchFamily="34" charset="0"/>
                <a:cs typeface="Arial" panose="020B0604020202020204" pitchFamily="34" charset="0"/>
              </a:rPr>
              <a:t>Source: ISO</a:t>
            </a:r>
            <a:endParaRPr lang="ja-JP" altLang="en-US" sz="1000" dirty="0">
              <a:latin typeface="Arial" panose="020B0604020202020204" pitchFamily="34" charset="0"/>
              <a:cs typeface="Arial" panose="020B0604020202020204" pitchFamily="34" charset="0"/>
            </a:endParaRPr>
          </a:p>
        </p:txBody>
      </p:sp>
      <p:sp>
        <p:nvSpPr>
          <p:cNvPr id="6" name="コンテンツ プレースホルダー 4">
            <a:extLst>
              <a:ext uri="{FF2B5EF4-FFF2-40B4-BE49-F238E27FC236}">
                <a16:creationId xmlns:a16="http://schemas.microsoft.com/office/drawing/2014/main" id="{786393C2-2D91-4FF6-B25D-92CCF1943773}"/>
              </a:ext>
            </a:extLst>
          </p:cNvPr>
          <p:cNvSpPr txBox="1">
            <a:spLocks/>
          </p:cNvSpPr>
          <p:nvPr/>
        </p:nvSpPr>
        <p:spPr bwMode="auto">
          <a:xfrm>
            <a:off x="742950" y="1504720"/>
            <a:ext cx="8815180" cy="367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lvl1pPr marL="342900" indent="-342900" algn="l" rtl="0" eaLnBrk="0" fontAlgn="base" hangingPunct="0">
              <a:spcBef>
                <a:spcPct val="30000"/>
              </a:spcBef>
              <a:spcAft>
                <a:spcPct val="0"/>
              </a:spcAft>
              <a:defRPr kumimoji="1">
                <a:solidFill>
                  <a:schemeClr val="tx1"/>
                </a:solidFill>
                <a:latin typeface="+mn-lt"/>
                <a:ea typeface="+mn-ea"/>
                <a:cs typeface="+mn-cs"/>
              </a:defRPr>
            </a:lvl1pPr>
            <a:lvl2pPr marL="539750" indent="-285750" algn="l" rtl="0" eaLnBrk="0" fontAlgn="base" hangingPunct="0">
              <a:spcBef>
                <a:spcPct val="30000"/>
              </a:spcBef>
              <a:spcAft>
                <a:spcPct val="0"/>
              </a:spcAft>
              <a:buFont typeface="Wingdings" pitchFamily="2" charset="2"/>
              <a:buChar char="l"/>
              <a:defRPr kumimoji="1">
                <a:solidFill>
                  <a:schemeClr val="tx1"/>
                </a:solidFill>
                <a:latin typeface="+mn-lt"/>
                <a:ea typeface="+mn-ea"/>
              </a:defRPr>
            </a:lvl2pPr>
            <a:lvl3pPr marL="952500" indent="-222250" algn="l" rtl="0" eaLnBrk="0" fontAlgn="base" hangingPunct="0">
              <a:spcBef>
                <a:spcPct val="30000"/>
              </a:spcBef>
              <a:spcAft>
                <a:spcPct val="0"/>
              </a:spcAft>
              <a:buChar char="–"/>
              <a:defRPr kumimoji="1">
                <a:solidFill>
                  <a:schemeClr val="tx1"/>
                </a:solidFill>
                <a:latin typeface="+mn-lt"/>
                <a:ea typeface="+mn-ea"/>
              </a:defRPr>
            </a:lvl3pPr>
            <a:lvl4pPr marL="1390650" indent="-247650" algn="l" rtl="0" eaLnBrk="0" fontAlgn="base" hangingPunct="0">
              <a:spcBef>
                <a:spcPct val="30000"/>
              </a:spcBef>
              <a:spcAft>
                <a:spcPct val="0"/>
              </a:spcAft>
              <a:buSzPct val="70000"/>
              <a:buFont typeface="Wingdings" pitchFamily="2" charset="2"/>
              <a:buChar char="l"/>
              <a:defRPr kumimoji="1">
                <a:solidFill>
                  <a:schemeClr val="tx1"/>
                </a:solidFill>
                <a:latin typeface="+mn-lt"/>
                <a:ea typeface="+mn-ea"/>
              </a:defRPr>
            </a:lvl4pPr>
            <a:lvl5pPr marL="1809750" indent="-228600" algn="l" rtl="0" eaLnBrk="0" fontAlgn="base" hangingPunct="0">
              <a:spcBef>
                <a:spcPct val="30000"/>
              </a:spcBef>
              <a:spcAft>
                <a:spcPct val="0"/>
              </a:spcAft>
              <a:buSzPct val="70000"/>
              <a:buChar char="–"/>
              <a:defRPr kumimoji="1">
                <a:solidFill>
                  <a:schemeClr val="tx1"/>
                </a:solidFill>
                <a:latin typeface="+mn-lt"/>
                <a:ea typeface="+mn-ea"/>
              </a:defRPr>
            </a:lvl5pPr>
            <a:lvl6pPr marL="2266950" indent="-228600" algn="l" rtl="0" fontAlgn="base">
              <a:spcBef>
                <a:spcPct val="30000"/>
              </a:spcBef>
              <a:spcAft>
                <a:spcPct val="0"/>
              </a:spcAft>
              <a:buSzPct val="70000"/>
              <a:buChar char="–"/>
              <a:defRPr kumimoji="1">
                <a:solidFill>
                  <a:schemeClr val="tx1"/>
                </a:solidFill>
                <a:latin typeface="+mn-lt"/>
                <a:ea typeface="+mn-ea"/>
              </a:defRPr>
            </a:lvl6pPr>
            <a:lvl7pPr marL="2724150" indent="-228600" algn="l" rtl="0" fontAlgn="base">
              <a:spcBef>
                <a:spcPct val="30000"/>
              </a:spcBef>
              <a:spcAft>
                <a:spcPct val="0"/>
              </a:spcAft>
              <a:buSzPct val="70000"/>
              <a:buChar char="–"/>
              <a:defRPr kumimoji="1">
                <a:solidFill>
                  <a:schemeClr val="tx1"/>
                </a:solidFill>
                <a:latin typeface="+mn-lt"/>
                <a:ea typeface="+mn-ea"/>
              </a:defRPr>
            </a:lvl7pPr>
            <a:lvl8pPr marL="3181350" indent="-228600" algn="l" rtl="0" fontAlgn="base">
              <a:spcBef>
                <a:spcPct val="30000"/>
              </a:spcBef>
              <a:spcAft>
                <a:spcPct val="0"/>
              </a:spcAft>
              <a:buSzPct val="70000"/>
              <a:buChar char="–"/>
              <a:defRPr kumimoji="1">
                <a:solidFill>
                  <a:schemeClr val="tx1"/>
                </a:solidFill>
                <a:latin typeface="+mn-lt"/>
                <a:ea typeface="+mn-ea"/>
              </a:defRPr>
            </a:lvl8pPr>
            <a:lvl9pPr marL="3638550" indent="-228600" algn="l" rtl="0" fontAlgn="base">
              <a:spcBef>
                <a:spcPct val="30000"/>
              </a:spcBef>
              <a:spcAft>
                <a:spcPct val="0"/>
              </a:spcAft>
              <a:buSzPct val="70000"/>
              <a:buChar char="–"/>
              <a:defRPr kumimoji="1">
                <a:solidFill>
                  <a:schemeClr val="tx1"/>
                </a:solidFill>
                <a:latin typeface="+mn-lt"/>
                <a:ea typeface="+mn-ea"/>
              </a:defRPr>
            </a:lvl9pPr>
          </a:lstStyle>
          <a:p>
            <a:pPr marL="0" indent="0"/>
            <a:r>
              <a:rPr lang="en-US" altLang="ja-JP" sz="1800" kern="0" dirty="0">
                <a:latin typeface="Arial" panose="020B0604020202020204" pitchFamily="34" charset="0"/>
                <a:cs typeface="Arial" panose="020B0604020202020204" pitchFamily="34" charset="0"/>
              </a:rPr>
              <a:t>TG 1:	Roadmap</a:t>
            </a:r>
          </a:p>
          <a:p>
            <a:pPr marL="0" indent="0"/>
            <a:endParaRPr lang="en-US" altLang="ja-JP" sz="1800" kern="0" dirty="0">
              <a:latin typeface="Arial" panose="020B0604020202020204" pitchFamily="34" charset="0"/>
              <a:cs typeface="Arial" panose="020B0604020202020204" pitchFamily="34" charset="0"/>
            </a:endParaRPr>
          </a:p>
          <a:p>
            <a:pPr marL="0" indent="0"/>
            <a:r>
              <a:rPr lang="en-US" altLang="ja-JP" sz="1800" kern="0" dirty="0">
                <a:latin typeface="Arial" panose="020B0604020202020204" pitchFamily="34" charset="0"/>
                <a:cs typeface="Arial" panose="020B0604020202020204" pitchFamily="34" charset="0"/>
              </a:rPr>
              <a:t>TG 2:	Smart community infrastructure – Pilot Testing</a:t>
            </a:r>
          </a:p>
          <a:p>
            <a:pPr marL="0" indent="0"/>
            <a:endParaRPr lang="en-US" altLang="ja-JP" sz="1800" kern="0" dirty="0">
              <a:latin typeface="Arial" panose="020B0604020202020204" pitchFamily="34" charset="0"/>
              <a:cs typeface="Arial" panose="020B0604020202020204" pitchFamily="34" charset="0"/>
            </a:endParaRPr>
          </a:p>
          <a:p>
            <a:pPr marL="0" indent="0"/>
            <a:r>
              <a:rPr lang="en-US" altLang="ja-JP" sz="1800" kern="0" dirty="0">
                <a:latin typeface="Arial" panose="020B0604020202020204" pitchFamily="34" charset="0"/>
                <a:cs typeface="Arial" panose="020B0604020202020204" pitchFamily="34" charset="0"/>
              </a:rPr>
              <a:t>WG 1:	Infrastructure metrics</a:t>
            </a:r>
          </a:p>
          <a:p>
            <a:pPr marL="0" indent="0"/>
            <a:endParaRPr lang="en-US" altLang="ja-JP" sz="1800" kern="0" dirty="0">
              <a:latin typeface="Arial" panose="020B0604020202020204" pitchFamily="34" charset="0"/>
              <a:cs typeface="Arial" panose="020B0604020202020204" pitchFamily="34" charset="0"/>
            </a:endParaRPr>
          </a:p>
          <a:p>
            <a:pPr marL="0" indent="0"/>
            <a:r>
              <a:rPr lang="en-US" altLang="ja-JP" sz="1800" kern="0" dirty="0">
                <a:latin typeface="Arial" panose="020B0604020202020204" pitchFamily="34" charset="0"/>
                <a:cs typeface="Arial" panose="020B0604020202020204" pitchFamily="34" charset="0"/>
              </a:rPr>
              <a:t>WG 2: 	Integration and interaction framework for smart community infrastructures</a:t>
            </a:r>
          </a:p>
          <a:p>
            <a:pPr marL="0" indent="0"/>
            <a:endParaRPr lang="en-US" altLang="ja-JP" sz="1800" kern="0" dirty="0">
              <a:latin typeface="Arial" panose="020B0604020202020204" pitchFamily="34" charset="0"/>
              <a:cs typeface="Arial" panose="020B0604020202020204" pitchFamily="34" charset="0"/>
            </a:endParaRPr>
          </a:p>
          <a:p>
            <a:pPr marL="0" indent="0"/>
            <a:r>
              <a:rPr lang="en-US" altLang="ja-JP" sz="1800" kern="0" dirty="0">
                <a:latin typeface="Arial" panose="020B0604020202020204" pitchFamily="34" charset="0"/>
                <a:cs typeface="Arial" panose="020B0604020202020204" pitchFamily="34" charset="0"/>
              </a:rPr>
              <a:t>WG 3: 	Smart transportation</a:t>
            </a:r>
          </a:p>
          <a:p>
            <a:pPr marL="0" indent="0"/>
            <a:endParaRPr lang="en-US" altLang="ja-JP" sz="1800" kern="0" dirty="0">
              <a:latin typeface="Arial" panose="020B0604020202020204" pitchFamily="34" charset="0"/>
              <a:cs typeface="Arial" panose="020B0604020202020204" pitchFamily="34" charset="0"/>
            </a:endParaRPr>
          </a:p>
          <a:p>
            <a:pPr marL="0" indent="0"/>
            <a:r>
              <a:rPr lang="en-US" altLang="ja-JP" sz="1800" kern="0" dirty="0">
                <a:latin typeface="Arial" panose="020B0604020202020204" pitchFamily="34" charset="0"/>
                <a:cs typeface="Arial" panose="020B0604020202020204" pitchFamily="34" charset="0"/>
              </a:rPr>
              <a:t>WG 4:	Data exchange and sharing for smart</a:t>
            </a:r>
          </a:p>
          <a:p>
            <a:pPr marL="0" indent="0"/>
            <a:endParaRPr lang="en-US" altLang="ja-JP" sz="1800" kern="0" dirty="0">
              <a:latin typeface="Arial" panose="020B0604020202020204" pitchFamily="34" charset="0"/>
              <a:cs typeface="Arial" panose="020B0604020202020204" pitchFamily="34" charset="0"/>
            </a:endParaRPr>
          </a:p>
          <a:p>
            <a:pPr marL="0" indent="0"/>
            <a:r>
              <a:rPr lang="en-US" altLang="ja-JP" sz="1800" kern="0" dirty="0">
                <a:latin typeface="Arial" panose="020B0604020202020204" pitchFamily="34" charset="0"/>
                <a:cs typeface="Arial" panose="020B0604020202020204" pitchFamily="34" charset="0"/>
              </a:rPr>
              <a:t> 	</a:t>
            </a:r>
            <a:endParaRPr lang="ja-JP" altLang="en-US"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157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3"/>
          <p:cNvSpPr>
            <a:spLocks noGrp="1"/>
          </p:cNvSpPr>
          <p:nvPr>
            <p:ph type="sldNum" sz="quarter" idx="10"/>
          </p:nvPr>
        </p:nvSpPr>
        <p:spPr>
          <a:xfrm>
            <a:off x="7725251" y="6668604"/>
            <a:ext cx="2063750" cy="152400"/>
          </a:xfrm>
          <a:noFill/>
        </p:spPr>
        <p:txBody>
          <a:bodyPr/>
          <a:lstStyle>
            <a:lvl1pPr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r>
              <a:rPr lang="en-US" altLang="ja-JP" sz="1000" dirty="0">
                <a:latin typeface="Arial" charset="0"/>
              </a:rPr>
              <a:t>- </a:t>
            </a:r>
            <a:fld id="{59D01AB8-A963-4556-92BF-FA71E954644C}" type="slidenum">
              <a:rPr lang="en-US" altLang="ja-JP" sz="1000" smtClean="0">
                <a:latin typeface="Arial" charset="0"/>
              </a:rPr>
              <a:pPr eaLnBrk="1" hangingPunct="1"/>
              <a:t>20</a:t>
            </a:fld>
            <a:r>
              <a:rPr lang="en-US" altLang="ja-JP" sz="1000" dirty="0">
                <a:latin typeface="Arial" charset="0"/>
              </a:rPr>
              <a:t> -</a:t>
            </a:r>
          </a:p>
        </p:txBody>
      </p:sp>
      <p:sp>
        <p:nvSpPr>
          <p:cNvPr id="36867" name="Rectangle 2"/>
          <p:cNvSpPr>
            <a:spLocks noGrp="1" noChangeArrowheads="1"/>
          </p:cNvSpPr>
          <p:nvPr>
            <p:ph type="title"/>
          </p:nvPr>
        </p:nvSpPr>
        <p:spPr/>
        <p:txBody>
          <a:bodyPr/>
          <a:lstStyle/>
          <a:p>
            <a:pPr eaLnBrk="1" hangingPunct="1"/>
            <a:r>
              <a:rPr lang="en-US" altLang="ja-JP" dirty="0">
                <a:latin typeface="Arial" panose="020B0604020202020204" pitchFamily="34" charset="0"/>
                <a:cs typeface="Arial" panose="020B0604020202020204" pitchFamily="34" charset="0"/>
              </a:rPr>
              <a:t>Members of ISO/TC 268/SC 1</a:t>
            </a:r>
            <a:br>
              <a:rPr lang="ja-JP" altLang="en-US" dirty="0"/>
            </a:br>
            <a:endParaRPr lang="ja-JP" altLang="en-US" sz="1800" dirty="0"/>
          </a:p>
        </p:txBody>
      </p:sp>
      <p:sp>
        <p:nvSpPr>
          <p:cNvPr id="14" name="Text Box 3"/>
          <p:cNvSpPr txBox="1">
            <a:spLocks noChangeArrowheads="1"/>
          </p:cNvSpPr>
          <p:nvPr/>
        </p:nvSpPr>
        <p:spPr bwMode="auto">
          <a:xfrm>
            <a:off x="163599" y="6567936"/>
            <a:ext cx="3822700" cy="195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b">
            <a:spAutoFit/>
          </a:bodyPr>
          <a:lstStyle>
            <a:lvl1pPr marL="381000" indent="-381000"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lnSpc>
                <a:spcPct val="80000"/>
              </a:lnSpc>
            </a:pPr>
            <a:r>
              <a:rPr lang="en-US" altLang="ja-JP" sz="1000" dirty="0">
                <a:latin typeface="Arial" panose="020B0604020202020204" pitchFamily="34" charset="0"/>
                <a:cs typeface="Arial" panose="020B0604020202020204" pitchFamily="34" charset="0"/>
              </a:rPr>
              <a:t>Source: ISO</a:t>
            </a:r>
            <a:endParaRPr lang="ja-JP" altLang="en-US" sz="1000" dirty="0">
              <a:latin typeface="Arial" panose="020B0604020202020204" pitchFamily="34" charset="0"/>
              <a:cs typeface="Arial" panose="020B0604020202020204" pitchFamily="34" charset="0"/>
            </a:endParaRPr>
          </a:p>
        </p:txBody>
      </p:sp>
      <p:sp>
        <p:nvSpPr>
          <p:cNvPr id="12" name="コンテンツ プレースホルダー 4">
            <a:extLst>
              <a:ext uri="{FF2B5EF4-FFF2-40B4-BE49-F238E27FC236}">
                <a16:creationId xmlns:a16="http://schemas.microsoft.com/office/drawing/2014/main" id="{E448A108-AA8E-41EC-AF18-C45BD0FDB627}"/>
              </a:ext>
            </a:extLst>
          </p:cNvPr>
          <p:cNvSpPr>
            <a:spLocks noGrp="1"/>
          </p:cNvSpPr>
          <p:nvPr>
            <p:ph idx="1"/>
          </p:nvPr>
        </p:nvSpPr>
        <p:spPr>
          <a:xfrm>
            <a:off x="725560" y="1870037"/>
            <a:ext cx="2653748" cy="3839278"/>
          </a:xfrm>
        </p:spPr>
        <p:txBody>
          <a:bodyPr/>
          <a:lstStyle/>
          <a:p>
            <a:pPr>
              <a:buFont typeface="+mj-lt"/>
              <a:buAutoNum type="arabicPeriod"/>
            </a:pPr>
            <a:r>
              <a:rPr lang="en-US" altLang="ja-JP" dirty="0">
                <a:latin typeface="Arial" panose="020B0604020202020204" pitchFamily="34" charset="0"/>
                <a:cs typeface="Arial" panose="020B0604020202020204" pitchFamily="34" charset="0"/>
              </a:rPr>
              <a:t>Austria</a:t>
            </a:r>
          </a:p>
          <a:p>
            <a:pPr>
              <a:buFont typeface="+mj-lt"/>
              <a:buAutoNum type="arabicPeriod"/>
            </a:pPr>
            <a:r>
              <a:rPr kumimoji="1" lang="en-US" altLang="ja-JP" dirty="0">
                <a:latin typeface="Arial" panose="020B0604020202020204" pitchFamily="34" charset="0"/>
                <a:cs typeface="Arial" panose="020B0604020202020204" pitchFamily="34" charset="0"/>
              </a:rPr>
              <a:t>Canada</a:t>
            </a:r>
          </a:p>
          <a:p>
            <a:pPr>
              <a:buFont typeface="+mj-lt"/>
              <a:buAutoNum type="arabicPeriod"/>
            </a:pPr>
            <a:r>
              <a:rPr lang="en-US" altLang="ja-JP" dirty="0">
                <a:latin typeface="Arial" panose="020B0604020202020204" pitchFamily="34" charset="0"/>
                <a:cs typeface="Arial" panose="020B0604020202020204" pitchFamily="34" charset="0"/>
              </a:rPr>
              <a:t>Chile</a:t>
            </a:r>
          </a:p>
          <a:p>
            <a:pPr>
              <a:buFont typeface="+mj-lt"/>
              <a:buAutoNum type="arabicPeriod"/>
            </a:pPr>
            <a:r>
              <a:rPr lang="en-US" altLang="ja-JP" dirty="0">
                <a:latin typeface="Arial" panose="020B0604020202020204" pitchFamily="34" charset="0"/>
                <a:cs typeface="Arial" panose="020B0604020202020204" pitchFamily="34" charset="0"/>
              </a:rPr>
              <a:t>China</a:t>
            </a:r>
          </a:p>
          <a:p>
            <a:pPr>
              <a:buFont typeface="+mj-lt"/>
              <a:buAutoNum type="arabicPeriod"/>
            </a:pPr>
            <a:r>
              <a:rPr kumimoji="1" lang="en-US" altLang="ja-JP" dirty="0">
                <a:latin typeface="Arial" panose="020B0604020202020204" pitchFamily="34" charset="0"/>
                <a:cs typeface="Arial" panose="020B0604020202020204" pitchFamily="34" charset="0"/>
              </a:rPr>
              <a:t>Denmark</a:t>
            </a:r>
          </a:p>
          <a:p>
            <a:pPr>
              <a:buFont typeface="+mj-lt"/>
              <a:buAutoNum type="arabicPeriod"/>
            </a:pPr>
            <a:r>
              <a:rPr lang="en-US" altLang="ja-JP" dirty="0">
                <a:latin typeface="Arial" panose="020B0604020202020204" pitchFamily="34" charset="0"/>
                <a:cs typeface="Arial" panose="020B0604020202020204" pitchFamily="34" charset="0"/>
              </a:rPr>
              <a:t>France</a:t>
            </a:r>
          </a:p>
          <a:p>
            <a:pPr>
              <a:buFont typeface="+mj-lt"/>
              <a:buAutoNum type="arabicPeriod"/>
            </a:pPr>
            <a:r>
              <a:rPr kumimoji="1" lang="en-US" altLang="ja-JP" dirty="0">
                <a:latin typeface="Arial" panose="020B0604020202020204" pitchFamily="34" charset="0"/>
                <a:cs typeface="Arial" panose="020B0604020202020204" pitchFamily="34" charset="0"/>
              </a:rPr>
              <a:t>Germany</a:t>
            </a:r>
          </a:p>
          <a:p>
            <a:pPr>
              <a:buFont typeface="+mj-lt"/>
              <a:buAutoNum type="arabicPeriod"/>
            </a:pPr>
            <a:r>
              <a:rPr lang="en-US" altLang="ja-JP" dirty="0">
                <a:latin typeface="Arial" panose="020B0604020202020204" pitchFamily="34" charset="0"/>
                <a:cs typeface="Arial" panose="020B0604020202020204" pitchFamily="34" charset="0"/>
              </a:rPr>
              <a:t>India </a:t>
            </a:r>
          </a:p>
          <a:p>
            <a:pPr>
              <a:buFont typeface="+mj-lt"/>
              <a:buAutoNum type="arabicPeriod"/>
            </a:pPr>
            <a:r>
              <a:rPr kumimoji="1" lang="en-US" altLang="ja-JP" dirty="0">
                <a:latin typeface="Arial" panose="020B0604020202020204" pitchFamily="34" charset="0"/>
                <a:cs typeface="Arial" panose="020B0604020202020204" pitchFamily="34" charset="0"/>
              </a:rPr>
              <a:t>Japan</a:t>
            </a:r>
          </a:p>
          <a:p>
            <a:pPr>
              <a:buFont typeface="+mj-lt"/>
              <a:buAutoNum type="arabicPeriod"/>
            </a:pPr>
            <a:r>
              <a:rPr lang="en-US" altLang="ja-JP" dirty="0">
                <a:latin typeface="Arial" panose="020B0604020202020204" pitchFamily="34" charset="0"/>
                <a:cs typeface="Arial" panose="020B0604020202020204" pitchFamily="34" charset="0"/>
              </a:rPr>
              <a:t>Korea, Republic of </a:t>
            </a:r>
            <a:endParaRPr kumimoji="1" lang="en-US" altLang="ja-JP" dirty="0">
              <a:latin typeface="Arial" panose="020B0604020202020204" pitchFamily="34" charset="0"/>
              <a:cs typeface="Arial" panose="020B0604020202020204" pitchFamily="34" charset="0"/>
            </a:endParaRPr>
          </a:p>
          <a:p>
            <a:pPr>
              <a:buFont typeface="+mj-lt"/>
              <a:buAutoNum type="arabicPeriod"/>
            </a:pPr>
            <a:endParaRPr kumimoji="1" lang="en-US" altLang="ja-JP" dirty="0">
              <a:latin typeface="Arial" panose="020B0604020202020204" pitchFamily="34" charset="0"/>
              <a:cs typeface="Arial" panose="020B0604020202020204" pitchFamily="34" charset="0"/>
            </a:endParaRPr>
          </a:p>
          <a:p>
            <a:pPr marL="0" indent="0"/>
            <a:endParaRPr kumimoji="1" lang="ja-JP" altLang="en-US" dirty="0">
              <a:latin typeface="Arial" panose="020B0604020202020204" pitchFamily="34" charset="0"/>
              <a:cs typeface="Arial" panose="020B0604020202020204" pitchFamily="34" charset="0"/>
            </a:endParaRPr>
          </a:p>
        </p:txBody>
      </p:sp>
      <p:cxnSp>
        <p:nvCxnSpPr>
          <p:cNvPr id="5" name="直線コネクタ 4">
            <a:extLst>
              <a:ext uri="{FF2B5EF4-FFF2-40B4-BE49-F238E27FC236}">
                <a16:creationId xmlns:a16="http://schemas.microsoft.com/office/drawing/2014/main" id="{03955A25-8954-4050-9533-E81FB70008D9}"/>
              </a:ext>
            </a:extLst>
          </p:cNvPr>
          <p:cNvCxnSpPr>
            <a:cxnSpLocks/>
          </p:cNvCxnSpPr>
          <p:nvPr/>
        </p:nvCxnSpPr>
        <p:spPr bwMode="auto">
          <a:xfrm>
            <a:off x="725560" y="1639956"/>
            <a:ext cx="5060141" cy="0"/>
          </a:xfrm>
          <a:prstGeom prst="line">
            <a:avLst/>
          </a:prstGeom>
          <a:solidFill>
            <a:srgbClr val="FF66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 Box 4">
            <a:extLst>
              <a:ext uri="{FF2B5EF4-FFF2-40B4-BE49-F238E27FC236}">
                <a16:creationId xmlns:a16="http://schemas.microsoft.com/office/drawing/2014/main" id="{0BE6C014-F6F8-4762-8EFB-D4ECAD7C86BC}"/>
              </a:ext>
            </a:extLst>
          </p:cNvPr>
          <p:cNvSpPr txBox="1">
            <a:spLocks noChangeArrowheads="1"/>
          </p:cNvSpPr>
          <p:nvPr/>
        </p:nvSpPr>
        <p:spPr bwMode="auto">
          <a:xfrm>
            <a:off x="1834284" y="1290253"/>
            <a:ext cx="2842692" cy="3497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b">
            <a:spAutoFit/>
          </a:bodyPr>
          <a:lstStyle>
            <a:lvl1pPr eaLnBrk="0" hangingPunct="0">
              <a:defRPr kumimoji="1" sz="1400" b="1">
                <a:solidFill>
                  <a:schemeClr val="tx1"/>
                </a:solidFill>
                <a:latin typeface="Arial" charset="0"/>
                <a:ea typeface="ＨＧｺﾞｼｯｸE-PRO" pitchFamily="50" charset="-128"/>
              </a:defRPr>
            </a:lvl1pPr>
            <a:lvl2pPr marL="742950" indent="-285750" eaLnBrk="0" hangingPunct="0">
              <a:defRPr kumimoji="1" sz="1400" b="1">
                <a:solidFill>
                  <a:schemeClr val="tx1"/>
                </a:solidFill>
                <a:latin typeface="Arial" charset="0"/>
                <a:ea typeface="ＨＧｺﾞｼｯｸE-PRO" pitchFamily="50" charset="-128"/>
              </a:defRPr>
            </a:lvl2pPr>
            <a:lvl3pPr marL="1143000" indent="-228600" eaLnBrk="0" hangingPunct="0">
              <a:defRPr kumimoji="1" sz="1400" b="1">
                <a:solidFill>
                  <a:schemeClr val="tx1"/>
                </a:solidFill>
                <a:latin typeface="Arial" charset="0"/>
                <a:ea typeface="ＨＧｺﾞｼｯｸE-PRO" pitchFamily="50" charset="-128"/>
              </a:defRPr>
            </a:lvl3pPr>
            <a:lvl4pPr marL="1600200" indent="-228600" eaLnBrk="0" hangingPunct="0">
              <a:defRPr kumimoji="1" sz="1400" b="1">
                <a:solidFill>
                  <a:schemeClr val="tx1"/>
                </a:solidFill>
                <a:latin typeface="Arial" charset="0"/>
                <a:ea typeface="ＨＧｺﾞｼｯｸE-PRO" pitchFamily="50" charset="-128"/>
              </a:defRPr>
            </a:lvl4pPr>
            <a:lvl5pPr marL="2057400" indent="-228600" eaLnBrk="0" hangingPunct="0">
              <a:defRPr kumimoji="1" sz="1400" b="1">
                <a:solidFill>
                  <a:schemeClr val="tx1"/>
                </a:solidFill>
                <a:latin typeface="Arial" charset="0"/>
                <a:ea typeface="ＨＧｺﾞｼｯｸE-PRO" pitchFamily="50" charset="-128"/>
              </a:defRPr>
            </a:lvl5pPr>
            <a:lvl6pPr marL="25146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6pPr>
            <a:lvl7pPr marL="29718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7pPr>
            <a:lvl8pPr marL="34290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8pPr>
            <a:lvl9pPr marL="38862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9pPr>
          </a:lstStyle>
          <a:p>
            <a:pPr algn="ctr" eaLnBrk="1" hangingPunct="1">
              <a:defRPr/>
            </a:pPr>
            <a:r>
              <a:rPr lang="en-US" altLang="ja-JP" sz="1800" b="0" dirty="0">
                <a:latin typeface="Arial" panose="020B0604020202020204" pitchFamily="34" charset="0"/>
                <a:ea typeface="ＭＳ Ｐゴシック" pitchFamily="50" charset="-128"/>
                <a:cs typeface="Arial" panose="020B0604020202020204" pitchFamily="34" charset="0"/>
              </a:rPr>
              <a:t>Participating members (21)</a:t>
            </a:r>
            <a:endParaRPr lang="ja-JP" altLang="en-US" sz="1800" b="0" dirty="0">
              <a:latin typeface="Arial" panose="020B0604020202020204" pitchFamily="34" charset="0"/>
              <a:ea typeface="ＭＳ Ｐゴシック" pitchFamily="50" charset="-128"/>
              <a:cs typeface="Arial" panose="020B0604020202020204" pitchFamily="34" charset="0"/>
            </a:endParaRPr>
          </a:p>
        </p:txBody>
      </p:sp>
      <p:sp>
        <p:nvSpPr>
          <p:cNvPr id="17" name="コンテンツ プレースホルダー 4">
            <a:extLst>
              <a:ext uri="{FF2B5EF4-FFF2-40B4-BE49-F238E27FC236}">
                <a16:creationId xmlns:a16="http://schemas.microsoft.com/office/drawing/2014/main" id="{0932976C-CA2B-440A-8485-116308DE25CA}"/>
              </a:ext>
            </a:extLst>
          </p:cNvPr>
          <p:cNvSpPr txBox="1">
            <a:spLocks/>
          </p:cNvSpPr>
          <p:nvPr/>
        </p:nvSpPr>
        <p:spPr bwMode="auto">
          <a:xfrm>
            <a:off x="3131953" y="1870037"/>
            <a:ext cx="2653748" cy="383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lvl1pPr marL="342900" indent="-342900" algn="l" rtl="0" eaLnBrk="0" fontAlgn="base" hangingPunct="0">
              <a:spcBef>
                <a:spcPct val="30000"/>
              </a:spcBef>
              <a:spcAft>
                <a:spcPct val="0"/>
              </a:spcAft>
              <a:defRPr kumimoji="1">
                <a:solidFill>
                  <a:schemeClr val="tx1"/>
                </a:solidFill>
                <a:latin typeface="+mn-lt"/>
                <a:ea typeface="+mn-ea"/>
                <a:cs typeface="+mn-cs"/>
              </a:defRPr>
            </a:lvl1pPr>
            <a:lvl2pPr marL="539750" indent="-285750" algn="l" rtl="0" eaLnBrk="0" fontAlgn="base" hangingPunct="0">
              <a:spcBef>
                <a:spcPct val="30000"/>
              </a:spcBef>
              <a:spcAft>
                <a:spcPct val="0"/>
              </a:spcAft>
              <a:buFont typeface="Wingdings" pitchFamily="2" charset="2"/>
              <a:buChar char="l"/>
              <a:defRPr kumimoji="1">
                <a:solidFill>
                  <a:schemeClr val="tx1"/>
                </a:solidFill>
                <a:latin typeface="+mn-lt"/>
                <a:ea typeface="+mn-ea"/>
              </a:defRPr>
            </a:lvl2pPr>
            <a:lvl3pPr marL="952500" indent="-222250" algn="l" rtl="0" eaLnBrk="0" fontAlgn="base" hangingPunct="0">
              <a:spcBef>
                <a:spcPct val="30000"/>
              </a:spcBef>
              <a:spcAft>
                <a:spcPct val="0"/>
              </a:spcAft>
              <a:buChar char="–"/>
              <a:defRPr kumimoji="1">
                <a:solidFill>
                  <a:schemeClr val="tx1"/>
                </a:solidFill>
                <a:latin typeface="+mn-lt"/>
                <a:ea typeface="+mn-ea"/>
              </a:defRPr>
            </a:lvl3pPr>
            <a:lvl4pPr marL="1390650" indent="-247650" algn="l" rtl="0" eaLnBrk="0" fontAlgn="base" hangingPunct="0">
              <a:spcBef>
                <a:spcPct val="30000"/>
              </a:spcBef>
              <a:spcAft>
                <a:spcPct val="0"/>
              </a:spcAft>
              <a:buSzPct val="70000"/>
              <a:buFont typeface="Wingdings" pitchFamily="2" charset="2"/>
              <a:buChar char="l"/>
              <a:defRPr kumimoji="1">
                <a:solidFill>
                  <a:schemeClr val="tx1"/>
                </a:solidFill>
                <a:latin typeface="+mn-lt"/>
                <a:ea typeface="+mn-ea"/>
              </a:defRPr>
            </a:lvl4pPr>
            <a:lvl5pPr marL="1809750" indent="-228600" algn="l" rtl="0" eaLnBrk="0" fontAlgn="base" hangingPunct="0">
              <a:spcBef>
                <a:spcPct val="30000"/>
              </a:spcBef>
              <a:spcAft>
                <a:spcPct val="0"/>
              </a:spcAft>
              <a:buSzPct val="70000"/>
              <a:buChar char="–"/>
              <a:defRPr kumimoji="1">
                <a:solidFill>
                  <a:schemeClr val="tx1"/>
                </a:solidFill>
                <a:latin typeface="+mn-lt"/>
                <a:ea typeface="+mn-ea"/>
              </a:defRPr>
            </a:lvl5pPr>
            <a:lvl6pPr marL="2266950" indent="-228600" algn="l" rtl="0" fontAlgn="base">
              <a:spcBef>
                <a:spcPct val="30000"/>
              </a:spcBef>
              <a:spcAft>
                <a:spcPct val="0"/>
              </a:spcAft>
              <a:buSzPct val="70000"/>
              <a:buChar char="–"/>
              <a:defRPr kumimoji="1">
                <a:solidFill>
                  <a:schemeClr val="tx1"/>
                </a:solidFill>
                <a:latin typeface="+mn-lt"/>
                <a:ea typeface="+mn-ea"/>
              </a:defRPr>
            </a:lvl6pPr>
            <a:lvl7pPr marL="2724150" indent="-228600" algn="l" rtl="0" fontAlgn="base">
              <a:spcBef>
                <a:spcPct val="30000"/>
              </a:spcBef>
              <a:spcAft>
                <a:spcPct val="0"/>
              </a:spcAft>
              <a:buSzPct val="70000"/>
              <a:buChar char="–"/>
              <a:defRPr kumimoji="1">
                <a:solidFill>
                  <a:schemeClr val="tx1"/>
                </a:solidFill>
                <a:latin typeface="+mn-lt"/>
                <a:ea typeface="+mn-ea"/>
              </a:defRPr>
            </a:lvl7pPr>
            <a:lvl8pPr marL="3181350" indent="-228600" algn="l" rtl="0" fontAlgn="base">
              <a:spcBef>
                <a:spcPct val="30000"/>
              </a:spcBef>
              <a:spcAft>
                <a:spcPct val="0"/>
              </a:spcAft>
              <a:buSzPct val="70000"/>
              <a:buChar char="–"/>
              <a:defRPr kumimoji="1">
                <a:solidFill>
                  <a:schemeClr val="tx1"/>
                </a:solidFill>
                <a:latin typeface="+mn-lt"/>
                <a:ea typeface="+mn-ea"/>
              </a:defRPr>
            </a:lvl8pPr>
            <a:lvl9pPr marL="3638550" indent="-228600" algn="l" rtl="0" fontAlgn="base">
              <a:spcBef>
                <a:spcPct val="30000"/>
              </a:spcBef>
              <a:spcAft>
                <a:spcPct val="0"/>
              </a:spcAft>
              <a:buSzPct val="70000"/>
              <a:buChar char="–"/>
              <a:defRPr kumimoji="1">
                <a:solidFill>
                  <a:schemeClr val="tx1"/>
                </a:solidFill>
                <a:latin typeface="+mn-lt"/>
                <a:ea typeface="+mn-ea"/>
              </a:defRPr>
            </a:lvl9pPr>
          </a:lstStyle>
          <a:p>
            <a:pPr>
              <a:buFont typeface="+mj-lt"/>
              <a:buAutoNum type="arabicPeriod" startAt="11"/>
            </a:pPr>
            <a:r>
              <a:rPr lang="en-US" altLang="ja-JP" sz="1800" kern="0" dirty="0">
                <a:latin typeface="Arial" panose="020B0604020202020204" pitchFamily="34" charset="0"/>
                <a:cs typeface="Arial" panose="020B0604020202020204" pitchFamily="34" charset="0"/>
              </a:rPr>
              <a:t>Mexico</a:t>
            </a:r>
          </a:p>
          <a:p>
            <a:pPr>
              <a:buFont typeface="+mj-lt"/>
              <a:buAutoNum type="arabicPeriod" startAt="11"/>
            </a:pPr>
            <a:r>
              <a:rPr lang="en-US" altLang="ja-JP" sz="1800" kern="0" dirty="0">
                <a:latin typeface="Arial" panose="020B0604020202020204" pitchFamily="34" charset="0"/>
                <a:cs typeface="Arial" panose="020B0604020202020204" pitchFamily="34" charset="0"/>
              </a:rPr>
              <a:t>Netherlands</a:t>
            </a:r>
          </a:p>
          <a:p>
            <a:pPr>
              <a:buFont typeface="+mj-lt"/>
              <a:buAutoNum type="arabicPeriod" startAt="11"/>
            </a:pPr>
            <a:r>
              <a:rPr lang="en-US" altLang="ja-JP" sz="1800" kern="0" dirty="0">
                <a:latin typeface="Arial" panose="020B0604020202020204" pitchFamily="34" charset="0"/>
                <a:cs typeface="Arial" panose="020B0604020202020204" pitchFamily="34" charset="0"/>
              </a:rPr>
              <a:t>Norway</a:t>
            </a:r>
          </a:p>
          <a:p>
            <a:pPr>
              <a:buFont typeface="+mj-lt"/>
              <a:buAutoNum type="arabicPeriod" startAt="11"/>
            </a:pPr>
            <a:r>
              <a:rPr lang="en-US" altLang="ja-JP" sz="1800" kern="0" dirty="0">
                <a:latin typeface="Arial" panose="020B0604020202020204" pitchFamily="34" charset="0"/>
                <a:cs typeface="Arial" panose="020B0604020202020204" pitchFamily="34" charset="0"/>
              </a:rPr>
              <a:t>Russian Federation</a:t>
            </a:r>
          </a:p>
          <a:p>
            <a:pPr>
              <a:buFont typeface="+mj-lt"/>
              <a:buAutoNum type="arabicPeriod" startAt="11"/>
            </a:pPr>
            <a:r>
              <a:rPr lang="en-US" altLang="ja-JP" sz="1800" kern="0" dirty="0">
                <a:latin typeface="Arial" panose="020B0604020202020204" pitchFamily="34" charset="0"/>
                <a:cs typeface="Arial" panose="020B0604020202020204" pitchFamily="34" charset="0"/>
              </a:rPr>
              <a:t>South Africa</a:t>
            </a:r>
          </a:p>
          <a:p>
            <a:pPr>
              <a:buFont typeface="+mj-lt"/>
              <a:buAutoNum type="arabicPeriod" startAt="11"/>
            </a:pPr>
            <a:r>
              <a:rPr lang="en-US" altLang="ja-JP" sz="1800" kern="0" dirty="0">
                <a:latin typeface="Arial" panose="020B0604020202020204" pitchFamily="34" charset="0"/>
                <a:cs typeface="Arial" panose="020B0604020202020204" pitchFamily="34" charset="0"/>
              </a:rPr>
              <a:t>Spain</a:t>
            </a:r>
          </a:p>
          <a:p>
            <a:pPr>
              <a:buFont typeface="+mj-lt"/>
              <a:buAutoNum type="arabicPeriod" startAt="11"/>
            </a:pPr>
            <a:r>
              <a:rPr lang="en-US" altLang="ja-JP" sz="1800" kern="0" dirty="0">
                <a:latin typeface="Arial" panose="020B0604020202020204" pitchFamily="34" charset="0"/>
                <a:cs typeface="Arial" panose="020B0604020202020204" pitchFamily="34" charset="0"/>
              </a:rPr>
              <a:t>Sri Lanka</a:t>
            </a:r>
          </a:p>
          <a:p>
            <a:pPr>
              <a:buFont typeface="+mj-lt"/>
              <a:buAutoNum type="arabicPeriod" startAt="11"/>
            </a:pPr>
            <a:r>
              <a:rPr lang="en-US" altLang="ja-JP" sz="1800" kern="0" dirty="0">
                <a:latin typeface="Arial" panose="020B0604020202020204" pitchFamily="34" charset="0"/>
                <a:cs typeface="Arial" panose="020B0604020202020204" pitchFamily="34" charset="0"/>
              </a:rPr>
              <a:t>Sweden</a:t>
            </a:r>
          </a:p>
          <a:p>
            <a:pPr>
              <a:buFont typeface="+mj-lt"/>
              <a:buAutoNum type="arabicPeriod" startAt="11"/>
            </a:pPr>
            <a:r>
              <a:rPr lang="en-US" altLang="ja-JP" sz="1800" kern="0" dirty="0">
                <a:latin typeface="Arial" panose="020B0604020202020204" pitchFamily="34" charset="0"/>
                <a:cs typeface="Arial" panose="020B0604020202020204" pitchFamily="34" charset="0"/>
              </a:rPr>
              <a:t>Ukraine</a:t>
            </a:r>
          </a:p>
          <a:p>
            <a:pPr>
              <a:buFont typeface="+mj-lt"/>
              <a:buAutoNum type="arabicPeriod" startAt="11"/>
            </a:pPr>
            <a:r>
              <a:rPr lang="en-US" altLang="ja-JP" sz="1800" kern="0" dirty="0">
                <a:latin typeface="Arial" panose="020B0604020202020204" pitchFamily="34" charset="0"/>
                <a:cs typeface="Arial" panose="020B0604020202020204" pitchFamily="34" charset="0"/>
              </a:rPr>
              <a:t>United Kingdom</a:t>
            </a:r>
          </a:p>
          <a:p>
            <a:pPr>
              <a:buFont typeface="+mj-lt"/>
              <a:buAutoNum type="arabicPeriod" startAt="11"/>
            </a:pPr>
            <a:r>
              <a:rPr lang="en-US" altLang="ja-JP" sz="1800" kern="0" dirty="0">
                <a:latin typeface="Arial" panose="020B0604020202020204" pitchFamily="34" charset="0"/>
                <a:cs typeface="Arial" panose="020B0604020202020204" pitchFamily="34" charset="0"/>
              </a:rPr>
              <a:t>United States</a:t>
            </a:r>
          </a:p>
          <a:p>
            <a:pPr>
              <a:buFont typeface="+mj-lt"/>
              <a:buAutoNum type="arabicPeriod" startAt="11"/>
            </a:pPr>
            <a:endParaRPr lang="en-US" altLang="ja-JP" sz="1800" kern="0" dirty="0">
              <a:latin typeface="Arial" panose="020B0604020202020204" pitchFamily="34" charset="0"/>
              <a:cs typeface="Arial" panose="020B0604020202020204" pitchFamily="34" charset="0"/>
            </a:endParaRPr>
          </a:p>
          <a:p>
            <a:pPr marL="0" indent="0"/>
            <a:endParaRPr lang="ja-JP" altLang="en-US" sz="1800" kern="0" dirty="0">
              <a:latin typeface="Arial" panose="020B0604020202020204" pitchFamily="34" charset="0"/>
              <a:cs typeface="Arial" panose="020B0604020202020204" pitchFamily="34" charset="0"/>
            </a:endParaRPr>
          </a:p>
        </p:txBody>
      </p:sp>
      <p:sp>
        <p:nvSpPr>
          <p:cNvPr id="19" name="コンテンツ プレースホルダー 4">
            <a:extLst>
              <a:ext uri="{FF2B5EF4-FFF2-40B4-BE49-F238E27FC236}">
                <a16:creationId xmlns:a16="http://schemas.microsoft.com/office/drawing/2014/main" id="{7F691475-A7ED-4AE1-8743-0F67E8402922}"/>
              </a:ext>
            </a:extLst>
          </p:cNvPr>
          <p:cNvSpPr txBox="1">
            <a:spLocks/>
          </p:cNvSpPr>
          <p:nvPr/>
        </p:nvSpPr>
        <p:spPr bwMode="auto">
          <a:xfrm>
            <a:off x="5946915" y="1870037"/>
            <a:ext cx="3256721" cy="383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lvl1pPr marL="342900" indent="-342900" algn="l" rtl="0" eaLnBrk="0" fontAlgn="base" hangingPunct="0">
              <a:spcBef>
                <a:spcPct val="30000"/>
              </a:spcBef>
              <a:spcAft>
                <a:spcPct val="0"/>
              </a:spcAft>
              <a:defRPr kumimoji="1">
                <a:solidFill>
                  <a:schemeClr val="tx1"/>
                </a:solidFill>
                <a:latin typeface="+mn-lt"/>
                <a:ea typeface="+mn-ea"/>
                <a:cs typeface="+mn-cs"/>
              </a:defRPr>
            </a:lvl1pPr>
            <a:lvl2pPr marL="539750" indent="-285750" algn="l" rtl="0" eaLnBrk="0" fontAlgn="base" hangingPunct="0">
              <a:spcBef>
                <a:spcPct val="30000"/>
              </a:spcBef>
              <a:spcAft>
                <a:spcPct val="0"/>
              </a:spcAft>
              <a:buFont typeface="Wingdings" pitchFamily="2" charset="2"/>
              <a:buChar char="l"/>
              <a:defRPr kumimoji="1">
                <a:solidFill>
                  <a:schemeClr val="tx1"/>
                </a:solidFill>
                <a:latin typeface="+mn-lt"/>
                <a:ea typeface="+mn-ea"/>
              </a:defRPr>
            </a:lvl2pPr>
            <a:lvl3pPr marL="952500" indent="-222250" algn="l" rtl="0" eaLnBrk="0" fontAlgn="base" hangingPunct="0">
              <a:spcBef>
                <a:spcPct val="30000"/>
              </a:spcBef>
              <a:spcAft>
                <a:spcPct val="0"/>
              </a:spcAft>
              <a:buChar char="–"/>
              <a:defRPr kumimoji="1">
                <a:solidFill>
                  <a:schemeClr val="tx1"/>
                </a:solidFill>
                <a:latin typeface="+mn-lt"/>
                <a:ea typeface="+mn-ea"/>
              </a:defRPr>
            </a:lvl3pPr>
            <a:lvl4pPr marL="1390650" indent="-247650" algn="l" rtl="0" eaLnBrk="0" fontAlgn="base" hangingPunct="0">
              <a:spcBef>
                <a:spcPct val="30000"/>
              </a:spcBef>
              <a:spcAft>
                <a:spcPct val="0"/>
              </a:spcAft>
              <a:buSzPct val="70000"/>
              <a:buFont typeface="Wingdings" pitchFamily="2" charset="2"/>
              <a:buChar char="l"/>
              <a:defRPr kumimoji="1">
                <a:solidFill>
                  <a:schemeClr val="tx1"/>
                </a:solidFill>
                <a:latin typeface="+mn-lt"/>
                <a:ea typeface="+mn-ea"/>
              </a:defRPr>
            </a:lvl4pPr>
            <a:lvl5pPr marL="1809750" indent="-228600" algn="l" rtl="0" eaLnBrk="0" fontAlgn="base" hangingPunct="0">
              <a:spcBef>
                <a:spcPct val="30000"/>
              </a:spcBef>
              <a:spcAft>
                <a:spcPct val="0"/>
              </a:spcAft>
              <a:buSzPct val="70000"/>
              <a:buChar char="–"/>
              <a:defRPr kumimoji="1">
                <a:solidFill>
                  <a:schemeClr val="tx1"/>
                </a:solidFill>
                <a:latin typeface="+mn-lt"/>
                <a:ea typeface="+mn-ea"/>
              </a:defRPr>
            </a:lvl5pPr>
            <a:lvl6pPr marL="2266950" indent="-228600" algn="l" rtl="0" fontAlgn="base">
              <a:spcBef>
                <a:spcPct val="30000"/>
              </a:spcBef>
              <a:spcAft>
                <a:spcPct val="0"/>
              </a:spcAft>
              <a:buSzPct val="70000"/>
              <a:buChar char="–"/>
              <a:defRPr kumimoji="1">
                <a:solidFill>
                  <a:schemeClr val="tx1"/>
                </a:solidFill>
                <a:latin typeface="+mn-lt"/>
                <a:ea typeface="+mn-ea"/>
              </a:defRPr>
            </a:lvl6pPr>
            <a:lvl7pPr marL="2724150" indent="-228600" algn="l" rtl="0" fontAlgn="base">
              <a:spcBef>
                <a:spcPct val="30000"/>
              </a:spcBef>
              <a:spcAft>
                <a:spcPct val="0"/>
              </a:spcAft>
              <a:buSzPct val="70000"/>
              <a:buChar char="–"/>
              <a:defRPr kumimoji="1">
                <a:solidFill>
                  <a:schemeClr val="tx1"/>
                </a:solidFill>
                <a:latin typeface="+mn-lt"/>
                <a:ea typeface="+mn-ea"/>
              </a:defRPr>
            </a:lvl7pPr>
            <a:lvl8pPr marL="3181350" indent="-228600" algn="l" rtl="0" fontAlgn="base">
              <a:spcBef>
                <a:spcPct val="30000"/>
              </a:spcBef>
              <a:spcAft>
                <a:spcPct val="0"/>
              </a:spcAft>
              <a:buSzPct val="70000"/>
              <a:buChar char="–"/>
              <a:defRPr kumimoji="1">
                <a:solidFill>
                  <a:schemeClr val="tx1"/>
                </a:solidFill>
                <a:latin typeface="+mn-lt"/>
                <a:ea typeface="+mn-ea"/>
              </a:defRPr>
            </a:lvl8pPr>
            <a:lvl9pPr marL="3638550" indent="-228600" algn="l" rtl="0" fontAlgn="base">
              <a:spcBef>
                <a:spcPct val="30000"/>
              </a:spcBef>
              <a:spcAft>
                <a:spcPct val="0"/>
              </a:spcAft>
              <a:buSzPct val="70000"/>
              <a:buChar char="–"/>
              <a:defRPr kumimoji="1">
                <a:solidFill>
                  <a:schemeClr val="tx1"/>
                </a:solidFill>
                <a:latin typeface="+mn-lt"/>
                <a:ea typeface="+mn-ea"/>
              </a:defRPr>
            </a:lvl9pPr>
          </a:lstStyle>
          <a:p>
            <a:pPr>
              <a:buFont typeface="+mj-lt"/>
              <a:buAutoNum type="arabicPeriod"/>
            </a:pPr>
            <a:r>
              <a:rPr lang="en-US" altLang="ja-JP" sz="1800" kern="0" dirty="0">
                <a:latin typeface="Arial" panose="020B0604020202020204" pitchFamily="34" charset="0"/>
                <a:cs typeface="Arial" panose="020B0604020202020204" pitchFamily="34" charset="0"/>
              </a:rPr>
              <a:t>Argentina</a:t>
            </a:r>
          </a:p>
          <a:p>
            <a:pPr>
              <a:buFont typeface="+mj-lt"/>
              <a:buAutoNum type="arabicPeriod"/>
            </a:pPr>
            <a:r>
              <a:rPr lang="en-US" altLang="ja-JP" sz="1800" kern="0" dirty="0">
                <a:latin typeface="Arial" panose="020B0604020202020204" pitchFamily="34" charset="0"/>
                <a:cs typeface="Arial" panose="020B0604020202020204" pitchFamily="34" charset="0"/>
              </a:rPr>
              <a:t>Brazil</a:t>
            </a:r>
          </a:p>
          <a:p>
            <a:pPr>
              <a:buFont typeface="+mj-lt"/>
              <a:buAutoNum type="arabicPeriod"/>
            </a:pPr>
            <a:r>
              <a:rPr lang="en-US" altLang="ja-JP" sz="1800" kern="0" dirty="0">
                <a:latin typeface="Arial" panose="020B0604020202020204" pitchFamily="34" charset="0"/>
                <a:cs typeface="Arial" panose="020B0604020202020204" pitchFamily="34" charset="0"/>
              </a:rPr>
              <a:t>Czech Republic</a:t>
            </a:r>
          </a:p>
          <a:p>
            <a:pPr>
              <a:buFont typeface="+mj-lt"/>
              <a:buAutoNum type="arabicPeriod"/>
            </a:pPr>
            <a:r>
              <a:rPr lang="en-US" altLang="ja-JP" sz="1800" kern="0" dirty="0">
                <a:latin typeface="Arial" panose="020B0604020202020204" pitchFamily="34" charset="0"/>
                <a:cs typeface="Arial" panose="020B0604020202020204" pitchFamily="34" charset="0"/>
              </a:rPr>
              <a:t>Egypt</a:t>
            </a:r>
          </a:p>
          <a:p>
            <a:pPr>
              <a:buFont typeface="+mj-lt"/>
              <a:buAutoNum type="arabicPeriod"/>
            </a:pPr>
            <a:r>
              <a:rPr lang="en-US" altLang="ja-JP" sz="1800" kern="0" dirty="0">
                <a:latin typeface="Arial" panose="020B0604020202020204" pitchFamily="34" charset="0"/>
                <a:cs typeface="Arial" panose="020B0604020202020204" pitchFamily="34" charset="0"/>
              </a:rPr>
              <a:t>Finland</a:t>
            </a:r>
          </a:p>
          <a:p>
            <a:pPr>
              <a:buFont typeface="+mj-lt"/>
              <a:buAutoNum type="arabicPeriod"/>
            </a:pPr>
            <a:r>
              <a:rPr lang="en-US" altLang="ja-JP" sz="1800" kern="0" dirty="0">
                <a:latin typeface="Arial" panose="020B0604020202020204" pitchFamily="34" charset="0"/>
                <a:cs typeface="Arial" panose="020B0604020202020204" pitchFamily="34" charset="0"/>
              </a:rPr>
              <a:t>Iran, Islamic Republic of</a:t>
            </a:r>
          </a:p>
          <a:p>
            <a:pPr>
              <a:buFont typeface="+mj-lt"/>
              <a:buAutoNum type="arabicPeriod"/>
            </a:pPr>
            <a:r>
              <a:rPr lang="en-US" altLang="ja-JP" sz="1800" kern="0" dirty="0">
                <a:latin typeface="Arial" panose="020B0604020202020204" pitchFamily="34" charset="0"/>
                <a:cs typeface="Arial" panose="020B0604020202020204" pitchFamily="34" charset="0"/>
              </a:rPr>
              <a:t>Malaysia</a:t>
            </a:r>
          </a:p>
          <a:p>
            <a:pPr>
              <a:buFont typeface="+mj-lt"/>
              <a:buAutoNum type="arabicPeriod"/>
            </a:pPr>
            <a:r>
              <a:rPr lang="en-US" altLang="ja-JP" sz="1800" kern="0" dirty="0">
                <a:latin typeface="Arial" panose="020B0604020202020204" pitchFamily="34" charset="0"/>
                <a:cs typeface="Arial" panose="020B0604020202020204" pitchFamily="34" charset="0"/>
              </a:rPr>
              <a:t>Poland</a:t>
            </a:r>
          </a:p>
          <a:p>
            <a:pPr>
              <a:buFont typeface="+mj-lt"/>
              <a:buAutoNum type="arabicPeriod"/>
            </a:pPr>
            <a:r>
              <a:rPr lang="en-US" altLang="ja-JP" sz="1800" kern="0" dirty="0">
                <a:latin typeface="Arial" panose="020B0604020202020204" pitchFamily="34" charset="0"/>
                <a:cs typeface="Arial" panose="020B0604020202020204" pitchFamily="34" charset="0"/>
              </a:rPr>
              <a:t>Singapore</a:t>
            </a:r>
          </a:p>
          <a:p>
            <a:pPr>
              <a:buFont typeface="+mj-lt"/>
              <a:buAutoNum type="arabicPeriod"/>
            </a:pPr>
            <a:r>
              <a:rPr lang="en-US" altLang="ja-JP" sz="1800" kern="0" dirty="0">
                <a:latin typeface="Arial" panose="020B0604020202020204" pitchFamily="34" charset="0"/>
                <a:cs typeface="Arial" panose="020B0604020202020204" pitchFamily="34" charset="0"/>
              </a:rPr>
              <a:t>Switzerland</a:t>
            </a:r>
          </a:p>
          <a:p>
            <a:pPr>
              <a:buFont typeface="+mj-lt"/>
              <a:buAutoNum type="arabicPeriod"/>
            </a:pPr>
            <a:r>
              <a:rPr lang="en-US" altLang="ja-JP" sz="1800" kern="0" dirty="0">
                <a:latin typeface="Arial" panose="020B0604020202020204" pitchFamily="34" charset="0"/>
                <a:cs typeface="Arial" panose="020B0604020202020204" pitchFamily="34" charset="0"/>
              </a:rPr>
              <a:t>Turkey</a:t>
            </a:r>
          </a:p>
          <a:p>
            <a:pPr>
              <a:buFont typeface="+mj-lt"/>
              <a:buAutoNum type="arabicPeriod"/>
            </a:pPr>
            <a:r>
              <a:rPr lang="en-US" altLang="ja-JP" sz="1800" kern="0" dirty="0">
                <a:latin typeface="Arial" panose="020B0604020202020204" pitchFamily="34" charset="0"/>
                <a:cs typeface="Arial" panose="020B0604020202020204" pitchFamily="34" charset="0"/>
              </a:rPr>
              <a:t>United Arab Emirates</a:t>
            </a:r>
          </a:p>
        </p:txBody>
      </p:sp>
      <p:cxnSp>
        <p:nvCxnSpPr>
          <p:cNvPr id="20" name="直線コネクタ 19">
            <a:extLst>
              <a:ext uri="{FF2B5EF4-FFF2-40B4-BE49-F238E27FC236}">
                <a16:creationId xmlns:a16="http://schemas.microsoft.com/office/drawing/2014/main" id="{3ED85BA5-7368-4CD2-A35E-097684921677}"/>
              </a:ext>
            </a:extLst>
          </p:cNvPr>
          <p:cNvCxnSpPr>
            <a:cxnSpLocks/>
          </p:cNvCxnSpPr>
          <p:nvPr/>
        </p:nvCxnSpPr>
        <p:spPr bwMode="auto">
          <a:xfrm>
            <a:off x="5996613" y="1635014"/>
            <a:ext cx="3207023" cy="0"/>
          </a:xfrm>
          <a:prstGeom prst="line">
            <a:avLst/>
          </a:prstGeom>
          <a:solidFill>
            <a:srgbClr val="FF66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 Box 4">
            <a:extLst>
              <a:ext uri="{FF2B5EF4-FFF2-40B4-BE49-F238E27FC236}">
                <a16:creationId xmlns:a16="http://schemas.microsoft.com/office/drawing/2014/main" id="{5F925F48-FB44-46E1-8208-6A5CD34278A7}"/>
              </a:ext>
            </a:extLst>
          </p:cNvPr>
          <p:cNvSpPr txBox="1">
            <a:spLocks noChangeArrowheads="1"/>
          </p:cNvSpPr>
          <p:nvPr/>
        </p:nvSpPr>
        <p:spPr bwMode="auto">
          <a:xfrm>
            <a:off x="6291470" y="1285312"/>
            <a:ext cx="2624684" cy="3497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b">
            <a:spAutoFit/>
          </a:bodyPr>
          <a:lstStyle>
            <a:lvl1pPr eaLnBrk="0" hangingPunct="0">
              <a:defRPr kumimoji="1" sz="1400" b="1">
                <a:solidFill>
                  <a:schemeClr val="tx1"/>
                </a:solidFill>
                <a:latin typeface="Arial" charset="0"/>
                <a:ea typeface="ＨＧｺﾞｼｯｸE-PRO" pitchFamily="50" charset="-128"/>
              </a:defRPr>
            </a:lvl1pPr>
            <a:lvl2pPr marL="742950" indent="-285750" eaLnBrk="0" hangingPunct="0">
              <a:defRPr kumimoji="1" sz="1400" b="1">
                <a:solidFill>
                  <a:schemeClr val="tx1"/>
                </a:solidFill>
                <a:latin typeface="Arial" charset="0"/>
                <a:ea typeface="ＨＧｺﾞｼｯｸE-PRO" pitchFamily="50" charset="-128"/>
              </a:defRPr>
            </a:lvl2pPr>
            <a:lvl3pPr marL="1143000" indent="-228600" eaLnBrk="0" hangingPunct="0">
              <a:defRPr kumimoji="1" sz="1400" b="1">
                <a:solidFill>
                  <a:schemeClr val="tx1"/>
                </a:solidFill>
                <a:latin typeface="Arial" charset="0"/>
                <a:ea typeface="ＨＧｺﾞｼｯｸE-PRO" pitchFamily="50" charset="-128"/>
              </a:defRPr>
            </a:lvl3pPr>
            <a:lvl4pPr marL="1600200" indent="-228600" eaLnBrk="0" hangingPunct="0">
              <a:defRPr kumimoji="1" sz="1400" b="1">
                <a:solidFill>
                  <a:schemeClr val="tx1"/>
                </a:solidFill>
                <a:latin typeface="Arial" charset="0"/>
                <a:ea typeface="ＨＧｺﾞｼｯｸE-PRO" pitchFamily="50" charset="-128"/>
              </a:defRPr>
            </a:lvl4pPr>
            <a:lvl5pPr marL="2057400" indent="-228600" eaLnBrk="0" hangingPunct="0">
              <a:defRPr kumimoji="1" sz="1400" b="1">
                <a:solidFill>
                  <a:schemeClr val="tx1"/>
                </a:solidFill>
                <a:latin typeface="Arial" charset="0"/>
                <a:ea typeface="ＨＧｺﾞｼｯｸE-PRO" pitchFamily="50" charset="-128"/>
              </a:defRPr>
            </a:lvl5pPr>
            <a:lvl6pPr marL="25146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6pPr>
            <a:lvl7pPr marL="29718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7pPr>
            <a:lvl8pPr marL="34290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8pPr>
            <a:lvl9pPr marL="38862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9pPr>
          </a:lstStyle>
          <a:p>
            <a:pPr algn="ctr" eaLnBrk="1" hangingPunct="1">
              <a:defRPr/>
            </a:pPr>
            <a:r>
              <a:rPr lang="en-US" altLang="ja-JP" sz="1800" b="0" dirty="0">
                <a:latin typeface="Arial" panose="020B0604020202020204" pitchFamily="34" charset="0"/>
                <a:ea typeface="ＭＳ Ｐゴシック" pitchFamily="50" charset="-128"/>
                <a:cs typeface="Arial" panose="020B0604020202020204" pitchFamily="34" charset="0"/>
              </a:rPr>
              <a:t>Observing members (12)</a:t>
            </a:r>
            <a:endParaRPr lang="ja-JP" altLang="en-US" sz="1800" b="0" dirty="0">
              <a:latin typeface="Arial" panose="020B0604020202020204" pitchFamily="34" charset="0"/>
              <a:ea typeface="ＭＳ Ｐゴシック" pitchFamily="50" charset="-128"/>
              <a:cs typeface="Arial" panose="020B0604020202020204" pitchFamily="34" charset="0"/>
            </a:endParaRPr>
          </a:p>
        </p:txBody>
      </p:sp>
    </p:spTree>
    <p:extLst>
      <p:ext uri="{BB962C8B-B14F-4D97-AF65-F5344CB8AC3E}">
        <p14:creationId xmlns:p14="http://schemas.microsoft.com/office/powerpoint/2010/main" val="3856456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3"/>
          <p:cNvSpPr>
            <a:spLocks noGrp="1"/>
          </p:cNvSpPr>
          <p:nvPr>
            <p:ph type="sldNum" sz="quarter" idx="10"/>
          </p:nvPr>
        </p:nvSpPr>
        <p:spPr>
          <a:noFill/>
        </p:spPr>
        <p:txBody>
          <a:bodyPr/>
          <a:lstStyle>
            <a:lvl1pPr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r>
              <a:rPr lang="en-US" altLang="ja-JP" sz="1000">
                <a:latin typeface="Arial" charset="0"/>
              </a:rPr>
              <a:t>- </a:t>
            </a:r>
            <a:fld id="{59D01AB8-A963-4556-92BF-FA71E954644C}" type="slidenum">
              <a:rPr lang="en-US" altLang="ja-JP" sz="1000" smtClean="0">
                <a:latin typeface="Arial" charset="0"/>
              </a:rPr>
              <a:pPr eaLnBrk="1" hangingPunct="1"/>
              <a:t>21</a:t>
            </a:fld>
            <a:r>
              <a:rPr lang="en-US" altLang="ja-JP" sz="1000">
                <a:latin typeface="Arial" charset="0"/>
              </a:rPr>
              <a:t> -</a:t>
            </a:r>
          </a:p>
        </p:txBody>
      </p:sp>
      <p:sp>
        <p:nvSpPr>
          <p:cNvPr id="36867" name="Rectangle 2"/>
          <p:cNvSpPr>
            <a:spLocks noGrp="1" noChangeArrowheads="1"/>
          </p:cNvSpPr>
          <p:nvPr>
            <p:ph type="title"/>
          </p:nvPr>
        </p:nvSpPr>
        <p:spPr/>
        <p:txBody>
          <a:bodyPr/>
          <a:lstStyle/>
          <a:p>
            <a:pPr eaLnBrk="1" hangingPunct="1"/>
            <a:r>
              <a:rPr lang="en-US" altLang="ja-JP" dirty="0">
                <a:latin typeface="Arial" panose="020B0604020202020204" pitchFamily="34" charset="0"/>
                <a:cs typeface="Arial" panose="020B0604020202020204" pitchFamily="34" charset="0"/>
              </a:rPr>
              <a:t>Layers of a community</a:t>
            </a:r>
            <a:br>
              <a:rPr lang="ja-JP" altLang="en-US" dirty="0"/>
            </a:br>
            <a:endParaRPr lang="ja-JP" altLang="en-US" sz="1800" dirty="0"/>
          </a:p>
        </p:txBody>
      </p:sp>
      <p:sp>
        <p:nvSpPr>
          <p:cNvPr id="14" name="Text Box 3"/>
          <p:cNvSpPr txBox="1">
            <a:spLocks noChangeArrowheads="1"/>
          </p:cNvSpPr>
          <p:nvPr/>
        </p:nvSpPr>
        <p:spPr bwMode="auto">
          <a:xfrm>
            <a:off x="274406" y="6538119"/>
            <a:ext cx="3822700" cy="195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b">
            <a:spAutoFit/>
          </a:bodyPr>
          <a:lstStyle>
            <a:lvl1pPr marL="381000" indent="-381000"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lnSpc>
                <a:spcPct val="80000"/>
              </a:lnSpc>
            </a:pPr>
            <a:r>
              <a:rPr lang="en-US" altLang="ja-JP" sz="1000" dirty="0">
                <a:latin typeface="Arial" panose="020B0604020202020204" pitchFamily="34" charset="0"/>
                <a:cs typeface="Arial" panose="020B0604020202020204" pitchFamily="34" charset="0"/>
              </a:rPr>
              <a:t>Source: ISO</a:t>
            </a:r>
            <a:endParaRPr lang="ja-JP" altLang="en-US" sz="1000" dirty="0">
              <a:latin typeface="Arial" panose="020B0604020202020204" pitchFamily="34" charset="0"/>
              <a:cs typeface="Arial" panose="020B0604020202020204" pitchFamily="34" charset="0"/>
            </a:endParaRPr>
          </a:p>
        </p:txBody>
      </p:sp>
      <p:pic>
        <p:nvPicPr>
          <p:cNvPr id="11" name="Picture 2">
            <a:extLst>
              <a:ext uri="{FF2B5EF4-FFF2-40B4-BE49-F238E27FC236}">
                <a16:creationId xmlns:a16="http://schemas.microsoft.com/office/drawing/2014/main" id="{AE7C6D44-5D67-4426-BE38-D8C69449D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06" y="2037554"/>
            <a:ext cx="9433863" cy="2852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角丸四角形 1">
            <a:extLst>
              <a:ext uri="{FF2B5EF4-FFF2-40B4-BE49-F238E27FC236}">
                <a16:creationId xmlns:a16="http://schemas.microsoft.com/office/drawing/2014/main" id="{E99E0B5A-E09F-47C5-ACB6-21D08B5FE2B4}"/>
              </a:ext>
            </a:extLst>
          </p:cNvPr>
          <p:cNvSpPr/>
          <p:nvPr/>
        </p:nvSpPr>
        <p:spPr>
          <a:xfrm>
            <a:off x="49695" y="3743734"/>
            <a:ext cx="9793996" cy="536557"/>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Rectangle 7">
            <a:extLst>
              <a:ext uri="{FF2B5EF4-FFF2-40B4-BE49-F238E27FC236}">
                <a16:creationId xmlns:a16="http://schemas.microsoft.com/office/drawing/2014/main" id="{06D40DA3-FD1E-4F9F-96DE-3B24F82F530F}"/>
              </a:ext>
            </a:extLst>
          </p:cNvPr>
          <p:cNvSpPr>
            <a:spLocks noChangeArrowheads="1"/>
          </p:cNvSpPr>
          <p:nvPr/>
        </p:nvSpPr>
        <p:spPr bwMode="auto">
          <a:xfrm>
            <a:off x="1517573" y="5789118"/>
            <a:ext cx="6970720" cy="394705"/>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square" lIns="72000" tIns="72000" rIns="72000" bIns="72000" anchor="ctr" anchorCtr="1">
            <a:spAutoFit/>
          </a:bodyPr>
          <a:lstStyle>
            <a:lvl1pPr>
              <a:spcBef>
                <a:spcPct val="30000"/>
              </a:spcBef>
              <a:defRPr kumimoji="1" sz="1600">
                <a:solidFill>
                  <a:schemeClr val="tx1"/>
                </a:solidFill>
                <a:latin typeface="ＭＳ Ｐゴシック" panose="020B0600070205080204" pitchFamily="50" charset="-128"/>
                <a:ea typeface="ＭＳ Ｐゴシック" panose="020B0600070205080204" pitchFamily="50" charset="-128"/>
              </a:defRPr>
            </a:lvl1pPr>
            <a:lvl2pPr marL="476250" indent="-285750">
              <a:spcBef>
                <a:spcPct val="30000"/>
              </a:spcBef>
              <a:buFont typeface="Wingdings" panose="05000000000000000000" pitchFamily="2" charset="2"/>
              <a:buChar char="l"/>
              <a:defRPr kumimoji="1" sz="1600">
                <a:solidFill>
                  <a:schemeClr val="tx1"/>
                </a:solidFill>
                <a:latin typeface="ＭＳ Ｐゴシック" panose="020B0600070205080204" pitchFamily="50" charset="-128"/>
                <a:ea typeface="ＭＳ Ｐゴシック" panose="020B0600070205080204" pitchFamily="50" charset="-128"/>
              </a:defRPr>
            </a:lvl2pPr>
            <a:lvl3pPr marL="889000" indent="-222250">
              <a:spcBef>
                <a:spcPct val="30000"/>
              </a:spcBef>
              <a:buChar char="–"/>
              <a:defRPr kumimoji="1" sz="1600">
                <a:solidFill>
                  <a:schemeClr val="tx1"/>
                </a:solidFill>
                <a:latin typeface="ＭＳ Ｐゴシック" panose="020B0600070205080204" pitchFamily="50" charset="-128"/>
                <a:ea typeface="ＭＳ Ｐゴシック" panose="020B0600070205080204" pitchFamily="50" charset="-128"/>
              </a:defRPr>
            </a:lvl3pPr>
            <a:lvl4pPr marL="1414463" indent="-247650">
              <a:spcBef>
                <a:spcPct val="30000"/>
              </a:spcBef>
              <a:buSzPct val="70000"/>
              <a:buFont typeface="Wingdings" panose="05000000000000000000" pitchFamily="2" charset="2"/>
              <a:buChar char="l"/>
              <a:defRPr kumimoji="1" sz="1600">
                <a:solidFill>
                  <a:schemeClr val="tx1"/>
                </a:solidFill>
                <a:latin typeface="ＭＳ Ｐゴシック" panose="020B0600070205080204" pitchFamily="50" charset="-128"/>
                <a:ea typeface="ＭＳ Ｐゴシック" panose="020B0600070205080204" pitchFamily="50" charset="-128"/>
              </a:defRPr>
            </a:lvl4pPr>
            <a:lvl5pPr marL="1833563" indent="-228600">
              <a:spcBef>
                <a:spcPct val="30000"/>
              </a:spcBef>
              <a:buSzPct val="70000"/>
              <a:buChar char="–"/>
              <a:defRPr kumimoji="1" sz="1600">
                <a:solidFill>
                  <a:schemeClr val="tx1"/>
                </a:solidFill>
                <a:latin typeface="ＭＳ Ｐゴシック" panose="020B0600070205080204" pitchFamily="50" charset="-128"/>
                <a:ea typeface="ＭＳ Ｐゴシック" panose="020B0600070205080204" pitchFamily="50" charset="-128"/>
              </a:defRPr>
            </a:lvl5pPr>
            <a:lvl6pPr marL="2290763" indent="-228600" fontAlgn="base">
              <a:spcBef>
                <a:spcPct val="30000"/>
              </a:spcBef>
              <a:spcAft>
                <a:spcPct val="0"/>
              </a:spcAft>
              <a:buSzPct val="70000"/>
              <a:buChar char="–"/>
              <a:defRPr kumimoji="1" sz="1600">
                <a:solidFill>
                  <a:schemeClr val="tx1"/>
                </a:solidFill>
                <a:latin typeface="ＭＳ Ｐゴシック" panose="020B0600070205080204" pitchFamily="50" charset="-128"/>
                <a:ea typeface="ＭＳ Ｐゴシック" panose="020B0600070205080204" pitchFamily="50" charset="-128"/>
              </a:defRPr>
            </a:lvl6pPr>
            <a:lvl7pPr marL="2747963" indent="-228600" fontAlgn="base">
              <a:spcBef>
                <a:spcPct val="30000"/>
              </a:spcBef>
              <a:spcAft>
                <a:spcPct val="0"/>
              </a:spcAft>
              <a:buSzPct val="70000"/>
              <a:buChar char="–"/>
              <a:defRPr kumimoji="1" sz="1600">
                <a:solidFill>
                  <a:schemeClr val="tx1"/>
                </a:solidFill>
                <a:latin typeface="ＭＳ Ｐゴシック" panose="020B0600070205080204" pitchFamily="50" charset="-128"/>
                <a:ea typeface="ＭＳ Ｐゴシック" panose="020B0600070205080204" pitchFamily="50" charset="-128"/>
              </a:defRPr>
            </a:lvl7pPr>
            <a:lvl8pPr marL="3205163" indent="-228600" fontAlgn="base">
              <a:spcBef>
                <a:spcPct val="30000"/>
              </a:spcBef>
              <a:spcAft>
                <a:spcPct val="0"/>
              </a:spcAft>
              <a:buSzPct val="70000"/>
              <a:buChar char="–"/>
              <a:defRPr kumimoji="1" sz="1600">
                <a:solidFill>
                  <a:schemeClr val="tx1"/>
                </a:solidFill>
                <a:latin typeface="ＭＳ Ｐゴシック" panose="020B0600070205080204" pitchFamily="50" charset="-128"/>
                <a:ea typeface="ＭＳ Ｐゴシック" panose="020B0600070205080204" pitchFamily="50" charset="-128"/>
              </a:defRPr>
            </a:lvl8pPr>
            <a:lvl9pPr marL="3662363" indent="-228600" fontAlgn="base">
              <a:spcBef>
                <a:spcPct val="30000"/>
              </a:spcBef>
              <a:spcAft>
                <a:spcPct val="0"/>
              </a:spcAft>
              <a:buSzPct val="70000"/>
              <a:buChar char="–"/>
              <a:defRPr kumimoji="1" sz="1600">
                <a:solidFill>
                  <a:schemeClr val="tx1"/>
                </a:solidFill>
                <a:latin typeface="ＭＳ Ｐゴシック" panose="020B0600070205080204" pitchFamily="50" charset="-128"/>
                <a:ea typeface="ＭＳ Ｐゴシック" panose="020B0600070205080204" pitchFamily="50" charset="-128"/>
              </a:defRPr>
            </a:lvl9pPr>
          </a:lstStyle>
          <a:p>
            <a:pPr>
              <a:lnSpc>
                <a:spcPct val="90000"/>
              </a:lnSpc>
              <a:spcBef>
                <a:spcPct val="20000"/>
              </a:spcBef>
            </a:pPr>
            <a:r>
              <a:rPr lang="en-US" altLang="ja-JP" sz="1800" dirty="0">
                <a:latin typeface="Arial" panose="020B0604020202020204" pitchFamily="34" charset="0"/>
                <a:cs typeface="Arial" panose="020B0604020202020204" pitchFamily="34" charset="0"/>
              </a:rPr>
              <a:t>Community infrastructures support the other 2 upper layers.</a:t>
            </a:r>
            <a:endParaRPr lang="ja-JP"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100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3"/>
          <p:cNvSpPr>
            <a:spLocks noGrp="1"/>
          </p:cNvSpPr>
          <p:nvPr>
            <p:ph type="sldNum" sz="quarter" idx="10"/>
          </p:nvPr>
        </p:nvSpPr>
        <p:spPr>
          <a:noFill/>
        </p:spPr>
        <p:txBody>
          <a:bodyPr/>
          <a:lstStyle>
            <a:lvl1pPr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r>
              <a:rPr lang="en-US" altLang="ja-JP" sz="1000">
                <a:latin typeface="Arial" charset="0"/>
              </a:rPr>
              <a:t>- </a:t>
            </a:r>
            <a:fld id="{59D01AB8-A963-4556-92BF-FA71E954644C}" type="slidenum">
              <a:rPr lang="en-US" altLang="ja-JP" sz="1000" smtClean="0">
                <a:latin typeface="Arial" charset="0"/>
              </a:rPr>
              <a:pPr eaLnBrk="1" hangingPunct="1"/>
              <a:t>22</a:t>
            </a:fld>
            <a:r>
              <a:rPr lang="en-US" altLang="ja-JP" sz="1000">
                <a:latin typeface="Arial" charset="0"/>
              </a:rPr>
              <a:t> -</a:t>
            </a:r>
          </a:p>
        </p:txBody>
      </p:sp>
      <p:sp>
        <p:nvSpPr>
          <p:cNvPr id="36867" name="Rectangle 2"/>
          <p:cNvSpPr>
            <a:spLocks noGrp="1" noChangeArrowheads="1"/>
          </p:cNvSpPr>
          <p:nvPr>
            <p:ph type="title"/>
          </p:nvPr>
        </p:nvSpPr>
        <p:spPr/>
        <p:txBody>
          <a:bodyPr/>
          <a:lstStyle/>
          <a:p>
            <a:pPr eaLnBrk="1" hangingPunct="1"/>
            <a:r>
              <a:rPr lang="en-US" altLang="ja-JP" dirty="0">
                <a:latin typeface="Arial" panose="020B0604020202020204" pitchFamily="34" charset="0"/>
                <a:cs typeface="Arial" panose="020B0604020202020204" pitchFamily="34" charset="0"/>
              </a:rPr>
              <a:t>Current situation of standardization for smart cities</a:t>
            </a:r>
            <a:br>
              <a:rPr lang="ja-JP" altLang="en-US" dirty="0"/>
            </a:br>
            <a:endParaRPr lang="ja-JP" altLang="en-US" sz="1800" dirty="0"/>
          </a:p>
        </p:txBody>
      </p:sp>
      <p:pic>
        <p:nvPicPr>
          <p:cNvPr id="8" name="Picture 2" descr="http://business.nikkeibp.co.jp/article/report/20140530/265787/img_05.jpg">
            <a:extLst>
              <a:ext uri="{FF2B5EF4-FFF2-40B4-BE49-F238E27FC236}">
                <a16:creationId xmlns:a16="http://schemas.microsoft.com/office/drawing/2014/main" id="{30643844-0F37-417F-B8D2-2C638033D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4" y="1459033"/>
            <a:ext cx="5410200" cy="3869884"/>
          </a:xfrm>
          <a:prstGeom prst="rect">
            <a:avLst/>
          </a:prstGeom>
          <a:noFill/>
          <a:extLst>
            <a:ext uri="{909E8E84-426E-40DD-AFC4-6F175D3DCCD1}">
              <a14:hiddenFill xmlns:a14="http://schemas.microsoft.com/office/drawing/2010/main">
                <a:solidFill>
                  <a:srgbClr val="FFFFFF"/>
                </a:solidFill>
              </a14:hiddenFill>
            </a:ext>
          </a:extLst>
        </p:spPr>
      </p:pic>
      <p:sp>
        <p:nvSpPr>
          <p:cNvPr id="9" name="コンテンツ プレースホルダー 4">
            <a:extLst>
              <a:ext uri="{FF2B5EF4-FFF2-40B4-BE49-F238E27FC236}">
                <a16:creationId xmlns:a16="http://schemas.microsoft.com/office/drawing/2014/main" id="{F9165C08-6332-4523-BB4F-C29BF0D8B154}"/>
              </a:ext>
            </a:extLst>
          </p:cNvPr>
          <p:cNvSpPr txBox="1">
            <a:spLocks/>
          </p:cNvSpPr>
          <p:nvPr/>
        </p:nvSpPr>
        <p:spPr>
          <a:xfrm>
            <a:off x="5744819" y="1592627"/>
            <a:ext cx="4015407" cy="3602696"/>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6">
                  <a:lumMod val="75000"/>
                </a:schemeClr>
              </a:buClr>
              <a:buFont typeface="Wingdings"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75000"/>
                </a:schemeClr>
              </a:buClr>
              <a:buFont typeface="Wingdings"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lumMod val="75000"/>
                </a:schemeClr>
              </a:buClr>
              <a:buFont typeface="Wingdings"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Clr>
                <a:schemeClr val="tx2">
                  <a:lumMod val="75000"/>
                </a:schemeClr>
              </a:buClr>
              <a:buFont typeface="Wingdings" charset="2"/>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kumimoji="1" lang="en-US" altLang="ja-JP" sz="1400" dirty="0"/>
              <a:t>ISO: 	International Organization for 		Standardization</a:t>
            </a:r>
          </a:p>
          <a:p>
            <a:pPr marL="0" indent="0">
              <a:buFont typeface="Wingdings" charset="2"/>
              <a:buNone/>
            </a:pPr>
            <a:r>
              <a:rPr kumimoji="1" lang="en-US" altLang="ja-JP" sz="1400" dirty="0"/>
              <a:t>TMB:	Technical Management Board</a:t>
            </a:r>
          </a:p>
          <a:p>
            <a:pPr marL="0" indent="0">
              <a:buFont typeface="Wingdings" charset="2"/>
              <a:buNone/>
            </a:pPr>
            <a:r>
              <a:rPr kumimoji="1" lang="en-US" altLang="ja-JP" sz="1400" dirty="0"/>
              <a:t>TC:	Technical Committee</a:t>
            </a:r>
          </a:p>
          <a:p>
            <a:pPr marL="0" indent="0">
              <a:buFont typeface="Wingdings" charset="2"/>
              <a:buNone/>
            </a:pPr>
            <a:r>
              <a:rPr kumimoji="1" lang="en-US" altLang="ja-JP" sz="1400" dirty="0"/>
              <a:t>SC:	Subcommittee</a:t>
            </a:r>
          </a:p>
          <a:p>
            <a:pPr marL="0" indent="0">
              <a:buFont typeface="Wingdings" charset="2"/>
              <a:buNone/>
            </a:pPr>
            <a:endParaRPr kumimoji="1" lang="en-US" altLang="ja-JP" sz="1400" dirty="0"/>
          </a:p>
          <a:p>
            <a:pPr marL="0" indent="0">
              <a:buFont typeface="Wingdings" charset="2"/>
              <a:buNone/>
            </a:pPr>
            <a:r>
              <a:rPr kumimoji="1" lang="en-US" altLang="ja-JP" sz="1400" dirty="0"/>
              <a:t>IEC: 	International </a:t>
            </a:r>
            <a:r>
              <a:rPr kumimoji="1" lang="en-US" altLang="ja-JP" sz="1400" dirty="0" err="1"/>
              <a:t>Electrotechnical</a:t>
            </a:r>
            <a:r>
              <a:rPr kumimoji="1" lang="en-US" altLang="ja-JP" sz="1400" dirty="0"/>
              <a:t> Commission</a:t>
            </a:r>
          </a:p>
          <a:p>
            <a:pPr marL="0" indent="0">
              <a:buFont typeface="Wingdings" charset="2"/>
              <a:buNone/>
            </a:pPr>
            <a:r>
              <a:rPr kumimoji="1" lang="en-US" altLang="ja-JP" sz="1400" dirty="0"/>
              <a:t>	SMB:	Standardization Management Board</a:t>
            </a:r>
          </a:p>
          <a:p>
            <a:pPr marL="0" indent="0">
              <a:buFont typeface="Wingdings" charset="2"/>
              <a:buNone/>
            </a:pPr>
            <a:endParaRPr kumimoji="1" lang="en-US" altLang="ja-JP" sz="1400" dirty="0"/>
          </a:p>
          <a:p>
            <a:pPr marL="0" indent="0">
              <a:buFont typeface="Wingdings" charset="2"/>
              <a:buNone/>
            </a:pPr>
            <a:r>
              <a:rPr kumimoji="1" lang="en-US" altLang="ja-JP" sz="1400" dirty="0" err="1"/>
              <a:t>ITU-T:International</a:t>
            </a:r>
            <a:r>
              <a:rPr kumimoji="1" lang="en-US" altLang="ja-JP" sz="1400" dirty="0"/>
              <a:t> Telecommunication Union 	Telecommunication Standardization 	Sector</a:t>
            </a:r>
          </a:p>
          <a:p>
            <a:pPr marL="0" indent="0">
              <a:buFont typeface="Wingdings" charset="2"/>
              <a:buNone/>
            </a:pPr>
            <a:r>
              <a:rPr kumimoji="1" lang="en-US" altLang="ja-JP" sz="1400" dirty="0"/>
              <a:t>SG:	Study Group</a:t>
            </a:r>
          </a:p>
          <a:p>
            <a:pPr marL="0" indent="0">
              <a:buFont typeface="Wingdings" charset="2"/>
              <a:buNone/>
            </a:pPr>
            <a:endParaRPr kumimoji="1" lang="en-US" altLang="ja-JP" sz="1400" dirty="0"/>
          </a:p>
          <a:p>
            <a:pPr marL="0" indent="0">
              <a:buFont typeface="Wingdings" charset="2"/>
              <a:buNone/>
            </a:pPr>
            <a:r>
              <a:rPr kumimoji="1" lang="en-US" altLang="ja-JP" sz="1400" dirty="0"/>
              <a:t>JTC:	Joint Technical Committee</a:t>
            </a:r>
          </a:p>
          <a:p>
            <a:pPr marL="0" indent="0">
              <a:buFont typeface="Wingdings" charset="2"/>
              <a:buNone/>
            </a:pPr>
            <a:endParaRPr kumimoji="1" lang="en-US" altLang="ja-JP" sz="900" dirty="0"/>
          </a:p>
          <a:p>
            <a:pPr marL="0" indent="0">
              <a:buFont typeface="Wingdings" charset="2"/>
              <a:buNone/>
            </a:pPr>
            <a:r>
              <a:rPr kumimoji="1" lang="en-US" altLang="ja-JP" sz="1200" dirty="0"/>
              <a:t> </a:t>
            </a:r>
            <a:r>
              <a:rPr kumimoji="1" lang="en-US" altLang="ja-JP" sz="1600" dirty="0"/>
              <a:t>	</a:t>
            </a:r>
            <a:endParaRPr kumimoji="1" lang="ja-JP" altLang="en-US" sz="1600" dirty="0"/>
          </a:p>
        </p:txBody>
      </p:sp>
    </p:spTree>
    <p:extLst>
      <p:ext uri="{BB962C8B-B14F-4D97-AF65-F5344CB8AC3E}">
        <p14:creationId xmlns:p14="http://schemas.microsoft.com/office/powerpoint/2010/main" val="240554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3"/>
          <p:cNvSpPr>
            <a:spLocks noGrp="1"/>
          </p:cNvSpPr>
          <p:nvPr>
            <p:ph type="sldNum" sz="quarter" idx="10"/>
          </p:nvPr>
        </p:nvSpPr>
        <p:spPr>
          <a:xfrm>
            <a:off x="7725251" y="6668604"/>
            <a:ext cx="2063750" cy="152400"/>
          </a:xfrm>
          <a:noFill/>
        </p:spPr>
        <p:txBody>
          <a:bodyPr/>
          <a:lstStyle>
            <a:lvl1pPr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r>
              <a:rPr lang="en-US" altLang="ja-JP" sz="1000" dirty="0">
                <a:latin typeface="Arial" charset="0"/>
              </a:rPr>
              <a:t>- </a:t>
            </a:r>
            <a:fld id="{59D01AB8-A963-4556-92BF-FA71E954644C}" type="slidenum">
              <a:rPr lang="en-US" altLang="ja-JP" sz="1000" smtClean="0">
                <a:latin typeface="Arial" charset="0"/>
              </a:rPr>
              <a:pPr eaLnBrk="1" hangingPunct="1"/>
              <a:t>23</a:t>
            </a:fld>
            <a:r>
              <a:rPr lang="en-US" altLang="ja-JP" sz="1000" dirty="0">
                <a:latin typeface="Arial" charset="0"/>
              </a:rPr>
              <a:t> -</a:t>
            </a:r>
          </a:p>
        </p:txBody>
      </p:sp>
      <p:sp>
        <p:nvSpPr>
          <p:cNvPr id="36867" name="Rectangle 2"/>
          <p:cNvSpPr>
            <a:spLocks noGrp="1" noChangeArrowheads="1"/>
          </p:cNvSpPr>
          <p:nvPr>
            <p:ph type="title"/>
          </p:nvPr>
        </p:nvSpPr>
        <p:spPr/>
        <p:txBody>
          <a:bodyPr/>
          <a:lstStyle/>
          <a:p>
            <a:pPr eaLnBrk="1" hangingPunct="1"/>
            <a:r>
              <a:rPr lang="en-US" altLang="ja-JP" dirty="0">
                <a:latin typeface="Arial" panose="020B0604020202020204" pitchFamily="34" charset="0"/>
                <a:cs typeface="Arial" panose="020B0604020202020204" pitchFamily="34" charset="0"/>
              </a:rPr>
              <a:t>Conclusions</a:t>
            </a:r>
            <a:endParaRPr lang="ja-JP" altLang="en-US" sz="1800" dirty="0"/>
          </a:p>
        </p:txBody>
      </p:sp>
      <p:sp>
        <p:nvSpPr>
          <p:cNvPr id="12" name="コンテンツ プレースホルダー 4">
            <a:extLst>
              <a:ext uri="{FF2B5EF4-FFF2-40B4-BE49-F238E27FC236}">
                <a16:creationId xmlns:a16="http://schemas.microsoft.com/office/drawing/2014/main" id="{E448A108-AA8E-41EC-AF18-C45BD0FDB627}"/>
              </a:ext>
            </a:extLst>
          </p:cNvPr>
          <p:cNvSpPr>
            <a:spLocks noGrp="1"/>
          </p:cNvSpPr>
          <p:nvPr>
            <p:ph idx="1"/>
          </p:nvPr>
        </p:nvSpPr>
        <p:spPr>
          <a:xfrm>
            <a:off x="1643103" y="1295364"/>
            <a:ext cx="7036905" cy="3959681"/>
          </a:xfrm>
        </p:spPr>
        <p:txBody>
          <a:bodyPr/>
          <a:lstStyle/>
          <a:p>
            <a:pPr marL="0" indent="0"/>
            <a:r>
              <a:rPr lang="en-US" altLang="ja-JP" sz="2400" dirty="0">
                <a:latin typeface="Arial" panose="020B0604020202020204" pitchFamily="34" charset="0"/>
                <a:cs typeface="Arial" panose="020B0604020202020204" pitchFamily="34" charset="0"/>
              </a:rPr>
              <a:t>Business models should be considered based on future business models to develop businesses using smart grid technologies.</a:t>
            </a:r>
          </a:p>
          <a:p>
            <a:pPr marL="0" indent="0"/>
            <a:endParaRPr lang="en-US" altLang="ja-JP" sz="2400" dirty="0">
              <a:latin typeface="Arial" panose="020B0604020202020204" pitchFamily="34" charset="0"/>
              <a:cs typeface="Arial" panose="020B0604020202020204" pitchFamily="34" charset="0"/>
            </a:endParaRPr>
          </a:p>
          <a:p>
            <a:pPr marL="0" indent="0"/>
            <a:r>
              <a:rPr lang="en-US" altLang="ja-JP" sz="2400" dirty="0">
                <a:latin typeface="Arial" panose="020B0604020202020204" pitchFamily="34" charset="0"/>
                <a:cs typeface="Arial" panose="020B0604020202020204" pitchFamily="34" charset="0"/>
              </a:rPr>
              <a:t>If business using smart grid technologies are considered based on smart cities, it would be possible to make business models.</a:t>
            </a:r>
          </a:p>
          <a:p>
            <a:pPr marL="0" indent="0"/>
            <a:endParaRPr lang="en-US" altLang="ja-JP" sz="2400" dirty="0">
              <a:latin typeface="Arial" panose="020B0604020202020204" pitchFamily="34" charset="0"/>
              <a:cs typeface="Arial" panose="020B0604020202020204" pitchFamily="34" charset="0"/>
            </a:endParaRPr>
          </a:p>
          <a:p>
            <a:pPr marL="0" indent="0"/>
            <a:r>
              <a:rPr lang="en-US" altLang="ja-JP" sz="2400" dirty="0">
                <a:latin typeface="Arial" panose="020B0604020202020204" pitchFamily="34" charset="0"/>
                <a:cs typeface="Arial" panose="020B0604020202020204" pitchFamily="34" charset="0"/>
              </a:rPr>
              <a:t>International standardization is now lead by Japan and we hope Japan’s smart city models can be imported to various foreign countries.</a:t>
            </a:r>
          </a:p>
          <a:p>
            <a:pPr marL="0" indent="0"/>
            <a:r>
              <a:rPr lang="en-US" altLang="ja-JP" sz="2400" dirty="0">
                <a:latin typeface="Arial" panose="020B0604020202020204" pitchFamily="34" charset="0"/>
                <a:cs typeface="Arial" panose="020B0604020202020204" pitchFamily="34" charset="0"/>
              </a:rPr>
              <a:t> </a:t>
            </a:r>
          </a:p>
          <a:p>
            <a:pPr lvl="1">
              <a:buFont typeface="+mj-lt"/>
              <a:buAutoNum type="arabicPeriod"/>
            </a:pPr>
            <a:endParaRPr kumimoji="1" lang="en-US" altLang="ja-JP" dirty="0">
              <a:latin typeface="Arial" panose="020B0604020202020204" pitchFamily="34" charset="0"/>
              <a:cs typeface="Arial" panose="020B0604020202020204" pitchFamily="34" charset="0"/>
            </a:endParaRPr>
          </a:p>
          <a:p>
            <a:pPr marL="0" indent="0"/>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596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ー 3"/>
          <p:cNvSpPr>
            <a:spLocks noGrp="1"/>
          </p:cNvSpPr>
          <p:nvPr>
            <p:ph type="sldNum" sz="quarter" idx="10"/>
          </p:nvPr>
        </p:nvSpPr>
        <p:spPr>
          <a:noFill/>
        </p:spPr>
        <p:txBody>
          <a:bodyPr/>
          <a:lstStyle>
            <a:lvl1pPr eaLnBrk="0" hangingPunct="0">
              <a:defRPr kumimoji="1" sz="1400" b="1">
                <a:solidFill>
                  <a:schemeClr val="tx1"/>
                </a:solidFill>
                <a:latin typeface="Arial" charset="0"/>
                <a:ea typeface="ＨＧｺﾞｼｯｸE-PRO" pitchFamily="50" charset="-128"/>
              </a:defRPr>
            </a:lvl1pPr>
            <a:lvl2pPr marL="742950" indent="-285750" eaLnBrk="0" hangingPunct="0">
              <a:defRPr kumimoji="1" sz="1400" b="1">
                <a:solidFill>
                  <a:schemeClr val="tx1"/>
                </a:solidFill>
                <a:latin typeface="Arial" charset="0"/>
                <a:ea typeface="ＨＧｺﾞｼｯｸE-PRO" pitchFamily="50" charset="-128"/>
              </a:defRPr>
            </a:lvl2pPr>
            <a:lvl3pPr marL="1143000" indent="-228600" eaLnBrk="0" hangingPunct="0">
              <a:defRPr kumimoji="1" sz="1400" b="1">
                <a:solidFill>
                  <a:schemeClr val="tx1"/>
                </a:solidFill>
                <a:latin typeface="Arial" charset="0"/>
                <a:ea typeface="ＨＧｺﾞｼｯｸE-PRO" pitchFamily="50" charset="-128"/>
              </a:defRPr>
            </a:lvl3pPr>
            <a:lvl4pPr marL="1600200" indent="-228600" eaLnBrk="0" hangingPunct="0">
              <a:defRPr kumimoji="1" sz="1400" b="1">
                <a:solidFill>
                  <a:schemeClr val="tx1"/>
                </a:solidFill>
                <a:latin typeface="Arial" charset="0"/>
                <a:ea typeface="ＨＧｺﾞｼｯｸE-PRO" pitchFamily="50" charset="-128"/>
              </a:defRPr>
            </a:lvl4pPr>
            <a:lvl5pPr marL="2057400" indent="-228600" eaLnBrk="0" hangingPunct="0">
              <a:defRPr kumimoji="1" sz="1400" b="1">
                <a:solidFill>
                  <a:schemeClr val="tx1"/>
                </a:solidFill>
                <a:latin typeface="Arial" charset="0"/>
                <a:ea typeface="ＨＧｺﾞｼｯｸE-PRO" pitchFamily="50" charset="-128"/>
              </a:defRPr>
            </a:lvl5pPr>
            <a:lvl6pPr marL="25146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6pPr>
            <a:lvl7pPr marL="29718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7pPr>
            <a:lvl8pPr marL="34290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8pPr>
            <a:lvl9pPr marL="38862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9pPr>
          </a:lstStyle>
          <a:p>
            <a:pPr eaLnBrk="1" hangingPunct="1"/>
            <a:r>
              <a:rPr lang="en-US" altLang="ja-JP" sz="1000" dirty="0">
                <a:ea typeface="ＭＳ Ｐゴシック" pitchFamily="50" charset="-128"/>
              </a:rPr>
              <a:t>- </a:t>
            </a:r>
            <a:fld id="{1307C970-B476-4A3A-A136-8E8392B8DD7E}" type="slidenum">
              <a:rPr lang="en-US" altLang="ja-JP" sz="1000" smtClean="0">
                <a:ea typeface="ＭＳ Ｐゴシック" pitchFamily="50" charset="-128"/>
              </a:rPr>
              <a:pPr eaLnBrk="1" hangingPunct="1"/>
              <a:t>2</a:t>
            </a:fld>
            <a:r>
              <a:rPr lang="en-US" altLang="ja-JP" sz="1000" dirty="0">
                <a:ea typeface="ＭＳ Ｐゴシック" pitchFamily="50" charset="-128"/>
              </a:rPr>
              <a:t> -</a:t>
            </a:r>
          </a:p>
        </p:txBody>
      </p:sp>
      <p:sp>
        <p:nvSpPr>
          <p:cNvPr id="26627" name="Rectangle 2"/>
          <p:cNvSpPr>
            <a:spLocks noGrp="1" noChangeArrowheads="1"/>
          </p:cNvSpPr>
          <p:nvPr>
            <p:ph type="title"/>
          </p:nvPr>
        </p:nvSpPr>
        <p:spPr/>
        <p:txBody>
          <a:bodyPr/>
          <a:lstStyle/>
          <a:p>
            <a:pPr eaLnBrk="1" hangingPunct="1"/>
            <a:r>
              <a:rPr lang="en-US" altLang="ja-JP" dirty="0">
                <a:latin typeface="Arial" panose="020B0604020202020204" pitchFamily="34" charset="0"/>
                <a:cs typeface="Arial" panose="020B0604020202020204" pitchFamily="34" charset="0"/>
              </a:rPr>
              <a:t>Overview of Keio Business School (KBS)</a:t>
            </a:r>
            <a:br>
              <a:rPr lang="en-US" altLang="ja-JP" dirty="0">
                <a:latin typeface="Arial" panose="020B0604020202020204" pitchFamily="34" charset="0"/>
                <a:cs typeface="Arial" panose="020B0604020202020204" pitchFamily="34" charset="0"/>
              </a:rPr>
            </a:br>
            <a:endParaRPr lang="ja-JP" altLang="en-US" sz="1800" dirty="0">
              <a:latin typeface="Arial" panose="020B0604020202020204" pitchFamily="34" charset="0"/>
              <a:cs typeface="Arial" panose="020B0604020202020204" pitchFamily="34" charset="0"/>
            </a:endParaRPr>
          </a:p>
        </p:txBody>
      </p:sp>
      <p:sp>
        <p:nvSpPr>
          <p:cNvPr id="7" name="Rectangle 3"/>
          <p:cNvSpPr txBox="1">
            <a:spLocks noChangeArrowheads="1"/>
          </p:cNvSpPr>
          <p:nvPr/>
        </p:nvSpPr>
        <p:spPr bwMode="auto">
          <a:xfrm>
            <a:off x="893109" y="2002536"/>
            <a:ext cx="7981016" cy="369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1" compatLnSpc="1">
            <a:prstTxWarp prst="textNoShape">
              <a:avLst/>
            </a:prstTxWarp>
          </a:bodyPr>
          <a:lstStyle>
            <a:lvl1pPr marL="342900" indent="-342900" algn="l" rtl="0" eaLnBrk="0" fontAlgn="base" hangingPunct="0">
              <a:spcBef>
                <a:spcPct val="30000"/>
              </a:spcBef>
              <a:spcAft>
                <a:spcPct val="0"/>
              </a:spcAft>
              <a:defRPr kumimoji="1">
                <a:solidFill>
                  <a:schemeClr val="tx1"/>
                </a:solidFill>
                <a:latin typeface="+mn-lt"/>
                <a:ea typeface="+mn-ea"/>
                <a:cs typeface="+mn-cs"/>
              </a:defRPr>
            </a:lvl1pPr>
            <a:lvl2pPr marL="539750" indent="-285750" algn="l" rtl="0" eaLnBrk="0" fontAlgn="base" hangingPunct="0">
              <a:spcBef>
                <a:spcPct val="30000"/>
              </a:spcBef>
              <a:spcAft>
                <a:spcPct val="0"/>
              </a:spcAft>
              <a:buFont typeface="Wingdings" pitchFamily="2" charset="2"/>
              <a:buChar char="l"/>
              <a:defRPr kumimoji="1">
                <a:solidFill>
                  <a:schemeClr val="tx1"/>
                </a:solidFill>
                <a:latin typeface="+mn-lt"/>
                <a:ea typeface="+mn-ea"/>
              </a:defRPr>
            </a:lvl2pPr>
            <a:lvl3pPr marL="952500" indent="-222250" algn="l" rtl="0" eaLnBrk="0" fontAlgn="base" hangingPunct="0">
              <a:spcBef>
                <a:spcPct val="30000"/>
              </a:spcBef>
              <a:spcAft>
                <a:spcPct val="0"/>
              </a:spcAft>
              <a:buChar char="–"/>
              <a:defRPr kumimoji="1">
                <a:solidFill>
                  <a:schemeClr val="tx1"/>
                </a:solidFill>
                <a:latin typeface="+mn-lt"/>
                <a:ea typeface="+mn-ea"/>
              </a:defRPr>
            </a:lvl3pPr>
            <a:lvl4pPr marL="1390650" indent="-247650" algn="l" rtl="0" eaLnBrk="0" fontAlgn="base" hangingPunct="0">
              <a:spcBef>
                <a:spcPct val="30000"/>
              </a:spcBef>
              <a:spcAft>
                <a:spcPct val="0"/>
              </a:spcAft>
              <a:buSzPct val="70000"/>
              <a:buFont typeface="Wingdings" pitchFamily="2" charset="2"/>
              <a:buChar char="l"/>
              <a:defRPr kumimoji="1">
                <a:solidFill>
                  <a:schemeClr val="tx1"/>
                </a:solidFill>
                <a:latin typeface="+mn-lt"/>
                <a:ea typeface="+mn-ea"/>
              </a:defRPr>
            </a:lvl4pPr>
            <a:lvl5pPr marL="1809750" indent="-228600" algn="l" rtl="0" eaLnBrk="0" fontAlgn="base" hangingPunct="0">
              <a:spcBef>
                <a:spcPct val="30000"/>
              </a:spcBef>
              <a:spcAft>
                <a:spcPct val="0"/>
              </a:spcAft>
              <a:buSzPct val="70000"/>
              <a:buChar char="–"/>
              <a:defRPr kumimoji="1">
                <a:solidFill>
                  <a:schemeClr val="tx1"/>
                </a:solidFill>
                <a:latin typeface="+mn-lt"/>
                <a:ea typeface="+mn-ea"/>
              </a:defRPr>
            </a:lvl5pPr>
            <a:lvl6pPr marL="2266950" indent="-228600" algn="l" rtl="0" fontAlgn="base">
              <a:spcBef>
                <a:spcPct val="30000"/>
              </a:spcBef>
              <a:spcAft>
                <a:spcPct val="0"/>
              </a:spcAft>
              <a:buSzPct val="70000"/>
              <a:buChar char="–"/>
              <a:defRPr kumimoji="1">
                <a:solidFill>
                  <a:schemeClr val="tx1"/>
                </a:solidFill>
                <a:latin typeface="+mn-lt"/>
                <a:ea typeface="+mn-ea"/>
              </a:defRPr>
            </a:lvl6pPr>
            <a:lvl7pPr marL="2724150" indent="-228600" algn="l" rtl="0" fontAlgn="base">
              <a:spcBef>
                <a:spcPct val="30000"/>
              </a:spcBef>
              <a:spcAft>
                <a:spcPct val="0"/>
              </a:spcAft>
              <a:buSzPct val="70000"/>
              <a:buChar char="–"/>
              <a:defRPr kumimoji="1">
                <a:solidFill>
                  <a:schemeClr val="tx1"/>
                </a:solidFill>
                <a:latin typeface="+mn-lt"/>
                <a:ea typeface="+mn-ea"/>
              </a:defRPr>
            </a:lvl7pPr>
            <a:lvl8pPr marL="3181350" indent="-228600" algn="l" rtl="0" fontAlgn="base">
              <a:spcBef>
                <a:spcPct val="30000"/>
              </a:spcBef>
              <a:spcAft>
                <a:spcPct val="0"/>
              </a:spcAft>
              <a:buSzPct val="70000"/>
              <a:buChar char="–"/>
              <a:defRPr kumimoji="1">
                <a:solidFill>
                  <a:schemeClr val="tx1"/>
                </a:solidFill>
                <a:latin typeface="+mn-lt"/>
                <a:ea typeface="+mn-ea"/>
              </a:defRPr>
            </a:lvl8pPr>
            <a:lvl9pPr marL="3638550" indent="-228600" algn="l" rtl="0" fontAlgn="base">
              <a:spcBef>
                <a:spcPct val="30000"/>
              </a:spcBef>
              <a:spcAft>
                <a:spcPct val="0"/>
              </a:spcAft>
              <a:buSzPct val="70000"/>
              <a:buChar char="–"/>
              <a:defRPr kumimoji="1">
                <a:solidFill>
                  <a:schemeClr val="tx1"/>
                </a:solidFill>
                <a:latin typeface="+mn-lt"/>
                <a:ea typeface="+mn-ea"/>
              </a:defRPr>
            </a:lvl9pPr>
          </a:lstStyle>
          <a:p>
            <a:pPr marL="0" indent="0" eaLnBrk="1" hangingPunct="1">
              <a:lnSpc>
                <a:spcPct val="90000"/>
              </a:lnSpc>
              <a:tabLst>
                <a:tab pos="1709738" algn="l"/>
              </a:tabLst>
            </a:pPr>
            <a:r>
              <a:rPr lang="en-US" altLang="ja-JP" sz="2400" kern="0" dirty="0">
                <a:latin typeface="Arial" panose="020B0604020202020204" pitchFamily="34" charset="0"/>
                <a:cs typeface="Arial" panose="020B0604020202020204" pitchFamily="34" charset="0"/>
              </a:rPr>
              <a:t>KBS is Japan’s oldest business school founded in 1962.</a:t>
            </a:r>
          </a:p>
          <a:p>
            <a:pPr marL="0" indent="0" eaLnBrk="1" hangingPunct="1">
              <a:lnSpc>
                <a:spcPct val="90000"/>
              </a:lnSpc>
              <a:tabLst>
                <a:tab pos="1709738" algn="l"/>
              </a:tabLst>
            </a:pPr>
            <a:endParaRPr lang="en-US" altLang="ja-JP" sz="2400" kern="0" dirty="0">
              <a:latin typeface="Arial" panose="020B0604020202020204" pitchFamily="34" charset="0"/>
              <a:cs typeface="Arial" panose="020B0604020202020204" pitchFamily="34" charset="0"/>
            </a:endParaRPr>
          </a:p>
          <a:p>
            <a:pPr marL="0" indent="0" eaLnBrk="1" hangingPunct="1">
              <a:lnSpc>
                <a:spcPct val="90000"/>
              </a:lnSpc>
              <a:tabLst>
                <a:tab pos="1709738" algn="l"/>
              </a:tabLst>
            </a:pPr>
            <a:r>
              <a:rPr lang="en-US" altLang="ja-JP" sz="2400" kern="0" dirty="0">
                <a:latin typeface="Arial" panose="020B0604020202020204" pitchFamily="34" charset="0"/>
                <a:cs typeface="Arial" panose="020B0604020202020204" pitchFamily="34" charset="0"/>
              </a:rPr>
              <a:t>KBS provides programs which offers MBA, EMBA and Ph.D. degrees.</a:t>
            </a:r>
          </a:p>
          <a:p>
            <a:pPr marL="0" indent="0" eaLnBrk="1" hangingPunct="1">
              <a:lnSpc>
                <a:spcPct val="90000"/>
              </a:lnSpc>
              <a:tabLst>
                <a:tab pos="1709738" algn="l"/>
              </a:tabLst>
            </a:pPr>
            <a:endParaRPr lang="en-US" altLang="ja-JP" sz="2400" kern="0" dirty="0">
              <a:latin typeface="Arial" panose="020B0604020202020204" pitchFamily="34" charset="0"/>
              <a:cs typeface="Arial" panose="020B0604020202020204" pitchFamily="34" charset="0"/>
            </a:endParaRPr>
          </a:p>
          <a:p>
            <a:pPr marL="0" indent="0" eaLnBrk="1" hangingPunct="1">
              <a:lnSpc>
                <a:spcPct val="90000"/>
              </a:lnSpc>
              <a:tabLst>
                <a:tab pos="1709738" algn="l"/>
              </a:tabLst>
            </a:pPr>
            <a:r>
              <a:rPr lang="en-US" altLang="ja-JP" sz="2400" kern="0" dirty="0">
                <a:latin typeface="Arial" panose="020B0604020202020204" pitchFamily="34" charset="0"/>
                <a:cs typeface="Arial" panose="020B0604020202020204" pitchFamily="34" charset="0"/>
              </a:rPr>
              <a:t>KBS is the only business school in Japan accredited by two major international accreditation organizations, AACSB International and EFMD EQUIS. </a:t>
            </a:r>
          </a:p>
          <a:p>
            <a:pPr marL="0" indent="0" eaLnBrk="1" hangingPunct="1">
              <a:lnSpc>
                <a:spcPct val="90000"/>
              </a:lnSpc>
              <a:tabLst>
                <a:tab pos="1709738" algn="l"/>
              </a:tabLst>
            </a:pPr>
            <a:endParaRPr lang="en-US" altLang="ja-JP" sz="1800" b="1" kern="0" dirty="0">
              <a:solidFill>
                <a:srgbClr val="FF0000"/>
              </a:solidFill>
              <a:latin typeface="Arial" panose="020B0604020202020204" pitchFamily="34" charset="0"/>
              <a:cs typeface="Arial" panose="020B0604020202020204" pitchFamily="34" charset="0"/>
            </a:endParaRPr>
          </a:p>
          <a:p>
            <a:pPr marL="0" indent="0" eaLnBrk="1" hangingPunct="1">
              <a:lnSpc>
                <a:spcPct val="90000"/>
              </a:lnSpc>
              <a:tabLst>
                <a:tab pos="1709738" algn="l"/>
              </a:tabLst>
            </a:pPr>
            <a:endParaRPr lang="en-US" altLang="ja-JP" sz="1800" b="1" kern="0" dirty="0">
              <a:solidFill>
                <a:srgbClr val="FF0000"/>
              </a:solidFill>
              <a:latin typeface="Arial" panose="020B0604020202020204" pitchFamily="34" charset="0"/>
              <a:cs typeface="Arial" panose="020B0604020202020204" pitchFamily="34" charset="0"/>
            </a:endParaRPr>
          </a:p>
          <a:p>
            <a:pPr marL="0" indent="0" eaLnBrk="1" hangingPunct="1">
              <a:lnSpc>
                <a:spcPct val="90000"/>
              </a:lnSpc>
              <a:tabLst>
                <a:tab pos="1709738" algn="l"/>
              </a:tabLst>
            </a:pPr>
            <a:endParaRPr lang="en-US" altLang="ja-JP" sz="1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836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latin typeface="Arial" panose="020B0604020202020204" pitchFamily="34" charset="0"/>
                <a:cs typeface="Arial" panose="020B0604020202020204" pitchFamily="34" charset="0"/>
              </a:rPr>
              <a:t>History of the smart city project in Japan</a:t>
            </a:r>
            <a:endParaRPr lang="ja-JP" altLang="en-US" dirty="0">
              <a:latin typeface="Arial" panose="020B0604020202020204" pitchFamily="34" charset="0"/>
              <a:cs typeface="Arial" panose="020B0604020202020204" pitchFamily="34" charset="0"/>
            </a:endParaRPr>
          </a:p>
        </p:txBody>
      </p:sp>
      <p:sp>
        <p:nvSpPr>
          <p:cNvPr id="5" name="コンテンツ プレースホルダー 4"/>
          <p:cNvSpPr>
            <a:spLocks noGrp="1"/>
          </p:cNvSpPr>
          <p:nvPr>
            <p:ph idx="1"/>
          </p:nvPr>
        </p:nvSpPr>
        <p:spPr>
          <a:xfrm>
            <a:off x="2753581" y="1643030"/>
            <a:ext cx="6936722" cy="3676915"/>
          </a:xfrm>
        </p:spPr>
        <p:txBody>
          <a:bodyPr/>
          <a:lstStyle/>
          <a:p>
            <a:pPr marL="0" indent="0"/>
            <a:r>
              <a:rPr lang="en-US" altLang="ja-JP" dirty="0">
                <a:latin typeface="Arial" panose="020B0604020202020204" pitchFamily="34" charset="0"/>
                <a:cs typeface="Arial" panose="020B0604020202020204" pitchFamily="34" charset="0"/>
              </a:rPr>
              <a:t>My </a:t>
            </a:r>
            <a:r>
              <a:rPr lang="en-US" altLang="ja-JP" dirty="0" err="1">
                <a:latin typeface="Arial" panose="020B0604020202020204" pitchFamily="34" charset="0"/>
                <a:cs typeface="Arial" panose="020B0604020202020204" pitchFamily="34" charset="0"/>
              </a:rPr>
              <a:t>collegue</a:t>
            </a:r>
            <a:r>
              <a:rPr lang="en-US" altLang="ja-JP" dirty="0">
                <a:latin typeface="Arial" panose="020B0604020202020204" pitchFamily="34" charset="0"/>
                <a:cs typeface="Arial" panose="020B0604020202020204" pitchFamily="34" charset="0"/>
              </a:rPr>
              <a:t> and I proposed the smart city concept to METI (Ministry of Economy, Trade and Industry) when I was working for Dream Incubator (DI) Inc.  </a:t>
            </a:r>
          </a:p>
          <a:p>
            <a:pPr marL="0" indent="0"/>
            <a:endParaRPr lang="en-US" altLang="ja-JP" dirty="0">
              <a:latin typeface="Arial" panose="020B0604020202020204" pitchFamily="34" charset="0"/>
              <a:cs typeface="Arial" panose="020B0604020202020204" pitchFamily="34" charset="0"/>
            </a:endParaRPr>
          </a:p>
          <a:p>
            <a:pPr marL="0" indent="0"/>
            <a:r>
              <a:rPr lang="en-US" altLang="ja-JP" dirty="0">
                <a:latin typeface="Arial" panose="020B0604020202020204" pitchFamily="34" charset="0"/>
                <a:cs typeface="Arial" panose="020B0604020202020204" pitchFamily="34" charset="0"/>
              </a:rPr>
              <a:t>DI developed public policies for the smart city project with METI.</a:t>
            </a:r>
          </a:p>
          <a:p>
            <a:pPr marL="0" indent="0"/>
            <a:endParaRPr lang="en-US" altLang="ja-JP" dirty="0">
              <a:latin typeface="Arial" panose="020B0604020202020204" pitchFamily="34" charset="0"/>
              <a:cs typeface="Arial" panose="020B0604020202020204" pitchFamily="34" charset="0"/>
            </a:endParaRPr>
          </a:p>
          <a:p>
            <a:pPr marL="0" indent="0"/>
            <a:r>
              <a:rPr lang="en-US" altLang="ja-JP" dirty="0">
                <a:latin typeface="Arial" panose="020B0604020202020204" pitchFamily="34" charset="0"/>
                <a:cs typeface="Arial" panose="020B0604020202020204" pitchFamily="34" charset="0"/>
              </a:rPr>
              <a:t>DI worked on planning for the projects with Mitsubishi Estate and Toyota Motor. </a:t>
            </a:r>
          </a:p>
          <a:p>
            <a:pPr marL="0" indent="0"/>
            <a:endParaRPr lang="en-US" altLang="ja-JP" dirty="0">
              <a:latin typeface="Arial" panose="020B0604020202020204" pitchFamily="34" charset="0"/>
              <a:cs typeface="Arial" panose="020B0604020202020204" pitchFamily="34" charset="0"/>
            </a:endParaRPr>
          </a:p>
          <a:p>
            <a:pPr marL="0" indent="0"/>
            <a:r>
              <a:rPr lang="en-US" altLang="ja-JP" dirty="0">
                <a:latin typeface="Arial" panose="020B0604020202020204" pitchFamily="34" charset="0"/>
                <a:cs typeface="Arial" panose="020B0604020202020204" pitchFamily="34" charset="0"/>
              </a:rPr>
              <a:t>The smart city projects were executed in City of Yokohama, Toyota City, </a:t>
            </a:r>
            <a:r>
              <a:rPr lang="en-US" altLang="ja-JP" dirty="0" err="1">
                <a:latin typeface="Arial" panose="020B0604020202020204" pitchFamily="34" charset="0"/>
                <a:cs typeface="Arial" panose="020B0604020202020204" pitchFamily="34" charset="0"/>
              </a:rPr>
              <a:t>Keihanna</a:t>
            </a:r>
            <a:r>
              <a:rPr lang="en-US" altLang="ja-JP" dirty="0">
                <a:latin typeface="Arial" panose="020B0604020202020204" pitchFamily="34" charset="0"/>
                <a:cs typeface="Arial" panose="020B0604020202020204" pitchFamily="34" charset="0"/>
              </a:rPr>
              <a:t> (Kyoto) and City of Kitakyushu. </a:t>
            </a:r>
          </a:p>
          <a:p>
            <a:pPr marL="0" indent="0"/>
            <a:endParaRPr kumimoji="1" lang="en-US" altLang="ja-JP" dirty="0">
              <a:latin typeface="Arial" panose="020B0604020202020204" pitchFamily="34" charset="0"/>
              <a:cs typeface="Arial" panose="020B0604020202020204" pitchFamily="34" charset="0"/>
            </a:endParaRPr>
          </a:p>
          <a:p>
            <a:pPr marL="0" indent="0"/>
            <a:endParaRPr kumimoji="1" lang="ja-JP" altLang="en-US" dirty="0">
              <a:latin typeface="Arial" panose="020B0604020202020204" pitchFamily="34" charset="0"/>
              <a:cs typeface="Arial" panose="020B0604020202020204" pitchFamily="34" charset="0"/>
            </a:endParaRPr>
          </a:p>
        </p:txBody>
      </p:sp>
      <p:sp>
        <p:nvSpPr>
          <p:cNvPr id="6" name="コンテンツ プレースホルダー 4"/>
          <p:cNvSpPr txBox="1">
            <a:spLocks/>
          </p:cNvSpPr>
          <p:nvPr/>
        </p:nvSpPr>
        <p:spPr>
          <a:xfrm>
            <a:off x="297874" y="1711980"/>
            <a:ext cx="1385959" cy="541809"/>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6">
                  <a:lumMod val="75000"/>
                </a:schemeClr>
              </a:buClr>
              <a:buFont typeface="Wingdings"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75000"/>
                </a:schemeClr>
              </a:buClr>
              <a:buFont typeface="Wingdings"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lumMod val="75000"/>
                </a:schemeClr>
              </a:buClr>
              <a:buFont typeface="Wingdings"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Clr>
                <a:schemeClr val="tx2">
                  <a:lumMod val="75000"/>
                </a:schemeClr>
              </a:buClr>
              <a:buFont typeface="Wingdings" charset="2"/>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ja-JP" dirty="0">
                <a:latin typeface="Arial" panose="020B0604020202020204" pitchFamily="34" charset="0"/>
                <a:cs typeface="Arial" panose="020B0604020202020204" pitchFamily="34" charset="0"/>
              </a:rPr>
              <a:t>Jan., 2009:	</a:t>
            </a:r>
            <a:endParaRPr lang="ja-JP" altLang="en-US" dirty="0">
              <a:latin typeface="Arial" panose="020B0604020202020204" pitchFamily="34" charset="0"/>
              <a:cs typeface="Arial" panose="020B0604020202020204" pitchFamily="34" charset="0"/>
            </a:endParaRPr>
          </a:p>
        </p:txBody>
      </p:sp>
      <p:sp>
        <p:nvSpPr>
          <p:cNvPr id="7" name="コンテンツ プレースホルダー 4"/>
          <p:cNvSpPr txBox="1">
            <a:spLocks/>
          </p:cNvSpPr>
          <p:nvPr/>
        </p:nvSpPr>
        <p:spPr>
          <a:xfrm>
            <a:off x="266859" y="2978908"/>
            <a:ext cx="2486722" cy="541809"/>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6">
                  <a:lumMod val="75000"/>
                </a:schemeClr>
              </a:buClr>
              <a:buFont typeface="Wingdings"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75000"/>
                </a:schemeClr>
              </a:buClr>
              <a:buFont typeface="Wingdings"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lumMod val="75000"/>
                </a:schemeClr>
              </a:buClr>
              <a:buFont typeface="Wingdings"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Clr>
                <a:schemeClr val="tx2">
                  <a:lumMod val="75000"/>
                </a:schemeClr>
              </a:buClr>
              <a:buFont typeface="Wingdings" charset="2"/>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ja-JP" dirty="0" err="1">
                <a:latin typeface="Arial" panose="020B0604020202020204" pitchFamily="34" charset="0"/>
                <a:cs typeface="Arial" panose="020B0604020202020204" pitchFamily="34" charset="0"/>
              </a:rPr>
              <a:t>Mar.~Aug</a:t>
            </a:r>
            <a:r>
              <a:rPr lang="en-US" altLang="ja-JP" dirty="0">
                <a:latin typeface="Arial" panose="020B0604020202020204" pitchFamily="34" charset="0"/>
                <a:cs typeface="Arial" panose="020B0604020202020204" pitchFamily="34" charset="0"/>
              </a:rPr>
              <a:t>., 2009:	</a:t>
            </a:r>
            <a:endParaRPr lang="ja-JP" altLang="en-US" dirty="0">
              <a:latin typeface="Arial" panose="020B0604020202020204" pitchFamily="34" charset="0"/>
              <a:cs typeface="Arial" panose="020B0604020202020204" pitchFamily="34" charset="0"/>
            </a:endParaRPr>
          </a:p>
        </p:txBody>
      </p:sp>
      <p:sp>
        <p:nvSpPr>
          <p:cNvPr id="8" name="コンテンツ プレースホルダー 4"/>
          <p:cNvSpPr txBox="1">
            <a:spLocks/>
          </p:cNvSpPr>
          <p:nvPr/>
        </p:nvSpPr>
        <p:spPr>
          <a:xfrm>
            <a:off x="245326" y="3701246"/>
            <a:ext cx="2486722" cy="541809"/>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6">
                  <a:lumMod val="75000"/>
                </a:schemeClr>
              </a:buClr>
              <a:buFont typeface="Wingdings"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75000"/>
                </a:schemeClr>
              </a:buClr>
              <a:buFont typeface="Wingdings"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lumMod val="75000"/>
                </a:schemeClr>
              </a:buClr>
              <a:buFont typeface="Wingdings"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Clr>
                <a:schemeClr val="tx2">
                  <a:lumMod val="75000"/>
                </a:schemeClr>
              </a:buClr>
              <a:buFont typeface="Wingdings" charset="2"/>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ja-JP" dirty="0">
                <a:latin typeface="Arial" panose="020B0604020202020204" pitchFamily="34" charset="0"/>
                <a:cs typeface="Arial" panose="020B0604020202020204" pitchFamily="34" charset="0"/>
              </a:rPr>
              <a:t>Apr., 2009 ~Mar., 2010:	</a:t>
            </a:r>
            <a:endParaRPr lang="ja-JP" altLang="en-US" dirty="0">
              <a:latin typeface="Arial" panose="020B0604020202020204" pitchFamily="34" charset="0"/>
              <a:cs typeface="Arial" panose="020B0604020202020204" pitchFamily="34" charset="0"/>
            </a:endParaRPr>
          </a:p>
        </p:txBody>
      </p:sp>
      <p:sp>
        <p:nvSpPr>
          <p:cNvPr id="9" name="コンテンツ プレースホルダー 4"/>
          <p:cNvSpPr txBox="1">
            <a:spLocks/>
          </p:cNvSpPr>
          <p:nvPr/>
        </p:nvSpPr>
        <p:spPr>
          <a:xfrm>
            <a:off x="238150" y="4683365"/>
            <a:ext cx="2486722" cy="541809"/>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6">
                  <a:lumMod val="75000"/>
                </a:schemeClr>
              </a:buClr>
              <a:buFont typeface="Wingdings"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lumMod val="75000"/>
                </a:schemeClr>
              </a:buClr>
              <a:buFont typeface="Wingdings"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lumMod val="75000"/>
                </a:schemeClr>
              </a:buClr>
              <a:buFont typeface="Wingdings"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Clr>
                <a:schemeClr val="tx2">
                  <a:lumMod val="75000"/>
                </a:schemeClr>
              </a:buClr>
              <a:buFont typeface="Wingdings" charset="2"/>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ja-JP" dirty="0">
                <a:latin typeface="Arial" panose="020B0604020202020204" pitchFamily="34" charset="0"/>
                <a:cs typeface="Arial" panose="020B0604020202020204" pitchFamily="34" charset="0"/>
              </a:rPr>
              <a:t>Apr., 2010 ~Mar., 2015:	</a:t>
            </a:r>
            <a:endParaRPr lang="ja-JP" altLang="en-US" dirty="0">
              <a:latin typeface="Arial" panose="020B0604020202020204" pitchFamily="34" charset="0"/>
              <a:cs typeface="Arial" panose="020B0604020202020204" pitchFamily="34" charset="0"/>
            </a:endParaRPr>
          </a:p>
        </p:txBody>
      </p:sp>
      <p:sp>
        <p:nvSpPr>
          <p:cNvPr id="10" name="スライド番号プレースホルダー 3"/>
          <p:cNvSpPr txBox="1">
            <a:spLocks/>
          </p:cNvSpPr>
          <p:nvPr/>
        </p:nvSpPr>
        <p:spPr>
          <a:xfrm>
            <a:off x="9379895" y="6546442"/>
            <a:ext cx="464344" cy="288925"/>
          </a:xfrm>
          <a:prstGeom prst="rect">
            <a:avLst/>
          </a:prstGeom>
          <a:noFill/>
        </p:spPr>
        <p:txBody>
          <a:bodyPr lIns="84419" tIns="42210" rIns="84419" bIns="42210"/>
          <a:lstStyle>
            <a:defPPr>
              <a:defRPr lang="en-US"/>
            </a:defPPr>
            <a:lvl1pPr marL="0" algn="l" defTabSz="457200" rtl="0" eaLnBrk="0" latinLnBrk="0" hangingPunct="0">
              <a:defRPr kumimoji="1" sz="1200" b="1" kern="1200">
                <a:solidFill>
                  <a:schemeClr val="tx1"/>
                </a:solidFill>
                <a:latin typeface="Arial" charset="0"/>
                <a:ea typeface="ＨＧｺﾞｼｯｸE-PRO" pitchFamily="50" charset="-128"/>
                <a:cs typeface="+mn-cs"/>
              </a:defRPr>
            </a:lvl1pPr>
            <a:lvl2pPr marL="633142" indent="-243516" algn="l" defTabSz="457200" rtl="0" eaLnBrk="0" latinLnBrk="0" hangingPunct="0">
              <a:defRPr kumimoji="1" sz="1200" b="1" kern="1200">
                <a:solidFill>
                  <a:schemeClr val="tx1"/>
                </a:solidFill>
                <a:latin typeface="Arial" charset="0"/>
                <a:ea typeface="ＨＧｺﾞｼｯｸE-PRO" pitchFamily="50" charset="-128"/>
                <a:cs typeface="+mn-cs"/>
              </a:defRPr>
            </a:lvl2pPr>
            <a:lvl3pPr marL="974065" indent="-194813" algn="l" defTabSz="457200" rtl="0" eaLnBrk="0" latinLnBrk="0" hangingPunct="0">
              <a:defRPr kumimoji="1" sz="1200" b="1" kern="1200">
                <a:solidFill>
                  <a:schemeClr val="tx1"/>
                </a:solidFill>
                <a:latin typeface="Arial" charset="0"/>
                <a:ea typeface="ＨＧｺﾞｼｯｸE-PRO" pitchFamily="50" charset="-128"/>
                <a:cs typeface="+mn-cs"/>
              </a:defRPr>
            </a:lvl3pPr>
            <a:lvl4pPr marL="1363690" indent="-194813" algn="l" defTabSz="457200" rtl="0" eaLnBrk="0" latinLnBrk="0" hangingPunct="0">
              <a:defRPr kumimoji="1" sz="1200" b="1" kern="1200">
                <a:solidFill>
                  <a:schemeClr val="tx1"/>
                </a:solidFill>
                <a:latin typeface="Arial" charset="0"/>
                <a:ea typeface="ＨＧｺﾞｼｯｸE-PRO" pitchFamily="50" charset="-128"/>
                <a:cs typeface="+mn-cs"/>
              </a:defRPr>
            </a:lvl4pPr>
            <a:lvl5pPr marL="1753316" indent="-194813" algn="l" defTabSz="457200" rtl="0" eaLnBrk="0" latinLnBrk="0" hangingPunct="0">
              <a:defRPr kumimoji="1" sz="1200" b="1" kern="1200">
                <a:solidFill>
                  <a:schemeClr val="tx1"/>
                </a:solidFill>
                <a:latin typeface="Arial" charset="0"/>
                <a:ea typeface="ＨＧｺﾞｼｯｸE-PRO" pitchFamily="50" charset="-128"/>
                <a:cs typeface="+mn-cs"/>
              </a:defRPr>
            </a:lvl5pPr>
            <a:lvl6pPr marL="2142942"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6pPr>
            <a:lvl7pPr marL="2532568"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7pPr>
            <a:lvl8pPr marL="2922194"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8pPr>
            <a:lvl9pPr marL="3311820"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9pPr>
          </a:lstStyle>
          <a:p>
            <a:pPr eaLnBrk="1" hangingPunct="1"/>
            <a:r>
              <a:rPr lang="en-US" altLang="ja-JP" sz="975">
                <a:ea typeface="ＭＳ Ｐゴシック" pitchFamily="50" charset="-128"/>
              </a:rPr>
              <a:t>- </a:t>
            </a:r>
            <a:fld id="{43EFBC3C-EC01-40E1-A171-AC9ECB838351}" type="slidenum">
              <a:rPr lang="en-US" altLang="ja-JP" sz="975">
                <a:ea typeface="ＭＳ Ｐゴシック" pitchFamily="50" charset="-128"/>
              </a:rPr>
              <a:pPr eaLnBrk="1" hangingPunct="1"/>
              <a:t>3</a:t>
            </a:fld>
            <a:r>
              <a:rPr lang="en-US" altLang="ja-JP" sz="975">
                <a:ea typeface="ＭＳ Ｐゴシック" pitchFamily="50" charset="-128"/>
              </a:rPr>
              <a:t> -</a:t>
            </a:r>
            <a:endParaRPr lang="en-US" altLang="ja-JP" sz="975" dirty="0">
              <a:ea typeface="ＭＳ Ｐゴシック" pitchFamily="50" charset="-128"/>
            </a:endParaRPr>
          </a:p>
        </p:txBody>
      </p:sp>
    </p:spTree>
    <p:extLst>
      <p:ext uri="{BB962C8B-B14F-4D97-AF65-F5344CB8AC3E}">
        <p14:creationId xmlns:p14="http://schemas.microsoft.com/office/powerpoint/2010/main" val="1074149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ー 3"/>
          <p:cNvSpPr>
            <a:spLocks noGrp="1"/>
          </p:cNvSpPr>
          <p:nvPr>
            <p:ph type="sldNum" sz="quarter" idx="10"/>
          </p:nvPr>
        </p:nvSpPr>
        <p:spPr>
          <a:noFill/>
        </p:spPr>
        <p:txBody>
          <a:bodyPr/>
          <a:lstStyle>
            <a:lvl1pPr eaLnBrk="0" hangingPunct="0">
              <a:defRPr kumimoji="1" sz="1400" b="1">
                <a:solidFill>
                  <a:schemeClr val="tx1"/>
                </a:solidFill>
                <a:latin typeface="Arial" charset="0"/>
                <a:ea typeface="ＨＧｺﾞｼｯｸE-PRO" pitchFamily="50" charset="-128"/>
              </a:defRPr>
            </a:lvl1pPr>
            <a:lvl2pPr marL="742950" indent="-285750" eaLnBrk="0" hangingPunct="0">
              <a:defRPr kumimoji="1" sz="1400" b="1">
                <a:solidFill>
                  <a:schemeClr val="tx1"/>
                </a:solidFill>
                <a:latin typeface="Arial" charset="0"/>
                <a:ea typeface="ＨＧｺﾞｼｯｸE-PRO" pitchFamily="50" charset="-128"/>
              </a:defRPr>
            </a:lvl2pPr>
            <a:lvl3pPr marL="1143000" indent="-228600" eaLnBrk="0" hangingPunct="0">
              <a:defRPr kumimoji="1" sz="1400" b="1">
                <a:solidFill>
                  <a:schemeClr val="tx1"/>
                </a:solidFill>
                <a:latin typeface="Arial" charset="0"/>
                <a:ea typeface="ＨＧｺﾞｼｯｸE-PRO" pitchFamily="50" charset="-128"/>
              </a:defRPr>
            </a:lvl3pPr>
            <a:lvl4pPr marL="1600200" indent="-228600" eaLnBrk="0" hangingPunct="0">
              <a:defRPr kumimoji="1" sz="1400" b="1">
                <a:solidFill>
                  <a:schemeClr val="tx1"/>
                </a:solidFill>
                <a:latin typeface="Arial" charset="0"/>
                <a:ea typeface="ＨＧｺﾞｼｯｸE-PRO" pitchFamily="50" charset="-128"/>
              </a:defRPr>
            </a:lvl4pPr>
            <a:lvl5pPr marL="2057400" indent="-228600" eaLnBrk="0" hangingPunct="0">
              <a:defRPr kumimoji="1" sz="1400" b="1">
                <a:solidFill>
                  <a:schemeClr val="tx1"/>
                </a:solidFill>
                <a:latin typeface="Arial" charset="0"/>
                <a:ea typeface="ＨＧｺﾞｼｯｸE-PRO" pitchFamily="50" charset="-128"/>
              </a:defRPr>
            </a:lvl5pPr>
            <a:lvl6pPr marL="25146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6pPr>
            <a:lvl7pPr marL="29718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7pPr>
            <a:lvl8pPr marL="34290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8pPr>
            <a:lvl9pPr marL="38862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9pPr>
          </a:lstStyle>
          <a:p>
            <a:pPr eaLnBrk="1" hangingPunct="1"/>
            <a:r>
              <a:rPr lang="en-US" altLang="ja-JP" sz="1000" dirty="0">
                <a:ea typeface="ＭＳ Ｐゴシック" pitchFamily="50" charset="-128"/>
              </a:rPr>
              <a:t>- </a:t>
            </a:r>
            <a:fld id="{1307C970-B476-4A3A-A136-8E8392B8DD7E}" type="slidenum">
              <a:rPr lang="en-US" altLang="ja-JP" sz="1000" smtClean="0">
                <a:ea typeface="ＭＳ Ｐゴシック" pitchFamily="50" charset="-128"/>
              </a:rPr>
              <a:pPr eaLnBrk="1" hangingPunct="1"/>
              <a:t>4</a:t>
            </a:fld>
            <a:r>
              <a:rPr lang="en-US" altLang="ja-JP" sz="1000" dirty="0">
                <a:ea typeface="ＭＳ Ｐゴシック" pitchFamily="50" charset="-128"/>
              </a:rPr>
              <a:t> -</a:t>
            </a:r>
          </a:p>
        </p:txBody>
      </p:sp>
      <p:sp>
        <p:nvSpPr>
          <p:cNvPr id="26627" name="Rectangle 2"/>
          <p:cNvSpPr>
            <a:spLocks noGrp="1" noChangeArrowheads="1"/>
          </p:cNvSpPr>
          <p:nvPr>
            <p:ph type="title"/>
          </p:nvPr>
        </p:nvSpPr>
        <p:spPr/>
        <p:txBody>
          <a:bodyPr/>
          <a:lstStyle/>
          <a:p>
            <a:pPr eaLnBrk="1" hangingPunct="1"/>
            <a:r>
              <a:rPr lang="en-US" altLang="ja-JP" dirty="0">
                <a:latin typeface="Arial" panose="020B0604020202020204" pitchFamily="34" charset="0"/>
                <a:cs typeface="Arial" panose="020B0604020202020204" pitchFamily="34" charset="0"/>
              </a:rPr>
              <a:t>Overview of Dream Incubator (DI)</a:t>
            </a:r>
            <a:br>
              <a:rPr lang="en-US" altLang="ja-JP" dirty="0">
                <a:latin typeface="Arial" panose="020B0604020202020204" pitchFamily="34" charset="0"/>
                <a:cs typeface="Arial" panose="020B0604020202020204" pitchFamily="34" charset="0"/>
              </a:rPr>
            </a:br>
            <a:endParaRPr lang="ja-JP" altLang="en-US" sz="1800" dirty="0">
              <a:latin typeface="Arial" panose="020B0604020202020204" pitchFamily="34" charset="0"/>
              <a:cs typeface="Arial" panose="020B0604020202020204" pitchFamily="34" charset="0"/>
            </a:endParaRPr>
          </a:p>
        </p:txBody>
      </p:sp>
      <p:sp>
        <p:nvSpPr>
          <p:cNvPr id="7" name="Rectangle 3"/>
          <p:cNvSpPr txBox="1">
            <a:spLocks noChangeArrowheads="1"/>
          </p:cNvSpPr>
          <p:nvPr/>
        </p:nvSpPr>
        <p:spPr bwMode="auto">
          <a:xfrm>
            <a:off x="1182034" y="1287945"/>
            <a:ext cx="7541931" cy="412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1" compatLnSpc="1">
            <a:prstTxWarp prst="textNoShape">
              <a:avLst/>
            </a:prstTxWarp>
          </a:bodyPr>
          <a:lstStyle>
            <a:lvl1pPr marL="342900" indent="-342900" algn="l" rtl="0" eaLnBrk="0" fontAlgn="base" hangingPunct="0">
              <a:spcBef>
                <a:spcPct val="30000"/>
              </a:spcBef>
              <a:spcAft>
                <a:spcPct val="0"/>
              </a:spcAft>
              <a:defRPr kumimoji="1">
                <a:solidFill>
                  <a:schemeClr val="tx1"/>
                </a:solidFill>
                <a:latin typeface="+mn-lt"/>
                <a:ea typeface="+mn-ea"/>
                <a:cs typeface="+mn-cs"/>
              </a:defRPr>
            </a:lvl1pPr>
            <a:lvl2pPr marL="539750" indent="-285750" algn="l" rtl="0" eaLnBrk="0" fontAlgn="base" hangingPunct="0">
              <a:spcBef>
                <a:spcPct val="30000"/>
              </a:spcBef>
              <a:spcAft>
                <a:spcPct val="0"/>
              </a:spcAft>
              <a:buFont typeface="Wingdings" pitchFamily="2" charset="2"/>
              <a:buChar char="l"/>
              <a:defRPr kumimoji="1">
                <a:solidFill>
                  <a:schemeClr val="tx1"/>
                </a:solidFill>
                <a:latin typeface="+mn-lt"/>
                <a:ea typeface="+mn-ea"/>
              </a:defRPr>
            </a:lvl2pPr>
            <a:lvl3pPr marL="952500" indent="-222250" algn="l" rtl="0" eaLnBrk="0" fontAlgn="base" hangingPunct="0">
              <a:spcBef>
                <a:spcPct val="30000"/>
              </a:spcBef>
              <a:spcAft>
                <a:spcPct val="0"/>
              </a:spcAft>
              <a:buChar char="–"/>
              <a:defRPr kumimoji="1">
                <a:solidFill>
                  <a:schemeClr val="tx1"/>
                </a:solidFill>
                <a:latin typeface="+mn-lt"/>
                <a:ea typeface="+mn-ea"/>
              </a:defRPr>
            </a:lvl3pPr>
            <a:lvl4pPr marL="1390650" indent="-247650" algn="l" rtl="0" eaLnBrk="0" fontAlgn="base" hangingPunct="0">
              <a:spcBef>
                <a:spcPct val="30000"/>
              </a:spcBef>
              <a:spcAft>
                <a:spcPct val="0"/>
              </a:spcAft>
              <a:buSzPct val="70000"/>
              <a:buFont typeface="Wingdings" pitchFamily="2" charset="2"/>
              <a:buChar char="l"/>
              <a:defRPr kumimoji="1">
                <a:solidFill>
                  <a:schemeClr val="tx1"/>
                </a:solidFill>
                <a:latin typeface="+mn-lt"/>
                <a:ea typeface="+mn-ea"/>
              </a:defRPr>
            </a:lvl4pPr>
            <a:lvl5pPr marL="1809750" indent="-228600" algn="l" rtl="0" eaLnBrk="0" fontAlgn="base" hangingPunct="0">
              <a:spcBef>
                <a:spcPct val="30000"/>
              </a:spcBef>
              <a:spcAft>
                <a:spcPct val="0"/>
              </a:spcAft>
              <a:buSzPct val="70000"/>
              <a:buChar char="–"/>
              <a:defRPr kumimoji="1">
                <a:solidFill>
                  <a:schemeClr val="tx1"/>
                </a:solidFill>
                <a:latin typeface="+mn-lt"/>
                <a:ea typeface="+mn-ea"/>
              </a:defRPr>
            </a:lvl5pPr>
            <a:lvl6pPr marL="2266950" indent="-228600" algn="l" rtl="0" fontAlgn="base">
              <a:spcBef>
                <a:spcPct val="30000"/>
              </a:spcBef>
              <a:spcAft>
                <a:spcPct val="0"/>
              </a:spcAft>
              <a:buSzPct val="70000"/>
              <a:buChar char="–"/>
              <a:defRPr kumimoji="1">
                <a:solidFill>
                  <a:schemeClr val="tx1"/>
                </a:solidFill>
                <a:latin typeface="+mn-lt"/>
                <a:ea typeface="+mn-ea"/>
              </a:defRPr>
            </a:lvl6pPr>
            <a:lvl7pPr marL="2724150" indent="-228600" algn="l" rtl="0" fontAlgn="base">
              <a:spcBef>
                <a:spcPct val="30000"/>
              </a:spcBef>
              <a:spcAft>
                <a:spcPct val="0"/>
              </a:spcAft>
              <a:buSzPct val="70000"/>
              <a:buChar char="–"/>
              <a:defRPr kumimoji="1">
                <a:solidFill>
                  <a:schemeClr val="tx1"/>
                </a:solidFill>
                <a:latin typeface="+mn-lt"/>
                <a:ea typeface="+mn-ea"/>
              </a:defRPr>
            </a:lvl7pPr>
            <a:lvl8pPr marL="3181350" indent="-228600" algn="l" rtl="0" fontAlgn="base">
              <a:spcBef>
                <a:spcPct val="30000"/>
              </a:spcBef>
              <a:spcAft>
                <a:spcPct val="0"/>
              </a:spcAft>
              <a:buSzPct val="70000"/>
              <a:buChar char="–"/>
              <a:defRPr kumimoji="1">
                <a:solidFill>
                  <a:schemeClr val="tx1"/>
                </a:solidFill>
                <a:latin typeface="+mn-lt"/>
                <a:ea typeface="+mn-ea"/>
              </a:defRPr>
            </a:lvl8pPr>
            <a:lvl9pPr marL="3638550" indent="-228600" algn="l" rtl="0" fontAlgn="base">
              <a:spcBef>
                <a:spcPct val="30000"/>
              </a:spcBef>
              <a:spcAft>
                <a:spcPct val="0"/>
              </a:spcAft>
              <a:buSzPct val="70000"/>
              <a:buChar char="–"/>
              <a:defRPr kumimoji="1">
                <a:solidFill>
                  <a:schemeClr val="tx1"/>
                </a:solidFill>
                <a:latin typeface="+mn-lt"/>
                <a:ea typeface="+mn-ea"/>
              </a:defRPr>
            </a:lvl9pPr>
          </a:lstStyle>
          <a:p>
            <a:pPr marL="0" indent="0" eaLnBrk="1" hangingPunct="1">
              <a:lnSpc>
                <a:spcPct val="90000"/>
              </a:lnSpc>
              <a:tabLst>
                <a:tab pos="1709738" algn="l"/>
              </a:tabLst>
            </a:pPr>
            <a:r>
              <a:rPr lang="en-US" altLang="ja-JP" sz="2000" kern="0" dirty="0">
                <a:latin typeface="Arial" panose="020B0604020202020204" pitchFamily="34" charset="0"/>
                <a:cs typeface="Arial" panose="020B0604020202020204" pitchFamily="34" charset="0"/>
              </a:rPr>
              <a:t>DI was founded in 2000 by the head of Boston Consulting Group Japan, Seoul and Tokyo.</a:t>
            </a:r>
          </a:p>
          <a:p>
            <a:pPr marL="0" indent="0" eaLnBrk="1" hangingPunct="1">
              <a:lnSpc>
                <a:spcPct val="90000"/>
              </a:lnSpc>
              <a:tabLst>
                <a:tab pos="1709738" algn="l"/>
              </a:tabLst>
            </a:pPr>
            <a:endParaRPr lang="en-US" altLang="ja-JP" sz="2000" kern="0" dirty="0">
              <a:latin typeface="Arial" panose="020B0604020202020204" pitchFamily="34" charset="0"/>
              <a:cs typeface="Arial" panose="020B0604020202020204" pitchFamily="34" charset="0"/>
            </a:endParaRPr>
          </a:p>
          <a:p>
            <a:pPr marL="0" indent="0" eaLnBrk="1" hangingPunct="1">
              <a:lnSpc>
                <a:spcPct val="90000"/>
              </a:lnSpc>
              <a:tabLst>
                <a:tab pos="1709738" algn="l"/>
              </a:tabLst>
            </a:pPr>
            <a:r>
              <a:rPr lang="en-US" altLang="ja-JP" sz="2000" kern="0" dirty="0">
                <a:latin typeface="Arial" panose="020B0604020202020204" pitchFamily="34" charset="0"/>
                <a:cs typeface="Arial" panose="020B0604020202020204" pitchFamily="34" charset="0"/>
              </a:rPr>
              <a:t>DI went public in 2002 and is now listed on the 1</a:t>
            </a:r>
            <a:r>
              <a:rPr lang="en-US" altLang="ja-JP" sz="2000" kern="0" baseline="30000" dirty="0">
                <a:latin typeface="Arial" panose="020B0604020202020204" pitchFamily="34" charset="0"/>
                <a:cs typeface="Arial" panose="020B0604020202020204" pitchFamily="34" charset="0"/>
              </a:rPr>
              <a:t>st</a:t>
            </a:r>
            <a:r>
              <a:rPr lang="en-US" altLang="ja-JP" sz="2000" kern="0" dirty="0">
                <a:latin typeface="Arial" panose="020B0604020202020204" pitchFamily="34" charset="0"/>
                <a:cs typeface="Arial" panose="020B0604020202020204" pitchFamily="34" charset="0"/>
              </a:rPr>
              <a:t> section of Tokyo Stock Exchange. </a:t>
            </a:r>
          </a:p>
          <a:p>
            <a:pPr marL="0" indent="0" eaLnBrk="1" hangingPunct="1">
              <a:lnSpc>
                <a:spcPct val="90000"/>
              </a:lnSpc>
              <a:tabLst>
                <a:tab pos="1709738" algn="l"/>
              </a:tabLst>
            </a:pPr>
            <a:endParaRPr lang="en-US" altLang="ja-JP" sz="2000" kern="0" dirty="0">
              <a:latin typeface="Arial" panose="020B0604020202020204" pitchFamily="34" charset="0"/>
              <a:cs typeface="Arial" panose="020B0604020202020204" pitchFamily="34" charset="0"/>
            </a:endParaRPr>
          </a:p>
          <a:p>
            <a:pPr marL="0" indent="0" eaLnBrk="1" hangingPunct="1">
              <a:lnSpc>
                <a:spcPct val="90000"/>
              </a:lnSpc>
              <a:tabLst>
                <a:tab pos="1709738" algn="l"/>
              </a:tabLst>
            </a:pPr>
            <a:r>
              <a:rPr lang="en-US" altLang="ja-JP" sz="2000" kern="0" dirty="0">
                <a:latin typeface="Arial" panose="020B0604020202020204" pitchFamily="34" charset="0"/>
                <a:cs typeface="Arial" panose="020B0604020202020204" pitchFamily="34" charset="0"/>
              </a:rPr>
              <a:t>DI has offices in Japan, Vietnam, China and India. </a:t>
            </a:r>
          </a:p>
          <a:p>
            <a:pPr marL="0" indent="0" eaLnBrk="1" hangingPunct="1">
              <a:lnSpc>
                <a:spcPct val="90000"/>
              </a:lnSpc>
              <a:tabLst>
                <a:tab pos="1709738" algn="l"/>
              </a:tabLst>
            </a:pPr>
            <a:endParaRPr lang="en-US" altLang="ja-JP" sz="2000" kern="0" dirty="0">
              <a:latin typeface="Arial" panose="020B0604020202020204" pitchFamily="34" charset="0"/>
              <a:cs typeface="Arial" panose="020B0604020202020204" pitchFamily="34" charset="0"/>
            </a:endParaRPr>
          </a:p>
          <a:p>
            <a:pPr marL="0" indent="0" eaLnBrk="1" hangingPunct="1">
              <a:lnSpc>
                <a:spcPct val="90000"/>
              </a:lnSpc>
              <a:tabLst>
                <a:tab pos="1709738" algn="l"/>
              </a:tabLst>
            </a:pPr>
            <a:r>
              <a:rPr lang="en-US" altLang="ja-JP" sz="2000" kern="0" dirty="0">
                <a:latin typeface="Arial" panose="020B0604020202020204" pitchFamily="34" charset="0"/>
                <a:cs typeface="Arial" panose="020B0604020202020204" pitchFamily="34" charset="0"/>
              </a:rPr>
              <a:t>DI’s current main businesses are strategic consulting for big companies and investment and management support for startup companies.</a:t>
            </a:r>
          </a:p>
          <a:p>
            <a:pPr marL="0" indent="0" eaLnBrk="1" hangingPunct="1">
              <a:lnSpc>
                <a:spcPct val="90000"/>
              </a:lnSpc>
              <a:tabLst>
                <a:tab pos="1709738" algn="l"/>
              </a:tabLst>
            </a:pPr>
            <a:endParaRPr lang="en-US" altLang="ja-JP" sz="2000" kern="0" dirty="0">
              <a:latin typeface="Arial" panose="020B0604020202020204" pitchFamily="34" charset="0"/>
              <a:cs typeface="Arial" panose="020B0604020202020204" pitchFamily="34" charset="0"/>
            </a:endParaRPr>
          </a:p>
          <a:p>
            <a:pPr marL="0" indent="0" eaLnBrk="1" hangingPunct="1">
              <a:lnSpc>
                <a:spcPct val="90000"/>
              </a:lnSpc>
              <a:tabLst>
                <a:tab pos="1709738" algn="l"/>
              </a:tabLst>
            </a:pPr>
            <a:r>
              <a:rPr lang="en-US" altLang="ja-JP" sz="2000" kern="0" dirty="0">
                <a:latin typeface="Arial" panose="020B0604020202020204" pitchFamily="34" charset="0"/>
                <a:cs typeface="Arial" panose="020B0604020202020204" pitchFamily="34" charset="0"/>
              </a:rPr>
              <a:t>DI is #1 in the new business development consulting segment in Japan and making various public policies regarding new industries.</a:t>
            </a:r>
          </a:p>
          <a:p>
            <a:pPr marL="0" indent="0" eaLnBrk="1" hangingPunct="1">
              <a:lnSpc>
                <a:spcPct val="90000"/>
              </a:lnSpc>
              <a:tabLst>
                <a:tab pos="1709738" algn="l"/>
              </a:tabLst>
            </a:pPr>
            <a:endParaRPr lang="en-US" altLang="ja-JP" sz="1800" kern="0" dirty="0">
              <a:latin typeface="Arial" panose="020B0604020202020204" pitchFamily="34" charset="0"/>
              <a:cs typeface="Arial" panose="020B0604020202020204" pitchFamily="34" charset="0"/>
            </a:endParaRPr>
          </a:p>
          <a:p>
            <a:pPr marL="0" indent="0" eaLnBrk="1" hangingPunct="1">
              <a:lnSpc>
                <a:spcPct val="90000"/>
              </a:lnSpc>
              <a:tabLst>
                <a:tab pos="1709738" algn="l"/>
              </a:tabLst>
            </a:pPr>
            <a:endParaRPr lang="en-US" altLang="ja-JP" sz="1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063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latin typeface="Arial" panose="020B0604020202020204" pitchFamily="34" charset="0"/>
                <a:cs typeface="Arial" panose="020B0604020202020204" pitchFamily="34" charset="0"/>
              </a:rPr>
              <a:t>Issues in Japan in 2009</a:t>
            </a:r>
            <a:endParaRPr lang="ja-JP" altLang="en-US" dirty="0">
              <a:latin typeface="Arial" panose="020B0604020202020204" pitchFamily="34" charset="0"/>
              <a:cs typeface="Arial" panose="020B0604020202020204" pitchFamily="34" charset="0"/>
            </a:endParaRPr>
          </a:p>
        </p:txBody>
      </p:sp>
      <p:sp>
        <p:nvSpPr>
          <p:cNvPr id="5" name="コンテンツ プレースホルダー 4"/>
          <p:cNvSpPr>
            <a:spLocks noGrp="1"/>
          </p:cNvSpPr>
          <p:nvPr>
            <p:ph idx="1"/>
          </p:nvPr>
        </p:nvSpPr>
        <p:spPr>
          <a:xfrm>
            <a:off x="1552909" y="1450775"/>
            <a:ext cx="7137123" cy="3676915"/>
          </a:xfrm>
        </p:spPr>
        <p:txBody>
          <a:bodyPr/>
          <a:lstStyle/>
          <a:p>
            <a:pPr marL="0" indent="0"/>
            <a:r>
              <a:rPr lang="en-US" altLang="ja-JP" sz="2000" dirty="0">
                <a:latin typeface="Arial" panose="020B0604020202020204" pitchFamily="34" charset="0"/>
                <a:cs typeface="Arial" panose="020B0604020202020204" pitchFamily="34" charset="0"/>
              </a:rPr>
              <a:t>Japan has various good element technologies in the energy and environment field but it was difficult to make business models with only element technologies because most element technologies were higher cost technologies.</a:t>
            </a:r>
          </a:p>
          <a:p>
            <a:pPr marL="0" indent="0"/>
            <a:endParaRPr kumimoji="1" lang="en-US" altLang="ja-JP" sz="2000" dirty="0">
              <a:latin typeface="Arial" panose="020B0604020202020204" pitchFamily="34" charset="0"/>
              <a:cs typeface="Arial" panose="020B0604020202020204" pitchFamily="34" charset="0"/>
            </a:endParaRPr>
          </a:p>
          <a:p>
            <a:pPr marL="0" indent="0"/>
            <a:r>
              <a:rPr lang="en-US" altLang="ja-JP" sz="2000" dirty="0">
                <a:latin typeface="Arial" panose="020B0604020202020204" pitchFamily="34" charset="0"/>
                <a:cs typeface="Arial" panose="020B0604020202020204" pitchFamily="34" charset="0"/>
              </a:rPr>
              <a:t>Thus, the following points seemed to be important.</a:t>
            </a:r>
          </a:p>
          <a:p>
            <a:pPr marL="447675" lvl="1" indent="-250825"/>
            <a:r>
              <a:rPr lang="en-US" altLang="ja-JP" sz="2000" dirty="0">
                <a:latin typeface="Arial" panose="020B0604020202020204" pitchFamily="34" charset="0"/>
                <a:cs typeface="Arial" panose="020B0604020202020204" pitchFamily="34" charset="0"/>
              </a:rPr>
              <a:t>To consider business models by combining various element technologies</a:t>
            </a:r>
          </a:p>
          <a:p>
            <a:pPr marL="447675" lvl="1" indent="-250825"/>
            <a:r>
              <a:rPr kumimoji="1" lang="en-US" altLang="ja-JP" sz="2000" dirty="0">
                <a:latin typeface="Arial" panose="020B0604020202020204" pitchFamily="34" charset="0"/>
                <a:cs typeface="Arial" panose="020B0604020202020204" pitchFamily="34" charset="0"/>
              </a:rPr>
              <a:t>To collaborate with public policies</a:t>
            </a:r>
          </a:p>
          <a:p>
            <a:pPr marL="447675" lvl="1" indent="-250825"/>
            <a:endParaRPr lang="en-US" altLang="ja-JP" sz="2000" dirty="0">
              <a:latin typeface="Arial" panose="020B0604020202020204" pitchFamily="34" charset="0"/>
              <a:cs typeface="Arial" panose="020B0604020202020204" pitchFamily="34" charset="0"/>
            </a:endParaRPr>
          </a:p>
          <a:p>
            <a:pPr marL="0" indent="0"/>
            <a:r>
              <a:rPr lang="en-US" altLang="ja-JP" sz="2000" dirty="0">
                <a:latin typeface="Arial" panose="020B0604020202020204" pitchFamily="34" charset="0"/>
                <a:cs typeface="Arial" panose="020B0604020202020204" pitchFamily="34" charset="0"/>
              </a:rPr>
              <a:t>Also, to export Japanese technologies to foreign countries, it is important to lead international standardization.</a:t>
            </a:r>
          </a:p>
        </p:txBody>
      </p:sp>
      <p:sp>
        <p:nvSpPr>
          <p:cNvPr id="10" name="スライド番号プレースホルダー 3"/>
          <p:cNvSpPr txBox="1">
            <a:spLocks/>
          </p:cNvSpPr>
          <p:nvPr/>
        </p:nvSpPr>
        <p:spPr>
          <a:xfrm>
            <a:off x="9379895" y="6546442"/>
            <a:ext cx="464344" cy="288925"/>
          </a:xfrm>
          <a:prstGeom prst="rect">
            <a:avLst/>
          </a:prstGeom>
          <a:noFill/>
        </p:spPr>
        <p:txBody>
          <a:bodyPr lIns="84419" tIns="42210" rIns="84419" bIns="42210"/>
          <a:lstStyle>
            <a:defPPr>
              <a:defRPr lang="en-US"/>
            </a:defPPr>
            <a:lvl1pPr marL="0" algn="l" defTabSz="457200" rtl="0" eaLnBrk="0" latinLnBrk="0" hangingPunct="0">
              <a:defRPr kumimoji="1" sz="1200" b="1" kern="1200">
                <a:solidFill>
                  <a:schemeClr val="tx1"/>
                </a:solidFill>
                <a:latin typeface="Arial" charset="0"/>
                <a:ea typeface="ＨＧｺﾞｼｯｸE-PRO" pitchFamily="50" charset="-128"/>
                <a:cs typeface="+mn-cs"/>
              </a:defRPr>
            </a:lvl1pPr>
            <a:lvl2pPr marL="633142" indent="-243516" algn="l" defTabSz="457200" rtl="0" eaLnBrk="0" latinLnBrk="0" hangingPunct="0">
              <a:defRPr kumimoji="1" sz="1200" b="1" kern="1200">
                <a:solidFill>
                  <a:schemeClr val="tx1"/>
                </a:solidFill>
                <a:latin typeface="Arial" charset="0"/>
                <a:ea typeface="ＨＧｺﾞｼｯｸE-PRO" pitchFamily="50" charset="-128"/>
                <a:cs typeface="+mn-cs"/>
              </a:defRPr>
            </a:lvl2pPr>
            <a:lvl3pPr marL="974065" indent="-194813" algn="l" defTabSz="457200" rtl="0" eaLnBrk="0" latinLnBrk="0" hangingPunct="0">
              <a:defRPr kumimoji="1" sz="1200" b="1" kern="1200">
                <a:solidFill>
                  <a:schemeClr val="tx1"/>
                </a:solidFill>
                <a:latin typeface="Arial" charset="0"/>
                <a:ea typeface="ＨＧｺﾞｼｯｸE-PRO" pitchFamily="50" charset="-128"/>
                <a:cs typeface="+mn-cs"/>
              </a:defRPr>
            </a:lvl3pPr>
            <a:lvl4pPr marL="1363690" indent="-194813" algn="l" defTabSz="457200" rtl="0" eaLnBrk="0" latinLnBrk="0" hangingPunct="0">
              <a:defRPr kumimoji="1" sz="1200" b="1" kern="1200">
                <a:solidFill>
                  <a:schemeClr val="tx1"/>
                </a:solidFill>
                <a:latin typeface="Arial" charset="0"/>
                <a:ea typeface="ＨＧｺﾞｼｯｸE-PRO" pitchFamily="50" charset="-128"/>
                <a:cs typeface="+mn-cs"/>
              </a:defRPr>
            </a:lvl4pPr>
            <a:lvl5pPr marL="1753316" indent="-194813" algn="l" defTabSz="457200" rtl="0" eaLnBrk="0" latinLnBrk="0" hangingPunct="0">
              <a:defRPr kumimoji="1" sz="1200" b="1" kern="1200">
                <a:solidFill>
                  <a:schemeClr val="tx1"/>
                </a:solidFill>
                <a:latin typeface="Arial" charset="0"/>
                <a:ea typeface="ＨＧｺﾞｼｯｸE-PRO" pitchFamily="50" charset="-128"/>
                <a:cs typeface="+mn-cs"/>
              </a:defRPr>
            </a:lvl5pPr>
            <a:lvl6pPr marL="2142942"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6pPr>
            <a:lvl7pPr marL="2532568"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7pPr>
            <a:lvl8pPr marL="2922194"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8pPr>
            <a:lvl9pPr marL="3311820"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9pPr>
          </a:lstStyle>
          <a:p>
            <a:pPr eaLnBrk="1" hangingPunct="1"/>
            <a:r>
              <a:rPr lang="en-US" altLang="ja-JP" sz="975">
                <a:ea typeface="ＭＳ Ｐゴシック" pitchFamily="50" charset="-128"/>
              </a:rPr>
              <a:t>- </a:t>
            </a:r>
            <a:fld id="{43EFBC3C-EC01-40E1-A171-AC9ECB838351}" type="slidenum">
              <a:rPr lang="en-US" altLang="ja-JP" sz="975">
                <a:ea typeface="ＭＳ Ｐゴシック" pitchFamily="50" charset="-128"/>
              </a:rPr>
              <a:pPr eaLnBrk="1" hangingPunct="1"/>
              <a:t>5</a:t>
            </a:fld>
            <a:r>
              <a:rPr lang="en-US" altLang="ja-JP" sz="975">
                <a:ea typeface="ＭＳ Ｐゴシック" pitchFamily="50" charset="-128"/>
              </a:rPr>
              <a:t> -</a:t>
            </a:r>
            <a:endParaRPr lang="en-US" altLang="ja-JP" sz="975" dirty="0">
              <a:ea typeface="ＭＳ Ｐゴシック" pitchFamily="50" charset="-128"/>
            </a:endParaRPr>
          </a:p>
        </p:txBody>
      </p:sp>
    </p:spTree>
    <p:extLst>
      <p:ext uri="{BB962C8B-B14F-4D97-AF65-F5344CB8AC3E}">
        <p14:creationId xmlns:p14="http://schemas.microsoft.com/office/powerpoint/2010/main" val="2424500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3"/>
          <p:cNvSpPr>
            <a:spLocks noGrp="1"/>
          </p:cNvSpPr>
          <p:nvPr>
            <p:ph type="sldNum" sz="quarter" idx="10"/>
          </p:nvPr>
        </p:nvSpPr>
        <p:spPr>
          <a:noFill/>
        </p:spPr>
        <p:txBody>
          <a:bodyPr/>
          <a:lstStyle>
            <a:lvl1pPr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r>
              <a:rPr lang="en-US" altLang="ja-JP" sz="1000">
                <a:latin typeface="Arial" charset="0"/>
              </a:rPr>
              <a:t>- </a:t>
            </a:r>
            <a:fld id="{59D01AB8-A963-4556-92BF-FA71E954644C}" type="slidenum">
              <a:rPr lang="en-US" altLang="ja-JP" sz="1000" smtClean="0">
                <a:latin typeface="Arial" charset="0"/>
              </a:rPr>
              <a:pPr eaLnBrk="1" hangingPunct="1"/>
              <a:t>6</a:t>
            </a:fld>
            <a:r>
              <a:rPr lang="en-US" altLang="ja-JP" sz="1000">
                <a:latin typeface="Arial" charset="0"/>
              </a:rPr>
              <a:t> -</a:t>
            </a:r>
          </a:p>
        </p:txBody>
      </p:sp>
      <p:sp>
        <p:nvSpPr>
          <p:cNvPr id="36867" name="Rectangle 2"/>
          <p:cNvSpPr>
            <a:spLocks noGrp="1" noChangeArrowheads="1"/>
          </p:cNvSpPr>
          <p:nvPr>
            <p:ph type="title"/>
          </p:nvPr>
        </p:nvSpPr>
        <p:spPr/>
        <p:txBody>
          <a:bodyPr/>
          <a:lstStyle/>
          <a:p>
            <a:pPr eaLnBrk="1" hangingPunct="1"/>
            <a:r>
              <a:rPr lang="en-US" altLang="ja-JP" dirty="0">
                <a:latin typeface="Arial" panose="020B0604020202020204" pitchFamily="34" charset="0"/>
                <a:cs typeface="Arial" panose="020B0604020202020204" pitchFamily="34" charset="0"/>
              </a:rPr>
              <a:t>Policies for smart cities in Japan </a:t>
            </a:r>
            <a:br>
              <a:rPr lang="ja-JP" altLang="en-US" dirty="0"/>
            </a:br>
            <a:endParaRPr lang="ja-JP" altLang="en-US" sz="1800" dirty="0"/>
          </a:p>
        </p:txBody>
      </p:sp>
      <p:grpSp>
        <p:nvGrpSpPr>
          <p:cNvPr id="2" name="グループ化 1">
            <a:extLst>
              <a:ext uri="{FF2B5EF4-FFF2-40B4-BE49-F238E27FC236}">
                <a16:creationId xmlns:a16="http://schemas.microsoft.com/office/drawing/2014/main" id="{CB4A74C8-4224-4EC0-946E-1026CD5F9CF4}"/>
              </a:ext>
            </a:extLst>
          </p:cNvPr>
          <p:cNvGrpSpPr/>
          <p:nvPr/>
        </p:nvGrpSpPr>
        <p:grpSpPr>
          <a:xfrm>
            <a:off x="990367" y="990600"/>
            <a:ext cx="7925265" cy="4463818"/>
            <a:chOff x="590550" y="868363"/>
            <a:chExt cx="9039225" cy="5414962"/>
          </a:xfrm>
        </p:grpSpPr>
        <p:pic>
          <p:nvPicPr>
            <p:cNvPr id="3686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550" y="868363"/>
              <a:ext cx="1490663" cy="1960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68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663" y="2036763"/>
              <a:ext cx="5599112" cy="4197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687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663" y="2959100"/>
              <a:ext cx="3295650" cy="3275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871" name="Rectangle 6"/>
            <p:cNvSpPr>
              <a:spLocks noChangeArrowheads="1"/>
            </p:cNvSpPr>
            <p:nvPr/>
          </p:nvSpPr>
          <p:spPr bwMode="auto">
            <a:xfrm>
              <a:off x="676275" y="3810000"/>
              <a:ext cx="3171825" cy="409575"/>
            </a:xfrm>
            <a:prstGeom prst="rect">
              <a:avLst/>
            </a:prstGeom>
            <a:noFill/>
            <a:ln w="25400">
              <a:solidFill>
                <a:srgbClr val="FF00FF"/>
              </a:solidFill>
              <a:miter lim="800000"/>
              <a:headEnd/>
              <a:tailEnd/>
            </a:ln>
            <a:effectLst/>
            <a:extLst>
              <a:ext uri="{909E8E84-426E-40DD-AFC4-6F175D3DCCD1}">
                <a14:hiddenFill xmlns:a14="http://schemas.microsoft.com/office/drawing/2010/main">
                  <a:solidFill>
                    <a:srgbClr val="FF99CC">
                      <a:alpha val="2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endParaRPr lang="ja-JP" altLang="en-US"/>
            </a:p>
          </p:txBody>
        </p:sp>
        <p:sp>
          <p:nvSpPr>
            <p:cNvPr id="36872" name="Rectangle 7"/>
            <p:cNvSpPr>
              <a:spLocks noChangeArrowheads="1"/>
            </p:cNvSpPr>
            <p:nvPr/>
          </p:nvSpPr>
          <p:spPr bwMode="auto">
            <a:xfrm>
              <a:off x="4094163" y="3643313"/>
              <a:ext cx="2552700" cy="390525"/>
            </a:xfrm>
            <a:prstGeom prst="rect">
              <a:avLst/>
            </a:prstGeom>
            <a:noFill/>
            <a:ln w="25400">
              <a:solidFill>
                <a:srgbClr val="FF00FF"/>
              </a:solidFill>
              <a:miter lim="800000"/>
              <a:headEnd/>
              <a:tailEnd/>
            </a:ln>
            <a:effectLst/>
            <a:extLst>
              <a:ext uri="{909E8E84-426E-40DD-AFC4-6F175D3DCCD1}">
                <a14:hiddenFill xmlns:a14="http://schemas.microsoft.com/office/drawing/2010/main">
                  <a:solidFill>
                    <a:srgbClr val="FF99CC">
                      <a:alpha val="2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endParaRPr lang="ja-JP" altLang="en-US"/>
            </a:p>
          </p:txBody>
        </p:sp>
        <p:sp>
          <p:nvSpPr>
            <p:cNvPr id="36873" name="AutoShape 8"/>
            <p:cNvSpPr>
              <a:spLocks noChangeArrowheads="1"/>
            </p:cNvSpPr>
            <p:nvPr/>
          </p:nvSpPr>
          <p:spPr bwMode="auto">
            <a:xfrm>
              <a:off x="6737350" y="4419600"/>
              <a:ext cx="2801938" cy="806450"/>
            </a:xfrm>
            <a:prstGeom prst="wedgeRectCallout">
              <a:avLst>
                <a:gd name="adj1" fmla="val -57819"/>
                <a:gd name="adj2" fmla="val -98819"/>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1"/>
            <a:lstStyle/>
            <a:p>
              <a:pPr algn="ctr"/>
              <a:endParaRPr lang="ja-JP" altLang="ja-JP"/>
            </a:p>
          </p:txBody>
        </p:sp>
        <p:sp>
          <p:nvSpPr>
            <p:cNvPr id="36874" name="Text Box 9"/>
            <p:cNvSpPr txBox="1">
              <a:spLocks noChangeArrowheads="1"/>
            </p:cNvSpPr>
            <p:nvPr/>
          </p:nvSpPr>
          <p:spPr bwMode="auto">
            <a:xfrm>
              <a:off x="6775450" y="4467225"/>
              <a:ext cx="2747963" cy="626701"/>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r>
                <a:rPr lang="en-US" altLang="ja-JP" sz="1800" dirty="0">
                  <a:latin typeface="Arial" panose="020B0604020202020204" pitchFamily="34" charset="0"/>
                  <a:cs typeface="Arial" panose="020B0604020202020204" pitchFamily="34" charset="0"/>
                </a:rPr>
                <a:t>The top priority policy in METI in 2010</a:t>
              </a:r>
              <a:endParaRPr lang="ja-JP" altLang="en-US" sz="1800" dirty="0">
                <a:latin typeface="Arial" panose="020B0604020202020204" pitchFamily="34" charset="0"/>
                <a:cs typeface="Arial" panose="020B0604020202020204" pitchFamily="34" charset="0"/>
              </a:endParaRPr>
            </a:p>
          </p:txBody>
        </p:sp>
        <p:sp>
          <p:nvSpPr>
            <p:cNvPr id="36875" name="Rectangle 10"/>
            <p:cNvSpPr>
              <a:spLocks noChangeArrowheads="1"/>
            </p:cNvSpPr>
            <p:nvPr/>
          </p:nvSpPr>
          <p:spPr bwMode="auto">
            <a:xfrm>
              <a:off x="3997325" y="5226050"/>
              <a:ext cx="1724025" cy="1057275"/>
            </a:xfrm>
            <a:prstGeom prst="rect">
              <a:avLst/>
            </a:prstGeom>
            <a:noFill/>
            <a:ln w="25400">
              <a:solidFill>
                <a:srgbClr val="FF00FF"/>
              </a:solidFill>
              <a:miter lim="800000"/>
              <a:headEnd/>
              <a:tailEnd/>
            </a:ln>
            <a:effectLst/>
            <a:extLst>
              <a:ext uri="{909E8E84-426E-40DD-AFC4-6F175D3DCCD1}">
                <a14:hiddenFill xmlns:a14="http://schemas.microsoft.com/office/drawing/2010/main">
                  <a:solidFill>
                    <a:srgbClr val="FF99CC">
                      <a:alpha val="2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endParaRPr lang="ja-JP" altLang="en-US"/>
            </a:p>
          </p:txBody>
        </p:sp>
        <p:sp>
          <p:nvSpPr>
            <p:cNvPr id="36876" name="Freeform 11"/>
            <p:cNvSpPr>
              <a:spLocks/>
            </p:cNvSpPr>
            <p:nvPr/>
          </p:nvSpPr>
          <p:spPr bwMode="auto">
            <a:xfrm>
              <a:off x="5713413" y="5026025"/>
              <a:ext cx="1033462" cy="274638"/>
            </a:xfrm>
            <a:custGeom>
              <a:avLst/>
              <a:gdLst>
                <a:gd name="T0" fmla="*/ 2147483647 w 285"/>
                <a:gd name="T1" fmla="*/ 0 h 173"/>
                <a:gd name="T2" fmla="*/ 0 w 285"/>
                <a:gd name="T3" fmla="*/ 2147483647 h 173"/>
                <a:gd name="T4" fmla="*/ 2147483647 w 285"/>
                <a:gd name="T5" fmla="*/ 2147483647 h 173"/>
                <a:gd name="T6" fmla="*/ 0 60000 65536"/>
                <a:gd name="T7" fmla="*/ 0 60000 65536"/>
                <a:gd name="T8" fmla="*/ 0 60000 65536"/>
              </a:gdLst>
              <a:ahLst/>
              <a:cxnLst>
                <a:cxn ang="T6">
                  <a:pos x="T0" y="T1"/>
                </a:cxn>
                <a:cxn ang="T7">
                  <a:pos x="T2" y="T3"/>
                </a:cxn>
                <a:cxn ang="T8">
                  <a:pos x="T4" y="T5"/>
                </a:cxn>
              </a:cxnLst>
              <a:rect l="0" t="0" r="r" b="b"/>
              <a:pathLst>
                <a:path w="285" h="173">
                  <a:moveTo>
                    <a:pt x="285" y="0"/>
                  </a:moveTo>
                  <a:lnTo>
                    <a:pt x="0" y="173"/>
                  </a:lnTo>
                  <a:lnTo>
                    <a:pt x="285" y="99"/>
                  </a:ln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p>
              <a:endParaRPr lang="ja-JP" altLang="en-US"/>
            </a:p>
          </p:txBody>
        </p:sp>
        <p:sp>
          <p:nvSpPr>
            <p:cNvPr id="36877" name="Freeform 12"/>
            <p:cNvSpPr>
              <a:spLocks/>
            </p:cNvSpPr>
            <p:nvPr/>
          </p:nvSpPr>
          <p:spPr bwMode="auto">
            <a:xfrm>
              <a:off x="3392488" y="4225925"/>
              <a:ext cx="3352800" cy="647700"/>
            </a:xfrm>
            <a:custGeom>
              <a:avLst/>
              <a:gdLst>
                <a:gd name="T0" fmla="*/ 2147483647 w 2112"/>
                <a:gd name="T1" fmla="*/ 2147483647 h 408"/>
                <a:gd name="T2" fmla="*/ 0 w 2112"/>
                <a:gd name="T3" fmla="*/ 0 h 408"/>
                <a:gd name="T4" fmla="*/ 2147483647 w 2112"/>
                <a:gd name="T5" fmla="*/ 2147483647 h 408"/>
                <a:gd name="T6" fmla="*/ 0 60000 65536"/>
                <a:gd name="T7" fmla="*/ 0 60000 65536"/>
                <a:gd name="T8" fmla="*/ 0 60000 65536"/>
              </a:gdLst>
              <a:ahLst/>
              <a:cxnLst>
                <a:cxn ang="T6">
                  <a:pos x="T0" y="T1"/>
                </a:cxn>
                <a:cxn ang="T7">
                  <a:pos x="T2" y="T3"/>
                </a:cxn>
                <a:cxn ang="T8">
                  <a:pos x="T4" y="T5"/>
                </a:cxn>
              </a:cxnLst>
              <a:rect l="0" t="0" r="r" b="b"/>
              <a:pathLst>
                <a:path w="2112" h="408">
                  <a:moveTo>
                    <a:pt x="2112" y="266"/>
                  </a:moveTo>
                  <a:lnTo>
                    <a:pt x="0" y="0"/>
                  </a:lnTo>
                  <a:lnTo>
                    <a:pt x="2112" y="408"/>
                  </a:ln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p>
              <a:endParaRPr lang="ja-JP" altLang="en-US"/>
            </a:p>
          </p:txBody>
        </p:sp>
      </p:grpSp>
      <p:sp>
        <p:nvSpPr>
          <p:cNvPr id="14" name="Text Box 3"/>
          <p:cNvSpPr txBox="1">
            <a:spLocks noChangeArrowheads="1"/>
          </p:cNvSpPr>
          <p:nvPr/>
        </p:nvSpPr>
        <p:spPr bwMode="auto">
          <a:xfrm>
            <a:off x="274406" y="6538119"/>
            <a:ext cx="3822700" cy="195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b">
            <a:spAutoFit/>
          </a:bodyPr>
          <a:lstStyle>
            <a:lvl1pPr marL="381000" indent="-381000" eaLnBrk="0" hangingPunct="0">
              <a:defRPr kumimoji="1" sz="1600">
                <a:solidFill>
                  <a:schemeClr val="tx1"/>
                </a:solidFill>
                <a:latin typeface="ＭＳ Ｐゴシック" charset="-128"/>
                <a:ea typeface="ＭＳ Ｐゴシック" charset="-128"/>
              </a:defRPr>
            </a:lvl1pPr>
            <a:lvl2pPr marL="742950" indent="-285750" eaLnBrk="0" hangingPunct="0">
              <a:defRPr kumimoji="1" sz="1600">
                <a:solidFill>
                  <a:schemeClr val="tx1"/>
                </a:solidFill>
                <a:latin typeface="ＭＳ Ｐゴシック" charset="-128"/>
                <a:ea typeface="ＭＳ Ｐゴシック" charset="-128"/>
              </a:defRPr>
            </a:lvl2pPr>
            <a:lvl3pPr marL="1143000" indent="-228600" eaLnBrk="0" hangingPunct="0">
              <a:defRPr kumimoji="1" sz="1600">
                <a:solidFill>
                  <a:schemeClr val="tx1"/>
                </a:solidFill>
                <a:latin typeface="ＭＳ Ｐゴシック" charset="-128"/>
                <a:ea typeface="ＭＳ Ｐゴシック" charset="-128"/>
              </a:defRPr>
            </a:lvl3pPr>
            <a:lvl4pPr marL="1600200" indent="-228600" eaLnBrk="0" hangingPunct="0">
              <a:defRPr kumimoji="1" sz="1600">
                <a:solidFill>
                  <a:schemeClr val="tx1"/>
                </a:solidFill>
                <a:latin typeface="ＭＳ Ｐゴシック" charset="-128"/>
                <a:ea typeface="ＭＳ Ｐゴシック" charset="-128"/>
              </a:defRPr>
            </a:lvl4pPr>
            <a:lvl5pPr marL="2057400" indent="-228600" eaLnBrk="0" hangingPunct="0">
              <a:defRPr kumimoji="1" sz="16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600">
                <a:solidFill>
                  <a:schemeClr val="tx1"/>
                </a:solidFill>
                <a:latin typeface="ＭＳ Ｐゴシック" charset="-128"/>
                <a:ea typeface="ＭＳ Ｐゴシック" charset="-128"/>
              </a:defRPr>
            </a:lvl9pPr>
          </a:lstStyle>
          <a:p>
            <a:pPr eaLnBrk="1" hangingPunct="1">
              <a:lnSpc>
                <a:spcPct val="80000"/>
              </a:lnSpc>
            </a:pPr>
            <a:r>
              <a:rPr lang="en-US" altLang="ja-JP" sz="1000" dirty="0">
                <a:latin typeface="Arial" panose="020B0604020202020204" pitchFamily="34" charset="0"/>
                <a:cs typeface="Arial" panose="020B0604020202020204" pitchFamily="34" charset="0"/>
              </a:rPr>
              <a:t>Source: METI</a:t>
            </a:r>
            <a:endParaRPr lang="ja-JP" altLang="en-US" sz="1000" dirty="0">
              <a:latin typeface="Arial" panose="020B0604020202020204" pitchFamily="34" charset="0"/>
              <a:cs typeface="Arial" panose="020B0604020202020204" pitchFamily="34" charset="0"/>
            </a:endParaRPr>
          </a:p>
        </p:txBody>
      </p:sp>
      <p:sp>
        <p:nvSpPr>
          <p:cNvPr id="16" name="Rectangle 7">
            <a:extLst>
              <a:ext uri="{FF2B5EF4-FFF2-40B4-BE49-F238E27FC236}">
                <a16:creationId xmlns:a16="http://schemas.microsoft.com/office/drawing/2014/main" id="{457DB7B6-FAED-4D85-BF7A-6228D8E3EE9C}"/>
              </a:ext>
            </a:extLst>
          </p:cNvPr>
          <p:cNvSpPr>
            <a:spLocks noChangeArrowheads="1"/>
          </p:cNvSpPr>
          <p:nvPr/>
        </p:nvSpPr>
        <p:spPr bwMode="auto">
          <a:xfrm>
            <a:off x="871530" y="5798916"/>
            <a:ext cx="8162940" cy="394705"/>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square" lIns="72000" tIns="72000" rIns="72000" bIns="72000" anchor="ctr" anchorCtr="1">
            <a:spAutoFit/>
          </a:bodyPr>
          <a:lstStyle>
            <a:lvl1pPr>
              <a:spcBef>
                <a:spcPct val="30000"/>
              </a:spcBef>
              <a:defRPr kumimoji="1" sz="1600">
                <a:solidFill>
                  <a:schemeClr val="tx1"/>
                </a:solidFill>
                <a:latin typeface="ＭＳ Ｐゴシック" panose="020B0600070205080204" pitchFamily="50" charset="-128"/>
                <a:ea typeface="ＭＳ Ｐゴシック" panose="020B0600070205080204" pitchFamily="50" charset="-128"/>
              </a:defRPr>
            </a:lvl1pPr>
            <a:lvl2pPr marL="476250" indent="-285750">
              <a:spcBef>
                <a:spcPct val="30000"/>
              </a:spcBef>
              <a:buFont typeface="Wingdings" panose="05000000000000000000" pitchFamily="2" charset="2"/>
              <a:buChar char="l"/>
              <a:defRPr kumimoji="1" sz="1600">
                <a:solidFill>
                  <a:schemeClr val="tx1"/>
                </a:solidFill>
                <a:latin typeface="ＭＳ Ｐゴシック" panose="020B0600070205080204" pitchFamily="50" charset="-128"/>
                <a:ea typeface="ＭＳ Ｐゴシック" panose="020B0600070205080204" pitchFamily="50" charset="-128"/>
              </a:defRPr>
            </a:lvl2pPr>
            <a:lvl3pPr marL="889000" indent="-222250">
              <a:spcBef>
                <a:spcPct val="30000"/>
              </a:spcBef>
              <a:buChar char="–"/>
              <a:defRPr kumimoji="1" sz="1600">
                <a:solidFill>
                  <a:schemeClr val="tx1"/>
                </a:solidFill>
                <a:latin typeface="ＭＳ Ｐゴシック" panose="020B0600070205080204" pitchFamily="50" charset="-128"/>
                <a:ea typeface="ＭＳ Ｐゴシック" panose="020B0600070205080204" pitchFamily="50" charset="-128"/>
              </a:defRPr>
            </a:lvl3pPr>
            <a:lvl4pPr marL="1414463" indent="-247650">
              <a:spcBef>
                <a:spcPct val="30000"/>
              </a:spcBef>
              <a:buSzPct val="70000"/>
              <a:buFont typeface="Wingdings" panose="05000000000000000000" pitchFamily="2" charset="2"/>
              <a:buChar char="l"/>
              <a:defRPr kumimoji="1" sz="1600">
                <a:solidFill>
                  <a:schemeClr val="tx1"/>
                </a:solidFill>
                <a:latin typeface="ＭＳ Ｐゴシック" panose="020B0600070205080204" pitchFamily="50" charset="-128"/>
                <a:ea typeface="ＭＳ Ｐゴシック" panose="020B0600070205080204" pitchFamily="50" charset="-128"/>
              </a:defRPr>
            </a:lvl4pPr>
            <a:lvl5pPr marL="1833563" indent="-228600">
              <a:spcBef>
                <a:spcPct val="30000"/>
              </a:spcBef>
              <a:buSzPct val="70000"/>
              <a:buChar char="–"/>
              <a:defRPr kumimoji="1" sz="1600">
                <a:solidFill>
                  <a:schemeClr val="tx1"/>
                </a:solidFill>
                <a:latin typeface="ＭＳ Ｐゴシック" panose="020B0600070205080204" pitchFamily="50" charset="-128"/>
                <a:ea typeface="ＭＳ Ｐゴシック" panose="020B0600070205080204" pitchFamily="50" charset="-128"/>
              </a:defRPr>
            </a:lvl5pPr>
            <a:lvl6pPr marL="2290763" indent="-228600" fontAlgn="base">
              <a:spcBef>
                <a:spcPct val="30000"/>
              </a:spcBef>
              <a:spcAft>
                <a:spcPct val="0"/>
              </a:spcAft>
              <a:buSzPct val="70000"/>
              <a:buChar char="–"/>
              <a:defRPr kumimoji="1" sz="1600">
                <a:solidFill>
                  <a:schemeClr val="tx1"/>
                </a:solidFill>
                <a:latin typeface="ＭＳ Ｐゴシック" panose="020B0600070205080204" pitchFamily="50" charset="-128"/>
                <a:ea typeface="ＭＳ Ｐゴシック" panose="020B0600070205080204" pitchFamily="50" charset="-128"/>
              </a:defRPr>
            </a:lvl6pPr>
            <a:lvl7pPr marL="2747963" indent="-228600" fontAlgn="base">
              <a:spcBef>
                <a:spcPct val="30000"/>
              </a:spcBef>
              <a:spcAft>
                <a:spcPct val="0"/>
              </a:spcAft>
              <a:buSzPct val="70000"/>
              <a:buChar char="–"/>
              <a:defRPr kumimoji="1" sz="1600">
                <a:solidFill>
                  <a:schemeClr val="tx1"/>
                </a:solidFill>
                <a:latin typeface="ＭＳ Ｐゴシック" panose="020B0600070205080204" pitchFamily="50" charset="-128"/>
                <a:ea typeface="ＭＳ Ｐゴシック" panose="020B0600070205080204" pitchFamily="50" charset="-128"/>
              </a:defRPr>
            </a:lvl7pPr>
            <a:lvl8pPr marL="3205163" indent="-228600" fontAlgn="base">
              <a:spcBef>
                <a:spcPct val="30000"/>
              </a:spcBef>
              <a:spcAft>
                <a:spcPct val="0"/>
              </a:spcAft>
              <a:buSzPct val="70000"/>
              <a:buChar char="–"/>
              <a:defRPr kumimoji="1" sz="1600">
                <a:solidFill>
                  <a:schemeClr val="tx1"/>
                </a:solidFill>
                <a:latin typeface="ＭＳ Ｐゴシック" panose="020B0600070205080204" pitchFamily="50" charset="-128"/>
                <a:ea typeface="ＭＳ Ｐゴシック" panose="020B0600070205080204" pitchFamily="50" charset="-128"/>
              </a:defRPr>
            </a:lvl8pPr>
            <a:lvl9pPr marL="3662363" indent="-228600" fontAlgn="base">
              <a:spcBef>
                <a:spcPct val="30000"/>
              </a:spcBef>
              <a:spcAft>
                <a:spcPct val="0"/>
              </a:spcAft>
              <a:buSzPct val="70000"/>
              <a:buChar char="–"/>
              <a:defRPr kumimoji="1" sz="1600">
                <a:solidFill>
                  <a:schemeClr val="tx1"/>
                </a:solidFill>
                <a:latin typeface="ＭＳ Ｐゴシック" panose="020B0600070205080204" pitchFamily="50" charset="-128"/>
                <a:ea typeface="ＭＳ Ｐゴシック" panose="020B0600070205080204" pitchFamily="50" charset="-128"/>
              </a:defRPr>
            </a:lvl9pPr>
          </a:lstStyle>
          <a:p>
            <a:pPr>
              <a:lnSpc>
                <a:spcPct val="90000"/>
              </a:lnSpc>
              <a:spcBef>
                <a:spcPct val="20000"/>
              </a:spcBef>
            </a:pPr>
            <a:r>
              <a:rPr lang="en-US" altLang="ja-JP" sz="1800" dirty="0">
                <a:latin typeface="Arial" panose="020B0604020202020204" pitchFamily="34" charset="0"/>
                <a:cs typeface="Arial" panose="020B0604020202020204" pitchFamily="34" charset="0"/>
              </a:rPr>
              <a:t>150 BJPY</a:t>
            </a:r>
            <a:r>
              <a:rPr lang="ja-JP" altLang="en-US" sz="1800" dirty="0">
                <a:latin typeface="Arial" panose="020B0604020202020204" pitchFamily="34" charset="0"/>
                <a:cs typeface="Arial" panose="020B0604020202020204" pitchFamily="34" charset="0"/>
              </a:rPr>
              <a:t> </a:t>
            </a:r>
            <a:r>
              <a:rPr lang="en-US" altLang="ja-JP" sz="1800" dirty="0">
                <a:latin typeface="Arial" panose="020B0604020202020204" pitchFamily="34" charset="0"/>
                <a:cs typeface="Arial" panose="020B0604020202020204" pitchFamily="34" charset="0"/>
              </a:rPr>
              <a:t>was</a:t>
            </a:r>
            <a:r>
              <a:rPr lang="ja-JP" altLang="en-US" sz="1800" dirty="0">
                <a:latin typeface="Arial" panose="020B0604020202020204" pitchFamily="34" charset="0"/>
                <a:cs typeface="Arial" panose="020B0604020202020204" pitchFamily="34" charset="0"/>
              </a:rPr>
              <a:t> </a:t>
            </a:r>
            <a:r>
              <a:rPr lang="en-US" altLang="ja-JP" sz="1800" dirty="0">
                <a:latin typeface="Arial" panose="020B0604020202020204" pitchFamily="34" charset="0"/>
                <a:cs typeface="Arial" panose="020B0604020202020204" pitchFamily="34" charset="0"/>
              </a:rPr>
              <a:t>invested</a:t>
            </a:r>
            <a:r>
              <a:rPr lang="ja-JP" altLang="en-US" sz="1800" dirty="0">
                <a:latin typeface="Arial" panose="020B0604020202020204" pitchFamily="34" charset="0"/>
                <a:cs typeface="Arial" panose="020B0604020202020204" pitchFamily="34" charset="0"/>
              </a:rPr>
              <a:t> </a:t>
            </a:r>
            <a:r>
              <a:rPr lang="en-US" altLang="ja-JP" sz="1800" dirty="0">
                <a:latin typeface="Arial" panose="020B0604020202020204" pitchFamily="34" charset="0"/>
                <a:cs typeface="Arial" panose="020B0604020202020204" pitchFamily="34" charset="0"/>
              </a:rPr>
              <a:t>in 4 areas to develop smart city business models.</a:t>
            </a:r>
            <a:endParaRPr lang="ja-JP"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958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ChangeArrowheads="1"/>
          </p:cNvSpPr>
          <p:nvPr/>
        </p:nvSpPr>
        <p:spPr bwMode="auto">
          <a:xfrm>
            <a:off x="941695" y="5079997"/>
            <a:ext cx="8038532" cy="1432315"/>
          </a:xfrm>
          <a:prstGeom prst="rect">
            <a:avLst/>
          </a:prstGeom>
          <a:solidFill>
            <a:srgbClr val="CCFFCC"/>
          </a:solidFill>
          <a:ln w="12700">
            <a:solidFill>
              <a:schemeClr val="tx1"/>
            </a:solidFill>
            <a:miter lim="800000"/>
            <a:headEnd/>
            <a:tailEnd/>
          </a:ln>
          <a:effectLst>
            <a:outerShdw dist="35921" dir="2700000" algn="ctr" rotWithShape="0">
              <a:schemeClr val="hlink"/>
            </a:outerShdw>
          </a:effectLst>
        </p:spPr>
        <p:txBody>
          <a:bodyPr wrap="none" lIns="0" tIns="0" rIns="0" bIns="0" anchor="ctr"/>
          <a:lstStyle/>
          <a:p>
            <a:pPr algn="ctr"/>
            <a:endParaRPr lang="en-US" altLang="ja-JP" sz="2400">
              <a:latin typeface="Arial" panose="020B0604020202020204" pitchFamily="34" charset="0"/>
              <a:cs typeface="Arial" panose="020B0604020202020204" pitchFamily="34" charset="0"/>
            </a:endParaRPr>
          </a:p>
          <a:p>
            <a:pPr algn="ctr"/>
            <a:endParaRPr lang="en-US" altLang="ja-JP" sz="2400">
              <a:latin typeface="Arial" panose="020B0604020202020204" pitchFamily="34" charset="0"/>
              <a:cs typeface="Arial" panose="020B0604020202020204" pitchFamily="34" charset="0"/>
            </a:endParaRPr>
          </a:p>
        </p:txBody>
      </p:sp>
      <p:sp>
        <p:nvSpPr>
          <p:cNvPr id="20484" name="Rectangle 3"/>
          <p:cNvSpPr>
            <a:spLocks noChangeArrowheads="1"/>
          </p:cNvSpPr>
          <p:nvPr/>
        </p:nvSpPr>
        <p:spPr bwMode="auto">
          <a:xfrm>
            <a:off x="941695" y="2579427"/>
            <a:ext cx="8038531" cy="1862847"/>
          </a:xfrm>
          <a:prstGeom prst="rect">
            <a:avLst/>
          </a:prstGeom>
          <a:solidFill>
            <a:srgbClr val="CCFFCC"/>
          </a:solidFill>
          <a:ln w="12700">
            <a:solidFill>
              <a:schemeClr val="tx1"/>
            </a:solidFill>
            <a:miter lim="800000"/>
            <a:headEnd/>
            <a:tailEnd/>
          </a:ln>
          <a:effectLst>
            <a:outerShdw dist="35921" dir="2700000" algn="ctr" rotWithShape="0">
              <a:schemeClr val="hlink"/>
            </a:outerShdw>
          </a:effectLst>
        </p:spPr>
        <p:txBody>
          <a:bodyPr wrap="none" lIns="0" tIns="0" rIns="0" bIns="0" anchor="ctr"/>
          <a:lstStyle/>
          <a:p>
            <a:pPr algn="ctr"/>
            <a:endParaRPr lang="en-US" altLang="ja-JP" sz="2400">
              <a:latin typeface="Arial" panose="020B0604020202020204" pitchFamily="34" charset="0"/>
              <a:cs typeface="Arial" panose="020B0604020202020204" pitchFamily="34" charset="0"/>
            </a:endParaRPr>
          </a:p>
          <a:p>
            <a:pPr algn="ctr"/>
            <a:endParaRPr lang="en-US" altLang="ja-JP" sz="2400">
              <a:latin typeface="Arial" panose="020B0604020202020204" pitchFamily="34" charset="0"/>
              <a:cs typeface="Arial" panose="020B0604020202020204" pitchFamily="34" charset="0"/>
            </a:endParaRPr>
          </a:p>
        </p:txBody>
      </p:sp>
      <p:sp>
        <p:nvSpPr>
          <p:cNvPr id="20486" name="Rectangle 5"/>
          <p:cNvSpPr>
            <a:spLocks noChangeArrowheads="1"/>
          </p:cNvSpPr>
          <p:nvPr/>
        </p:nvSpPr>
        <p:spPr bwMode="auto">
          <a:xfrm>
            <a:off x="941695" y="773324"/>
            <a:ext cx="8038532" cy="1131887"/>
          </a:xfrm>
          <a:prstGeom prst="rect">
            <a:avLst/>
          </a:prstGeom>
          <a:solidFill>
            <a:srgbClr val="CCFFCC"/>
          </a:solidFill>
          <a:ln w="12700">
            <a:solidFill>
              <a:schemeClr val="tx1"/>
            </a:solidFill>
            <a:miter lim="800000"/>
            <a:headEnd/>
            <a:tailEnd/>
          </a:ln>
          <a:effectLst>
            <a:outerShdw dist="35921" dir="2700000" algn="ctr" rotWithShape="0">
              <a:schemeClr val="hlink"/>
            </a:outerShdw>
          </a:effectLst>
        </p:spPr>
        <p:txBody>
          <a:bodyPr wrap="none" lIns="0" tIns="0" rIns="0" bIns="0" anchor="ctr"/>
          <a:lstStyle/>
          <a:p>
            <a:pPr algn="ctr"/>
            <a:endParaRPr lang="en-US" altLang="ja-JP" sz="2400">
              <a:latin typeface="Arial" panose="020B0604020202020204" pitchFamily="34" charset="0"/>
              <a:cs typeface="Arial" panose="020B0604020202020204" pitchFamily="34" charset="0"/>
            </a:endParaRPr>
          </a:p>
          <a:p>
            <a:pPr algn="ctr"/>
            <a:endParaRPr lang="en-US" altLang="ja-JP" sz="2400">
              <a:latin typeface="Arial" panose="020B0604020202020204" pitchFamily="34" charset="0"/>
              <a:cs typeface="Arial" panose="020B0604020202020204" pitchFamily="34" charset="0"/>
            </a:endParaRPr>
          </a:p>
        </p:txBody>
      </p:sp>
      <p:sp>
        <p:nvSpPr>
          <p:cNvPr id="20487" name="AutoShape 6"/>
          <p:cNvSpPr>
            <a:spLocks noChangeArrowheads="1"/>
          </p:cNvSpPr>
          <p:nvPr/>
        </p:nvSpPr>
        <p:spPr bwMode="auto">
          <a:xfrm rot="16200000" flipH="1">
            <a:off x="4700332" y="1829175"/>
            <a:ext cx="457200" cy="812433"/>
          </a:xfrm>
          <a:prstGeom prst="rightArrow">
            <a:avLst>
              <a:gd name="adj1" fmla="val 50000"/>
              <a:gd name="adj2" fmla="val 46528"/>
            </a:avLst>
          </a:prstGeom>
          <a:solidFill>
            <a:srgbClr val="3366CC"/>
          </a:solidFill>
          <a:ln w="12700">
            <a:solidFill>
              <a:srgbClr val="3366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sz="2400">
              <a:latin typeface="Arial" panose="020B0604020202020204" pitchFamily="34" charset="0"/>
              <a:cs typeface="Arial" panose="020B0604020202020204" pitchFamily="34" charset="0"/>
            </a:endParaRPr>
          </a:p>
        </p:txBody>
      </p:sp>
      <p:sp>
        <p:nvSpPr>
          <p:cNvPr id="20488" name="Rectangle 7"/>
          <p:cNvSpPr>
            <a:spLocks noChangeArrowheads="1"/>
          </p:cNvSpPr>
          <p:nvPr/>
        </p:nvSpPr>
        <p:spPr bwMode="auto">
          <a:xfrm>
            <a:off x="1192435" y="920297"/>
            <a:ext cx="7562805" cy="5730291"/>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hlink"/>
                  </a:outerShdw>
                </a:effectLst>
              </a14:hiddenEffects>
            </a:ext>
          </a:extLst>
        </p:spPr>
        <p:txBody>
          <a:bodyPr lIns="0" tIns="0" rIns="0" bIns="0" anchorCtr="1"/>
          <a:lstStyle/>
          <a:p>
            <a:r>
              <a:rPr lang="en-US" altLang="ja-JP" sz="2800" dirty="0">
                <a:latin typeface="Arial" panose="020B0604020202020204" pitchFamily="34" charset="0"/>
                <a:cs typeface="Arial" panose="020B0604020202020204" pitchFamily="34" charset="0"/>
              </a:rPr>
              <a:t>1. Vision</a:t>
            </a:r>
            <a:endParaRPr lang="ja-JP" altLang="en-US" sz="2800" dirty="0">
              <a:latin typeface="Arial" panose="020B0604020202020204" pitchFamily="34" charset="0"/>
              <a:cs typeface="Arial" panose="020B0604020202020204" pitchFamily="34" charset="0"/>
            </a:endParaRPr>
          </a:p>
          <a:p>
            <a:pPr lvl="1" indent="-277813">
              <a:buFont typeface="Wingdings" pitchFamily="2" charset="2"/>
              <a:buChar char="l"/>
            </a:pPr>
            <a:r>
              <a:rPr lang="en-US" altLang="ja-JP" sz="2800" dirty="0">
                <a:latin typeface="Arial" panose="020B0604020202020204" pitchFamily="34" charset="0"/>
                <a:cs typeface="Arial" panose="020B0604020202020204" pitchFamily="34" charset="0"/>
              </a:rPr>
              <a:t>“Smart city concept”</a:t>
            </a:r>
          </a:p>
          <a:p>
            <a:endParaRPr lang="en-US" altLang="ja-JP" sz="2800" dirty="0">
              <a:latin typeface="Arial" panose="020B0604020202020204" pitchFamily="34" charset="0"/>
              <a:cs typeface="Arial" panose="020B0604020202020204" pitchFamily="34" charset="0"/>
            </a:endParaRPr>
          </a:p>
          <a:p>
            <a:endParaRPr lang="en-US" altLang="ja-JP" sz="2800" dirty="0">
              <a:latin typeface="Arial" panose="020B0604020202020204" pitchFamily="34" charset="0"/>
              <a:cs typeface="Arial" panose="020B0604020202020204" pitchFamily="34" charset="0"/>
            </a:endParaRPr>
          </a:p>
          <a:p>
            <a:r>
              <a:rPr lang="en-US" altLang="ja-JP" sz="2800" dirty="0">
                <a:latin typeface="Arial" panose="020B0604020202020204" pitchFamily="34" charset="0"/>
                <a:cs typeface="Arial" panose="020B0604020202020204" pitchFamily="34" charset="0"/>
              </a:rPr>
              <a:t>2. To grow promising technology modules</a:t>
            </a:r>
            <a:endParaRPr lang="ja-JP" altLang="en-US" sz="2800" dirty="0">
              <a:latin typeface="Arial" panose="020B0604020202020204" pitchFamily="34" charset="0"/>
              <a:cs typeface="Arial" panose="020B0604020202020204" pitchFamily="34" charset="0"/>
            </a:endParaRPr>
          </a:p>
          <a:p>
            <a:pPr lvl="1" indent="-277813">
              <a:buFont typeface="Wingdings" pitchFamily="2" charset="2"/>
              <a:buNone/>
            </a:pPr>
            <a:r>
              <a:rPr lang="en-US" altLang="ja-JP" sz="2800" dirty="0">
                <a:latin typeface="Arial" panose="020B0604020202020204" pitchFamily="34" charset="0"/>
                <a:cs typeface="Arial" panose="020B0604020202020204" pitchFamily="34" charset="0"/>
              </a:rPr>
              <a:t>(1)</a:t>
            </a:r>
            <a:r>
              <a:rPr lang="ja-JP" altLang="en-US" sz="2800" dirty="0">
                <a:latin typeface="Arial" panose="020B0604020202020204" pitchFamily="34" charset="0"/>
                <a:cs typeface="Arial" panose="020B0604020202020204" pitchFamily="34" charset="0"/>
              </a:rPr>
              <a:t> </a:t>
            </a:r>
            <a:r>
              <a:rPr lang="en-US" altLang="ja-JP" sz="2800" dirty="0">
                <a:latin typeface="Arial" panose="020B0604020202020204" pitchFamily="34" charset="0"/>
                <a:cs typeface="Arial" panose="020B0604020202020204" pitchFamily="34" charset="0"/>
              </a:rPr>
              <a:t>To collect</a:t>
            </a:r>
            <a:endParaRPr lang="ja-JP" altLang="en-US" sz="2800" dirty="0">
              <a:latin typeface="Arial" panose="020B0604020202020204" pitchFamily="34" charset="0"/>
              <a:cs typeface="Arial" panose="020B0604020202020204" pitchFamily="34" charset="0"/>
            </a:endParaRPr>
          </a:p>
          <a:p>
            <a:pPr lvl="1" indent="-277813">
              <a:buFont typeface="Wingdings" pitchFamily="2" charset="2"/>
              <a:buNone/>
            </a:pPr>
            <a:r>
              <a:rPr lang="en-US" altLang="ja-JP" sz="2800" dirty="0">
                <a:latin typeface="Arial" panose="020B0604020202020204" pitchFamily="34" charset="0"/>
                <a:cs typeface="Arial" panose="020B0604020202020204" pitchFamily="34" charset="0"/>
              </a:rPr>
              <a:t>(2)</a:t>
            </a:r>
            <a:r>
              <a:rPr lang="ja-JP" altLang="en-US" sz="2800" dirty="0">
                <a:latin typeface="Arial" panose="020B0604020202020204" pitchFamily="34" charset="0"/>
                <a:cs typeface="Arial" panose="020B0604020202020204" pitchFamily="34" charset="0"/>
              </a:rPr>
              <a:t> </a:t>
            </a:r>
            <a:r>
              <a:rPr lang="en-US" altLang="ja-JP" sz="2800" dirty="0">
                <a:latin typeface="Arial" panose="020B0604020202020204" pitchFamily="34" charset="0"/>
                <a:cs typeface="Arial" panose="020B0604020202020204" pitchFamily="34" charset="0"/>
              </a:rPr>
              <a:t>To select</a:t>
            </a:r>
            <a:endParaRPr lang="ja-JP" altLang="en-US" sz="2800" dirty="0">
              <a:latin typeface="Arial" panose="020B0604020202020204" pitchFamily="34" charset="0"/>
              <a:cs typeface="Arial" panose="020B0604020202020204" pitchFamily="34" charset="0"/>
            </a:endParaRPr>
          </a:p>
          <a:p>
            <a:pPr lvl="1" indent="-277813">
              <a:buFont typeface="Wingdings" pitchFamily="2" charset="2"/>
              <a:buNone/>
            </a:pPr>
            <a:r>
              <a:rPr lang="en-US" altLang="ja-JP" sz="2800" dirty="0">
                <a:latin typeface="Arial" panose="020B0604020202020204" pitchFamily="34" charset="0"/>
                <a:cs typeface="Arial" panose="020B0604020202020204" pitchFamily="34" charset="0"/>
              </a:rPr>
              <a:t>(3)</a:t>
            </a:r>
            <a:r>
              <a:rPr lang="ja-JP" altLang="en-US" sz="2800" dirty="0">
                <a:latin typeface="Arial" panose="020B0604020202020204" pitchFamily="34" charset="0"/>
                <a:cs typeface="Arial" panose="020B0604020202020204" pitchFamily="34" charset="0"/>
              </a:rPr>
              <a:t> </a:t>
            </a:r>
            <a:r>
              <a:rPr lang="en-US" altLang="ja-JP" sz="2800" dirty="0">
                <a:latin typeface="Arial" panose="020B0604020202020204" pitchFamily="34" charset="0"/>
                <a:cs typeface="Arial" panose="020B0604020202020204" pitchFamily="34" charset="0"/>
              </a:rPr>
              <a:t>To grow intensively</a:t>
            </a:r>
            <a:endParaRPr lang="ja-JP" altLang="en-US" sz="2800" dirty="0">
              <a:latin typeface="Arial" panose="020B0604020202020204" pitchFamily="34" charset="0"/>
              <a:cs typeface="Arial" panose="020B0604020202020204" pitchFamily="34" charset="0"/>
            </a:endParaRPr>
          </a:p>
          <a:p>
            <a:pPr lvl="1" indent="-277813">
              <a:buFont typeface="Wingdings" pitchFamily="2" charset="2"/>
              <a:buChar char="l"/>
            </a:pPr>
            <a:endParaRPr lang="ja-JP" altLang="en-US" sz="2800" dirty="0">
              <a:latin typeface="Arial" panose="020B0604020202020204" pitchFamily="34" charset="0"/>
              <a:cs typeface="Arial" panose="020B0604020202020204" pitchFamily="34" charset="0"/>
            </a:endParaRPr>
          </a:p>
          <a:p>
            <a:pPr>
              <a:buFont typeface="Wingdings" pitchFamily="2" charset="2"/>
              <a:buNone/>
            </a:pPr>
            <a:endParaRPr lang="ja-JP" altLang="en-US" sz="2800" dirty="0">
              <a:latin typeface="Arial" panose="020B0604020202020204" pitchFamily="34" charset="0"/>
              <a:cs typeface="Arial" panose="020B0604020202020204" pitchFamily="34" charset="0"/>
            </a:endParaRPr>
          </a:p>
          <a:p>
            <a:pPr>
              <a:buFont typeface="Wingdings" pitchFamily="2" charset="2"/>
              <a:buNone/>
            </a:pPr>
            <a:r>
              <a:rPr lang="en-US" altLang="ja-JP" sz="2800" dirty="0">
                <a:latin typeface="Arial" panose="020B0604020202020204" pitchFamily="34" charset="0"/>
                <a:cs typeface="Arial" panose="020B0604020202020204" pitchFamily="34" charset="0"/>
              </a:rPr>
              <a:t>3. Smart city management</a:t>
            </a:r>
            <a:endParaRPr lang="ja-JP" altLang="en-US" sz="2800" dirty="0">
              <a:latin typeface="Arial" panose="020B0604020202020204" pitchFamily="34" charset="0"/>
              <a:cs typeface="Arial" panose="020B0604020202020204" pitchFamily="34" charset="0"/>
            </a:endParaRPr>
          </a:p>
          <a:p>
            <a:pPr lvl="1" indent="-277813">
              <a:buFont typeface="Wingdings" pitchFamily="2" charset="2"/>
              <a:buChar char="l"/>
            </a:pPr>
            <a:r>
              <a:rPr lang="en-US" altLang="ja-JP" sz="2800" dirty="0">
                <a:latin typeface="Arial" panose="020B0604020202020204" pitchFamily="34" charset="0"/>
                <a:cs typeface="Arial" panose="020B0604020202020204" pitchFamily="34" charset="0"/>
              </a:rPr>
              <a:t>System to grow Japanese strengths largely and continuously</a:t>
            </a:r>
            <a:endParaRPr lang="ja-JP" altLang="en-US" sz="2800" dirty="0">
              <a:latin typeface="Arial" panose="020B0604020202020204" pitchFamily="34" charset="0"/>
              <a:cs typeface="Arial" panose="020B0604020202020204" pitchFamily="34" charset="0"/>
            </a:endParaRPr>
          </a:p>
          <a:p>
            <a:pPr lvl="1" indent="-277813">
              <a:buFont typeface="Wingdings" pitchFamily="2" charset="2"/>
              <a:buNone/>
            </a:pPr>
            <a:endParaRPr lang="ja-JP" altLang="en-US" sz="2400" dirty="0">
              <a:latin typeface="Arial" panose="020B0604020202020204" pitchFamily="34" charset="0"/>
              <a:cs typeface="Arial" panose="020B0604020202020204" pitchFamily="34" charset="0"/>
            </a:endParaRPr>
          </a:p>
        </p:txBody>
      </p:sp>
      <p:grpSp>
        <p:nvGrpSpPr>
          <p:cNvPr id="20489" name="Group 8"/>
          <p:cNvGrpSpPr>
            <a:grpSpLocks/>
          </p:cNvGrpSpPr>
          <p:nvPr/>
        </p:nvGrpSpPr>
        <p:grpSpPr bwMode="auto">
          <a:xfrm>
            <a:off x="4512598" y="4570885"/>
            <a:ext cx="795508" cy="393700"/>
            <a:chOff x="738" y="2656"/>
            <a:chExt cx="376" cy="248"/>
          </a:xfrm>
        </p:grpSpPr>
        <p:sp>
          <p:nvSpPr>
            <p:cNvPr id="20490" name="Arc 9"/>
            <p:cNvSpPr>
              <a:spLocks/>
            </p:cNvSpPr>
            <p:nvPr/>
          </p:nvSpPr>
          <p:spPr bwMode="auto">
            <a:xfrm rot="16200000" flipV="1">
              <a:off x="944" y="2734"/>
              <a:ext cx="248" cy="92"/>
            </a:xfrm>
            <a:custGeom>
              <a:avLst/>
              <a:gdLst>
                <a:gd name="T0" fmla="*/ 0 w 43200"/>
                <a:gd name="T1" fmla="*/ 0 h 21680"/>
                <a:gd name="T2" fmla="*/ 0 w 43200"/>
                <a:gd name="T3" fmla="*/ 0 h 21680"/>
                <a:gd name="T4" fmla="*/ 0 w 43200"/>
                <a:gd name="T5" fmla="*/ 0 h 21680"/>
                <a:gd name="T6" fmla="*/ 0 60000 65536"/>
                <a:gd name="T7" fmla="*/ 0 60000 65536"/>
                <a:gd name="T8" fmla="*/ 0 60000 65536"/>
              </a:gdLst>
              <a:ahLst/>
              <a:cxnLst>
                <a:cxn ang="T6">
                  <a:pos x="T0" y="T1"/>
                </a:cxn>
                <a:cxn ang="T7">
                  <a:pos x="T2" y="T3"/>
                </a:cxn>
                <a:cxn ang="T8">
                  <a:pos x="T4" y="T5"/>
                </a:cxn>
              </a:cxnLst>
              <a:rect l="0" t="0" r="r" b="b"/>
              <a:pathLst>
                <a:path w="43200" h="21680" fill="none" extrusionOk="0">
                  <a:moveTo>
                    <a:pt x="0" y="21679"/>
                  </a:moveTo>
                  <a:cubicBezTo>
                    <a:pt x="0" y="21653"/>
                    <a:pt x="0" y="21626"/>
                    <a:pt x="0" y="21600"/>
                  </a:cubicBezTo>
                  <a:cubicBezTo>
                    <a:pt x="0" y="9670"/>
                    <a:pt x="9670" y="0"/>
                    <a:pt x="21600" y="0"/>
                  </a:cubicBezTo>
                  <a:cubicBezTo>
                    <a:pt x="33529" y="-1"/>
                    <a:pt x="43199" y="9670"/>
                    <a:pt x="43200" y="21599"/>
                  </a:cubicBezTo>
                </a:path>
                <a:path w="43200" h="21680" stroke="0" extrusionOk="0">
                  <a:moveTo>
                    <a:pt x="0" y="21679"/>
                  </a:moveTo>
                  <a:cubicBezTo>
                    <a:pt x="0" y="21653"/>
                    <a:pt x="0" y="21626"/>
                    <a:pt x="0" y="21600"/>
                  </a:cubicBezTo>
                  <a:cubicBezTo>
                    <a:pt x="0" y="9670"/>
                    <a:pt x="9670" y="0"/>
                    <a:pt x="21600" y="0"/>
                  </a:cubicBezTo>
                  <a:cubicBezTo>
                    <a:pt x="33529" y="-1"/>
                    <a:pt x="43199" y="9670"/>
                    <a:pt x="43200" y="21599"/>
                  </a:cubicBezTo>
                  <a:lnTo>
                    <a:pt x="21600" y="21600"/>
                  </a:lnTo>
                  <a:lnTo>
                    <a:pt x="0" y="21679"/>
                  </a:lnTo>
                  <a:close/>
                </a:path>
              </a:pathLst>
            </a:custGeom>
            <a:noFill/>
            <a:ln w="38100">
              <a:solidFill>
                <a:srgbClr val="3366CC"/>
              </a:solidFill>
              <a:round/>
              <a:headEnd/>
              <a:tailEnd type="triangle" w="lg"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tIns="72000" rIns="180000" bIns="72000" anchor="ctr"/>
            <a:lstStyle/>
            <a:p>
              <a:endParaRPr lang="ja-JP" altLang="en-US" sz="2400">
                <a:latin typeface="Arial" panose="020B0604020202020204" pitchFamily="34" charset="0"/>
                <a:cs typeface="Arial" panose="020B0604020202020204" pitchFamily="34" charset="0"/>
              </a:endParaRPr>
            </a:p>
          </p:txBody>
        </p:sp>
        <p:sp>
          <p:nvSpPr>
            <p:cNvPr id="20491" name="Arc 10"/>
            <p:cNvSpPr>
              <a:spLocks/>
            </p:cNvSpPr>
            <p:nvPr/>
          </p:nvSpPr>
          <p:spPr bwMode="auto">
            <a:xfrm rot="16200000" flipH="1">
              <a:off x="660" y="2734"/>
              <a:ext cx="248" cy="92"/>
            </a:xfrm>
            <a:custGeom>
              <a:avLst/>
              <a:gdLst>
                <a:gd name="T0" fmla="*/ 0 w 43200"/>
                <a:gd name="T1" fmla="*/ 0 h 21680"/>
                <a:gd name="T2" fmla="*/ 0 w 43200"/>
                <a:gd name="T3" fmla="*/ 0 h 21680"/>
                <a:gd name="T4" fmla="*/ 0 w 43200"/>
                <a:gd name="T5" fmla="*/ 0 h 21680"/>
                <a:gd name="T6" fmla="*/ 0 60000 65536"/>
                <a:gd name="T7" fmla="*/ 0 60000 65536"/>
                <a:gd name="T8" fmla="*/ 0 60000 65536"/>
              </a:gdLst>
              <a:ahLst/>
              <a:cxnLst>
                <a:cxn ang="T6">
                  <a:pos x="T0" y="T1"/>
                </a:cxn>
                <a:cxn ang="T7">
                  <a:pos x="T2" y="T3"/>
                </a:cxn>
                <a:cxn ang="T8">
                  <a:pos x="T4" y="T5"/>
                </a:cxn>
              </a:cxnLst>
              <a:rect l="0" t="0" r="r" b="b"/>
              <a:pathLst>
                <a:path w="43200" h="21680" fill="none" extrusionOk="0">
                  <a:moveTo>
                    <a:pt x="0" y="21679"/>
                  </a:moveTo>
                  <a:cubicBezTo>
                    <a:pt x="0" y="21653"/>
                    <a:pt x="0" y="21626"/>
                    <a:pt x="0" y="21600"/>
                  </a:cubicBezTo>
                  <a:cubicBezTo>
                    <a:pt x="0" y="9670"/>
                    <a:pt x="9670" y="0"/>
                    <a:pt x="21600" y="0"/>
                  </a:cubicBezTo>
                  <a:cubicBezTo>
                    <a:pt x="33529" y="-1"/>
                    <a:pt x="43199" y="9670"/>
                    <a:pt x="43200" y="21599"/>
                  </a:cubicBezTo>
                </a:path>
                <a:path w="43200" h="21680" stroke="0" extrusionOk="0">
                  <a:moveTo>
                    <a:pt x="0" y="21679"/>
                  </a:moveTo>
                  <a:cubicBezTo>
                    <a:pt x="0" y="21653"/>
                    <a:pt x="0" y="21626"/>
                    <a:pt x="0" y="21600"/>
                  </a:cubicBezTo>
                  <a:cubicBezTo>
                    <a:pt x="0" y="9670"/>
                    <a:pt x="9670" y="0"/>
                    <a:pt x="21600" y="0"/>
                  </a:cubicBezTo>
                  <a:cubicBezTo>
                    <a:pt x="33529" y="-1"/>
                    <a:pt x="43199" y="9670"/>
                    <a:pt x="43200" y="21599"/>
                  </a:cubicBezTo>
                  <a:lnTo>
                    <a:pt x="21600" y="21600"/>
                  </a:lnTo>
                  <a:lnTo>
                    <a:pt x="0" y="21679"/>
                  </a:lnTo>
                  <a:close/>
                </a:path>
              </a:pathLst>
            </a:custGeom>
            <a:noFill/>
            <a:ln w="38100">
              <a:solidFill>
                <a:srgbClr val="3366CC"/>
              </a:solidFill>
              <a:round/>
              <a:headEnd/>
              <a:tailEnd type="triangle" w="lg"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tIns="72000" rIns="180000" bIns="72000" anchor="ctr"/>
            <a:lstStyle/>
            <a:p>
              <a:endParaRPr lang="ja-JP" altLang="en-US" sz="2400">
                <a:latin typeface="Arial" panose="020B0604020202020204" pitchFamily="34" charset="0"/>
                <a:cs typeface="Arial" panose="020B0604020202020204" pitchFamily="34" charset="0"/>
              </a:endParaRPr>
            </a:p>
          </p:txBody>
        </p:sp>
      </p:grpSp>
      <p:sp>
        <p:nvSpPr>
          <p:cNvPr id="11" name="Rectangle 2"/>
          <p:cNvSpPr>
            <a:spLocks noGrp="1" noChangeArrowheads="1"/>
          </p:cNvSpPr>
          <p:nvPr>
            <p:ph type="title"/>
          </p:nvPr>
        </p:nvSpPr>
        <p:spPr>
          <a:xfrm>
            <a:off x="742950" y="228600"/>
            <a:ext cx="8420100" cy="762000"/>
          </a:xfrm>
        </p:spPr>
        <p:txBody>
          <a:bodyPr/>
          <a:lstStyle/>
          <a:p>
            <a:r>
              <a:rPr lang="en-US" altLang="ja-JP" dirty="0">
                <a:latin typeface="Arial" panose="020B0604020202020204" pitchFamily="34" charset="0"/>
                <a:cs typeface="Arial" panose="020B0604020202020204" pitchFamily="34" charset="0"/>
              </a:rPr>
              <a:t>Key points of the policies for the smart city projects</a:t>
            </a:r>
            <a:endParaRPr lang="ja-JP" altLang="en-US" dirty="0">
              <a:latin typeface="Arial" panose="020B0604020202020204" pitchFamily="34" charset="0"/>
              <a:cs typeface="Arial" panose="020B0604020202020204" pitchFamily="34" charset="0"/>
            </a:endParaRPr>
          </a:p>
        </p:txBody>
      </p:sp>
      <p:sp>
        <p:nvSpPr>
          <p:cNvPr id="12" name="スライド番号プレースホルダー 1"/>
          <p:cNvSpPr>
            <a:spLocks noGrp="1"/>
          </p:cNvSpPr>
          <p:nvPr>
            <p:ph type="sldNum" sz="quarter" idx="10"/>
          </p:nvPr>
        </p:nvSpPr>
        <p:spPr>
          <a:xfrm>
            <a:off x="7842250" y="6705600"/>
            <a:ext cx="2063750" cy="152400"/>
          </a:xfrm>
        </p:spPr>
        <p:txBody>
          <a:bodyPr/>
          <a:lstStyle/>
          <a:p>
            <a:pPr>
              <a:defRPr/>
            </a:pPr>
            <a:r>
              <a:rPr lang="en-US" altLang="ja-JP" dirty="0"/>
              <a:t>- </a:t>
            </a:r>
            <a:fld id="{851400F2-49D9-4210-81C9-28F54481DD5A}" type="slidenum">
              <a:rPr lang="en-US" altLang="ja-JP"/>
              <a:pPr>
                <a:defRPr/>
              </a:pPr>
              <a:t>7</a:t>
            </a:fld>
            <a:r>
              <a:rPr lang="en-US" altLang="ja-JP" dirty="0"/>
              <a:t> -</a:t>
            </a:r>
          </a:p>
        </p:txBody>
      </p:sp>
    </p:spTree>
    <p:extLst>
      <p:ext uri="{BB962C8B-B14F-4D97-AF65-F5344CB8AC3E}">
        <p14:creationId xmlns:p14="http://schemas.microsoft.com/office/powerpoint/2010/main" val="3130669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ChangeArrowheads="1"/>
          </p:cNvSpPr>
          <p:nvPr/>
        </p:nvSpPr>
        <p:spPr bwMode="auto">
          <a:xfrm>
            <a:off x="1809749" y="2048070"/>
            <a:ext cx="3948113" cy="3774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a:spcBef>
                <a:spcPct val="30000"/>
              </a:spcBef>
            </a:pPr>
            <a:r>
              <a:rPr lang="en-US" altLang="ja-JP" sz="1800" dirty="0">
                <a:latin typeface="Arial" panose="020B0604020202020204" pitchFamily="34" charset="0"/>
                <a:cs typeface="Arial" panose="020B0604020202020204" pitchFamily="34" charset="0"/>
              </a:rPr>
              <a:t>Various technologies with small amounts</a:t>
            </a:r>
            <a:r>
              <a:rPr lang="ja-JP" altLang="en-US" sz="1800" dirty="0">
                <a:latin typeface="Arial" panose="020B0604020202020204" pitchFamily="34" charset="0"/>
                <a:cs typeface="Arial" panose="020B0604020202020204" pitchFamily="34" charset="0"/>
              </a:rPr>
              <a:t> </a:t>
            </a:r>
            <a:r>
              <a:rPr lang="en-US" altLang="ja-JP" sz="1800" dirty="0">
                <a:latin typeface="Arial" panose="020B0604020202020204" pitchFamily="34" charset="0"/>
                <a:cs typeface="Arial" panose="020B0604020202020204" pitchFamily="34" charset="0"/>
              </a:rPr>
              <a:t>of budget</a:t>
            </a:r>
            <a:endParaRPr lang="ja-JP" altLang="en-US" sz="1800" dirty="0">
              <a:latin typeface="Arial" panose="020B0604020202020204" pitchFamily="34" charset="0"/>
              <a:cs typeface="Arial" panose="020B0604020202020204" pitchFamily="34" charset="0"/>
            </a:endParaRPr>
          </a:p>
          <a:p>
            <a:pPr marL="476250" lvl="1" indent="-285750">
              <a:spcBef>
                <a:spcPct val="30000"/>
              </a:spcBef>
              <a:buFont typeface="Wingdings" pitchFamily="2" charset="2"/>
              <a:buChar char="l"/>
            </a:pPr>
            <a:r>
              <a:rPr lang="en-US" altLang="ja-JP" sz="1800" dirty="0">
                <a:latin typeface="Arial" panose="020B0604020202020204" pitchFamily="34" charset="0"/>
                <a:cs typeface="Arial" panose="020B0604020202020204" pitchFamily="34" charset="0"/>
              </a:rPr>
              <a:t>Government selects some from bottom-up items.</a:t>
            </a:r>
            <a:endParaRPr lang="ja-JP" altLang="en-US" sz="1800" dirty="0">
              <a:latin typeface="Arial" panose="020B0604020202020204" pitchFamily="34" charset="0"/>
              <a:cs typeface="Arial" panose="020B0604020202020204" pitchFamily="34" charset="0"/>
            </a:endParaRPr>
          </a:p>
          <a:p>
            <a:pPr>
              <a:spcBef>
                <a:spcPct val="30000"/>
              </a:spcBef>
            </a:pPr>
            <a:endParaRPr lang="ja-JP" altLang="en-US" sz="1800" dirty="0">
              <a:latin typeface="Arial" panose="020B0604020202020204" pitchFamily="34" charset="0"/>
              <a:cs typeface="Arial" panose="020B0604020202020204" pitchFamily="34" charset="0"/>
            </a:endParaRPr>
          </a:p>
          <a:p>
            <a:pPr>
              <a:spcBef>
                <a:spcPct val="30000"/>
              </a:spcBef>
            </a:pPr>
            <a:r>
              <a:rPr lang="en-US" altLang="ja-JP" sz="1800" dirty="0">
                <a:latin typeface="Arial" panose="020B0604020202020204" pitchFamily="34" charset="0"/>
                <a:cs typeface="Arial" panose="020B0604020202020204" pitchFamily="34" charset="0"/>
              </a:rPr>
              <a:t>Experiments with single technology</a:t>
            </a:r>
            <a:endParaRPr lang="ja-JP" altLang="en-US" sz="1800" dirty="0">
              <a:latin typeface="Arial" panose="020B0604020202020204" pitchFamily="34" charset="0"/>
              <a:cs typeface="Arial" panose="020B0604020202020204" pitchFamily="34" charset="0"/>
            </a:endParaRPr>
          </a:p>
          <a:p>
            <a:pPr marL="476250" lvl="1" indent="-285750">
              <a:spcBef>
                <a:spcPct val="30000"/>
              </a:spcBef>
              <a:buFont typeface="Wingdings" pitchFamily="2" charset="2"/>
              <a:buChar char="l"/>
            </a:pPr>
            <a:r>
              <a:rPr lang="en-US" altLang="ja-JP" sz="1800" dirty="0">
                <a:latin typeface="Arial" panose="020B0604020202020204" pitchFamily="34" charset="0"/>
                <a:cs typeface="Arial" panose="020B0604020202020204" pitchFamily="34" charset="0"/>
              </a:rPr>
              <a:t>Connection with the other technologies not considered</a:t>
            </a:r>
            <a:endParaRPr lang="ja-JP" altLang="en-US" sz="1800" dirty="0">
              <a:latin typeface="Arial" panose="020B0604020202020204" pitchFamily="34" charset="0"/>
              <a:cs typeface="Arial" panose="020B0604020202020204" pitchFamily="34" charset="0"/>
            </a:endParaRPr>
          </a:p>
          <a:p>
            <a:pPr>
              <a:spcBef>
                <a:spcPct val="30000"/>
              </a:spcBef>
            </a:pPr>
            <a:endParaRPr lang="ja-JP" altLang="en-US" sz="1800" dirty="0">
              <a:latin typeface="Arial" panose="020B0604020202020204" pitchFamily="34" charset="0"/>
              <a:cs typeface="Arial" panose="020B0604020202020204" pitchFamily="34" charset="0"/>
            </a:endParaRPr>
          </a:p>
          <a:p>
            <a:pPr>
              <a:spcBef>
                <a:spcPct val="30000"/>
              </a:spcBef>
            </a:pPr>
            <a:r>
              <a:rPr lang="en-US" altLang="ja-JP" sz="1800" dirty="0">
                <a:latin typeface="Arial" panose="020B0604020202020204" pitchFamily="34" charset="0"/>
                <a:cs typeface="Arial" panose="020B0604020202020204" pitchFamily="34" charset="0"/>
              </a:rPr>
              <a:t>None</a:t>
            </a:r>
            <a:endParaRPr lang="ja-JP" altLang="en-US" sz="1800" dirty="0">
              <a:latin typeface="Arial" panose="020B0604020202020204" pitchFamily="34" charset="0"/>
              <a:cs typeface="Arial" panose="020B0604020202020204" pitchFamily="34" charset="0"/>
            </a:endParaRPr>
          </a:p>
          <a:p>
            <a:pPr marL="476250" lvl="1" indent="-285750">
              <a:spcBef>
                <a:spcPct val="30000"/>
              </a:spcBef>
              <a:buFont typeface="Wingdings" pitchFamily="2" charset="2"/>
              <a:buChar char="l"/>
            </a:pPr>
            <a:r>
              <a:rPr lang="en-US" altLang="ja-JP" sz="1800" dirty="0">
                <a:latin typeface="Arial" panose="020B0604020202020204" pitchFamily="34" charset="0"/>
                <a:cs typeface="Arial" panose="020B0604020202020204" pitchFamily="34" charset="0"/>
              </a:rPr>
              <a:t>Activity discontinued as a result </a:t>
            </a:r>
            <a:endParaRPr lang="ja-JP" altLang="en-US" sz="1800" dirty="0">
              <a:latin typeface="Arial" panose="020B0604020202020204" pitchFamily="34" charset="0"/>
              <a:cs typeface="Arial" panose="020B0604020202020204" pitchFamily="34" charset="0"/>
            </a:endParaRPr>
          </a:p>
        </p:txBody>
      </p:sp>
      <p:sp>
        <p:nvSpPr>
          <p:cNvPr id="21509" name="Text Box 4"/>
          <p:cNvSpPr txBox="1">
            <a:spLocks noChangeArrowheads="1"/>
          </p:cNvSpPr>
          <p:nvPr/>
        </p:nvSpPr>
        <p:spPr bwMode="auto">
          <a:xfrm>
            <a:off x="1865584" y="1506280"/>
            <a:ext cx="3496717" cy="3497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b">
            <a:spAutoFit/>
          </a:bodyPr>
          <a:lstStyle>
            <a:lvl1pPr eaLnBrk="0" hangingPunct="0">
              <a:defRPr kumimoji="1" sz="1400" b="1">
                <a:solidFill>
                  <a:schemeClr val="tx1"/>
                </a:solidFill>
                <a:latin typeface="Arial" charset="0"/>
                <a:ea typeface="ＨＧｺﾞｼｯｸE-PRO" pitchFamily="50" charset="-128"/>
              </a:defRPr>
            </a:lvl1pPr>
            <a:lvl2pPr marL="742950" indent="-285750" eaLnBrk="0" hangingPunct="0">
              <a:defRPr kumimoji="1" sz="1400" b="1">
                <a:solidFill>
                  <a:schemeClr val="tx1"/>
                </a:solidFill>
                <a:latin typeface="Arial" charset="0"/>
                <a:ea typeface="ＨＧｺﾞｼｯｸE-PRO" pitchFamily="50" charset="-128"/>
              </a:defRPr>
            </a:lvl2pPr>
            <a:lvl3pPr marL="1143000" indent="-228600" eaLnBrk="0" hangingPunct="0">
              <a:defRPr kumimoji="1" sz="1400" b="1">
                <a:solidFill>
                  <a:schemeClr val="tx1"/>
                </a:solidFill>
                <a:latin typeface="Arial" charset="0"/>
                <a:ea typeface="ＨＧｺﾞｼｯｸE-PRO" pitchFamily="50" charset="-128"/>
              </a:defRPr>
            </a:lvl3pPr>
            <a:lvl4pPr marL="1600200" indent="-228600" eaLnBrk="0" hangingPunct="0">
              <a:defRPr kumimoji="1" sz="1400" b="1">
                <a:solidFill>
                  <a:schemeClr val="tx1"/>
                </a:solidFill>
                <a:latin typeface="Arial" charset="0"/>
                <a:ea typeface="ＨＧｺﾞｼｯｸE-PRO" pitchFamily="50" charset="-128"/>
              </a:defRPr>
            </a:lvl4pPr>
            <a:lvl5pPr marL="2057400" indent="-228600" eaLnBrk="0" hangingPunct="0">
              <a:defRPr kumimoji="1" sz="1400" b="1">
                <a:solidFill>
                  <a:schemeClr val="tx1"/>
                </a:solidFill>
                <a:latin typeface="Arial" charset="0"/>
                <a:ea typeface="ＨＧｺﾞｼｯｸE-PRO" pitchFamily="50" charset="-128"/>
              </a:defRPr>
            </a:lvl5pPr>
            <a:lvl6pPr marL="25146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6pPr>
            <a:lvl7pPr marL="29718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7pPr>
            <a:lvl8pPr marL="34290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8pPr>
            <a:lvl9pPr marL="38862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9pPr>
          </a:lstStyle>
          <a:p>
            <a:pPr algn="ctr" eaLnBrk="1" hangingPunct="1">
              <a:defRPr/>
            </a:pPr>
            <a:r>
              <a:rPr lang="en-US" altLang="ja-JP" sz="1800" b="0" dirty="0">
                <a:latin typeface="Arial" panose="020B0604020202020204" pitchFamily="34" charset="0"/>
                <a:ea typeface="ＭＳ Ｐゴシック" pitchFamily="50" charset="-128"/>
                <a:cs typeface="Arial" panose="020B0604020202020204" pitchFamily="34" charset="0"/>
              </a:rPr>
              <a:t>Until 2009: </a:t>
            </a:r>
            <a:r>
              <a:rPr lang="ja-JP" altLang="en-US" sz="1800" b="0" dirty="0">
                <a:latin typeface="Arial" panose="020B0604020202020204" pitchFamily="34" charset="0"/>
                <a:ea typeface="ＭＳ Ｐゴシック" pitchFamily="50" charset="-128"/>
                <a:cs typeface="Arial" panose="020B0604020202020204" pitchFamily="34" charset="0"/>
              </a:rPr>
              <a:t> </a:t>
            </a:r>
            <a:r>
              <a:rPr lang="en-US" altLang="ja-JP" sz="1800" b="0" dirty="0">
                <a:latin typeface="Arial" panose="020B0604020202020204" pitchFamily="34" charset="0"/>
                <a:ea typeface="ＭＳ Ｐゴシック" pitchFamily="50" charset="-128"/>
                <a:cs typeface="Arial" panose="020B0604020202020204" pitchFamily="34" charset="0"/>
              </a:rPr>
              <a:t>Support of local cities</a:t>
            </a:r>
            <a:endParaRPr lang="ja-JP" altLang="en-US" sz="1800" b="0" dirty="0">
              <a:latin typeface="Arial" panose="020B0604020202020204" pitchFamily="34" charset="0"/>
              <a:ea typeface="ＭＳ Ｐゴシック" pitchFamily="50" charset="-128"/>
              <a:cs typeface="Arial" panose="020B0604020202020204" pitchFamily="34" charset="0"/>
            </a:endParaRPr>
          </a:p>
        </p:txBody>
      </p:sp>
      <p:sp>
        <p:nvSpPr>
          <p:cNvPr id="21510" name="Rectangle 5"/>
          <p:cNvSpPr>
            <a:spLocks noChangeArrowheads="1"/>
          </p:cNvSpPr>
          <p:nvPr/>
        </p:nvSpPr>
        <p:spPr bwMode="auto">
          <a:xfrm>
            <a:off x="5767388" y="2048070"/>
            <a:ext cx="3867266" cy="432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a:spcBef>
                <a:spcPct val="30000"/>
              </a:spcBef>
            </a:pPr>
            <a:r>
              <a:rPr lang="en-US" altLang="ja-JP" sz="1800" dirty="0">
                <a:latin typeface="Arial" panose="020B0604020202020204" pitchFamily="34" charset="0"/>
                <a:cs typeface="Arial" panose="020B0604020202020204" pitchFamily="34" charset="0"/>
              </a:rPr>
              <a:t>Only technologies with which Japan can win businesses in the world</a:t>
            </a:r>
            <a:endParaRPr lang="ja-JP" altLang="en-US" sz="1800" dirty="0">
              <a:latin typeface="Arial" panose="020B0604020202020204" pitchFamily="34" charset="0"/>
              <a:cs typeface="Arial" panose="020B0604020202020204" pitchFamily="34" charset="0"/>
            </a:endParaRPr>
          </a:p>
          <a:p>
            <a:pPr marL="476250" lvl="1" indent="-285750">
              <a:spcBef>
                <a:spcPct val="30000"/>
              </a:spcBef>
              <a:buFont typeface="Wingdings" pitchFamily="2" charset="2"/>
              <a:buChar char="l"/>
            </a:pPr>
            <a:r>
              <a:rPr lang="en-US" altLang="ja-JP" sz="1800" dirty="0">
                <a:latin typeface="Arial" panose="020B0604020202020204" pitchFamily="34" charset="0"/>
                <a:cs typeface="Arial" panose="020B0604020202020204" pitchFamily="34" charset="0"/>
              </a:rPr>
              <a:t>Government selects technologies proactively.</a:t>
            </a:r>
            <a:endParaRPr lang="ja-JP" altLang="en-US" sz="1800" dirty="0">
              <a:latin typeface="Arial" panose="020B0604020202020204" pitchFamily="34" charset="0"/>
              <a:cs typeface="Arial" panose="020B0604020202020204" pitchFamily="34" charset="0"/>
            </a:endParaRPr>
          </a:p>
          <a:p>
            <a:pPr marL="476250" lvl="1" indent="-285750">
              <a:spcBef>
                <a:spcPct val="30000"/>
              </a:spcBef>
              <a:buFont typeface="Wingdings" pitchFamily="2" charset="2"/>
              <a:buChar char="l"/>
            </a:pPr>
            <a:endParaRPr lang="ja-JP" altLang="en-US" sz="1800" dirty="0">
              <a:latin typeface="Arial" panose="020B0604020202020204" pitchFamily="34" charset="0"/>
              <a:cs typeface="Arial" panose="020B0604020202020204" pitchFamily="34" charset="0"/>
            </a:endParaRPr>
          </a:p>
          <a:p>
            <a:pPr>
              <a:spcBef>
                <a:spcPct val="30000"/>
              </a:spcBef>
            </a:pPr>
            <a:r>
              <a:rPr lang="en-US" altLang="ja-JP" sz="1800" dirty="0">
                <a:latin typeface="Arial" panose="020B0604020202020204" pitchFamily="34" charset="0"/>
                <a:cs typeface="Arial" panose="020B0604020202020204" pitchFamily="34" charset="0"/>
              </a:rPr>
              <a:t>Experiments with combined technologies</a:t>
            </a:r>
            <a:endParaRPr lang="ja-JP" altLang="en-US" sz="1800" dirty="0">
              <a:latin typeface="Arial" panose="020B0604020202020204" pitchFamily="34" charset="0"/>
              <a:cs typeface="Arial" panose="020B0604020202020204" pitchFamily="34" charset="0"/>
            </a:endParaRPr>
          </a:p>
          <a:p>
            <a:pPr marL="476250" lvl="1" indent="-285750">
              <a:spcBef>
                <a:spcPct val="30000"/>
              </a:spcBef>
              <a:buFont typeface="Wingdings" pitchFamily="2" charset="2"/>
              <a:buChar char="l"/>
            </a:pPr>
            <a:r>
              <a:rPr lang="en-US" altLang="ja-JP" sz="1800" dirty="0">
                <a:latin typeface="Arial" panose="020B0604020202020204" pitchFamily="34" charset="0"/>
                <a:cs typeface="Arial" panose="020B0604020202020204" pitchFamily="34" charset="0"/>
              </a:rPr>
              <a:t>Create a model city</a:t>
            </a:r>
            <a:endParaRPr lang="ja-JP" altLang="en-US" sz="1800" dirty="0">
              <a:latin typeface="Arial" panose="020B0604020202020204" pitchFamily="34" charset="0"/>
              <a:cs typeface="Arial" panose="020B0604020202020204" pitchFamily="34" charset="0"/>
            </a:endParaRPr>
          </a:p>
          <a:p>
            <a:pPr marL="476250" lvl="1" indent="-285750">
              <a:spcBef>
                <a:spcPct val="30000"/>
              </a:spcBef>
              <a:buFont typeface="Wingdings" pitchFamily="2" charset="2"/>
              <a:buChar char="l"/>
            </a:pPr>
            <a:endParaRPr lang="ja-JP" altLang="en-US" sz="1800" dirty="0">
              <a:latin typeface="Arial" panose="020B0604020202020204" pitchFamily="34" charset="0"/>
              <a:cs typeface="Arial" panose="020B0604020202020204" pitchFamily="34" charset="0"/>
            </a:endParaRPr>
          </a:p>
          <a:p>
            <a:pPr>
              <a:spcBef>
                <a:spcPct val="30000"/>
              </a:spcBef>
            </a:pPr>
            <a:r>
              <a:rPr lang="en-US" altLang="ja-JP" sz="1800" dirty="0">
                <a:latin typeface="Arial" panose="020B0604020202020204" pitchFamily="34" charset="0"/>
                <a:cs typeface="Arial" panose="020B0604020202020204" pitchFamily="34" charset="0"/>
              </a:rPr>
              <a:t>Have smart city management function</a:t>
            </a:r>
            <a:endParaRPr lang="ja-JP" altLang="en-US" sz="1800" dirty="0">
              <a:latin typeface="Arial" panose="020B0604020202020204" pitchFamily="34" charset="0"/>
              <a:cs typeface="Arial" panose="020B0604020202020204" pitchFamily="34" charset="0"/>
            </a:endParaRPr>
          </a:p>
          <a:p>
            <a:pPr marL="476250" lvl="1" indent="-285750">
              <a:spcBef>
                <a:spcPct val="30000"/>
              </a:spcBef>
              <a:buFont typeface="Wingdings" pitchFamily="2" charset="2"/>
              <a:buChar char="l"/>
            </a:pPr>
            <a:r>
              <a:rPr lang="en-US" altLang="ja-JP" sz="1800" dirty="0">
                <a:latin typeface="Arial" panose="020B0604020202020204" pitchFamily="34" charset="0"/>
                <a:cs typeface="Arial" panose="020B0604020202020204" pitchFamily="34" charset="0"/>
              </a:rPr>
              <a:t>Based on the future business models</a:t>
            </a:r>
            <a:endParaRPr lang="ja-JP" altLang="en-US" sz="1800" dirty="0">
              <a:latin typeface="Arial" panose="020B0604020202020204" pitchFamily="34" charset="0"/>
              <a:cs typeface="Arial" panose="020B0604020202020204" pitchFamily="34" charset="0"/>
            </a:endParaRPr>
          </a:p>
        </p:txBody>
      </p:sp>
      <p:sp>
        <p:nvSpPr>
          <p:cNvPr id="21511" name="Line 6"/>
          <p:cNvSpPr>
            <a:spLocks noChangeShapeType="1"/>
          </p:cNvSpPr>
          <p:nvPr/>
        </p:nvSpPr>
        <p:spPr bwMode="auto">
          <a:xfrm flipV="1">
            <a:off x="1798638" y="1871857"/>
            <a:ext cx="36306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0" anchor="ctr"/>
          <a:lstStyle/>
          <a:p>
            <a:endParaRPr lang="ja-JP" altLang="en-US" sz="1800">
              <a:latin typeface="Arial" panose="020B0604020202020204" pitchFamily="34" charset="0"/>
              <a:cs typeface="Arial" panose="020B0604020202020204" pitchFamily="34" charset="0"/>
            </a:endParaRPr>
          </a:p>
        </p:txBody>
      </p:sp>
      <p:sp>
        <p:nvSpPr>
          <p:cNvPr id="21512" name="Line 7"/>
          <p:cNvSpPr>
            <a:spLocks noChangeShapeType="1"/>
          </p:cNvSpPr>
          <p:nvPr/>
        </p:nvSpPr>
        <p:spPr bwMode="auto">
          <a:xfrm flipV="1">
            <a:off x="5757862" y="1871857"/>
            <a:ext cx="387679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0" anchor="ctr"/>
          <a:lstStyle/>
          <a:p>
            <a:endParaRPr lang="ja-JP" altLang="en-US" sz="1800">
              <a:latin typeface="Arial" panose="020B0604020202020204" pitchFamily="34" charset="0"/>
              <a:cs typeface="Arial" panose="020B0604020202020204" pitchFamily="34" charset="0"/>
            </a:endParaRPr>
          </a:p>
        </p:txBody>
      </p:sp>
      <p:sp>
        <p:nvSpPr>
          <p:cNvPr id="21513" name="Text Box 8"/>
          <p:cNvSpPr txBox="1">
            <a:spLocks noChangeArrowheads="1"/>
          </p:cNvSpPr>
          <p:nvPr/>
        </p:nvSpPr>
        <p:spPr bwMode="auto">
          <a:xfrm>
            <a:off x="6005779" y="1506280"/>
            <a:ext cx="3445421" cy="3497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b">
            <a:spAutoFit/>
          </a:bodyPr>
          <a:lstStyle>
            <a:lvl1pPr eaLnBrk="0" hangingPunct="0">
              <a:defRPr kumimoji="1" sz="1400" b="1">
                <a:solidFill>
                  <a:schemeClr val="tx1"/>
                </a:solidFill>
                <a:latin typeface="Arial" charset="0"/>
                <a:ea typeface="ＨＧｺﾞｼｯｸE-PRO" pitchFamily="50" charset="-128"/>
              </a:defRPr>
            </a:lvl1pPr>
            <a:lvl2pPr marL="742950" indent="-285750" eaLnBrk="0" hangingPunct="0">
              <a:defRPr kumimoji="1" sz="1400" b="1">
                <a:solidFill>
                  <a:schemeClr val="tx1"/>
                </a:solidFill>
                <a:latin typeface="Arial" charset="0"/>
                <a:ea typeface="ＨＧｺﾞｼｯｸE-PRO" pitchFamily="50" charset="-128"/>
              </a:defRPr>
            </a:lvl2pPr>
            <a:lvl3pPr marL="1143000" indent="-228600" eaLnBrk="0" hangingPunct="0">
              <a:defRPr kumimoji="1" sz="1400" b="1">
                <a:solidFill>
                  <a:schemeClr val="tx1"/>
                </a:solidFill>
                <a:latin typeface="Arial" charset="0"/>
                <a:ea typeface="ＨＧｺﾞｼｯｸE-PRO" pitchFamily="50" charset="-128"/>
              </a:defRPr>
            </a:lvl3pPr>
            <a:lvl4pPr marL="1600200" indent="-228600" eaLnBrk="0" hangingPunct="0">
              <a:defRPr kumimoji="1" sz="1400" b="1">
                <a:solidFill>
                  <a:schemeClr val="tx1"/>
                </a:solidFill>
                <a:latin typeface="Arial" charset="0"/>
                <a:ea typeface="ＨＧｺﾞｼｯｸE-PRO" pitchFamily="50" charset="-128"/>
              </a:defRPr>
            </a:lvl4pPr>
            <a:lvl5pPr marL="2057400" indent="-228600" eaLnBrk="0" hangingPunct="0">
              <a:defRPr kumimoji="1" sz="1400" b="1">
                <a:solidFill>
                  <a:schemeClr val="tx1"/>
                </a:solidFill>
                <a:latin typeface="Arial" charset="0"/>
                <a:ea typeface="ＨＧｺﾞｼｯｸE-PRO" pitchFamily="50" charset="-128"/>
              </a:defRPr>
            </a:lvl5pPr>
            <a:lvl6pPr marL="25146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6pPr>
            <a:lvl7pPr marL="29718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7pPr>
            <a:lvl8pPr marL="34290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8pPr>
            <a:lvl9pPr marL="38862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9pPr>
          </a:lstStyle>
          <a:p>
            <a:pPr algn="ctr" eaLnBrk="1" hangingPunct="1">
              <a:defRPr/>
            </a:pPr>
            <a:r>
              <a:rPr lang="en-US" altLang="ja-JP" sz="1800" b="0" dirty="0">
                <a:latin typeface="Arial" panose="020B0604020202020204" pitchFamily="34" charset="0"/>
                <a:ea typeface="ＭＳ Ｐゴシック" pitchFamily="50" charset="-128"/>
                <a:cs typeface="Arial" panose="020B0604020202020204" pitchFamily="34" charset="0"/>
              </a:rPr>
              <a:t>From now on: Industry producing</a:t>
            </a:r>
            <a:endParaRPr lang="ja-JP" altLang="en-US" sz="1800" b="0" dirty="0">
              <a:latin typeface="Arial" panose="020B0604020202020204" pitchFamily="34" charset="0"/>
              <a:ea typeface="ＭＳ Ｐゴシック" pitchFamily="50" charset="-128"/>
              <a:cs typeface="Arial" panose="020B0604020202020204" pitchFamily="34" charset="0"/>
            </a:endParaRPr>
          </a:p>
        </p:txBody>
      </p:sp>
      <p:sp>
        <p:nvSpPr>
          <p:cNvPr id="21514" name="Oval 9"/>
          <p:cNvSpPr>
            <a:spLocks noChangeArrowheads="1"/>
          </p:cNvSpPr>
          <p:nvPr/>
        </p:nvSpPr>
        <p:spPr bwMode="auto">
          <a:xfrm>
            <a:off x="132556" y="2048070"/>
            <a:ext cx="1535113" cy="788988"/>
          </a:xfrm>
          <a:prstGeom prst="ellipse">
            <a:avLst/>
          </a:prstGeom>
          <a:solidFill>
            <a:srgbClr val="CCFFFF"/>
          </a:solidFill>
          <a:ln w="12700">
            <a:solidFill>
              <a:schemeClr val="tx1"/>
            </a:solidFill>
            <a:round/>
            <a:headEnd/>
            <a:tailEnd/>
          </a:ln>
          <a:effectLst>
            <a:outerShdw dist="35921" dir="2700000" algn="ctr" rotWithShape="0">
              <a:schemeClr val="bg2"/>
            </a:outerShdw>
          </a:effectLst>
        </p:spPr>
        <p:txBody>
          <a:bodyPr wrap="none" lIns="36000" tIns="36000" rIns="36000" bIns="36000" anchor="ctr"/>
          <a:lstStyle/>
          <a:p>
            <a:pPr algn="ctr"/>
            <a:r>
              <a:rPr lang="en-US" altLang="ja-JP" sz="1800" dirty="0">
                <a:latin typeface="Arial" panose="020B0604020202020204" pitchFamily="34" charset="0"/>
                <a:cs typeface="Arial" panose="020B0604020202020204" pitchFamily="34" charset="0"/>
              </a:rPr>
              <a:t>Selection of </a:t>
            </a:r>
          </a:p>
          <a:p>
            <a:pPr algn="ctr"/>
            <a:r>
              <a:rPr lang="en-US" altLang="ja-JP" sz="1800" dirty="0">
                <a:latin typeface="Arial" panose="020B0604020202020204" pitchFamily="34" charset="0"/>
                <a:cs typeface="Arial" panose="020B0604020202020204" pitchFamily="34" charset="0"/>
              </a:rPr>
              <a:t>technologies</a:t>
            </a:r>
            <a:endParaRPr lang="ja-JP" altLang="en-US" sz="1800" dirty="0">
              <a:latin typeface="Arial" panose="020B0604020202020204" pitchFamily="34" charset="0"/>
              <a:cs typeface="Arial" panose="020B0604020202020204" pitchFamily="34" charset="0"/>
            </a:endParaRPr>
          </a:p>
        </p:txBody>
      </p:sp>
      <p:sp>
        <p:nvSpPr>
          <p:cNvPr id="21515" name="Oval 10"/>
          <p:cNvSpPr>
            <a:spLocks noChangeArrowheads="1"/>
          </p:cNvSpPr>
          <p:nvPr/>
        </p:nvSpPr>
        <p:spPr bwMode="auto">
          <a:xfrm>
            <a:off x="193482" y="3678626"/>
            <a:ext cx="1535113" cy="676275"/>
          </a:xfrm>
          <a:prstGeom prst="ellipse">
            <a:avLst/>
          </a:prstGeom>
          <a:solidFill>
            <a:srgbClr val="CCFFFF"/>
          </a:solidFill>
          <a:ln w="12700">
            <a:solidFill>
              <a:schemeClr val="tx1"/>
            </a:solidFill>
            <a:round/>
            <a:headEnd/>
            <a:tailEnd/>
          </a:ln>
          <a:effectLst>
            <a:outerShdw dist="35921" dir="2700000" algn="ctr" rotWithShape="0">
              <a:schemeClr val="bg2"/>
            </a:outerShdw>
          </a:effectLst>
        </p:spPr>
        <p:txBody>
          <a:bodyPr wrap="none" lIns="36000" tIns="36000" rIns="36000" bIns="36000" anchor="ctr"/>
          <a:lstStyle/>
          <a:p>
            <a:pPr algn="ctr"/>
            <a:r>
              <a:rPr lang="en-US" altLang="ja-JP" sz="1800" dirty="0">
                <a:latin typeface="Arial" panose="020B0604020202020204" pitchFamily="34" charset="0"/>
                <a:cs typeface="Arial" panose="020B0604020202020204" pitchFamily="34" charset="0"/>
              </a:rPr>
              <a:t>Scale of </a:t>
            </a:r>
          </a:p>
          <a:p>
            <a:pPr algn="ctr"/>
            <a:r>
              <a:rPr lang="en-US" altLang="ja-JP" sz="1800" dirty="0">
                <a:latin typeface="Arial" panose="020B0604020202020204" pitchFamily="34" charset="0"/>
                <a:cs typeface="Arial" panose="020B0604020202020204" pitchFamily="34" charset="0"/>
              </a:rPr>
              <a:t>experiments</a:t>
            </a:r>
            <a:endParaRPr lang="ja-JP" altLang="en-US" sz="1800" dirty="0">
              <a:latin typeface="Arial" panose="020B0604020202020204" pitchFamily="34" charset="0"/>
              <a:cs typeface="Arial" panose="020B0604020202020204" pitchFamily="34" charset="0"/>
            </a:endParaRPr>
          </a:p>
        </p:txBody>
      </p:sp>
      <p:sp>
        <p:nvSpPr>
          <p:cNvPr id="21516" name="Oval 11"/>
          <p:cNvSpPr>
            <a:spLocks noChangeArrowheads="1"/>
          </p:cNvSpPr>
          <p:nvPr/>
        </p:nvSpPr>
        <p:spPr bwMode="auto">
          <a:xfrm>
            <a:off x="234059" y="5006225"/>
            <a:ext cx="1535113" cy="538163"/>
          </a:xfrm>
          <a:prstGeom prst="ellipse">
            <a:avLst/>
          </a:prstGeom>
          <a:solidFill>
            <a:srgbClr val="CCFFFF"/>
          </a:solidFill>
          <a:ln w="12700">
            <a:solidFill>
              <a:schemeClr val="tx1"/>
            </a:solidFill>
            <a:round/>
            <a:headEnd/>
            <a:tailEnd/>
          </a:ln>
          <a:effectLst>
            <a:outerShdw dist="35921" dir="2700000" algn="ctr" rotWithShape="0">
              <a:schemeClr val="bg2"/>
            </a:outerShdw>
          </a:effectLst>
        </p:spPr>
        <p:txBody>
          <a:bodyPr wrap="none" lIns="36000" tIns="36000" rIns="36000" bIns="36000" anchor="ctr"/>
          <a:lstStyle/>
          <a:p>
            <a:pPr algn="ctr"/>
            <a:r>
              <a:rPr lang="en-US" altLang="ja-JP" sz="1800">
                <a:latin typeface="Arial" panose="020B0604020202020204" pitchFamily="34" charset="0"/>
                <a:cs typeface="Arial" panose="020B0604020202020204" pitchFamily="34" charset="0"/>
              </a:rPr>
              <a:t>Continuation</a:t>
            </a:r>
            <a:endParaRPr lang="ja-JP" altLang="en-US" sz="1800">
              <a:latin typeface="Arial" panose="020B0604020202020204" pitchFamily="34" charset="0"/>
              <a:cs typeface="Arial" panose="020B0604020202020204" pitchFamily="34" charset="0"/>
            </a:endParaRPr>
          </a:p>
        </p:txBody>
      </p:sp>
      <p:sp>
        <p:nvSpPr>
          <p:cNvPr id="21521" name="Rectangle 16"/>
          <p:cNvSpPr>
            <a:spLocks noChangeArrowheads="1"/>
          </p:cNvSpPr>
          <p:nvPr/>
        </p:nvSpPr>
        <p:spPr bwMode="auto">
          <a:xfrm>
            <a:off x="5664820" y="1271782"/>
            <a:ext cx="4103648" cy="5104378"/>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endParaRPr lang="ja-JP" altLang="en-US" sz="1800">
              <a:latin typeface="Arial" panose="020B0604020202020204" pitchFamily="34" charset="0"/>
              <a:cs typeface="Arial" panose="020B0604020202020204" pitchFamily="34" charset="0"/>
            </a:endParaRPr>
          </a:p>
        </p:txBody>
      </p:sp>
      <p:sp>
        <p:nvSpPr>
          <p:cNvPr id="21522" name="Text Box 17"/>
          <p:cNvSpPr txBox="1">
            <a:spLocks noChangeArrowheads="1"/>
          </p:cNvSpPr>
          <p:nvPr/>
        </p:nvSpPr>
        <p:spPr bwMode="auto">
          <a:xfrm>
            <a:off x="6759947" y="1103507"/>
            <a:ext cx="1970660" cy="349702"/>
          </a:xfrm>
          <a:prstGeom prst="rect">
            <a:avLst/>
          </a:prstGeom>
          <a:solidFill>
            <a:schemeClr val="accent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lvl1pPr eaLnBrk="0" hangingPunct="0">
              <a:defRPr kumimoji="1" sz="1400" b="1">
                <a:solidFill>
                  <a:schemeClr val="tx1"/>
                </a:solidFill>
                <a:latin typeface="Arial" charset="0"/>
                <a:ea typeface="ＨＧｺﾞｼｯｸE-PRO" pitchFamily="50" charset="-128"/>
              </a:defRPr>
            </a:lvl1pPr>
            <a:lvl2pPr marL="742950" indent="-285750" eaLnBrk="0" hangingPunct="0">
              <a:defRPr kumimoji="1" sz="1400" b="1">
                <a:solidFill>
                  <a:schemeClr val="tx1"/>
                </a:solidFill>
                <a:latin typeface="Arial" charset="0"/>
                <a:ea typeface="ＨＧｺﾞｼｯｸE-PRO" pitchFamily="50" charset="-128"/>
              </a:defRPr>
            </a:lvl2pPr>
            <a:lvl3pPr marL="1143000" indent="-228600" eaLnBrk="0" hangingPunct="0">
              <a:defRPr kumimoji="1" sz="1400" b="1">
                <a:solidFill>
                  <a:schemeClr val="tx1"/>
                </a:solidFill>
                <a:latin typeface="Arial" charset="0"/>
                <a:ea typeface="ＨＧｺﾞｼｯｸE-PRO" pitchFamily="50" charset="-128"/>
              </a:defRPr>
            </a:lvl3pPr>
            <a:lvl4pPr marL="1600200" indent="-228600" eaLnBrk="0" hangingPunct="0">
              <a:defRPr kumimoji="1" sz="1400" b="1">
                <a:solidFill>
                  <a:schemeClr val="tx1"/>
                </a:solidFill>
                <a:latin typeface="Arial" charset="0"/>
                <a:ea typeface="ＨＧｺﾞｼｯｸE-PRO" pitchFamily="50" charset="-128"/>
              </a:defRPr>
            </a:lvl4pPr>
            <a:lvl5pPr marL="2057400" indent="-228600" eaLnBrk="0" hangingPunct="0">
              <a:defRPr kumimoji="1" sz="1400" b="1">
                <a:solidFill>
                  <a:schemeClr val="tx1"/>
                </a:solidFill>
                <a:latin typeface="Arial" charset="0"/>
                <a:ea typeface="ＨＧｺﾞｼｯｸE-PRO" pitchFamily="50" charset="-128"/>
              </a:defRPr>
            </a:lvl5pPr>
            <a:lvl6pPr marL="25146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6pPr>
            <a:lvl7pPr marL="29718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7pPr>
            <a:lvl8pPr marL="34290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8pPr>
            <a:lvl9pPr marL="3886200" indent="-228600" eaLnBrk="0" fontAlgn="base" hangingPunct="0">
              <a:spcBef>
                <a:spcPct val="0"/>
              </a:spcBef>
              <a:spcAft>
                <a:spcPct val="0"/>
              </a:spcAft>
              <a:defRPr kumimoji="1" sz="1400" b="1">
                <a:solidFill>
                  <a:schemeClr val="tx1"/>
                </a:solidFill>
                <a:latin typeface="Arial" charset="0"/>
                <a:ea typeface="ＨＧｺﾞｼｯｸE-PRO" pitchFamily="50" charset="-128"/>
              </a:defRPr>
            </a:lvl9pPr>
          </a:lstStyle>
          <a:p>
            <a:pPr algn="ctr" eaLnBrk="1" hangingPunct="1">
              <a:defRPr/>
            </a:pPr>
            <a:r>
              <a:rPr lang="en-US" altLang="ja-JP" sz="1800" b="0" dirty="0">
                <a:latin typeface="Arial" panose="020B0604020202020204" pitchFamily="34" charset="0"/>
                <a:ea typeface="+mj-ea"/>
                <a:cs typeface="Arial" panose="020B0604020202020204" pitchFamily="34" charset="0"/>
              </a:rPr>
              <a:t>Smart city concept</a:t>
            </a:r>
            <a:endParaRPr lang="ja-JP" altLang="en-US" sz="1800" b="0" dirty="0">
              <a:latin typeface="Arial" panose="020B0604020202020204" pitchFamily="34" charset="0"/>
              <a:ea typeface="+mj-ea"/>
              <a:cs typeface="Arial" panose="020B0604020202020204" pitchFamily="34" charset="0"/>
            </a:endParaRPr>
          </a:p>
        </p:txBody>
      </p:sp>
      <p:sp>
        <p:nvSpPr>
          <p:cNvPr id="13" name="Rectangle 2"/>
          <p:cNvSpPr txBox="1">
            <a:spLocks noChangeArrowheads="1"/>
          </p:cNvSpPr>
          <p:nvPr/>
        </p:nvSpPr>
        <p:spPr bwMode="auto">
          <a:xfrm>
            <a:off x="855509" y="211138"/>
            <a:ext cx="8420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bodyPr>
          <a:lstStyle>
            <a:lvl1pPr algn="ctr" rtl="0" eaLnBrk="0" fontAlgn="base" hangingPunct="0">
              <a:lnSpc>
                <a:spcPct val="90000"/>
              </a:lnSpc>
              <a:spcBef>
                <a:spcPct val="0"/>
              </a:spcBef>
              <a:spcAft>
                <a:spcPct val="0"/>
              </a:spcAft>
              <a:defRPr kumimoji="1" sz="2000">
                <a:solidFill>
                  <a:schemeClr val="tx2"/>
                </a:solidFill>
                <a:latin typeface="+mj-lt"/>
                <a:ea typeface="+mj-ea"/>
                <a:cs typeface="+mj-cs"/>
              </a:defRPr>
            </a:lvl1pPr>
            <a:lvl2pPr algn="ctr" rtl="0" eaLnBrk="0" fontAlgn="base" hangingPunct="0">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2pPr>
            <a:lvl3pPr algn="ctr" rtl="0" eaLnBrk="0" fontAlgn="base" hangingPunct="0">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3pPr>
            <a:lvl4pPr algn="ctr" rtl="0" eaLnBrk="0" fontAlgn="base" hangingPunct="0">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4pPr>
            <a:lvl5pPr algn="ctr" rtl="0" eaLnBrk="0" fontAlgn="base" hangingPunct="0">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5pPr>
            <a:lvl6pPr marL="457200" algn="ctr" rtl="0" fontAlgn="base">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6pPr>
            <a:lvl7pPr marL="914400" algn="ctr" rtl="0" fontAlgn="base">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7pPr>
            <a:lvl8pPr marL="1371600" algn="ctr" rtl="0" fontAlgn="base">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8pPr>
            <a:lvl9pPr marL="1828800" algn="ctr" rtl="0" fontAlgn="base">
              <a:lnSpc>
                <a:spcPct val="90000"/>
              </a:lnSpc>
              <a:spcBef>
                <a:spcPct val="0"/>
              </a:spcBef>
              <a:spcAft>
                <a:spcPct val="0"/>
              </a:spcAft>
              <a:defRPr kumimoji="1" sz="2000">
                <a:solidFill>
                  <a:schemeClr val="tx2"/>
                </a:solidFill>
                <a:latin typeface="ＭＳ Ｐゴシック" pitchFamily="50" charset="-128"/>
                <a:ea typeface="ＭＳ Ｐゴシック" pitchFamily="50" charset="-128"/>
              </a:defRPr>
            </a:lvl9pPr>
          </a:lstStyle>
          <a:p>
            <a:pPr eaLnBrk="1" hangingPunct="1"/>
            <a:r>
              <a:rPr lang="en-US" altLang="ja-JP" kern="0" dirty="0">
                <a:latin typeface="Arial" panose="020B0604020202020204" pitchFamily="34" charset="0"/>
                <a:cs typeface="Arial" panose="020B0604020202020204" pitchFamily="34" charset="0"/>
              </a:rPr>
              <a:t>Essences of the smart city concept</a:t>
            </a:r>
            <a:endParaRPr lang="ja-JP" altLang="en-US" kern="0" dirty="0">
              <a:latin typeface="Arial" panose="020B0604020202020204" pitchFamily="34" charset="0"/>
              <a:cs typeface="Arial" panose="020B0604020202020204" pitchFamily="34" charset="0"/>
            </a:endParaRPr>
          </a:p>
        </p:txBody>
      </p:sp>
      <p:sp>
        <p:nvSpPr>
          <p:cNvPr id="14" name="スライド番号プレースホルダー 3">
            <a:extLst>
              <a:ext uri="{FF2B5EF4-FFF2-40B4-BE49-F238E27FC236}">
                <a16:creationId xmlns:a16="http://schemas.microsoft.com/office/drawing/2014/main" id="{82CE4319-AC4C-4030-82B1-5285AC750456}"/>
              </a:ext>
            </a:extLst>
          </p:cNvPr>
          <p:cNvSpPr txBox="1">
            <a:spLocks/>
          </p:cNvSpPr>
          <p:nvPr/>
        </p:nvSpPr>
        <p:spPr>
          <a:xfrm>
            <a:off x="9379895" y="6546442"/>
            <a:ext cx="464344" cy="288925"/>
          </a:xfrm>
          <a:prstGeom prst="rect">
            <a:avLst/>
          </a:prstGeom>
          <a:noFill/>
        </p:spPr>
        <p:txBody>
          <a:bodyPr lIns="84419" tIns="42210" rIns="84419" bIns="42210"/>
          <a:lstStyle>
            <a:defPPr>
              <a:defRPr lang="en-US"/>
            </a:defPPr>
            <a:lvl1pPr marL="0" algn="l" defTabSz="457200" rtl="0" eaLnBrk="0" latinLnBrk="0" hangingPunct="0">
              <a:defRPr kumimoji="1" sz="1200" b="1" kern="1200">
                <a:solidFill>
                  <a:schemeClr val="tx1"/>
                </a:solidFill>
                <a:latin typeface="Arial" charset="0"/>
                <a:ea typeface="ＨＧｺﾞｼｯｸE-PRO" pitchFamily="50" charset="-128"/>
                <a:cs typeface="+mn-cs"/>
              </a:defRPr>
            </a:lvl1pPr>
            <a:lvl2pPr marL="633142" indent="-243516" algn="l" defTabSz="457200" rtl="0" eaLnBrk="0" latinLnBrk="0" hangingPunct="0">
              <a:defRPr kumimoji="1" sz="1200" b="1" kern="1200">
                <a:solidFill>
                  <a:schemeClr val="tx1"/>
                </a:solidFill>
                <a:latin typeface="Arial" charset="0"/>
                <a:ea typeface="ＨＧｺﾞｼｯｸE-PRO" pitchFamily="50" charset="-128"/>
                <a:cs typeface="+mn-cs"/>
              </a:defRPr>
            </a:lvl2pPr>
            <a:lvl3pPr marL="974065" indent="-194813" algn="l" defTabSz="457200" rtl="0" eaLnBrk="0" latinLnBrk="0" hangingPunct="0">
              <a:defRPr kumimoji="1" sz="1200" b="1" kern="1200">
                <a:solidFill>
                  <a:schemeClr val="tx1"/>
                </a:solidFill>
                <a:latin typeface="Arial" charset="0"/>
                <a:ea typeface="ＨＧｺﾞｼｯｸE-PRO" pitchFamily="50" charset="-128"/>
                <a:cs typeface="+mn-cs"/>
              </a:defRPr>
            </a:lvl3pPr>
            <a:lvl4pPr marL="1363690" indent="-194813" algn="l" defTabSz="457200" rtl="0" eaLnBrk="0" latinLnBrk="0" hangingPunct="0">
              <a:defRPr kumimoji="1" sz="1200" b="1" kern="1200">
                <a:solidFill>
                  <a:schemeClr val="tx1"/>
                </a:solidFill>
                <a:latin typeface="Arial" charset="0"/>
                <a:ea typeface="ＨＧｺﾞｼｯｸE-PRO" pitchFamily="50" charset="-128"/>
                <a:cs typeface="+mn-cs"/>
              </a:defRPr>
            </a:lvl4pPr>
            <a:lvl5pPr marL="1753316" indent="-194813" algn="l" defTabSz="457200" rtl="0" eaLnBrk="0" latinLnBrk="0" hangingPunct="0">
              <a:defRPr kumimoji="1" sz="1200" b="1" kern="1200">
                <a:solidFill>
                  <a:schemeClr val="tx1"/>
                </a:solidFill>
                <a:latin typeface="Arial" charset="0"/>
                <a:ea typeface="ＨＧｺﾞｼｯｸE-PRO" pitchFamily="50" charset="-128"/>
                <a:cs typeface="+mn-cs"/>
              </a:defRPr>
            </a:lvl5pPr>
            <a:lvl6pPr marL="2142942"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6pPr>
            <a:lvl7pPr marL="2532568"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7pPr>
            <a:lvl8pPr marL="2922194"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8pPr>
            <a:lvl9pPr marL="3311820" indent="-194813" algn="l" defTabSz="457200" rtl="0" eaLnBrk="0" fontAlgn="base" latinLnBrk="0" hangingPunct="0">
              <a:spcBef>
                <a:spcPct val="0"/>
              </a:spcBef>
              <a:spcAft>
                <a:spcPct val="0"/>
              </a:spcAft>
              <a:defRPr kumimoji="1" sz="1200" b="1" kern="1200">
                <a:solidFill>
                  <a:schemeClr val="tx1"/>
                </a:solidFill>
                <a:latin typeface="Arial" charset="0"/>
                <a:ea typeface="ＨＧｺﾞｼｯｸE-PRO" pitchFamily="50" charset="-128"/>
                <a:cs typeface="+mn-cs"/>
              </a:defRPr>
            </a:lvl9pPr>
          </a:lstStyle>
          <a:p>
            <a:pPr eaLnBrk="1" hangingPunct="1"/>
            <a:r>
              <a:rPr lang="en-US" altLang="ja-JP" sz="975" dirty="0">
                <a:ea typeface="ＭＳ Ｐゴシック" pitchFamily="50" charset="-128"/>
              </a:rPr>
              <a:t>- </a:t>
            </a:r>
            <a:fld id="{43EFBC3C-EC01-40E1-A171-AC9ECB838351}" type="slidenum">
              <a:rPr lang="en-US" altLang="ja-JP" sz="975">
                <a:ea typeface="ＭＳ Ｐゴシック" pitchFamily="50" charset="-128"/>
              </a:rPr>
              <a:pPr eaLnBrk="1" hangingPunct="1"/>
              <a:t>8</a:t>
            </a:fld>
            <a:r>
              <a:rPr lang="en-US" altLang="ja-JP" sz="975" dirty="0">
                <a:ea typeface="ＭＳ Ｐゴシック" pitchFamily="50" charset="-128"/>
              </a:rPr>
              <a:t> -</a:t>
            </a:r>
          </a:p>
        </p:txBody>
      </p:sp>
    </p:spTree>
    <p:extLst>
      <p:ext uri="{BB962C8B-B14F-4D97-AF65-F5344CB8AC3E}">
        <p14:creationId xmlns:p14="http://schemas.microsoft.com/office/powerpoint/2010/main" val="500508287"/>
      </p:ext>
    </p:extLst>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333333"/>
      </a:lt2>
      <a:accent1>
        <a:srgbClr val="FFFFFF"/>
      </a:accent1>
      <a:accent2>
        <a:srgbClr val="DDDDDD"/>
      </a:accent2>
      <a:accent3>
        <a:srgbClr val="FFFFFF"/>
      </a:accent3>
      <a:accent4>
        <a:srgbClr val="000000"/>
      </a:accent4>
      <a:accent5>
        <a:srgbClr val="FFFFFF"/>
      </a:accent5>
      <a:accent6>
        <a:srgbClr val="C8C8C8"/>
      </a:accent6>
      <a:hlink>
        <a:srgbClr val="808080"/>
      </a:hlink>
      <a:folHlink>
        <a:srgbClr val="B2B2B2"/>
      </a:folHlink>
    </a:clrScheme>
    <a:fontScheme name="標準デザイン">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36000" tIns="36000" rIns="36000" bIns="360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solidFill>
          <a:srgbClr val="FF66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36000" tIns="36000" rIns="36000" bIns="360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333333"/>
        </a:lt2>
        <a:accent1>
          <a:srgbClr val="FFFFFF"/>
        </a:accent1>
        <a:accent2>
          <a:srgbClr val="DDDDDD"/>
        </a:accent2>
        <a:accent3>
          <a:srgbClr val="FFFFFF"/>
        </a:accent3>
        <a:accent4>
          <a:srgbClr val="000000"/>
        </a:accent4>
        <a:accent5>
          <a:srgbClr val="FFFFFF"/>
        </a:accent5>
        <a:accent6>
          <a:srgbClr val="C8C8C8"/>
        </a:accent6>
        <a:hlink>
          <a:srgbClr val="808080"/>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5F5F5F"/>
        </a:lt2>
        <a:accent1>
          <a:srgbClr val="FFFFFF"/>
        </a:accent1>
        <a:accent2>
          <a:srgbClr val="C0C0C0"/>
        </a:accent2>
        <a:accent3>
          <a:srgbClr val="FFFFFF"/>
        </a:accent3>
        <a:accent4>
          <a:srgbClr val="000000"/>
        </a:accent4>
        <a:accent5>
          <a:srgbClr val="FFFFFF"/>
        </a:accent5>
        <a:accent6>
          <a:srgbClr val="AEAEAE"/>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9881</TotalTime>
  <Words>1148</Words>
  <Application>Microsoft Office PowerPoint</Application>
  <PresentationFormat>A4 210 x 297 mm</PresentationFormat>
  <Paragraphs>291</Paragraphs>
  <Slides>24</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24</vt:i4>
      </vt:variant>
    </vt:vector>
  </HeadingPairs>
  <TitlesOfParts>
    <vt:vector size="30" baseType="lpstr">
      <vt:lpstr>ＭＳ Ｐゴシック</vt:lpstr>
      <vt:lpstr>ＭＳ Ｐ明朝</vt:lpstr>
      <vt:lpstr>Arial</vt:lpstr>
      <vt:lpstr>Times New Roman</vt:lpstr>
      <vt:lpstr>Wingdings</vt:lpstr>
      <vt:lpstr>標準デザイン</vt:lpstr>
      <vt:lpstr>Development of Businesses Using Smart Grid Technologies in Japan    </vt:lpstr>
      <vt:lpstr>My profile </vt:lpstr>
      <vt:lpstr>Overview of Keio Business School (KBS) </vt:lpstr>
      <vt:lpstr>History of the smart city project in Japan</vt:lpstr>
      <vt:lpstr>Overview of Dream Incubator (DI) </vt:lpstr>
      <vt:lpstr>Issues in Japan in 2009</vt:lpstr>
      <vt:lpstr>Policies for smart cities in Japan  </vt:lpstr>
      <vt:lpstr>Key points of the policies for the smart city projects</vt:lpstr>
      <vt:lpstr>PowerPoint プレゼンテーション</vt:lpstr>
      <vt:lpstr>PowerPoint プレゼンテーション</vt:lpstr>
      <vt:lpstr>4 areas among 19 areas were selected</vt:lpstr>
      <vt:lpstr>PowerPoint プレゼンテーション</vt:lpstr>
      <vt:lpstr>Outcome of the project: Toyota’s smart grid</vt:lpstr>
      <vt:lpstr>Toyota Smart Center</vt:lpstr>
      <vt:lpstr>Japan Smart Community Alliance (JSCA)  </vt:lpstr>
      <vt:lpstr>Organization of JSCA </vt:lpstr>
      <vt:lpstr>JSCA’s international alliances  </vt:lpstr>
      <vt:lpstr>Activities for standardization </vt:lpstr>
      <vt:lpstr>What is smart community infrastructures </vt:lpstr>
      <vt:lpstr>Activities of ISO/TC 268/SC 1 </vt:lpstr>
      <vt:lpstr>Members of ISO/TC 268/SC 1 </vt:lpstr>
      <vt:lpstr>Layers of a community </vt:lpstr>
      <vt:lpstr>Current situation of standardization for smart cities </vt:lpstr>
      <vt:lpstr>Conclusions</vt:lpstr>
    </vt:vector>
  </TitlesOfParts>
  <Company>Dream Incubator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  サブタイトル</dc:title>
  <dc:creator>Dream Incubator</dc:creator>
  <cp:lastModifiedBy>岩本隆</cp:lastModifiedBy>
  <cp:revision>1310</cp:revision>
  <cp:lastPrinted>2017-09-09T12:20:47Z</cp:lastPrinted>
  <dcterms:created xsi:type="dcterms:W3CDTF">1998-03-12T01:34:56Z</dcterms:created>
  <dcterms:modified xsi:type="dcterms:W3CDTF">2017-09-09T12:23:03Z</dcterms:modified>
</cp:coreProperties>
</file>