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8"/>
  </p:notesMasterIdLst>
  <p:handoutMasterIdLst>
    <p:handoutMasterId r:id="rId19"/>
  </p:handoutMasterIdLst>
  <p:sldIdLst>
    <p:sldId id="269" r:id="rId3"/>
    <p:sldId id="270" r:id="rId4"/>
    <p:sldId id="256" r:id="rId5"/>
    <p:sldId id="257" r:id="rId6"/>
    <p:sldId id="258" r:id="rId7"/>
    <p:sldId id="259" r:id="rId8"/>
    <p:sldId id="262" r:id="rId9"/>
    <p:sldId id="263" r:id="rId10"/>
    <p:sldId id="264" r:id="rId11"/>
    <p:sldId id="265" r:id="rId12"/>
    <p:sldId id="266" r:id="rId13"/>
    <p:sldId id="267" r:id="rId14"/>
    <p:sldId id="268" r:id="rId15"/>
    <p:sldId id="260" r:id="rId16"/>
    <p:sldId id="271" r:id="rId17"/>
  </p:sldIdLst>
  <p:sldSz cx="9144000" cy="6858000" type="screen4x3"/>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userDrawn="1">
          <p15:clr>
            <a:srgbClr val="A4A3A4"/>
          </p15:clr>
        </p15:guide>
        <p15:guide id="2" pos="22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3508" autoAdjust="0"/>
  </p:normalViewPr>
  <p:slideViewPr>
    <p:cSldViewPr>
      <p:cViewPr>
        <p:scale>
          <a:sx n="81" d="100"/>
          <a:sy n="81" d="100"/>
        </p:scale>
        <p:origin x="-108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932"/>
        <p:guide pos="221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977366-7785-429C-B210-FB6F5EC2FCBC}" type="doc">
      <dgm:prSet loTypeId="urn:microsoft.com/office/officeart/2005/8/layout/vList6" loCatId="process" qsTypeId="urn:microsoft.com/office/officeart/2005/8/quickstyle/simple1" qsCatId="simple" csTypeId="urn:microsoft.com/office/officeart/2005/8/colors/accent2_4" csCatId="accent2" phldr="1"/>
      <dgm:spPr/>
      <dgm:t>
        <a:bodyPr/>
        <a:lstStyle/>
        <a:p>
          <a:endParaRPr lang="en-US"/>
        </a:p>
      </dgm:t>
    </dgm:pt>
    <dgm:pt modelId="{B8235810-A514-4913-8212-1D8C8467EDE2}">
      <dgm:prSet phldrT="[Text]"/>
      <dgm:spPr/>
      <dgm:t>
        <a:bodyPr/>
        <a:lstStyle/>
        <a:p>
          <a:r>
            <a:rPr lang="en-US" dirty="0" smtClean="0"/>
            <a:t>Service Reliability		 </a:t>
          </a:r>
          <a:endParaRPr lang="en-US" dirty="0"/>
        </a:p>
      </dgm:t>
    </dgm:pt>
    <dgm:pt modelId="{E11890DB-39BE-44E9-82EF-1143A7F6D37D}" type="parTrans" cxnId="{C2795AD9-BB04-4222-B921-EBE1B81981C1}">
      <dgm:prSet/>
      <dgm:spPr/>
      <dgm:t>
        <a:bodyPr/>
        <a:lstStyle/>
        <a:p>
          <a:endParaRPr lang="en-US"/>
        </a:p>
      </dgm:t>
    </dgm:pt>
    <dgm:pt modelId="{14E878D5-1383-4B80-BDE6-B9D43C37FD30}" type="sibTrans" cxnId="{C2795AD9-BB04-4222-B921-EBE1B81981C1}">
      <dgm:prSet/>
      <dgm:spPr/>
      <dgm:t>
        <a:bodyPr/>
        <a:lstStyle/>
        <a:p>
          <a:endParaRPr lang="en-US"/>
        </a:p>
      </dgm:t>
    </dgm:pt>
    <dgm:pt modelId="{1285751C-45BB-4F26-B44A-AD58AD1CBD65}">
      <dgm:prSet phldrT="[Text]"/>
      <dgm:spPr/>
      <dgm:t>
        <a:bodyPr/>
        <a:lstStyle/>
        <a:p>
          <a:r>
            <a:rPr lang="en-US" dirty="0" smtClean="0"/>
            <a:t>Attitude &amp;</a:t>
          </a:r>
          <a:endParaRPr lang="en-US" dirty="0"/>
        </a:p>
      </dgm:t>
    </dgm:pt>
    <dgm:pt modelId="{D5B094E0-565B-4C1E-B988-59B9ECB8BD63}" type="parTrans" cxnId="{5C15FD07-E2A2-4CAF-BF50-20DB4C93F0CF}">
      <dgm:prSet/>
      <dgm:spPr/>
      <dgm:t>
        <a:bodyPr/>
        <a:lstStyle/>
        <a:p>
          <a:endParaRPr lang="en-US"/>
        </a:p>
      </dgm:t>
    </dgm:pt>
    <dgm:pt modelId="{3FC6D1E1-4E98-4EA0-864F-C9ED517F186E}" type="sibTrans" cxnId="{5C15FD07-E2A2-4CAF-BF50-20DB4C93F0CF}">
      <dgm:prSet/>
      <dgm:spPr/>
      <dgm:t>
        <a:bodyPr/>
        <a:lstStyle/>
        <a:p>
          <a:endParaRPr lang="en-US"/>
        </a:p>
      </dgm:t>
    </dgm:pt>
    <dgm:pt modelId="{6E654DB2-A95D-4F31-A8AE-BED7373CB313}">
      <dgm:prSet phldrT="[Text]"/>
      <dgm:spPr/>
      <dgm:t>
        <a:bodyPr/>
        <a:lstStyle/>
        <a:p>
          <a:r>
            <a:rPr lang="en-US" dirty="0" smtClean="0"/>
            <a:t>Design</a:t>
          </a:r>
          <a:endParaRPr lang="en-US" dirty="0"/>
        </a:p>
      </dgm:t>
    </dgm:pt>
    <dgm:pt modelId="{855BCB16-B047-42B6-A430-78CCFEE6D88A}" type="parTrans" cxnId="{99238763-0180-4162-B036-2777155E38C0}">
      <dgm:prSet/>
      <dgm:spPr/>
      <dgm:t>
        <a:bodyPr/>
        <a:lstStyle/>
        <a:p>
          <a:endParaRPr lang="en-US"/>
        </a:p>
      </dgm:t>
    </dgm:pt>
    <dgm:pt modelId="{4475B8D8-6DFF-43F1-B587-B7F7DB2D1D01}" type="sibTrans" cxnId="{99238763-0180-4162-B036-2777155E38C0}">
      <dgm:prSet/>
      <dgm:spPr/>
      <dgm:t>
        <a:bodyPr/>
        <a:lstStyle/>
        <a:p>
          <a:endParaRPr lang="en-US"/>
        </a:p>
      </dgm:t>
    </dgm:pt>
    <dgm:pt modelId="{9CCAE874-3513-4939-91F4-4E86D1EA3272}">
      <dgm:prSet phldrT="[Text]"/>
      <dgm:spPr/>
      <dgm:t>
        <a:bodyPr/>
        <a:lstStyle/>
        <a:p>
          <a:r>
            <a:rPr lang="en-US" dirty="0" smtClean="0"/>
            <a:t>Service Recovery</a:t>
          </a:r>
          <a:endParaRPr lang="en-US" dirty="0"/>
        </a:p>
      </dgm:t>
    </dgm:pt>
    <dgm:pt modelId="{C36BB753-F14B-4A14-85A0-B31881161C11}" type="parTrans" cxnId="{D87D87F9-C4F1-4587-BAC1-1AF21A95C6A8}">
      <dgm:prSet/>
      <dgm:spPr/>
      <dgm:t>
        <a:bodyPr/>
        <a:lstStyle/>
        <a:p>
          <a:endParaRPr lang="en-US"/>
        </a:p>
      </dgm:t>
    </dgm:pt>
    <dgm:pt modelId="{B3BE1EBF-2BFA-4C37-B770-5D85440909FE}" type="sibTrans" cxnId="{D87D87F9-C4F1-4587-BAC1-1AF21A95C6A8}">
      <dgm:prSet/>
      <dgm:spPr/>
      <dgm:t>
        <a:bodyPr/>
        <a:lstStyle/>
        <a:p>
          <a:endParaRPr lang="en-US"/>
        </a:p>
      </dgm:t>
    </dgm:pt>
    <dgm:pt modelId="{2825C26C-5545-4583-B809-670F9846B6B3}">
      <dgm:prSet phldrT="[Text]"/>
      <dgm:spPr/>
      <dgm:t>
        <a:bodyPr/>
        <a:lstStyle/>
        <a:p>
          <a:r>
            <a:rPr lang="en-US" dirty="0" smtClean="0"/>
            <a:t>Remedies &amp;</a:t>
          </a:r>
          <a:endParaRPr lang="en-US" dirty="0"/>
        </a:p>
      </dgm:t>
    </dgm:pt>
    <dgm:pt modelId="{6E3249D7-9E81-487C-B736-051198A08604}" type="parTrans" cxnId="{CE116F5A-4296-41B0-A3AB-C88FBEA19FE2}">
      <dgm:prSet/>
      <dgm:spPr/>
      <dgm:t>
        <a:bodyPr/>
        <a:lstStyle/>
        <a:p>
          <a:endParaRPr lang="en-US"/>
        </a:p>
      </dgm:t>
    </dgm:pt>
    <dgm:pt modelId="{A78A78CA-07D9-46FD-905E-D615AF765E09}" type="sibTrans" cxnId="{CE116F5A-4296-41B0-A3AB-C88FBEA19FE2}">
      <dgm:prSet/>
      <dgm:spPr/>
      <dgm:t>
        <a:bodyPr/>
        <a:lstStyle/>
        <a:p>
          <a:endParaRPr lang="en-US"/>
        </a:p>
      </dgm:t>
    </dgm:pt>
    <dgm:pt modelId="{B0C5E31F-A78D-4E47-9935-4BFA55089A9F}">
      <dgm:prSet phldrT="[Text]"/>
      <dgm:spPr/>
      <dgm:t>
        <a:bodyPr/>
        <a:lstStyle/>
        <a:p>
          <a:r>
            <a:rPr lang="en-US" dirty="0" smtClean="0"/>
            <a:t>Recommendations</a:t>
          </a:r>
          <a:endParaRPr lang="en-US" dirty="0"/>
        </a:p>
      </dgm:t>
    </dgm:pt>
    <dgm:pt modelId="{B7440DF0-6FF3-4887-80C3-A7AA6981C3F0}" type="parTrans" cxnId="{D01ADC9E-0FB3-478F-B02D-E0CA0B5407C4}">
      <dgm:prSet/>
      <dgm:spPr/>
      <dgm:t>
        <a:bodyPr/>
        <a:lstStyle/>
        <a:p>
          <a:endParaRPr lang="en-US"/>
        </a:p>
      </dgm:t>
    </dgm:pt>
    <dgm:pt modelId="{913D5AEB-81CE-4284-8E13-FFB0586FA260}" type="sibTrans" cxnId="{D01ADC9E-0FB3-478F-B02D-E0CA0B5407C4}">
      <dgm:prSet/>
      <dgm:spPr/>
      <dgm:t>
        <a:bodyPr/>
        <a:lstStyle/>
        <a:p>
          <a:endParaRPr lang="en-US"/>
        </a:p>
      </dgm:t>
    </dgm:pt>
    <dgm:pt modelId="{CAAD92F6-B64A-435A-AE0A-31FD0BB5E806}">
      <dgm:prSet phldrT="[Text]"/>
      <dgm:spPr/>
      <dgm:t>
        <a:bodyPr/>
        <a:lstStyle/>
        <a:p>
          <a:r>
            <a:rPr lang="en-US" dirty="0" smtClean="0"/>
            <a:t>Service Fairness</a:t>
          </a:r>
          <a:endParaRPr lang="en-US" dirty="0"/>
        </a:p>
      </dgm:t>
    </dgm:pt>
    <dgm:pt modelId="{F5AEEC08-2BFD-4125-8F0F-E3799F4B7F1B}" type="parTrans" cxnId="{4BF5D4B5-D3F3-4944-81FC-E5432850D3B8}">
      <dgm:prSet/>
      <dgm:spPr/>
      <dgm:t>
        <a:bodyPr/>
        <a:lstStyle/>
        <a:p>
          <a:endParaRPr lang="en-US"/>
        </a:p>
      </dgm:t>
    </dgm:pt>
    <dgm:pt modelId="{F38BEAB7-9F54-46F9-A3FD-625D0209CC2D}" type="sibTrans" cxnId="{4BF5D4B5-D3F3-4944-81FC-E5432850D3B8}">
      <dgm:prSet/>
      <dgm:spPr/>
      <dgm:t>
        <a:bodyPr/>
        <a:lstStyle/>
        <a:p>
          <a:endParaRPr lang="en-US"/>
        </a:p>
      </dgm:t>
    </dgm:pt>
    <dgm:pt modelId="{C39956AC-FEEC-4723-AE89-D3611B4F639F}">
      <dgm:prSet phldrT="[Text]"/>
      <dgm:spPr/>
      <dgm:t>
        <a:bodyPr/>
        <a:lstStyle/>
        <a:p>
          <a:r>
            <a:rPr lang="en-US" dirty="0" smtClean="0"/>
            <a:t>Expected &amp;</a:t>
          </a:r>
          <a:endParaRPr lang="en-US" dirty="0"/>
        </a:p>
      </dgm:t>
    </dgm:pt>
    <dgm:pt modelId="{2AD76014-9C8E-4B32-94D7-C8F0D2698AB7}" type="parTrans" cxnId="{F557D966-C2A7-4337-BA10-B06B7E205480}">
      <dgm:prSet/>
      <dgm:spPr/>
      <dgm:t>
        <a:bodyPr/>
        <a:lstStyle/>
        <a:p>
          <a:endParaRPr lang="en-US"/>
        </a:p>
      </dgm:t>
    </dgm:pt>
    <dgm:pt modelId="{F1931994-54CB-4B5E-81FE-98BC06AB505D}" type="sibTrans" cxnId="{F557D966-C2A7-4337-BA10-B06B7E205480}">
      <dgm:prSet/>
      <dgm:spPr/>
      <dgm:t>
        <a:bodyPr/>
        <a:lstStyle/>
        <a:p>
          <a:endParaRPr lang="en-US"/>
        </a:p>
      </dgm:t>
    </dgm:pt>
    <dgm:pt modelId="{4FE85041-12DE-4DEE-A893-1704748581F5}">
      <dgm:prSet phldrT="[Text]"/>
      <dgm:spPr/>
      <dgm:t>
        <a:bodyPr/>
        <a:lstStyle/>
        <a:p>
          <a:r>
            <a:rPr lang="en-US" dirty="0" smtClean="0"/>
            <a:t>Trusted</a:t>
          </a:r>
          <a:endParaRPr lang="en-US" dirty="0"/>
        </a:p>
      </dgm:t>
    </dgm:pt>
    <dgm:pt modelId="{26075DF1-741F-40EA-A305-AE068630CD8B}" type="parTrans" cxnId="{1445FC06-2F8D-48BC-B7B1-4FA377DD75C3}">
      <dgm:prSet/>
      <dgm:spPr/>
      <dgm:t>
        <a:bodyPr/>
        <a:lstStyle/>
        <a:p>
          <a:endParaRPr lang="en-US"/>
        </a:p>
      </dgm:t>
    </dgm:pt>
    <dgm:pt modelId="{9F54A9D7-26DE-4DD7-B13C-F345923D934A}" type="sibTrans" cxnId="{1445FC06-2F8D-48BC-B7B1-4FA377DD75C3}">
      <dgm:prSet/>
      <dgm:spPr/>
      <dgm:t>
        <a:bodyPr/>
        <a:lstStyle/>
        <a:p>
          <a:endParaRPr lang="en-US"/>
        </a:p>
      </dgm:t>
    </dgm:pt>
    <dgm:pt modelId="{8D082322-02E3-4F79-93FE-100427B31C50}">
      <dgm:prSet/>
      <dgm:spPr/>
      <dgm:t>
        <a:bodyPr/>
        <a:lstStyle/>
        <a:p>
          <a:r>
            <a:rPr lang="en-US" dirty="0" smtClean="0"/>
            <a:t>Service Surprise	</a:t>
          </a:r>
          <a:endParaRPr lang="en-US" dirty="0"/>
        </a:p>
      </dgm:t>
    </dgm:pt>
    <dgm:pt modelId="{A3371A53-59F0-4AFA-BEA7-768C6644BD06}" type="parTrans" cxnId="{571EA3EE-1BF1-4867-9402-77DFE5458641}">
      <dgm:prSet/>
      <dgm:spPr/>
      <dgm:t>
        <a:bodyPr/>
        <a:lstStyle/>
        <a:p>
          <a:endParaRPr lang="en-US"/>
        </a:p>
      </dgm:t>
    </dgm:pt>
    <dgm:pt modelId="{316D6A62-0490-4DEA-A38B-CC351F204BBB}" type="sibTrans" cxnId="{571EA3EE-1BF1-4867-9402-77DFE5458641}">
      <dgm:prSet/>
      <dgm:spPr/>
      <dgm:t>
        <a:bodyPr/>
        <a:lstStyle/>
        <a:p>
          <a:endParaRPr lang="en-US"/>
        </a:p>
      </dgm:t>
    </dgm:pt>
    <dgm:pt modelId="{B85678E0-CCAE-427A-8DC9-CB13C9865A28}">
      <dgm:prSet/>
      <dgm:spPr/>
      <dgm:t>
        <a:bodyPr/>
        <a:lstStyle/>
        <a:p>
          <a:r>
            <a:rPr lang="en-US" dirty="0" smtClean="0"/>
            <a:t>Details &amp;</a:t>
          </a:r>
          <a:endParaRPr lang="en-US" dirty="0"/>
        </a:p>
      </dgm:t>
    </dgm:pt>
    <dgm:pt modelId="{34229847-6488-45E9-9FF7-39FCCC8F15E3}" type="parTrans" cxnId="{34C56B53-12BC-43F5-9810-104B6780AC84}">
      <dgm:prSet/>
      <dgm:spPr/>
      <dgm:t>
        <a:bodyPr/>
        <a:lstStyle/>
        <a:p>
          <a:endParaRPr lang="en-US"/>
        </a:p>
      </dgm:t>
    </dgm:pt>
    <dgm:pt modelId="{212D2200-A3C2-4457-B1E6-EFE07315B7DB}" type="sibTrans" cxnId="{34C56B53-12BC-43F5-9810-104B6780AC84}">
      <dgm:prSet/>
      <dgm:spPr/>
      <dgm:t>
        <a:bodyPr/>
        <a:lstStyle/>
        <a:p>
          <a:endParaRPr lang="en-US"/>
        </a:p>
      </dgm:t>
    </dgm:pt>
    <dgm:pt modelId="{CA16B534-BCC7-42EF-8AD2-EFBF8717B623}">
      <dgm:prSet/>
      <dgm:spPr/>
      <dgm:t>
        <a:bodyPr/>
        <a:lstStyle/>
        <a:p>
          <a:r>
            <a:rPr lang="en-US" dirty="0" smtClean="0"/>
            <a:t>Extra Effort</a:t>
          </a:r>
          <a:endParaRPr lang="en-US" dirty="0"/>
        </a:p>
      </dgm:t>
    </dgm:pt>
    <dgm:pt modelId="{A2E465E1-FF4E-4587-92F2-48BB83B2E815}" type="parTrans" cxnId="{9C3C7092-2006-4D7C-830E-EB16620191FF}">
      <dgm:prSet/>
      <dgm:spPr/>
      <dgm:t>
        <a:bodyPr/>
        <a:lstStyle/>
        <a:p>
          <a:endParaRPr lang="en-US"/>
        </a:p>
      </dgm:t>
    </dgm:pt>
    <dgm:pt modelId="{8C88C72B-D7AB-4CEE-960F-44A7DF5395D0}" type="sibTrans" cxnId="{9C3C7092-2006-4D7C-830E-EB16620191FF}">
      <dgm:prSet/>
      <dgm:spPr/>
      <dgm:t>
        <a:bodyPr/>
        <a:lstStyle/>
        <a:p>
          <a:endParaRPr lang="en-US"/>
        </a:p>
      </dgm:t>
    </dgm:pt>
    <dgm:pt modelId="{87EFCA8F-FB93-4B17-83AC-15F9ECAF5E73}" type="pres">
      <dgm:prSet presAssocID="{A9977366-7785-429C-B210-FB6F5EC2FCBC}" presName="Name0" presStyleCnt="0">
        <dgm:presLayoutVars>
          <dgm:dir/>
          <dgm:animLvl val="lvl"/>
          <dgm:resizeHandles/>
        </dgm:presLayoutVars>
      </dgm:prSet>
      <dgm:spPr/>
      <dgm:t>
        <a:bodyPr/>
        <a:lstStyle/>
        <a:p>
          <a:endParaRPr lang="en-US"/>
        </a:p>
      </dgm:t>
    </dgm:pt>
    <dgm:pt modelId="{C0661617-12E8-4414-8347-120A3A941A0C}" type="pres">
      <dgm:prSet presAssocID="{B8235810-A514-4913-8212-1D8C8467EDE2}" presName="linNode" presStyleCnt="0"/>
      <dgm:spPr/>
    </dgm:pt>
    <dgm:pt modelId="{1CAE567C-D968-4F37-8946-AA6CA95E6E84}" type="pres">
      <dgm:prSet presAssocID="{B8235810-A514-4913-8212-1D8C8467EDE2}" presName="parentShp" presStyleLbl="node1" presStyleIdx="0" presStyleCnt="4">
        <dgm:presLayoutVars>
          <dgm:bulletEnabled val="1"/>
        </dgm:presLayoutVars>
      </dgm:prSet>
      <dgm:spPr/>
      <dgm:t>
        <a:bodyPr/>
        <a:lstStyle/>
        <a:p>
          <a:endParaRPr lang="en-US"/>
        </a:p>
      </dgm:t>
    </dgm:pt>
    <dgm:pt modelId="{C1CCE660-467B-46D7-8072-8BB7C2D30F3D}" type="pres">
      <dgm:prSet presAssocID="{B8235810-A514-4913-8212-1D8C8467EDE2}" presName="childShp" presStyleLbl="bgAccFollowNode1" presStyleIdx="0" presStyleCnt="4">
        <dgm:presLayoutVars>
          <dgm:bulletEnabled val="1"/>
        </dgm:presLayoutVars>
      </dgm:prSet>
      <dgm:spPr/>
      <dgm:t>
        <a:bodyPr/>
        <a:lstStyle/>
        <a:p>
          <a:endParaRPr lang="en-US"/>
        </a:p>
      </dgm:t>
    </dgm:pt>
    <dgm:pt modelId="{D14838F4-E5D0-4B0D-BDCB-15BA0BA53DC3}" type="pres">
      <dgm:prSet presAssocID="{14E878D5-1383-4B80-BDE6-B9D43C37FD30}" presName="spacing" presStyleCnt="0"/>
      <dgm:spPr/>
    </dgm:pt>
    <dgm:pt modelId="{7DF811B6-BF82-4B61-BEF6-C2E52A42AF8C}" type="pres">
      <dgm:prSet presAssocID="{8D082322-02E3-4F79-93FE-100427B31C50}" presName="linNode" presStyleCnt="0"/>
      <dgm:spPr/>
    </dgm:pt>
    <dgm:pt modelId="{AD009331-14F0-47D4-A6BD-DF931CDE5B93}" type="pres">
      <dgm:prSet presAssocID="{8D082322-02E3-4F79-93FE-100427B31C50}" presName="parentShp" presStyleLbl="node1" presStyleIdx="1" presStyleCnt="4">
        <dgm:presLayoutVars>
          <dgm:bulletEnabled val="1"/>
        </dgm:presLayoutVars>
      </dgm:prSet>
      <dgm:spPr/>
      <dgm:t>
        <a:bodyPr/>
        <a:lstStyle/>
        <a:p>
          <a:endParaRPr lang="en-US"/>
        </a:p>
      </dgm:t>
    </dgm:pt>
    <dgm:pt modelId="{7C89FC83-A1F7-415B-B41D-DF0F9B9B31EF}" type="pres">
      <dgm:prSet presAssocID="{8D082322-02E3-4F79-93FE-100427B31C50}" presName="childShp" presStyleLbl="bgAccFollowNode1" presStyleIdx="1" presStyleCnt="4">
        <dgm:presLayoutVars>
          <dgm:bulletEnabled val="1"/>
        </dgm:presLayoutVars>
      </dgm:prSet>
      <dgm:spPr/>
      <dgm:t>
        <a:bodyPr/>
        <a:lstStyle/>
        <a:p>
          <a:endParaRPr lang="en-US"/>
        </a:p>
      </dgm:t>
    </dgm:pt>
    <dgm:pt modelId="{5BEE679C-316F-46AB-B473-229D73DEE0F4}" type="pres">
      <dgm:prSet presAssocID="{316D6A62-0490-4DEA-A38B-CC351F204BBB}" presName="spacing" presStyleCnt="0"/>
      <dgm:spPr/>
    </dgm:pt>
    <dgm:pt modelId="{AA319BAA-230A-4E05-8E3F-EE733494BC87}" type="pres">
      <dgm:prSet presAssocID="{9CCAE874-3513-4939-91F4-4E86D1EA3272}" presName="linNode" presStyleCnt="0"/>
      <dgm:spPr/>
    </dgm:pt>
    <dgm:pt modelId="{0D6DDA0C-E267-460B-AEB1-C9AF0BA5141B}" type="pres">
      <dgm:prSet presAssocID="{9CCAE874-3513-4939-91F4-4E86D1EA3272}" presName="parentShp" presStyleLbl="node1" presStyleIdx="2" presStyleCnt="4" custLinFactNeighborY="-2311">
        <dgm:presLayoutVars>
          <dgm:bulletEnabled val="1"/>
        </dgm:presLayoutVars>
      </dgm:prSet>
      <dgm:spPr/>
      <dgm:t>
        <a:bodyPr/>
        <a:lstStyle/>
        <a:p>
          <a:endParaRPr lang="en-US"/>
        </a:p>
      </dgm:t>
    </dgm:pt>
    <dgm:pt modelId="{EB60B290-F468-4C76-B197-3D21D0DA2C08}" type="pres">
      <dgm:prSet presAssocID="{9CCAE874-3513-4939-91F4-4E86D1EA3272}" presName="childShp" presStyleLbl="bgAccFollowNode1" presStyleIdx="2" presStyleCnt="4">
        <dgm:presLayoutVars>
          <dgm:bulletEnabled val="1"/>
        </dgm:presLayoutVars>
      </dgm:prSet>
      <dgm:spPr/>
      <dgm:t>
        <a:bodyPr/>
        <a:lstStyle/>
        <a:p>
          <a:endParaRPr lang="en-US"/>
        </a:p>
      </dgm:t>
    </dgm:pt>
    <dgm:pt modelId="{EF82125A-34D4-480E-AFEE-86411CFC797C}" type="pres">
      <dgm:prSet presAssocID="{B3BE1EBF-2BFA-4C37-B770-5D85440909FE}" presName="spacing" presStyleCnt="0"/>
      <dgm:spPr/>
    </dgm:pt>
    <dgm:pt modelId="{4E6DF981-A0C5-4BAA-B013-60EC1A1DB3FC}" type="pres">
      <dgm:prSet presAssocID="{CAAD92F6-B64A-435A-AE0A-31FD0BB5E806}" presName="linNode" presStyleCnt="0"/>
      <dgm:spPr/>
    </dgm:pt>
    <dgm:pt modelId="{B79B5F8F-CFF0-40FE-9A1D-AE5CC2A885DA}" type="pres">
      <dgm:prSet presAssocID="{CAAD92F6-B64A-435A-AE0A-31FD0BB5E806}" presName="parentShp" presStyleLbl="node1" presStyleIdx="3" presStyleCnt="4">
        <dgm:presLayoutVars>
          <dgm:bulletEnabled val="1"/>
        </dgm:presLayoutVars>
      </dgm:prSet>
      <dgm:spPr/>
      <dgm:t>
        <a:bodyPr/>
        <a:lstStyle/>
        <a:p>
          <a:endParaRPr lang="en-US"/>
        </a:p>
      </dgm:t>
    </dgm:pt>
    <dgm:pt modelId="{819A3F16-9787-4D69-8B22-3A93B2B1C53A}" type="pres">
      <dgm:prSet presAssocID="{CAAD92F6-B64A-435A-AE0A-31FD0BB5E806}" presName="childShp" presStyleLbl="bgAccFollowNode1" presStyleIdx="3" presStyleCnt="4">
        <dgm:presLayoutVars>
          <dgm:bulletEnabled val="1"/>
        </dgm:presLayoutVars>
      </dgm:prSet>
      <dgm:spPr/>
      <dgm:t>
        <a:bodyPr/>
        <a:lstStyle/>
        <a:p>
          <a:endParaRPr lang="en-US"/>
        </a:p>
      </dgm:t>
    </dgm:pt>
  </dgm:ptLst>
  <dgm:cxnLst>
    <dgm:cxn modelId="{D87D87F9-C4F1-4587-BAC1-1AF21A95C6A8}" srcId="{A9977366-7785-429C-B210-FB6F5EC2FCBC}" destId="{9CCAE874-3513-4939-91F4-4E86D1EA3272}" srcOrd="2" destOrd="0" parTransId="{C36BB753-F14B-4A14-85A0-B31881161C11}" sibTransId="{B3BE1EBF-2BFA-4C37-B770-5D85440909FE}"/>
    <dgm:cxn modelId="{A555A388-C7F1-475C-B8DF-8032834C79B6}" type="presOf" srcId="{1285751C-45BB-4F26-B44A-AD58AD1CBD65}" destId="{C1CCE660-467B-46D7-8072-8BB7C2D30F3D}" srcOrd="0" destOrd="0" presId="urn:microsoft.com/office/officeart/2005/8/layout/vList6"/>
    <dgm:cxn modelId="{5F7E0F48-D5D0-4B62-ABE8-B430353659B0}" type="presOf" srcId="{B8235810-A514-4913-8212-1D8C8467EDE2}" destId="{1CAE567C-D968-4F37-8946-AA6CA95E6E84}" srcOrd="0" destOrd="0" presId="urn:microsoft.com/office/officeart/2005/8/layout/vList6"/>
    <dgm:cxn modelId="{0C68F9DA-5558-45D7-8B8B-D6847AE189FE}" type="presOf" srcId="{9CCAE874-3513-4939-91F4-4E86D1EA3272}" destId="{0D6DDA0C-E267-460B-AEB1-C9AF0BA5141B}" srcOrd="0" destOrd="0" presId="urn:microsoft.com/office/officeart/2005/8/layout/vList6"/>
    <dgm:cxn modelId="{C2795AD9-BB04-4222-B921-EBE1B81981C1}" srcId="{A9977366-7785-429C-B210-FB6F5EC2FCBC}" destId="{B8235810-A514-4913-8212-1D8C8467EDE2}" srcOrd="0" destOrd="0" parTransId="{E11890DB-39BE-44E9-82EF-1143A7F6D37D}" sibTransId="{14E878D5-1383-4B80-BDE6-B9D43C37FD30}"/>
    <dgm:cxn modelId="{D1A83B30-4E88-4EE4-B164-68973893BB08}" type="presOf" srcId="{B85678E0-CCAE-427A-8DC9-CB13C9865A28}" destId="{7C89FC83-A1F7-415B-B41D-DF0F9B9B31EF}" srcOrd="0" destOrd="0" presId="urn:microsoft.com/office/officeart/2005/8/layout/vList6"/>
    <dgm:cxn modelId="{5C15FD07-E2A2-4CAF-BF50-20DB4C93F0CF}" srcId="{B8235810-A514-4913-8212-1D8C8467EDE2}" destId="{1285751C-45BB-4F26-B44A-AD58AD1CBD65}" srcOrd="0" destOrd="0" parTransId="{D5B094E0-565B-4C1E-B988-59B9ECB8BD63}" sibTransId="{3FC6D1E1-4E98-4EA0-864F-C9ED517F186E}"/>
    <dgm:cxn modelId="{571EA3EE-1BF1-4867-9402-77DFE5458641}" srcId="{A9977366-7785-429C-B210-FB6F5EC2FCBC}" destId="{8D082322-02E3-4F79-93FE-100427B31C50}" srcOrd="1" destOrd="0" parTransId="{A3371A53-59F0-4AFA-BEA7-768C6644BD06}" sibTransId="{316D6A62-0490-4DEA-A38B-CC351F204BBB}"/>
    <dgm:cxn modelId="{D01ADC9E-0FB3-478F-B02D-E0CA0B5407C4}" srcId="{9CCAE874-3513-4939-91F4-4E86D1EA3272}" destId="{B0C5E31F-A78D-4E47-9935-4BFA55089A9F}" srcOrd="1" destOrd="0" parTransId="{B7440DF0-6FF3-4887-80C3-A7AA6981C3F0}" sibTransId="{913D5AEB-81CE-4284-8E13-FFB0586FA260}"/>
    <dgm:cxn modelId="{CE116F5A-4296-41B0-A3AB-C88FBEA19FE2}" srcId="{9CCAE874-3513-4939-91F4-4E86D1EA3272}" destId="{2825C26C-5545-4583-B809-670F9846B6B3}" srcOrd="0" destOrd="0" parTransId="{6E3249D7-9E81-487C-B736-051198A08604}" sibTransId="{A78A78CA-07D9-46FD-905E-D615AF765E09}"/>
    <dgm:cxn modelId="{F5A122D3-3BD4-4C78-8D33-77E6A6E371F8}" type="presOf" srcId="{6E654DB2-A95D-4F31-A8AE-BED7373CB313}" destId="{C1CCE660-467B-46D7-8072-8BB7C2D30F3D}" srcOrd="0" destOrd="1" presId="urn:microsoft.com/office/officeart/2005/8/layout/vList6"/>
    <dgm:cxn modelId="{1E3C4108-51BA-48B0-A590-5A2E6BD91A63}" type="presOf" srcId="{2825C26C-5545-4583-B809-670F9846B6B3}" destId="{EB60B290-F468-4C76-B197-3D21D0DA2C08}" srcOrd="0" destOrd="0" presId="urn:microsoft.com/office/officeart/2005/8/layout/vList6"/>
    <dgm:cxn modelId="{4BF5D4B5-D3F3-4944-81FC-E5432850D3B8}" srcId="{A9977366-7785-429C-B210-FB6F5EC2FCBC}" destId="{CAAD92F6-B64A-435A-AE0A-31FD0BB5E806}" srcOrd="3" destOrd="0" parTransId="{F5AEEC08-2BFD-4125-8F0F-E3799F4B7F1B}" sibTransId="{F38BEAB7-9F54-46F9-A3FD-625D0209CC2D}"/>
    <dgm:cxn modelId="{99238763-0180-4162-B036-2777155E38C0}" srcId="{B8235810-A514-4913-8212-1D8C8467EDE2}" destId="{6E654DB2-A95D-4F31-A8AE-BED7373CB313}" srcOrd="1" destOrd="0" parTransId="{855BCB16-B047-42B6-A430-78CCFEE6D88A}" sibTransId="{4475B8D8-6DFF-43F1-B587-B7F7DB2D1D01}"/>
    <dgm:cxn modelId="{102E4891-1858-4DA4-92F4-9C904FBFADBA}" type="presOf" srcId="{C39956AC-FEEC-4723-AE89-D3611B4F639F}" destId="{819A3F16-9787-4D69-8B22-3A93B2B1C53A}" srcOrd="0" destOrd="0" presId="urn:microsoft.com/office/officeart/2005/8/layout/vList6"/>
    <dgm:cxn modelId="{D5044CF7-A878-4ADF-A951-8237841F8320}" type="presOf" srcId="{A9977366-7785-429C-B210-FB6F5EC2FCBC}" destId="{87EFCA8F-FB93-4B17-83AC-15F9ECAF5E73}" srcOrd="0" destOrd="0" presId="urn:microsoft.com/office/officeart/2005/8/layout/vList6"/>
    <dgm:cxn modelId="{F557D966-C2A7-4337-BA10-B06B7E205480}" srcId="{CAAD92F6-B64A-435A-AE0A-31FD0BB5E806}" destId="{C39956AC-FEEC-4723-AE89-D3611B4F639F}" srcOrd="0" destOrd="0" parTransId="{2AD76014-9C8E-4B32-94D7-C8F0D2698AB7}" sibTransId="{F1931994-54CB-4B5E-81FE-98BC06AB505D}"/>
    <dgm:cxn modelId="{A04A80EF-8C60-4D06-B1DD-CB22E5682DC3}" type="presOf" srcId="{4FE85041-12DE-4DEE-A893-1704748581F5}" destId="{819A3F16-9787-4D69-8B22-3A93B2B1C53A}" srcOrd="0" destOrd="1" presId="urn:microsoft.com/office/officeart/2005/8/layout/vList6"/>
    <dgm:cxn modelId="{1AA8AD2B-E11C-435D-A7B1-E0CA9080C8C5}" type="presOf" srcId="{8D082322-02E3-4F79-93FE-100427B31C50}" destId="{AD009331-14F0-47D4-A6BD-DF931CDE5B93}" srcOrd="0" destOrd="0" presId="urn:microsoft.com/office/officeart/2005/8/layout/vList6"/>
    <dgm:cxn modelId="{90E5F812-5B0B-4EF7-8F3C-F21DA9D8801B}" type="presOf" srcId="{B0C5E31F-A78D-4E47-9935-4BFA55089A9F}" destId="{EB60B290-F468-4C76-B197-3D21D0DA2C08}" srcOrd="0" destOrd="1" presId="urn:microsoft.com/office/officeart/2005/8/layout/vList6"/>
    <dgm:cxn modelId="{7F25E727-68CA-4293-970F-1EE8726178C7}" type="presOf" srcId="{CAAD92F6-B64A-435A-AE0A-31FD0BB5E806}" destId="{B79B5F8F-CFF0-40FE-9A1D-AE5CC2A885DA}" srcOrd="0" destOrd="0" presId="urn:microsoft.com/office/officeart/2005/8/layout/vList6"/>
    <dgm:cxn modelId="{34C56B53-12BC-43F5-9810-104B6780AC84}" srcId="{8D082322-02E3-4F79-93FE-100427B31C50}" destId="{B85678E0-CCAE-427A-8DC9-CB13C9865A28}" srcOrd="0" destOrd="0" parTransId="{34229847-6488-45E9-9FF7-39FCCC8F15E3}" sibTransId="{212D2200-A3C2-4457-B1E6-EFE07315B7DB}"/>
    <dgm:cxn modelId="{9C3C7092-2006-4D7C-830E-EB16620191FF}" srcId="{8D082322-02E3-4F79-93FE-100427B31C50}" destId="{CA16B534-BCC7-42EF-8AD2-EFBF8717B623}" srcOrd="1" destOrd="0" parTransId="{A2E465E1-FF4E-4587-92F2-48BB83B2E815}" sibTransId="{8C88C72B-D7AB-4CEE-960F-44A7DF5395D0}"/>
    <dgm:cxn modelId="{83C29F1A-920A-41F2-B016-6A6A6E671C36}" type="presOf" srcId="{CA16B534-BCC7-42EF-8AD2-EFBF8717B623}" destId="{7C89FC83-A1F7-415B-B41D-DF0F9B9B31EF}" srcOrd="0" destOrd="1" presId="urn:microsoft.com/office/officeart/2005/8/layout/vList6"/>
    <dgm:cxn modelId="{1445FC06-2F8D-48BC-B7B1-4FA377DD75C3}" srcId="{CAAD92F6-B64A-435A-AE0A-31FD0BB5E806}" destId="{4FE85041-12DE-4DEE-A893-1704748581F5}" srcOrd="1" destOrd="0" parTransId="{26075DF1-741F-40EA-A305-AE068630CD8B}" sibTransId="{9F54A9D7-26DE-4DD7-B13C-F345923D934A}"/>
    <dgm:cxn modelId="{05B1C5AA-8F6D-4CAF-9A50-D03363D7C90E}" type="presParOf" srcId="{87EFCA8F-FB93-4B17-83AC-15F9ECAF5E73}" destId="{C0661617-12E8-4414-8347-120A3A941A0C}" srcOrd="0" destOrd="0" presId="urn:microsoft.com/office/officeart/2005/8/layout/vList6"/>
    <dgm:cxn modelId="{19E808B3-2692-42AA-9BF5-137D163E8F40}" type="presParOf" srcId="{C0661617-12E8-4414-8347-120A3A941A0C}" destId="{1CAE567C-D968-4F37-8946-AA6CA95E6E84}" srcOrd="0" destOrd="0" presId="urn:microsoft.com/office/officeart/2005/8/layout/vList6"/>
    <dgm:cxn modelId="{82FEB0E6-F572-4587-AB22-1C17544D101B}" type="presParOf" srcId="{C0661617-12E8-4414-8347-120A3A941A0C}" destId="{C1CCE660-467B-46D7-8072-8BB7C2D30F3D}" srcOrd="1" destOrd="0" presId="urn:microsoft.com/office/officeart/2005/8/layout/vList6"/>
    <dgm:cxn modelId="{FB39E807-42C7-476A-8255-070EC58B3DA1}" type="presParOf" srcId="{87EFCA8F-FB93-4B17-83AC-15F9ECAF5E73}" destId="{D14838F4-E5D0-4B0D-BDCB-15BA0BA53DC3}" srcOrd="1" destOrd="0" presId="urn:microsoft.com/office/officeart/2005/8/layout/vList6"/>
    <dgm:cxn modelId="{37E0A192-A608-4D43-B17B-F4C93E1B64D3}" type="presParOf" srcId="{87EFCA8F-FB93-4B17-83AC-15F9ECAF5E73}" destId="{7DF811B6-BF82-4B61-BEF6-C2E52A42AF8C}" srcOrd="2" destOrd="0" presId="urn:microsoft.com/office/officeart/2005/8/layout/vList6"/>
    <dgm:cxn modelId="{E06EE122-EEFE-40C0-A9FC-527EF38A32CC}" type="presParOf" srcId="{7DF811B6-BF82-4B61-BEF6-C2E52A42AF8C}" destId="{AD009331-14F0-47D4-A6BD-DF931CDE5B93}" srcOrd="0" destOrd="0" presId="urn:microsoft.com/office/officeart/2005/8/layout/vList6"/>
    <dgm:cxn modelId="{3C71773A-9643-434F-B71B-1F97E42AC476}" type="presParOf" srcId="{7DF811B6-BF82-4B61-BEF6-C2E52A42AF8C}" destId="{7C89FC83-A1F7-415B-B41D-DF0F9B9B31EF}" srcOrd="1" destOrd="0" presId="urn:microsoft.com/office/officeart/2005/8/layout/vList6"/>
    <dgm:cxn modelId="{F66D3161-7825-4F12-B594-885171185740}" type="presParOf" srcId="{87EFCA8F-FB93-4B17-83AC-15F9ECAF5E73}" destId="{5BEE679C-316F-46AB-B473-229D73DEE0F4}" srcOrd="3" destOrd="0" presId="urn:microsoft.com/office/officeart/2005/8/layout/vList6"/>
    <dgm:cxn modelId="{0BB27888-EA33-4FBA-ABC8-126A80C7E43D}" type="presParOf" srcId="{87EFCA8F-FB93-4B17-83AC-15F9ECAF5E73}" destId="{AA319BAA-230A-4E05-8E3F-EE733494BC87}" srcOrd="4" destOrd="0" presId="urn:microsoft.com/office/officeart/2005/8/layout/vList6"/>
    <dgm:cxn modelId="{084E33DC-5C79-406D-957D-58D10E96F784}" type="presParOf" srcId="{AA319BAA-230A-4E05-8E3F-EE733494BC87}" destId="{0D6DDA0C-E267-460B-AEB1-C9AF0BA5141B}" srcOrd="0" destOrd="0" presId="urn:microsoft.com/office/officeart/2005/8/layout/vList6"/>
    <dgm:cxn modelId="{471F4400-6F36-46CB-87F2-E512B58A21C8}" type="presParOf" srcId="{AA319BAA-230A-4E05-8E3F-EE733494BC87}" destId="{EB60B290-F468-4C76-B197-3D21D0DA2C08}" srcOrd="1" destOrd="0" presId="urn:microsoft.com/office/officeart/2005/8/layout/vList6"/>
    <dgm:cxn modelId="{FA26423C-9C90-4A52-909A-F5F925EA1E0D}" type="presParOf" srcId="{87EFCA8F-FB93-4B17-83AC-15F9ECAF5E73}" destId="{EF82125A-34D4-480E-AFEE-86411CFC797C}" srcOrd="5" destOrd="0" presId="urn:microsoft.com/office/officeart/2005/8/layout/vList6"/>
    <dgm:cxn modelId="{08C2833D-DF7D-4A7B-8BA3-DF512464E483}" type="presParOf" srcId="{87EFCA8F-FB93-4B17-83AC-15F9ECAF5E73}" destId="{4E6DF981-A0C5-4BAA-B013-60EC1A1DB3FC}" srcOrd="6" destOrd="0" presId="urn:microsoft.com/office/officeart/2005/8/layout/vList6"/>
    <dgm:cxn modelId="{6D2B790C-A9CA-4610-823B-1AA12776DB98}" type="presParOf" srcId="{4E6DF981-A0C5-4BAA-B013-60EC1A1DB3FC}" destId="{B79B5F8F-CFF0-40FE-9A1D-AE5CC2A885DA}" srcOrd="0" destOrd="0" presId="urn:microsoft.com/office/officeart/2005/8/layout/vList6"/>
    <dgm:cxn modelId="{35F549C6-6104-4835-B564-E22CD3FC4897}" type="presParOf" srcId="{4E6DF981-A0C5-4BAA-B013-60EC1A1DB3FC}" destId="{819A3F16-9787-4D69-8B22-3A93B2B1C53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977366-7785-429C-B210-FB6F5EC2FCBC}" type="doc">
      <dgm:prSet loTypeId="urn:microsoft.com/office/officeart/2005/8/layout/vList6" loCatId="process" qsTypeId="urn:microsoft.com/office/officeart/2005/8/quickstyle/simple1" qsCatId="simple" csTypeId="urn:microsoft.com/office/officeart/2005/8/colors/accent2_4" csCatId="accent2" phldr="1"/>
      <dgm:spPr/>
      <dgm:t>
        <a:bodyPr/>
        <a:lstStyle/>
        <a:p>
          <a:endParaRPr lang="en-US"/>
        </a:p>
      </dgm:t>
    </dgm:pt>
    <dgm:pt modelId="{B8235810-A514-4913-8212-1D8C8467EDE2}">
      <dgm:prSet phldrT="[Text]"/>
      <dgm:spPr/>
      <dgm:t>
        <a:bodyPr/>
        <a:lstStyle/>
        <a:p>
          <a:r>
            <a:rPr lang="en-US" dirty="0" smtClean="0"/>
            <a:t>Service Reliability		 </a:t>
          </a:r>
          <a:endParaRPr lang="en-US" dirty="0"/>
        </a:p>
      </dgm:t>
    </dgm:pt>
    <dgm:pt modelId="{E11890DB-39BE-44E9-82EF-1143A7F6D37D}" type="parTrans" cxnId="{C2795AD9-BB04-4222-B921-EBE1B81981C1}">
      <dgm:prSet/>
      <dgm:spPr/>
      <dgm:t>
        <a:bodyPr/>
        <a:lstStyle/>
        <a:p>
          <a:endParaRPr lang="en-US"/>
        </a:p>
      </dgm:t>
    </dgm:pt>
    <dgm:pt modelId="{14E878D5-1383-4B80-BDE6-B9D43C37FD30}" type="sibTrans" cxnId="{C2795AD9-BB04-4222-B921-EBE1B81981C1}">
      <dgm:prSet/>
      <dgm:spPr/>
      <dgm:t>
        <a:bodyPr/>
        <a:lstStyle/>
        <a:p>
          <a:endParaRPr lang="en-US"/>
        </a:p>
      </dgm:t>
    </dgm:pt>
    <dgm:pt modelId="{1285751C-45BB-4F26-B44A-AD58AD1CBD65}">
      <dgm:prSet phldrT="[Text]"/>
      <dgm:spPr/>
      <dgm:t>
        <a:bodyPr/>
        <a:lstStyle/>
        <a:p>
          <a:r>
            <a:rPr lang="en-US" dirty="0" smtClean="0"/>
            <a:t>Accurate &amp; dependable service – consistency of information</a:t>
          </a:r>
          <a:endParaRPr lang="en-US" dirty="0"/>
        </a:p>
      </dgm:t>
    </dgm:pt>
    <dgm:pt modelId="{D5B094E0-565B-4C1E-B988-59B9ECB8BD63}" type="parTrans" cxnId="{5C15FD07-E2A2-4CAF-BF50-20DB4C93F0CF}">
      <dgm:prSet/>
      <dgm:spPr/>
      <dgm:t>
        <a:bodyPr/>
        <a:lstStyle/>
        <a:p>
          <a:endParaRPr lang="en-US"/>
        </a:p>
      </dgm:t>
    </dgm:pt>
    <dgm:pt modelId="{3FC6D1E1-4E98-4EA0-864F-C9ED517F186E}" type="sibTrans" cxnId="{5C15FD07-E2A2-4CAF-BF50-20DB4C93F0CF}">
      <dgm:prSet/>
      <dgm:spPr/>
      <dgm:t>
        <a:bodyPr/>
        <a:lstStyle/>
        <a:p>
          <a:endParaRPr lang="en-US"/>
        </a:p>
      </dgm:t>
    </dgm:pt>
    <dgm:pt modelId="{9CCAE874-3513-4939-91F4-4E86D1EA3272}">
      <dgm:prSet phldrT="[Text]"/>
      <dgm:spPr/>
      <dgm:t>
        <a:bodyPr/>
        <a:lstStyle/>
        <a:p>
          <a:r>
            <a:rPr lang="en-US" dirty="0" smtClean="0"/>
            <a:t>Service Recovery</a:t>
          </a:r>
          <a:endParaRPr lang="en-US" dirty="0"/>
        </a:p>
      </dgm:t>
    </dgm:pt>
    <dgm:pt modelId="{C36BB753-F14B-4A14-85A0-B31881161C11}" type="parTrans" cxnId="{D87D87F9-C4F1-4587-BAC1-1AF21A95C6A8}">
      <dgm:prSet/>
      <dgm:spPr/>
      <dgm:t>
        <a:bodyPr/>
        <a:lstStyle/>
        <a:p>
          <a:endParaRPr lang="en-US"/>
        </a:p>
      </dgm:t>
    </dgm:pt>
    <dgm:pt modelId="{B3BE1EBF-2BFA-4C37-B770-5D85440909FE}" type="sibTrans" cxnId="{D87D87F9-C4F1-4587-BAC1-1AF21A95C6A8}">
      <dgm:prSet/>
      <dgm:spPr/>
      <dgm:t>
        <a:bodyPr/>
        <a:lstStyle/>
        <a:p>
          <a:endParaRPr lang="en-US"/>
        </a:p>
      </dgm:t>
    </dgm:pt>
    <dgm:pt modelId="{2825C26C-5545-4583-B809-670F9846B6B3}">
      <dgm:prSet phldrT="[Text]"/>
      <dgm:spPr/>
      <dgm:t>
        <a:bodyPr/>
        <a:lstStyle/>
        <a:p>
          <a:r>
            <a:rPr lang="en-US" dirty="0" smtClean="0"/>
            <a:t>Regaining consumer confidence when service has been deficient</a:t>
          </a:r>
          <a:endParaRPr lang="en-US" dirty="0"/>
        </a:p>
      </dgm:t>
    </dgm:pt>
    <dgm:pt modelId="{6E3249D7-9E81-487C-B736-051198A08604}" type="parTrans" cxnId="{CE116F5A-4296-41B0-A3AB-C88FBEA19FE2}">
      <dgm:prSet/>
      <dgm:spPr/>
      <dgm:t>
        <a:bodyPr/>
        <a:lstStyle/>
        <a:p>
          <a:endParaRPr lang="en-US"/>
        </a:p>
      </dgm:t>
    </dgm:pt>
    <dgm:pt modelId="{A78A78CA-07D9-46FD-905E-D615AF765E09}" type="sibTrans" cxnId="{CE116F5A-4296-41B0-A3AB-C88FBEA19FE2}">
      <dgm:prSet/>
      <dgm:spPr/>
      <dgm:t>
        <a:bodyPr/>
        <a:lstStyle/>
        <a:p>
          <a:endParaRPr lang="en-US"/>
        </a:p>
      </dgm:t>
    </dgm:pt>
    <dgm:pt modelId="{CAAD92F6-B64A-435A-AE0A-31FD0BB5E806}">
      <dgm:prSet phldrT="[Text]"/>
      <dgm:spPr/>
      <dgm:t>
        <a:bodyPr/>
        <a:lstStyle/>
        <a:p>
          <a:r>
            <a:rPr lang="en-US" dirty="0" smtClean="0"/>
            <a:t>Service Fairness</a:t>
          </a:r>
          <a:endParaRPr lang="en-US" dirty="0"/>
        </a:p>
      </dgm:t>
    </dgm:pt>
    <dgm:pt modelId="{F5AEEC08-2BFD-4125-8F0F-E3799F4B7F1B}" type="parTrans" cxnId="{4BF5D4B5-D3F3-4944-81FC-E5432850D3B8}">
      <dgm:prSet/>
      <dgm:spPr/>
      <dgm:t>
        <a:bodyPr/>
        <a:lstStyle/>
        <a:p>
          <a:endParaRPr lang="en-US"/>
        </a:p>
      </dgm:t>
    </dgm:pt>
    <dgm:pt modelId="{F38BEAB7-9F54-46F9-A3FD-625D0209CC2D}" type="sibTrans" cxnId="{4BF5D4B5-D3F3-4944-81FC-E5432850D3B8}">
      <dgm:prSet/>
      <dgm:spPr/>
      <dgm:t>
        <a:bodyPr/>
        <a:lstStyle/>
        <a:p>
          <a:endParaRPr lang="en-US"/>
        </a:p>
      </dgm:t>
    </dgm:pt>
    <dgm:pt modelId="{C39956AC-FEEC-4723-AE89-D3611B4F639F}">
      <dgm:prSet phldrT="[Text]"/>
      <dgm:spPr/>
      <dgm:t>
        <a:bodyPr/>
        <a:lstStyle/>
        <a:p>
          <a:r>
            <a:rPr lang="en-US" dirty="0" smtClean="0"/>
            <a:t>Conducting business in the ethnically – solution fair to both company and consumer</a:t>
          </a:r>
          <a:endParaRPr lang="en-US" dirty="0"/>
        </a:p>
      </dgm:t>
    </dgm:pt>
    <dgm:pt modelId="{2AD76014-9C8E-4B32-94D7-C8F0D2698AB7}" type="parTrans" cxnId="{F557D966-C2A7-4337-BA10-B06B7E205480}">
      <dgm:prSet/>
      <dgm:spPr/>
      <dgm:t>
        <a:bodyPr/>
        <a:lstStyle/>
        <a:p>
          <a:endParaRPr lang="en-US"/>
        </a:p>
      </dgm:t>
    </dgm:pt>
    <dgm:pt modelId="{F1931994-54CB-4B5E-81FE-98BC06AB505D}" type="sibTrans" cxnId="{F557D966-C2A7-4337-BA10-B06B7E205480}">
      <dgm:prSet/>
      <dgm:spPr/>
      <dgm:t>
        <a:bodyPr/>
        <a:lstStyle/>
        <a:p>
          <a:endParaRPr lang="en-US"/>
        </a:p>
      </dgm:t>
    </dgm:pt>
    <dgm:pt modelId="{8D082322-02E3-4F79-93FE-100427B31C50}">
      <dgm:prSet/>
      <dgm:spPr/>
      <dgm:t>
        <a:bodyPr/>
        <a:lstStyle/>
        <a:p>
          <a:r>
            <a:rPr lang="en-US" dirty="0" smtClean="0"/>
            <a:t>Service Surprise	</a:t>
          </a:r>
          <a:endParaRPr lang="en-US" dirty="0"/>
        </a:p>
      </dgm:t>
    </dgm:pt>
    <dgm:pt modelId="{A3371A53-59F0-4AFA-BEA7-768C6644BD06}" type="parTrans" cxnId="{571EA3EE-1BF1-4867-9402-77DFE5458641}">
      <dgm:prSet/>
      <dgm:spPr/>
      <dgm:t>
        <a:bodyPr/>
        <a:lstStyle/>
        <a:p>
          <a:endParaRPr lang="en-US"/>
        </a:p>
      </dgm:t>
    </dgm:pt>
    <dgm:pt modelId="{316D6A62-0490-4DEA-A38B-CC351F204BBB}" type="sibTrans" cxnId="{571EA3EE-1BF1-4867-9402-77DFE5458641}">
      <dgm:prSet/>
      <dgm:spPr/>
      <dgm:t>
        <a:bodyPr/>
        <a:lstStyle/>
        <a:p>
          <a:endParaRPr lang="en-US"/>
        </a:p>
      </dgm:t>
    </dgm:pt>
    <dgm:pt modelId="{B85678E0-CCAE-427A-8DC9-CB13C9865A28}">
      <dgm:prSet/>
      <dgm:spPr/>
      <dgm:t>
        <a:bodyPr/>
        <a:lstStyle/>
        <a:p>
          <a:r>
            <a:rPr lang="en-US" dirty="0" smtClean="0"/>
            <a:t>Service that makes the consumer say “that was great service”</a:t>
          </a:r>
          <a:endParaRPr lang="en-US" dirty="0"/>
        </a:p>
      </dgm:t>
    </dgm:pt>
    <dgm:pt modelId="{34229847-6488-45E9-9FF7-39FCCC8F15E3}" type="parTrans" cxnId="{34C56B53-12BC-43F5-9810-104B6780AC84}">
      <dgm:prSet/>
      <dgm:spPr/>
      <dgm:t>
        <a:bodyPr/>
        <a:lstStyle/>
        <a:p>
          <a:endParaRPr lang="en-US"/>
        </a:p>
      </dgm:t>
    </dgm:pt>
    <dgm:pt modelId="{212D2200-A3C2-4457-B1E6-EFE07315B7DB}" type="sibTrans" cxnId="{34C56B53-12BC-43F5-9810-104B6780AC84}">
      <dgm:prSet/>
      <dgm:spPr/>
      <dgm:t>
        <a:bodyPr/>
        <a:lstStyle/>
        <a:p>
          <a:endParaRPr lang="en-US"/>
        </a:p>
      </dgm:t>
    </dgm:pt>
    <dgm:pt modelId="{87EFCA8F-FB93-4B17-83AC-15F9ECAF5E73}" type="pres">
      <dgm:prSet presAssocID="{A9977366-7785-429C-B210-FB6F5EC2FCBC}" presName="Name0" presStyleCnt="0">
        <dgm:presLayoutVars>
          <dgm:dir/>
          <dgm:animLvl val="lvl"/>
          <dgm:resizeHandles/>
        </dgm:presLayoutVars>
      </dgm:prSet>
      <dgm:spPr/>
      <dgm:t>
        <a:bodyPr/>
        <a:lstStyle/>
        <a:p>
          <a:endParaRPr lang="en-US"/>
        </a:p>
      </dgm:t>
    </dgm:pt>
    <dgm:pt modelId="{C0661617-12E8-4414-8347-120A3A941A0C}" type="pres">
      <dgm:prSet presAssocID="{B8235810-A514-4913-8212-1D8C8467EDE2}" presName="linNode" presStyleCnt="0"/>
      <dgm:spPr/>
    </dgm:pt>
    <dgm:pt modelId="{1CAE567C-D968-4F37-8946-AA6CA95E6E84}" type="pres">
      <dgm:prSet presAssocID="{B8235810-A514-4913-8212-1D8C8467EDE2}" presName="parentShp" presStyleLbl="node1" presStyleIdx="0" presStyleCnt="4">
        <dgm:presLayoutVars>
          <dgm:bulletEnabled val="1"/>
        </dgm:presLayoutVars>
      </dgm:prSet>
      <dgm:spPr/>
      <dgm:t>
        <a:bodyPr/>
        <a:lstStyle/>
        <a:p>
          <a:endParaRPr lang="en-US"/>
        </a:p>
      </dgm:t>
    </dgm:pt>
    <dgm:pt modelId="{C1CCE660-467B-46D7-8072-8BB7C2D30F3D}" type="pres">
      <dgm:prSet presAssocID="{B8235810-A514-4913-8212-1D8C8467EDE2}" presName="childShp" presStyleLbl="bgAccFollowNode1" presStyleIdx="0" presStyleCnt="4">
        <dgm:presLayoutVars>
          <dgm:bulletEnabled val="1"/>
        </dgm:presLayoutVars>
      </dgm:prSet>
      <dgm:spPr/>
      <dgm:t>
        <a:bodyPr/>
        <a:lstStyle/>
        <a:p>
          <a:endParaRPr lang="en-US"/>
        </a:p>
      </dgm:t>
    </dgm:pt>
    <dgm:pt modelId="{D14838F4-E5D0-4B0D-BDCB-15BA0BA53DC3}" type="pres">
      <dgm:prSet presAssocID="{14E878D5-1383-4B80-BDE6-B9D43C37FD30}" presName="spacing" presStyleCnt="0"/>
      <dgm:spPr/>
    </dgm:pt>
    <dgm:pt modelId="{7DF811B6-BF82-4B61-BEF6-C2E52A42AF8C}" type="pres">
      <dgm:prSet presAssocID="{8D082322-02E3-4F79-93FE-100427B31C50}" presName="linNode" presStyleCnt="0"/>
      <dgm:spPr/>
    </dgm:pt>
    <dgm:pt modelId="{AD009331-14F0-47D4-A6BD-DF931CDE5B93}" type="pres">
      <dgm:prSet presAssocID="{8D082322-02E3-4F79-93FE-100427B31C50}" presName="parentShp" presStyleLbl="node1" presStyleIdx="1" presStyleCnt="4">
        <dgm:presLayoutVars>
          <dgm:bulletEnabled val="1"/>
        </dgm:presLayoutVars>
      </dgm:prSet>
      <dgm:spPr/>
      <dgm:t>
        <a:bodyPr/>
        <a:lstStyle/>
        <a:p>
          <a:endParaRPr lang="en-US"/>
        </a:p>
      </dgm:t>
    </dgm:pt>
    <dgm:pt modelId="{7C89FC83-A1F7-415B-B41D-DF0F9B9B31EF}" type="pres">
      <dgm:prSet presAssocID="{8D082322-02E3-4F79-93FE-100427B31C50}" presName="childShp" presStyleLbl="bgAccFollowNode1" presStyleIdx="1" presStyleCnt="4">
        <dgm:presLayoutVars>
          <dgm:bulletEnabled val="1"/>
        </dgm:presLayoutVars>
      </dgm:prSet>
      <dgm:spPr/>
      <dgm:t>
        <a:bodyPr/>
        <a:lstStyle/>
        <a:p>
          <a:endParaRPr lang="en-US"/>
        </a:p>
      </dgm:t>
    </dgm:pt>
    <dgm:pt modelId="{5BEE679C-316F-46AB-B473-229D73DEE0F4}" type="pres">
      <dgm:prSet presAssocID="{316D6A62-0490-4DEA-A38B-CC351F204BBB}" presName="spacing" presStyleCnt="0"/>
      <dgm:spPr/>
    </dgm:pt>
    <dgm:pt modelId="{AA319BAA-230A-4E05-8E3F-EE733494BC87}" type="pres">
      <dgm:prSet presAssocID="{9CCAE874-3513-4939-91F4-4E86D1EA3272}" presName="linNode" presStyleCnt="0"/>
      <dgm:spPr/>
    </dgm:pt>
    <dgm:pt modelId="{0D6DDA0C-E267-460B-AEB1-C9AF0BA5141B}" type="pres">
      <dgm:prSet presAssocID="{9CCAE874-3513-4939-91F4-4E86D1EA3272}" presName="parentShp" presStyleLbl="node1" presStyleIdx="2" presStyleCnt="4" custLinFactNeighborY="-2311">
        <dgm:presLayoutVars>
          <dgm:bulletEnabled val="1"/>
        </dgm:presLayoutVars>
      </dgm:prSet>
      <dgm:spPr/>
      <dgm:t>
        <a:bodyPr/>
        <a:lstStyle/>
        <a:p>
          <a:endParaRPr lang="en-US"/>
        </a:p>
      </dgm:t>
    </dgm:pt>
    <dgm:pt modelId="{EB60B290-F468-4C76-B197-3D21D0DA2C08}" type="pres">
      <dgm:prSet presAssocID="{9CCAE874-3513-4939-91F4-4E86D1EA3272}" presName="childShp" presStyleLbl="bgAccFollowNode1" presStyleIdx="2" presStyleCnt="4">
        <dgm:presLayoutVars>
          <dgm:bulletEnabled val="1"/>
        </dgm:presLayoutVars>
      </dgm:prSet>
      <dgm:spPr/>
      <dgm:t>
        <a:bodyPr/>
        <a:lstStyle/>
        <a:p>
          <a:endParaRPr lang="en-US"/>
        </a:p>
      </dgm:t>
    </dgm:pt>
    <dgm:pt modelId="{EF82125A-34D4-480E-AFEE-86411CFC797C}" type="pres">
      <dgm:prSet presAssocID="{B3BE1EBF-2BFA-4C37-B770-5D85440909FE}" presName="spacing" presStyleCnt="0"/>
      <dgm:spPr/>
    </dgm:pt>
    <dgm:pt modelId="{4E6DF981-A0C5-4BAA-B013-60EC1A1DB3FC}" type="pres">
      <dgm:prSet presAssocID="{CAAD92F6-B64A-435A-AE0A-31FD0BB5E806}" presName="linNode" presStyleCnt="0"/>
      <dgm:spPr/>
    </dgm:pt>
    <dgm:pt modelId="{B79B5F8F-CFF0-40FE-9A1D-AE5CC2A885DA}" type="pres">
      <dgm:prSet presAssocID="{CAAD92F6-B64A-435A-AE0A-31FD0BB5E806}" presName="parentShp" presStyleLbl="node1" presStyleIdx="3" presStyleCnt="4">
        <dgm:presLayoutVars>
          <dgm:bulletEnabled val="1"/>
        </dgm:presLayoutVars>
      </dgm:prSet>
      <dgm:spPr/>
      <dgm:t>
        <a:bodyPr/>
        <a:lstStyle/>
        <a:p>
          <a:endParaRPr lang="en-US"/>
        </a:p>
      </dgm:t>
    </dgm:pt>
    <dgm:pt modelId="{819A3F16-9787-4D69-8B22-3A93B2B1C53A}" type="pres">
      <dgm:prSet presAssocID="{CAAD92F6-B64A-435A-AE0A-31FD0BB5E806}" presName="childShp" presStyleLbl="bgAccFollowNode1" presStyleIdx="3" presStyleCnt="4">
        <dgm:presLayoutVars>
          <dgm:bulletEnabled val="1"/>
        </dgm:presLayoutVars>
      </dgm:prSet>
      <dgm:spPr/>
      <dgm:t>
        <a:bodyPr/>
        <a:lstStyle/>
        <a:p>
          <a:endParaRPr lang="en-US"/>
        </a:p>
      </dgm:t>
    </dgm:pt>
  </dgm:ptLst>
  <dgm:cxnLst>
    <dgm:cxn modelId="{C2795AD9-BB04-4222-B921-EBE1B81981C1}" srcId="{A9977366-7785-429C-B210-FB6F5EC2FCBC}" destId="{B8235810-A514-4913-8212-1D8C8467EDE2}" srcOrd="0" destOrd="0" parTransId="{E11890DB-39BE-44E9-82EF-1143A7F6D37D}" sibTransId="{14E878D5-1383-4B80-BDE6-B9D43C37FD30}"/>
    <dgm:cxn modelId="{CB7B2A91-7AF6-48D5-83A3-0450428437D7}" type="presOf" srcId="{1285751C-45BB-4F26-B44A-AD58AD1CBD65}" destId="{C1CCE660-467B-46D7-8072-8BB7C2D30F3D}" srcOrd="0" destOrd="0" presId="urn:microsoft.com/office/officeart/2005/8/layout/vList6"/>
    <dgm:cxn modelId="{4BF5D4B5-D3F3-4944-81FC-E5432850D3B8}" srcId="{A9977366-7785-429C-B210-FB6F5EC2FCBC}" destId="{CAAD92F6-B64A-435A-AE0A-31FD0BB5E806}" srcOrd="3" destOrd="0" parTransId="{F5AEEC08-2BFD-4125-8F0F-E3799F4B7F1B}" sibTransId="{F38BEAB7-9F54-46F9-A3FD-625D0209CC2D}"/>
    <dgm:cxn modelId="{CE116F5A-4296-41B0-A3AB-C88FBEA19FE2}" srcId="{9CCAE874-3513-4939-91F4-4E86D1EA3272}" destId="{2825C26C-5545-4583-B809-670F9846B6B3}" srcOrd="0" destOrd="0" parTransId="{6E3249D7-9E81-487C-B736-051198A08604}" sibTransId="{A78A78CA-07D9-46FD-905E-D615AF765E09}"/>
    <dgm:cxn modelId="{4FCEE30D-1429-42B0-B3E3-064876D32632}" type="presOf" srcId="{B8235810-A514-4913-8212-1D8C8467EDE2}" destId="{1CAE567C-D968-4F37-8946-AA6CA95E6E84}" srcOrd="0" destOrd="0" presId="urn:microsoft.com/office/officeart/2005/8/layout/vList6"/>
    <dgm:cxn modelId="{58F80D5B-0A0B-42FA-AF0F-3DE3B0B4ECE8}" type="presOf" srcId="{B85678E0-CCAE-427A-8DC9-CB13C9865A28}" destId="{7C89FC83-A1F7-415B-B41D-DF0F9B9B31EF}" srcOrd="0" destOrd="0" presId="urn:microsoft.com/office/officeart/2005/8/layout/vList6"/>
    <dgm:cxn modelId="{5C15FD07-E2A2-4CAF-BF50-20DB4C93F0CF}" srcId="{B8235810-A514-4913-8212-1D8C8467EDE2}" destId="{1285751C-45BB-4F26-B44A-AD58AD1CBD65}" srcOrd="0" destOrd="0" parTransId="{D5B094E0-565B-4C1E-B988-59B9ECB8BD63}" sibTransId="{3FC6D1E1-4E98-4EA0-864F-C9ED517F186E}"/>
    <dgm:cxn modelId="{DA5F0491-A565-4D7A-9F92-FEFF25C26990}" type="presOf" srcId="{C39956AC-FEEC-4723-AE89-D3611B4F639F}" destId="{819A3F16-9787-4D69-8B22-3A93B2B1C53A}" srcOrd="0" destOrd="0" presId="urn:microsoft.com/office/officeart/2005/8/layout/vList6"/>
    <dgm:cxn modelId="{463F3F46-F975-4506-B56A-36D758E26422}" type="presOf" srcId="{CAAD92F6-B64A-435A-AE0A-31FD0BB5E806}" destId="{B79B5F8F-CFF0-40FE-9A1D-AE5CC2A885DA}" srcOrd="0" destOrd="0" presId="urn:microsoft.com/office/officeart/2005/8/layout/vList6"/>
    <dgm:cxn modelId="{571EA3EE-1BF1-4867-9402-77DFE5458641}" srcId="{A9977366-7785-429C-B210-FB6F5EC2FCBC}" destId="{8D082322-02E3-4F79-93FE-100427B31C50}" srcOrd="1" destOrd="0" parTransId="{A3371A53-59F0-4AFA-BEA7-768C6644BD06}" sibTransId="{316D6A62-0490-4DEA-A38B-CC351F204BBB}"/>
    <dgm:cxn modelId="{82C5064A-AAE7-4A62-A260-0068C677CEB1}" type="presOf" srcId="{8D082322-02E3-4F79-93FE-100427B31C50}" destId="{AD009331-14F0-47D4-A6BD-DF931CDE5B93}" srcOrd="0" destOrd="0" presId="urn:microsoft.com/office/officeart/2005/8/layout/vList6"/>
    <dgm:cxn modelId="{34C56B53-12BC-43F5-9810-104B6780AC84}" srcId="{8D082322-02E3-4F79-93FE-100427B31C50}" destId="{B85678E0-CCAE-427A-8DC9-CB13C9865A28}" srcOrd="0" destOrd="0" parTransId="{34229847-6488-45E9-9FF7-39FCCC8F15E3}" sibTransId="{212D2200-A3C2-4457-B1E6-EFE07315B7DB}"/>
    <dgm:cxn modelId="{489CECC7-3BA2-4516-9B52-81D4A3F1ED70}" type="presOf" srcId="{9CCAE874-3513-4939-91F4-4E86D1EA3272}" destId="{0D6DDA0C-E267-460B-AEB1-C9AF0BA5141B}" srcOrd="0" destOrd="0" presId="urn:microsoft.com/office/officeart/2005/8/layout/vList6"/>
    <dgm:cxn modelId="{EA1744BA-CDA2-4704-A441-A126C2ADF872}" type="presOf" srcId="{A9977366-7785-429C-B210-FB6F5EC2FCBC}" destId="{87EFCA8F-FB93-4B17-83AC-15F9ECAF5E73}" srcOrd="0" destOrd="0" presId="urn:microsoft.com/office/officeart/2005/8/layout/vList6"/>
    <dgm:cxn modelId="{F557D966-C2A7-4337-BA10-B06B7E205480}" srcId="{CAAD92F6-B64A-435A-AE0A-31FD0BB5E806}" destId="{C39956AC-FEEC-4723-AE89-D3611B4F639F}" srcOrd="0" destOrd="0" parTransId="{2AD76014-9C8E-4B32-94D7-C8F0D2698AB7}" sibTransId="{F1931994-54CB-4B5E-81FE-98BC06AB505D}"/>
    <dgm:cxn modelId="{BD53B1F0-9B47-48DF-AF59-1B0605926B3F}" type="presOf" srcId="{2825C26C-5545-4583-B809-670F9846B6B3}" destId="{EB60B290-F468-4C76-B197-3D21D0DA2C08}" srcOrd="0" destOrd="0" presId="urn:microsoft.com/office/officeart/2005/8/layout/vList6"/>
    <dgm:cxn modelId="{D87D87F9-C4F1-4587-BAC1-1AF21A95C6A8}" srcId="{A9977366-7785-429C-B210-FB6F5EC2FCBC}" destId="{9CCAE874-3513-4939-91F4-4E86D1EA3272}" srcOrd="2" destOrd="0" parTransId="{C36BB753-F14B-4A14-85A0-B31881161C11}" sibTransId="{B3BE1EBF-2BFA-4C37-B770-5D85440909FE}"/>
    <dgm:cxn modelId="{49428096-6E28-44A8-9E2C-CE283807714D}" type="presParOf" srcId="{87EFCA8F-FB93-4B17-83AC-15F9ECAF5E73}" destId="{C0661617-12E8-4414-8347-120A3A941A0C}" srcOrd="0" destOrd="0" presId="urn:microsoft.com/office/officeart/2005/8/layout/vList6"/>
    <dgm:cxn modelId="{6E93F66A-0D4D-4E9F-BE8A-F86ED47A356A}" type="presParOf" srcId="{C0661617-12E8-4414-8347-120A3A941A0C}" destId="{1CAE567C-D968-4F37-8946-AA6CA95E6E84}" srcOrd="0" destOrd="0" presId="urn:microsoft.com/office/officeart/2005/8/layout/vList6"/>
    <dgm:cxn modelId="{4EEF9093-4FC3-4F43-8BE5-1C4DA58A4235}" type="presParOf" srcId="{C0661617-12E8-4414-8347-120A3A941A0C}" destId="{C1CCE660-467B-46D7-8072-8BB7C2D30F3D}" srcOrd="1" destOrd="0" presId="urn:microsoft.com/office/officeart/2005/8/layout/vList6"/>
    <dgm:cxn modelId="{E899222B-A910-4DE3-944F-46D9677B8630}" type="presParOf" srcId="{87EFCA8F-FB93-4B17-83AC-15F9ECAF5E73}" destId="{D14838F4-E5D0-4B0D-BDCB-15BA0BA53DC3}" srcOrd="1" destOrd="0" presId="urn:microsoft.com/office/officeart/2005/8/layout/vList6"/>
    <dgm:cxn modelId="{9E0043BF-A813-4427-9770-E51ECF6427ED}" type="presParOf" srcId="{87EFCA8F-FB93-4B17-83AC-15F9ECAF5E73}" destId="{7DF811B6-BF82-4B61-BEF6-C2E52A42AF8C}" srcOrd="2" destOrd="0" presId="urn:microsoft.com/office/officeart/2005/8/layout/vList6"/>
    <dgm:cxn modelId="{DB1218AB-21DE-48D2-AEAF-57D234A3198F}" type="presParOf" srcId="{7DF811B6-BF82-4B61-BEF6-C2E52A42AF8C}" destId="{AD009331-14F0-47D4-A6BD-DF931CDE5B93}" srcOrd="0" destOrd="0" presId="urn:microsoft.com/office/officeart/2005/8/layout/vList6"/>
    <dgm:cxn modelId="{4822B28E-B034-4167-A9E1-1FB27A12734A}" type="presParOf" srcId="{7DF811B6-BF82-4B61-BEF6-C2E52A42AF8C}" destId="{7C89FC83-A1F7-415B-B41D-DF0F9B9B31EF}" srcOrd="1" destOrd="0" presId="urn:microsoft.com/office/officeart/2005/8/layout/vList6"/>
    <dgm:cxn modelId="{0EF800AC-4FDC-4212-B368-A4A59879DEDB}" type="presParOf" srcId="{87EFCA8F-FB93-4B17-83AC-15F9ECAF5E73}" destId="{5BEE679C-316F-46AB-B473-229D73DEE0F4}" srcOrd="3" destOrd="0" presId="urn:microsoft.com/office/officeart/2005/8/layout/vList6"/>
    <dgm:cxn modelId="{DBB20A0E-3B7C-4343-8D5F-46012D4016ED}" type="presParOf" srcId="{87EFCA8F-FB93-4B17-83AC-15F9ECAF5E73}" destId="{AA319BAA-230A-4E05-8E3F-EE733494BC87}" srcOrd="4" destOrd="0" presId="urn:microsoft.com/office/officeart/2005/8/layout/vList6"/>
    <dgm:cxn modelId="{F3F2D92D-672D-4C04-B34D-EE3926D0313A}" type="presParOf" srcId="{AA319BAA-230A-4E05-8E3F-EE733494BC87}" destId="{0D6DDA0C-E267-460B-AEB1-C9AF0BA5141B}" srcOrd="0" destOrd="0" presId="urn:microsoft.com/office/officeart/2005/8/layout/vList6"/>
    <dgm:cxn modelId="{7A53A082-8CF7-494D-9005-4EE158F5056A}" type="presParOf" srcId="{AA319BAA-230A-4E05-8E3F-EE733494BC87}" destId="{EB60B290-F468-4C76-B197-3D21D0DA2C08}" srcOrd="1" destOrd="0" presId="urn:microsoft.com/office/officeart/2005/8/layout/vList6"/>
    <dgm:cxn modelId="{BB2D4B79-447A-4DB5-ADFF-D343985106F8}" type="presParOf" srcId="{87EFCA8F-FB93-4B17-83AC-15F9ECAF5E73}" destId="{EF82125A-34D4-480E-AFEE-86411CFC797C}" srcOrd="5" destOrd="0" presId="urn:microsoft.com/office/officeart/2005/8/layout/vList6"/>
    <dgm:cxn modelId="{E5D8C47E-7BFB-498F-B3D1-833DF66B2C1B}" type="presParOf" srcId="{87EFCA8F-FB93-4B17-83AC-15F9ECAF5E73}" destId="{4E6DF981-A0C5-4BAA-B013-60EC1A1DB3FC}" srcOrd="6" destOrd="0" presId="urn:microsoft.com/office/officeart/2005/8/layout/vList6"/>
    <dgm:cxn modelId="{2E130CE8-C260-4929-B5AC-C4BE2D38E589}" type="presParOf" srcId="{4E6DF981-A0C5-4BAA-B013-60EC1A1DB3FC}" destId="{B79B5F8F-CFF0-40FE-9A1D-AE5CC2A885DA}" srcOrd="0" destOrd="0" presId="urn:microsoft.com/office/officeart/2005/8/layout/vList6"/>
    <dgm:cxn modelId="{DC33F42B-67E2-48B0-B5EB-68344D9BAE76}" type="presParOf" srcId="{4E6DF981-A0C5-4BAA-B013-60EC1A1DB3FC}" destId="{819A3F16-9787-4D69-8B22-3A93B2B1C53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1DBE21-3E6B-44FB-822E-FADEDBE52B66}" type="doc">
      <dgm:prSet loTypeId="urn:microsoft.com/office/officeart/2005/8/layout/hProcess4" loCatId="process" qsTypeId="urn:microsoft.com/office/officeart/2005/8/quickstyle/simple1" qsCatId="simple" csTypeId="urn:microsoft.com/office/officeart/2005/8/colors/accent2_2" csCatId="accent2" phldr="1"/>
      <dgm:spPr/>
      <dgm:t>
        <a:bodyPr/>
        <a:lstStyle/>
        <a:p>
          <a:endParaRPr lang="en-US"/>
        </a:p>
      </dgm:t>
    </dgm:pt>
    <dgm:pt modelId="{85817418-444A-47BA-A5BA-1CDB941C9F23}">
      <dgm:prSet phldrT="[Text]"/>
      <dgm:spPr/>
      <dgm:t>
        <a:bodyPr/>
        <a:lstStyle/>
        <a:p>
          <a:r>
            <a:rPr lang="en-US" dirty="0" smtClean="0"/>
            <a:t>Consumer Complaint via: Toll Free Number email or letter</a:t>
          </a:r>
          <a:endParaRPr lang="en-US" dirty="0"/>
        </a:p>
      </dgm:t>
    </dgm:pt>
    <dgm:pt modelId="{40F63ABA-642E-41C3-964F-F248FC7216CD}" type="parTrans" cxnId="{76D10FEA-4073-438B-A5BC-500771D781ED}">
      <dgm:prSet/>
      <dgm:spPr/>
      <dgm:t>
        <a:bodyPr/>
        <a:lstStyle/>
        <a:p>
          <a:endParaRPr lang="en-US"/>
        </a:p>
      </dgm:t>
    </dgm:pt>
    <dgm:pt modelId="{4C6C4503-E4B5-45EC-8C0D-80A0B7B7E10C}" type="sibTrans" cxnId="{76D10FEA-4073-438B-A5BC-500771D781ED}">
      <dgm:prSet/>
      <dgm:spPr/>
      <dgm:t>
        <a:bodyPr/>
        <a:lstStyle/>
        <a:p>
          <a:endParaRPr lang="en-US" dirty="0"/>
        </a:p>
      </dgm:t>
    </dgm:pt>
    <dgm:pt modelId="{DC889EF4-3FE6-4A1B-A395-29F6227D1F66}">
      <dgm:prSet phldrT="[Text]"/>
      <dgm:spPr/>
      <dgm:t>
        <a:bodyPr/>
        <a:lstStyle/>
        <a:p>
          <a:r>
            <a:rPr lang="en-US" dirty="0" smtClean="0"/>
            <a:t>Consumer should be interviewed during initial contact</a:t>
          </a:r>
          <a:endParaRPr lang="en-US" dirty="0"/>
        </a:p>
      </dgm:t>
    </dgm:pt>
    <dgm:pt modelId="{88D20B61-4E35-45F0-9B57-AB1FC11CAD3D}" type="parTrans" cxnId="{EAE58118-6275-43B6-A5DA-3978F968DC07}">
      <dgm:prSet/>
      <dgm:spPr/>
      <dgm:t>
        <a:bodyPr/>
        <a:lstStyle/>
        <a:p>
          <a:endParaRPr lang="en-US"/>
        </a:p>
      </dgm:t>
    </dgm:pt>
    <dgm:pt modelId="{F0EA0D90-F613-4848-83BE-D3864523F120}" type="sibTrans" cxnId="{EAE58118-6275-43B6-A5DA-3978F968DC07}">
      <dgm:prSet/>
      <dgm:spPr/>
      <dgm:t>
        <a:bodyPr/>
        <a:lstStyle/>
        <a:p>
          <a:endParaRPr lang="en-US"/>
        </a:p>
      </dgm:t>
    </dgm:pt>
    <dgm:pt modelId="{D32B95AB-D695-4882-B00A-A2097E1DE545}">
      <dgm:prSet phldrT="[Text]"/>
      <dgm:spPr/>
      <dgm:t>
        <a:bodyPr/>
        <a:lstStyle/>
        <a:p>
          <a:r>
            <a:rPr lang="en-US" dirty="0" smtClean="0"/>
            <a:t>A questionnaire should sent to the consumer</a:t>
          </a:r>
          <a:endParaRPr lang="en-US" dirty="0"/>
        </a:p>
      </dgm:t>
    </dgm:pt>
    <dgm:pt modelId="{44C39F6A-A13C-44D3-9EF3-2E8BE95355E8}" type="parTrans" cxnId="{DE3BB3B8-CE12-4200-A3C7-E1D7ADC391CD}">
      <dgm:prSet/>
      <dgm:spPr/>
      <dgm:t>
        <a:bodyPr/>
        <a:lstStyle/>
        <a:p>
          <a:endParaRPr lang="en-US"/>
        </a:p>
      </dgm:t>
    </dgm:pt>
    <dgm:pt modelId="{85D3CABE-7F62-45A4-AC27-05D271A53E2B}" type="sibTrans" cxnId="{DE3BB3B8-CE12-4200-A3C7-E1D7ADC391CD}">
      <dgm:prSet/>
      <dgm:spPr/>
      <dgm:t>
        <a:bodyPr/>
        <a:lstStyle/>
        <a:p>
          <a:endParaRPr lang="en-US"/>
        </a:p>
      </dgm:t>
    </dgm:pt>
    <dgm:pt modelId="{C871C018-7B5E-40F0-BDB0-8B5F5AA8E46A}">
      <dgm:prSet phldrT="[Text]"/>
      <dgm:spPr/>
      <dgm:t>
        <a:bodyPr/>
        <a:lstStyle/>
        <a:p>
          <a:r>
            <a:rPr lang="en-US" dirty="0" smtClean="0"/>
            <a:t>Consumer Complaint processed through to Resolution</a:t>
          </a:r>
          <a:endParaRPr lang="en-US" dirty="0"/>
        </a:p>
      </dgm:t>
    </dgm:pt>
    <dgm:pt modelId="{28E9E728-4231-4F1F-9398-DA2F292B5336}" type="parTrans" cxnId="{D7FA894D-6F38-4CA1-A27A-5B41B77D429B}">
      <dgm:prSet/>
      <dgm:spPr/>
      <dgm:t>
        <a:bodyPr/>
        <a:lstStyle/>
        <a:p>
          <a:endParaRPr lang="en-US"/>
        </a:p>
      </dgm:t>
    </dgm:pt>
    <dgm:pt modelId="{6D56D0AD-3D4C-4A87-93F1-7AE793D87DB1}" type="sibTrans" cxnId="{D7FA894D-6F38-4CA1-A27A-5B41B77D429B}">
      <dgm:prSet/>
      <dgm:spPr/>
      <dgm:t>
        <a:bodyPr/>
        <a:lstStyle/>
        <a:p>
          <a:endParaRPr lang="en-US" dirty="0"/>
        </a:p>
      </dgm:t>
    </dgm:pt>
    <dgm:pt modelId="{773ED360-6614-45F9-BDED-E0D76C8C870B}">
      <dgm:prSet phldrT="[Text]"/>
      <dgm:spPr/>
      <dgm:t>
        <a:bodyPr/>
        <a:lstStyle/>
        <a:p>
          <a:r>
            <a:rPr lang="en-US" dirty="0" smtClean="0"/>
            <a:t>Questionnaire is summarized –solution recommended</a:t>
          </a:r>
          <a:endParaRPr lang="en-US" dirty="0"/>
        </a:p>
      </dgm:t>
    </dgm:pt>
    <dgm:pt modelId="{1D94756B-A44A-4B8B-8275-96078BC4C6AF}" type="parTrans" cxnId="{BE579B84-0811-4DDC-8167-749F46A6BB19}">
      <dgm:prSet/>
      <dgm:spPr/>
      <dgm:t>
        <a:bodyPr/>
        <a:lstStyle/>
        <a:p>
          <a:endParaRPr lang="en-US"/>
        </a:p>
      </dgm:t>
    </dgm:pt>
    <dgm:pt modelId="{C1CB95E1-81BA-4B27-B1EA-062A6AFA793B}" type="sibTrans" cxnId="{BE579B84-0811-4DDC-8167-749F46A6BB19}">
      <dgm:prSet/>
      <dgm:spPr/>
      <dgm:t>
        <a:bodyPr/>
        <a:lstStyle/>
        <a:p>
          <a:endParaRPr lang="en-US"/>
        </a:p>
      </dgm:t>
    </dgm:pt>
    <dgm:pt modelId="{D8368A37-0F6B-4E8D-8686-245A47443E00}">
      <dgm:prSet phldrT="[Text]"/>
      <dgm:spPr/>
      <dgm:t>
        <a:bodyPr/>
        <a:lstStyle/>
        <a:p>
          <a:r>
            <a:rPr lang="en-US" dirty="0" smtClean="0"/>
            <a:t>Consumer transferred to Insurance Company for further handling</a:t>
          </a:r>
          <a:endParaRPr lang="en-US" dirty="0"/>
        </a:p>
      </dgm:t>
    </dgm:pt>
    <dgm:pt modelId="{DCB802EF-225C-4924-B939-4481F27ED0EB}" type="parTrans" cxnId="{53C87B77-9C31-48D6-BCF8-C35EF5CD27B7}">
      <dgm:prSet/>
      <dgm:spPr/>
      <dgm:t>
        <a:bodyPr/>
        <a:lstStyle/>
        <a:p>
          <a:endParaRPr lang="en-US"/>
        </a:p>
      </dgm:t>
    </dgm:pt>
    <dgm:pt modelId="{F65E9DD1-8D8B-41BA-BD72-FC72B77FBE74}" type="sibTrans" cxnId="{53C87B77-9C31-48D6-BCF8-C35EF5CD27B7}">
      <dgm:prSet/>
      <dgm:spPr/>
      <dgm:t>
        <a:bodyPr/>
        <a:lstStyle/>
        <a:p>
          <a:endParaRPr lang="en-US"/>
        </a:p>
      </dgm:t>
    </dgm:pt>
    <dgm:pt modelId="{834E3D94-1E78-49B0-9848-B54F7B8B3C3D}">
      <dgm:prSet phldrT="[Text]" custT="1"/>
      <dgm:spPr/>
      <dgm:t>
        <a:bodyPr/>
        <a:lstStyle/>
        <a:p>
          <a:r>
            <a:rPr lang="en-US" sz="1200" dirty="0" smtClean="0"/>
            <a:t>If consumer does not accept proposed resolution then file is sent to insurance company.</a:t>
          </a:r>
          <a:endParaRPr lang="en-US" sz="1200" dirty="0"/>
        </a:p>
      </dgm:t>
    </dgm:pt>
    <dgm:pt modelId="{E5F92BE9-80A4-4768-ADD3-242D32545495}" type="parTrans" cxnId="{117D2923-EC04-4ECD-8925-DCBFC1399B32}">
      <dgm:prSet/>
      <dgm:spPr/>
      <dgm:t>
        <a:bodyPr/>
        <a:lstStyle/>
        <a:p>
          <a:endParaRPr lang="en-US"/>
        </a:p>
      </dgm:t>
    </dgm:pt>
    <dgm:pt modelId="{98051E4E-7F1E-4910-8BD6-9B68DDBAC03A}" type="sibTrans" cxnId="{117D2923-EC04-4ECD-8925-DCBFC1399B32}">
      <dgm:prSet/>
      <dgm:spPr/>
      <dgm:t>
        <a:bodyPr/>
        <a:lstStyle/>
        <a:p>
          <a:endParaRPr lang="en-US"/>
        </a:p>
      </dgm:t>
    </dgm:pt>
    <dgm:pt modelId="{3A5438AB-4D6C-4358-9E5F-6AB3291C79D8}">
      <dgm:prSet phldrT="[Text]" custT="1"/>
      <dgm:spPr/>
      <dgm:t>
        <a:bodyPr/>
        <a:lstStyle/>
        <a:p>
          <a:r>
            <a:rPr lang="en-US" sz="1200" dirty="0" smtClean="0"/>
            <a:t>We work with the assigned adjuster to assist with product knowledge and resolution options.</a:t>
          </a:r>
          <a:endParaRPr lang="en-US" sz="1200" dirty="0"/>
        </a:p>
      </dgm:t>
    </dgm:pt>
    <dgm:pt modelId="{02B00C16-2B2A-4DA1-B059-D325917F16B3}" type="parTrans" cxnId="{6FCE9172-1700-4066-A0A3-4407093B8DDC}">
      <dgm:prSet/>
      <dgm:spPr/>
      <dgm:t>
        <a:bodyPr/>
        <a:lstStyle/>
        <a:p>
          <a:endParaRPr lang="en-US"/>
        </a:p>
      </dgm:t>
    </dgm:pt>
    <dgm:pt modelId="{7A9495FF-C7E7-4C14-84C3-6D10842F6EC1}" type="sibTrans" cxnId="{6FCE9172-1700-4066-A0A3-4407093B8DDC}">
      <dgm:prSet/>
      <dgm:spPr/>
      <dgm:t>
        <a:bodyPr/>
        <a:lstStyle/>
        <a:p>
          <a:endParaRPr lang="en-US"/>
        </a:p>
      </dgm:t>
    </dgm:pt>
    <dgm:pt modelId="{B8B4D5EF-91EA-49E6-8DBF-40363B8CCEC0}">
      <dgm:prSet phldrT="[Text]"/>
      <dgm:spPr/>
      <dgm:t>
        <a:bodyPr/>
        <a:lstStyle/>
        <a:p>
          <a:r>
            <a:rPr lang="en-US" dirty="0" smtClean="0"/>
            <a:t>If accepted release is sent and received.</a:t>
          </a:r>
          <a:endParaRPr lang="en-US" dirty="0"/>
        </a:p>
      </dgm:t>
    </dgm:pt>
    <dgm:pt modelId="{84A8323B-36E9-42BB-9E71-A972B98FC862}" type="parTrans" cxnId="{D22606B3-F2EC-4981-8707-3CF71BEFBCC5}">
      <dgm:prSet/>
      <dgm:spPr/>
      <dgm:t>
        <a:bodyPr/>
        <a:lstStyle/>
        <a:p>
          <a:endParaRPr lang="en-US"/>
        </a:p>
      </dgm:t>
    </dgm:pt>
    <dgm:pt modelId="{F89E8CB1-5EF5-4D59-9BA0-BCA263829251}" type="sibTrans" cxnId="{D22606B3-F2EC-4981-8707-3CF71BEFBCC5}">
      <dgm:prSet/>
      <dgm:spPr/>
      <dgm:t>
        <a:bodyPr/>
        <a:lstStyle/>
        <a:p>
          <a:endParaRPr lang="en-US"/>
        </a:p>
      </dgm:t>
    </dgm:pt>
    <dgm:pt modelId="{303612BA-1B55-443F-9AB7-9E72EE9608CE}">
      <dgm:prSet phldrT="[Text]"/>
      <dgm:spPr/>
      <dgm:t>
        <a:bodyPr/>
        <a:lstStyle/>
        <a:p>
          <a:endParaRPr lang="en-US" dirty="0"/>
        </a:p>
      </dgm:t>
    </dgm:pt>
    <dgm:pt modelId="{08002B0F-4FB5-4CF5-AAFD-2B1D512C4C6C}" type="parTrans" cxnId="{F202257E-05F1-4D6F-A7D6-1D1F95F40645}">
      <dgm:prSet/>
      <dgm:spPr/>
      <dgm:t>
        <a:bodyPr/>
        <a:lstStyle/>
        <a:p>
          <a:endParaRPr lang="en-US"/>
        </a:p>
      </dgm:t>
    </dgm:pt>
    <dgm:pt modelId="{826409E5-9DFB-43C9-AF21-4BDEEE802E3D}" type="sibTrans" cxnId="{F202257E-05F1-4D6F-A7D6-1D1F95F40645}">
      <dgm:prSet/>
      <dgm:spPr/>
      <dgm:t>
        <a:bodyPr/>
        <a:lstStyle/>
        <a:p>
          <a:endParaRPr lang="en-US"/>
        </a:p>
      </dgm:t>
    </dgm:pt>
    <dgm:pt modelId="{F3BED6D4-476A-4565-AE5E-ABB23001E173}">
      <dgm:prSet phldrT="[Text]"/>
      <dgm:spPr/>
      <dgm:t>
        <a:bodyPr/>
        <a:lstStyle/>
        <a:p>
          <a:r>
            <a:rPr lang="en-US" dirty="0" smtClean="0"/>
            <a:t>Consumer contacted – proposed resolution offered</a:t>
          </a:r>
          <a:endParaRPr lang="en-US" dirty="0"/>
        </a:p>
      </dgm:t>
    </dgm:pt>
    <dgm:pt modelId="{279FE413-51C0-41C4-92C5-622C831C9968}" type="parTrans" cxnId="{B3F85A36-11D5-4E62-B5F1-A1224556E026}">
      <dgm:prSet/>
      <dgm:spPr/>
      <dgm:t>
        <a:bodyPr/>
        <a:lstStyle/>
        <a:p>
          <a:endParaRPr lang="en-US"/>
        </a:p>
      </dgm:t>
    </dgm:pt>
    <dgm:pt modelId="{7112EB6E-2509-4124-9CFF-C2CF11BCE631}" type="sibTrans" cxnId="{B3F85A36-11D5-4E62-B5F1-A1224556E026}">
      <dgm:prSet/>
      <dgm:spPr/>
      <dgm:t>
        <a:bodyPr/>
        <a:lstStyle/>
        <a:p>
          <a:endParaRPr lang="en-US"/>
        </a:p>
      </dgm:t>
    </dgm:pt>
    <dgm:pt modelId="{425FEC69-6201-4E06-8519-711098D0A52E}">
      <dgm:prSet phldrT="[Text]"/>
      <dgm:spPr/>
      <dgm:t>
        <a:bodyPr/>
        <a:lstStyle/>
        <a:p>
          <a:endParaRPr lang="en-US" dirty="0"/>
        </a:p>
      </dgm:t>
    </dgm:pt>
    <dgm:pt modelId="{FB94D20F-1695-4360-A5B7-32DB92FBEDC6}" type="parTrans" cxnId="{2F12384C-38E7-4F39-A19E-A9D4E0868580}">
      <dgm:prSet/>
      <dgm:spPr/>
      <dgm:t>
        <a:bodyPr/>
        <a:lstStyle/>
        <a:p>
          <a:endParaRPr lang="en-US"/>
        </a:p>
      </dgm:t>
    </dgm:pt>
    <dgm:pt modelId="{226E3556-8464-4D07-8355-AF855AE38643}" type="sibTrans" cxnId="{2F12384C-38E7-4F39-A19E-A9D4E0868580}">
      <dgm:prSet/>
      <dgm:spPr/>
      <dgm:t>
        <a:bodyPr/>
        <a:lstStyle/>
        <a:p>
          <a:endParaRPr lang="en-US"/>
        </a:p>
      </dgm:t>
    </dgm:pt>
    <dgm:pt modelId="{238EEC27-2491-4BC6-B2BE-EAA420A9C251}">
      <dgm:prSet phldrT="[Text]"/>
      <dgm:spPr/>
      <dgm:t>
        <a:bodyPr/>
        <a:lstStyle/>
        <a:p>
          <a:endParaRPr lang="en-US" dirty="0"/>
        </a:p>
      </dgm:t>
    </dgm:pt>
    <dgm:pt modelId="{F66C8AFF-E986-4FF3-8C2A-1021FACDD479}" type="parTrans" cxnId="{A6721723-A719-47E3-81D8-E6409D447FDF}">
      <dgm:prSet/>
      <dgm:spPr/>
      <dgm:t>
        <a:bodyPr/>
        <a:lstStyle/>
        <a:p>
          <a:endParaRPr lang="en-US"/>
        </a:p>
      </dgm:t>
    </dgm:pt>
    <dgm:pt modelId="{73DFB007-9E2E-403B-A6A4-9A41E7A9D970}" type="sibTrans" cxnId="{A6721723-A719-47E3-81D8-E6409D447FDF}">
      <dgm:prSet/>
      <dgm:spPr/>
      <dgm:t>
        <a:bodyPr/>
        <a:lstStyle/>
        <a:p>
          <a:endParaRPr lang="en-US"/>
        </a:p>
      </dgm:t>
    </dgm:pt>
    <dgm:pt modelId="{52BE7F7C-C0A6-4487-A087-023BC8A22298}">
      <dgm:prSet phldrT="[Text]" custT="1"/>
      <dgm:spPr/>
      <dgm:t>
        <a:bodyPr/>
        <a:lstStyle/>
        <a:p>
          <a:endParaRPr lang="en-US" sz="1200" dirty="0"/>
        </a:p>
      </dgm:t>
    </dgm:pt>
    <dgm:pt modelId="{59257BA0-6743-4C1F-87C1-13F6712F67C6}" type="parTrans" cxnId="{C1B328E1-D056-404E-AD29-76EB24CF5EED}">
      <dgm:prSet/>
      <dgm:spPr/>
      <dgm:t>
        <a:bodyPr/>
        <a:lstStyle/>
        <a:p>
          <a:endParaRPr lang="en-US"/>
        </a:p>
      </dgm:t>
    </dgm:pt>
    <dgm:pt modelId="{03F3C28B-8CC2-4D3E-85FF-E9B83C6467D3}" type="sibTrans" cxnId="{C1B328E1-D056-404E-AD29-76EB24CF5EED}">
      <dgm:prSet/>
      <dgm:spPr/>
      <dgm:t>
        <a:bodyPr/>
        <a:lstStyle/>
        <a:p>
          <a:endParaRPr lang="en-US"/>
        </a:p>
      </dgm:t>
    </dgm:pt>
    <dgm:pt modelId="{B9F7BA3C-4654-46E4-98CC-335C67A5DC5E}" type="pres">
      <dgm:prSet presAssocID="{CB1DBE21-3E6B-44FB-822E-FADEDBE52B66}" presName="Name0" presStyleCnt="0">
        <dgm:presLayoutVars>
          <dgm:dir/>
          <dgm:animLvl val="lvl"/>
          <dgm:resizeHandles val="exact"/>
        </dgm:presLayoutVars>
      </dgm:prSet>
      <dgm:spPr/>
      <dgm:t>
        <a:bodyPr/>
        <a:lstStyle/>
        <a:p>
          <a:endParaRPr lang="en-US"/>
        </a:p>
      </dgm:t>
    </dgm:pt>
    <dgm:pt modelId="{4466D676-D05A-4C57-B0FD-1B1B8957EDE9}" type="pres">
      <dgm:prSet presAssocID="{CB1DBE21-3E6B-44FB-822E-FADEDBE52B66}" presName="tSp" presStyleCnt="0"/>
      <dgm:spPr/>
      <dgm:t>
        <a:bodyPr/>
        <a:lstStyle/>
        <a:p>
          <a:endParaRPr lang="en-US"/>
        </a:p>
      </dgm:t>
    </dgm:pt>
    <dgm:pt modelId="{D730B914-903E-4234-9B95-412AD669C470}" type="pres">
      <dgm:prSet presAssocID="{CB1DBE21-3E6B-44FB-822E-FADEDBE52B66}" presName="bSp" presStyleCnt="0"/>
      <dgm:spPr/>
      <dgm:t>
        <a:bodyPr/>
        <a:lstStyle/>
        <a:p>
          <a:endParaRPr lang="en-US"/>
        </a:p>
      </dgm:t>
    </dgm:pt>
    <dgm:pt modelId="{42C5136A-1273-4485-B283-5500FD553937}" type="pres">
      <dgm:prSet presAssocID="{CB1DBE21-3E6B-44FB-822E-FADEDBE52B66}" presName="process" presStyleCnt="0"/>
      <dgm:spPr/>
      <dgm:t>
        <a:bodyPr/>
        <a:lstStyle/>
        <a:p>
          <a:endParaRPr lang="en-US"/>
        </a:p>
      </dgm:t>
    </dgm:pt>
    <dgm:pt modelId="{342242A6-5A21-4318-B53B-0A94AB325F61}" type="pres">
      <dgm:prSet presAssocID="{85817418-444A-47BA-A5BA-1CDB941C9F23}" presName="composite1" presStyleCnt="0"/>
      <dgm:spPr/>
      <dgm:t>
        <a:bodyPr/>
        <a:lstStyle/>
        <a:p>
          <a:endParaRPr lang="en-US"/>
        </a:p>
      </dgm:t>
    </dgm:pt>
    <dgm:pt modelId="{1287F4C9-5C42-44F0-A3A3-B0FBFFED976B}" type="pres">
      <dgm:prSet presAssocID="{85817418-444A-47BA-A5BA-1CDB941C9F23}" presName="dummyNode1" presStyleLbl="node1" presStyleIdx="0" presStyleCnt="3"/>
      <dgm:spPr/>
      <dgm:t>
        <a:bodyPr/>
        <a:lstStyle/>
        <a:p>
          <a:endParaRPr lang="en-US"/>
        </a:p>
      </dgm:t>
    </dgm:pt>
    <dgm:pt modelId="{B57D40B8-94C7-4892-B375-3D5DD04AC1E6}" type="pres">
      <dgm:prSet presAssocID="{85817418-444A-47BA-A5BA-1CDB941C9F23}" presName="childNode1" presStyleLbl="bgAcc1" presStyleIdx="0" presStyleCnt="3" custScaleY="104619">
        <dgm:presLayoutVars>
          <dgm:bulletEnabled val="1"/>
        </dgm:presLayoutVars>
      </dgm:prSet>
      <dgm:spPr/>
      <dgm:t>
        <a:bodyPr/>
        <a:lstStyle/>
        <a:p>
          <a:endParaRPr lang="en-US"/>
        </a:p>
      </dgm:t>
    </dgm:pt>
    <dgm:pt modelId="{825CA56C-6D70-48C2-879F-148398F3F6C9}" type="pres">
      <dgm:prSet presAssocID="{85817418-444A-47BA-A5BA-1CDB941C9F23}" presName="childNode1tx" presStyleLbl="bgAcc1" presStyleIdx="0" presStyleCnt="3">
        <dgm:presLayoutVars>
          <dgm:bulletEnabled val="1"/>
        </dgm:presLayoutVars>
      </dgm:prSet>
      <dgm:spPr/>
      <dgm:t>
        <a:bodyPr/>
        <a:lstStyle/>
        <a:p>
          <a:endParaRPr lang="en-US"/>
        </a:p>
      </dgm:t>
    </dgm:pt>
    <dgm:pt modelId="{7AD34476-738A-48D3-98DA-252F8678BF72}" type="pres">
      <dgm:prSet presAssocID="{85817418-444A-47BA-A5BA-1CDB941C9F23}" presName="parentNode1" presStyleLbl="node1" presStyleIdx="0" presStyleCnt="3">
        <dgm:presLayoutVars>
          <dgm:chMax val="1"/>
          <dgm:bulletEnabled val="1"/>
        </dgm:presLayoutVars>
      </dgm:prSet>
      <dgm:spPr/>
      <dgm:t>
        <a:bodyPr/>
        <a:lstStyle/>
        <a:p>
          <a:endParaRPr lang="en-US"/>
        </a:p>
      </dgm:t>
    </dgm:pt>
    <dgm:pt modelId="{0877A955-8E87-46EA-B2D0-F705AA3EBE78}" type="pres">
      <dgm:prSet presAssocID="{85817418-444A-47BA-A5BA-1CDB941C9F23}" presName="connSite1" presStyleCnt="0"/>
      <dgm:spPr/>
      <dgm:t>
        <a:bodyPr/>
        <a:lstStyle/>
        <a:p>
          <a:endParaRPr lang="en-US"/>
        </a:p>
      </dgm:t>
    </dgm:pt>
    <dgm:pt modelId="{E2010A6C-0114-4D4C-89C9-61833A70E6E9}" type="pres">
      <dgm:prSet presAssocID="{4C6C4503-E4B5-45EC-8C0D-80A0B7B7E10C}" presName="Name9" presStyleLbl="sibTrans2D1" presStyleIdx="0" presStyleCnt="2"/>
      <dgm:spPr/>
      <dgm:t>
        <a:bodyPr/>
        <a:lstStyle/>
        <a:p>
          <a:endParaRPr lang="en-US"/>
        </a:p>
      </dgm:t>
    </dgm:pt>
    <dgm:pt modelId="{857E8886-A932-4F16-8610-32D21DA728C2}" type="pres">
      <dgm:prSet presAssocID="{C871C018-7B5E-40F0-BDB0-8B5F5AA8E46A}" presName="composite2" presStyleCnt="0"/>
      <dgm:spPr/>
      <dgm:t>
        <a:bodyPr/>
        <a:lstStyle/>
        <a:p>
          <a:endParaRPr lang="en-US"/>
        </a:p>
      </dgm:t>
    </dgm:pt>
    <dgm:pt modelId="{20EB42C4-3849-45D6-B6AB-C9A4D68705B6}" type="pres">
      <dgm:prSet presAssocID="{C871C018-7B5E-40F0-BDB0-8B5F5AA8E46A}" presName="dummyNode2" presStyleLbl="node1" presStyleIdx="0" presStyleCnt="3"/>
      <dgm:spPr/>
      <dgm:t>
        <a:bodyPr/>
        <a:lstStyle/>
        <a:p>
          <a:endParaRPr lang="en-US"/>
        </a:p>
      </dgm:t>
    </dgm:pt>
    <dgm:pt modelId="{BFEEE390-2B1A-49CA-A4CC-C61834705178}" type="pres">
      <dgm:prSet presAssocID="{C871C018-7B5E-40F0-BDB0-8B5F5AA8E46A}" presName="childNode2" presStyleLbl="bgAcc1" presStyleIdx="1" presStyleCnt="3" custScaleY="112215" custLinFactNeighborY="16">
        <dgm:presLayoutVars>
          <dgm:bulletEnabled val="1"/>
        </dgm:presLayoutVars>
      </dgm:prSet>
      <dgm:spPr/>
      <dgm:t>
        <a:bodyPr/>
        <a:lstStyle/>
        <a:p>
          <a:endParaRPr lang="en-US"/>
        </a:p>
      </dgm:t>
    </dgm:pt>
    <dgm:pt modelId="{1F254377-2EB0-41E5-BA8B-5750F9BBA84B}" type="pres">
      <dgm:prSet presAssocID="{C871C018-7B5E-40F0-BDB0-8B5F5AA8E46A}" presName="childNode2tx" presStyleLbl="bgAcc1" presStyleIdx="1" presStyleCnt="3">
        <dgm:presLayoutVars>
          <dgm:bulletEnabled val="1"/>
        </dgm:presLayoutVars>
      </dgm:prSet>
      <dgm:spPr/>
      <dgm:t>
        <a:bodyPr/>
        <a:lstStyle/>
        <a:p>
          <a:endParaRPr lang="en-US"/>
        </a:p>
      </dgm:t>
    </dgm:pt>
    <dgm:pt modelId="{B8EAF07F-7F47-4F10-8AC8-1C55E87C66E3}" type="pres">
      <dgm:prSet presAssocID="{C871C018-7B5E-40F0-BDB0-8B5F5AA8E46A}" presName="parentNode2" presStyleLbl="node1" presStyleIdx="1" presStyleCnt="3">
        <dgm:presLayoutVars>
          <dgm:chMax val="0"/>
          <dgm:bulletEnabled val="1"/>
        </dgm:presLayoutVars>
      </dgm:prSet>
      <dgm:spPr/>
      <dgm:t>
        <a:bodyPr/>
        <a:lstStyle/>
        <a:p>
          <a:endParaRPr lang="en-US"/>
        </a:p>
      </dgm:t>
    </dgm:pt>
    <dgm:pt modelId="{9AB5EB91-59A1-4125-A768-008DD6CBF989}" type="pres">
      <dgm:prSet presAssocID="{C871C018-7B5E-40F0-BDB0-8B5F5AA8E46A}" presName="connSite2" presStyleCnt="0"/>
      <dgm:spPr/>
      <dgm:t>
        <a:bodyPr/>
        <a:lstStyle/>
        <a:p>
          <a:endParaRPr lang="en-US"/>
        </a:p>
      </dgm:t>
    </dgm:pt>
    <dgm:pt modelId="{61470321-9E56-4934-B2CD-A74585873DE4}" type="pres">
      <dgm:prSet presAssocID="{6D56D0AD-3D4C-4A87-93F1-7AE793D87DB1}" presName="Name18" presStyleLbl="sibTrans2D1" presStyleIdx="1" presStyleCnt="2"/>
      <dgm:spPr/>
      <dgm:t>
        <a:bodyPr/>
        <a:lstStyle/>
        <a:p>
          <a:endParaRPr lang="en-US"/>
        </a:p>
      </dgm:t>
    </dgm:pt>
    <dgm:pt modelId="{154C7530-BE02-4C74-845F-8828E3B25B63}" type="pres">
      <dgm:prSet presAssocID="{D8368A37-0F6B-4E8D-8686-245A47443E00}" presName="composite1" presStyleCnt="0"/>
      <dgm:spPr/>
      <dgm:t>
        <a:bodyPr/>
        <a:lstStyle/>
        <a:p>
          <a:endParaRPr lang="en-US"/>
        </a:p>
      </dgm:t>
    </dgm:pt>
    <dgm:pt modelId="{292D8402-BDA9-4BC0-BFBF-FBAB8457A621}" type="pres">
      <dgm:prSet presAssocID="{D8368A37-0F6B-4E8D-8686-245A47443E00}" presName="dummyNode1" presStyleLbl="node1" presStyleIdx="1" presStyleCnt="3"/>
      <dgm:spPr/>
      <dgm:t>
        <a:bodyPr/>
        <a:lstStyle/>
        <a:p>
          <a:endParaRPr lang="en-US"/>
        </a:p>
      </dgm:t>
    </dgm:pt>
    <dgm:pt modelId="{C2A39946-377B-4708-AE50-E60C9DC07553}" type="pres">
      <dgm:prSet presAssocID="{D8368A37-0F6B-4E8D-8686-245A47443E00}" presName="childNode1" presStyleLbl="bgAcc1" presStyleIdx="2" presStyleCnt="3" custScaleY="119971">
        <dgm:presLayoutVars>
          <dgm:bulletEnabled val="1"/>
        </dgm:presLayoutVars>
      </dgm:prSet>
      <dgm:spPr/>
      <dgm:t>
        <a:bodyPr/>
        <a:lstStyle/>
        <a:p>
          <a:endParaRPr lang="en-US"/>
        </a:p>
      </dgm:t>
    </dgm:pt>
    <dgm:pt modelId="{2D1579D9-1BE1-49FF-B088-CDB5785A5649}" type="pres">
      <dgm:prSet presAssocID="{D8368A37-0F6B-4E8D-8686-245A47443E00}" presName="childNode1tx" presStyleLbl="bgAcc1" presStyleIdx="2" presStyleCnt="3">
        <dgm:presLayoutVars>
          <dgm:bulletEnabled val="1"/>
        </dgm:presLayoutVars>
      </dgm:prSet>
      <dgm:spPr/>
      <dgm:t>
        <a:bodyPr/>
        <a:lstStyle/>
        <a:p>
          <a:endParaRPr lang="en-US"/>
        </a:p>
      </dgm:t>
    </dgm:pt>
    <dgm:pt modelId="{C1CD4A00-8B38-41C9-88B7-8C8D030BB17D}" type="pres">
      <dgm:prSet presAssocID="{D8368A37-0F6B-4E8D-8686-245A47443E00}" presName="parentNode1" presStyleLbl="node1" presStyleIdx="2" presStyleCnt="3">
        <dgm:presLayoutVars>
          <dgm:chMax val="1"/>
          <dgm:bulletEnabled val="1"/>
        </dgm:presLayoutVars>
      </dgm:prSet>
      <dgm:spPr/>
      <dgm:t>
        <a:bodyPr/>
        <a:lstStyle/>
        <a:p>
          <a:endParaRPr lang="en-US"/>
        </a:p>
      </dgm:t>
    </dgm:pt>
    <dgm:pt modelId="{480BFE54-941E-4A2E-A7EA-EAB24AFBDE55}" type="pres">
      <dgm:prSet presAssocID="{D8368A37-0F6B-4E8D-8686-245A47443E00}" presName="connSite1" presStyleCnt="0"/>
      <dgm:spPr/>
      <dgm:t>
        <a:bodyPr/>
        <a:lstStyle/>
        <a:p>
          <a:endParaRPr lang="en-US"/>
        </a:p>
      </dgm:t>
    </dgm:pt>
  </dgm:ptLst>
  <dgm:cxnLst>
    <dgm:cxn modelId="{8D420C36-3A26-41CC-872A-320B1EA829DD}" type="presOf" srcId="{303612BA-1B55-443F-9AB7-9E72EE9608CE}" destId="{B57D40B8-94C7-4892-B375-3D5DD04AC1E6}" srcOrd="0" destOrd="1" presId="urn:microsoft.com/office/officeart/2005/8/layout/hProcess4"/>
    <dgm:cxn modelId="{7F8BC623-188B-4723-94BF-6394C092AEAA}" type="presOf" srcId="{773ED360-6614-45F9-BDED-E0D76C8C870B}" destId="{1F254377-2EB0-41E5-BA8B-5750F9BBA84B}" srcOrd="1" destOrd="0" presId="urn:microsoft.com/office/officeart/2005/8/layout/hProcess4"/>
    <dgm:cxn modelId="{7265DE11-599F-4D26-BFA0-F5019E14F2C8}" type="presOf" srcId="{425FEC69-6201-4E06-8519-711098D0A52E}" destId="{1F254377-2EB0-41E5-BA8B-5750F9BBA84B}" srcOrd="1" destOrd="1" presId="urn:microsoft.com/office/officeart/2005/8/layout/hProcess4"/>
    <dgm:cxn modelId="{CE3F4635-2CB5-4EBB-92F0-CF08576E9981}" type="presOf" srcId="{238EEC27-2491-4BC6-B2BE-EAA420A9C251}" destId="{1F254377-2EB0-41E5-BA8B-5750F9BBA84B}" srcOrd="1" destOrd="3" presId="urn:microsoft.com/office/officeart/2005/8/layout/hProcess4"/>
    <dgm:cxn modelId="{DCA1A9E5-C25F-4221-A69F-361B8895A5A1}" type="presOf" srcId="{C871C018-7B5E-40F0-BDB0-8B5F5AA8E46A}" destId="{B8EAF07F-7F47-4F10-8AC8-1C55E87C66E3}" srcOrd="0" destOrd="0" presId="urn:microsoft.com/office/officeart/2005/8/layout/hProcess4"/>
    <dgm:cxn modelId="{2F12384C-38E7-4F39-A19E-A9D4E0868580}" srcId="{C871C018-7B5E-40F0-BDB0-8B5F5AA8E46A}" destId="{425FEC69-6201-4E06-8519-711098D0A52E}" srcOrd="1" destOrd="0" parTransId="{FB94D20F-1695-4360-A5B7-32DB92FBEDC6}" sibTransId="{226E3556-8464-4D07-8355-AF855AE38643}"/>
    <dgm:cxn modelId="{4747D053-50F2-4D9D-B503-B06F150489DE}" type="presOf" srcId="{85817418-444A-47BA-A5BA-1CDB941C9F23}" destId="{7AD34476-738A-48D3-98DA-252F8678BF72}" srcOrd="0" destOrd="0" presId="urn:microsoft.com/office/officeart/2005/8/layout/hProcess4"/>
    <dgm:cxn modelId="{37F535C7-0365-44BD-9DE8-93A0E61E111E}" type="presOf" srcId="{52BE7F7C-C0A6-4487-A087-023BC8A22298}" destId="{C2A39946-377B-4708-AE50-E60C9DC07553}" srcOrd="0" destOrd="1" presId="urn:microsoft.com/office/officeart/2005/8/layout/hProcess4"/>
    <dgm:cxn modelId="{D7FA894D-6F38-4CA1-A27A-5B41B77D429B}" srcId="{CB1DBE21-3E6B-44FB-822E-FADEDBE52B66}" destId="{C871C018-7B5E-40F0-BDB0-8B5F5AA8E46A}" srcOrd="1" destOrd="0" parTransId="{28E9E728-4231-4F1F-9398-DA2F292B5336}" sibTransId="{6D56D0AD-3D4C-4A87-93F1-7AE793D87DB1}"/>
    <dgm:cxn modelId="{37F8D2BF-ADF0-426F-90EE-6A9F1F0D8BB4}" type="presOf" srcId="{CB1DBE21-3E6B-44FB-822E-FADEDBE52B66}" destId="{B9F7BA3C-4654-46E4-98CC-335C67A5DC5E}" srcOrd="0" destOrd="0" presId="urn:microsoft.com/office/officeart/2005/8/layout/hProcess4"/>
    <dgm:cxn modelId="{EAE58118-6275-43B6-A5DA-3978F968DC07}" srcId="{85817418-444A-47BA-A5BA-1CDB941C9F23}" destId="{DC889EF4-3FE6-4A1B-A395-29F6227D1F66}" srcOrd="0" destOrd="0" parTransId="{88D20B61-4E35-45F0-9B57-AB1FC11CAD3D}" sibTransId="{F0EA0D90-F613-4848-83BE-D3864523F120}"/>
    <dgm:cxn modelId="{02286EA8-6C95-4BE4-A072-F325E85D3A34}" type="presOf" srcId="{B8B4D5EF-91EA-49E6-8DBF-40363B8CCEC0}" destId="{BFEEE390-2B1A-49CA-A4CC-C61834705178}" srcOrd="0" destOrd="4" presId="urn:microsoft.com/office/officeart/2005/8/layout/hProcess4"/>
    <dgm:cxn modelId="{D22606B3-F2EC-4981-8707-3CF71BEFBCC5}" srcId="{C871C018-7B5E-40F0-BDB0-8B5F5AA8E46A}" destId="{B8B4D5EF-91EA-49E6-8DBF-40363B8CCEC0}" srcOrd="4" destOrd="0" parTransId="{84A8323B-36E9-42BB-9E71-A972B98FC862}" sibTransId="{F89E8CB1-5EF5-4D59-9BA0-BCA263829251}"/>
    <dgm:cxn modelId="{18C10908-E38C-4759-A807-F684749664C3}" type="presOf" srcId="{425FEC69-6201-4E06-8519-711098D0A52E}" destId="{BFEEE390-2B1A-49CA-A4CC-C61834705178}" srcOrd="0" destOrd="1" presId="urn:microsoft.com/office/officeart/2005/8/layout/hProcess4"/>
    <dgm:cxn modelId="{83DAD128-AE8F-4F05-A63F-D8EE678BB859}" type="presOf" srcId="{DC889EF4-3FE6-4A1B-A395-29F6227D1F66}" destId="{B57D40B8-94C7-4892-B375-3D5DD04AC1E6}" srcOrd="0" destOrd="0" presId="urn:microsoft.com/office/officeart/2005/8/layout/hProcess4"/>
    <dgm:cxn modelId="{BCAC98B2-AE88-4109-8906-6B5AA8F257A6}" type="presOf" srcId="{3A5438AB-4D6C-4358-9E5F-6AB3291C79D8}" destId="{C2A39946-377B-4708-AE50-E60C9DC07553}" srcOrd="0" destOrd="2" presId="urn:microsoft.com/office/officeart/2005/8/layout/hProcess4"/>
    <dgm:cxn modelId="{53C87B77-9C31-48D6-BCF8-C35EF5CD27B7}" srcId="{CB1DBE21-3E6B-44FB-822E-FADEDBE52B66}" destId="{D8368A37-0F6B-4E8D-8686-245A47443E00}" srcOrd="2" destOrd="0" parTransId="{DCB802EF-225C-4924-B939-4481F27ED0EB}" sibTransId="{F65E9DD1-8D8B-41BA-BD72-FC72B77FBE74}"/>
    <dgm:cxn modelId="{B0D47159-DECC-428D-8A47-B0CBC1C1048B}" type="presOf" srcId="{4C6C4503-E4B5-45EC-8C0D-80A0B7B7E10C}" destId="{E2010A6C-0114-4D4C-89C9-61833A70E6E9}" srcOrd="0" destOrd="0" presId="urn:microsoft.com/office/officeart/2005/8/layout/hProcess4"/>
    <dgm:cxn modelId="{5C2B6DF7-C606-425A-83CE-4905AA85814C}" type="presOf" srcId="{F3BED6D4-476A-4565-AE5E-ABB23001E173}" destId="{1F254377-2EB0-41E5-BA8B-5750F9BBA84B}" srcOrd="1" destOrd="2" presId="urn:microsoft.com/office/officeart/2005/8/layout/hProcess4"/>
    <dgm:cxn modelId="{117D2923-EC04-4ECD-8925-DCBFC1399B32}" srcId="{D8368A37-0F6B-4E8D-8686-245A47443E00}" destId="{834E3D94-1E78-49B0-9848-B54F7B8B3C3D}" srcOrd="0" destOrd="0" parTransId="{E5F92BE9-80A4-4768-ADD3-242D32545495}" sibTransId="{98051E4E-7F1E-4910-8BD6-9B68DDBAC03A}"/>
    <dgm:cxn modelId="{F508CCFB-075E-42EA-8A26-8F710BD5C3FC}" type="presOf" srcId="{52BE7F7C-C0A6-4487-A087-023BC8A22298}" destId="{2D1579D9-1BE1-49FF-B088-CDB5785A5649}" srcOrd="1" destOrd="1" presId="urn:microsoft.com/office/officeart/2005/8/layout/hProcess4"/>
    <dgm:cxn modelId="{419C5182-6657-478C-B5E3-AB389A258689}" type="presOf" srcId="{773ED360-6614-45F9-BDED-E0D76C8C870B}" destId="{BFEEE390-2B1A-49CA-A4CC-C61834705178}" srcOrd="0" destOrd="0" presId="urn:microsoft.com/office/officeart/2005/8/layout/hProcess4"/>
    <dgm:cxn modelId="{04B6606A-FACB-455C-8B36-37B1F39B73FE}" type="presOf" srcId="{D8368A37-0F6B-4E8D-8686-245A47443E00}" destId="{C1CD4A00-8B38-41C9-88B7-8C8D030BB17D}" srcOrd="0" destOrd="0" presId="urn:microsoft.com/office/officeart/2005/8/layout/hProcess4"/>
    <dgm:cxn modelId="{76D10FEA-4073-438B-A5BC-500771D781ED}" srcId="{CB1DBE21-3E6B-44FB-822E-FADEDBE52B66}" destId="{85817418-444A-47BA-A5BA-1CDB941C9F23}" srcOrd="0" destOrd="0" parTransId="{40F63ABA-642E-41C3-964F-F248FC7216CD}" sibTransId="{4C6C4503-E4B5-45EC-8C0D-80A0B7B7E10C}"/>
    <dgm:cxn modelId="{BBAE4B93-54BA-47DB-92E6-7A7825FFEE17}" type="presOf" srcId="{D32B95AB-D695-4882-B00A-A2097E1DE545}" destId="{825CA56C-6D70-48C2-879F-148398F3F6C9}" srcOrd="1" destOrd="2" presId="urn:microsoft.com/office/officeart/2005/8/layout/hProcess4"/>
    <dgm:cxn modelId="{C1B328E1-D056-404E-AD29-76EB24CF5EED}" srcId="{D8368A37-0F6B-4E8D-8686-245A47443E00}" destId="{52BE7F7C-C0A6-4487-A087-023BC8A22298}" srcOrd="1" destOrd="0" parTransId="{59257BA0-6743-4C1F-87C1-13F6712F67C6}" sibTransId="{03F3C28B-8CC2-4D3E-85FF-E9B83C6467D3}"/>
    <dgm:cxn modelId="{BE579B84-0811-4DDC-8167-749F46A6BB19}" srcId="{C871C018-7B5E-40F0-BDB0-8B5F5AA8E46A}" destId="{773ED360-6614-45F9-BDED-E0D76C8C870B}" srcOrd="0" destOrd="0" parTransId="{1D94756B-A44A-4B8B-8275-96078BC4C6AF}" sibTransId="{C1CB95E1-81BA-4B27-B1EA-062A6AFA793B}"/>
    <dgm:cxn modelId="{94683060-8B9F-43C6-A952-2F828583CE57}" type="presOf" srcId="{6D56D0AD-3D4C-4A87-93F1-7AE793D87DB1}" destId="{61470321-9E56-4934-B2CD-A74585873DE4}" srcOrd="0" destOrd="0" presId="urn:microsoft.com/office/officeart/2005/8/layout/hProcess4"/>
    <dgm:cxn modelId="{86135280-CD60-4B5E-91AE-4854A17F9D69}" type="presOf" srcId="{D32B95AB-D695-4882-B00A-A2097E1DE545}" destId="{B57D40B8-94C7-4892-B375-3D5DD04AC1E6}" srcOrd="0" destOrd="2" presId="urn:microsoft.com/office/officeart/2005/8/layout/hProcess4"/>
    <dgm:cxn modelId="{856E51F2-0254-4A1B-A39F-CD615D604AD1}" type="presOf" srcId="{238EEC27-2491-4BC6-B2BE-EAA420A9C251}" destId="{BFEEE390-2B1A-49CA-A4CC-C61834705178}" srcOrd="0" destOrd="3" presId="urn:microsoft.com/office/officeart/2005/8/layout/hProcess4"/>
    <dgm:cxn modelId="{1738049C-8120-4B58-8069-CB9516193ED2}" type="presOf" srcId="{B8B4D5EF-91EA-49E6-8DBF-40363B8CCEC0}" destId="{1F254377-2EB0-41E5-BA8B-5750F9BBA84B}" srcOrd="1" destOrd="4" presId="urn:microsoft.com/office/officeart/2005/8/layout/hProcess4"/>
    <dgm:cxn modelId="{96860FB1-A509-43B9-BC22-BA9B01327240}" type="presOf" srcId="{303612BA-1B55-443F-9AB7-9E72EE9608CE}" destId="{825CA56C-6D70-48C2-879F-148398F3F6C9}" srcOrd="1" destOrd="1" presId="urn:microsoft.com/office/officeart/2005/8/layout/hProcess4"/>
    <dgm:cxn modelId="{6FCE9172-1700-4066-A0A3-4407093B8DDC}" srcId="{D8368A37-0F6B-4E8D-8686-245A47443E00}" destId="{3A5438AB-4D6C-4358-9E5F-6AB3291C79D8}" srcOrd="2" destOrd="0" parTransId="{02B00C16-2B2A-4DA1-B059-D325917F16B3}" sibTransId="{7A9495FF-C7E7-4C14-84C3-6D10842F6EC1}"/>
    <dgm:cxn modelId="{6FFB0DBC-6E22-458E-91A4-0F2A33D5F915}" type="presOf" srcId="{F3BED6D4-476A-4565-AE5E-ABB23001E173}" destId="{BFEEE390-2B1A-49CA-A4CC-C61834705178}" srcOrd="0" destOrd="2" presId="urn:microsoft.com/office/officeart/2005/8/layout/hProcess4"/>
    <dgm:cxn modelId="{DE3BB3B8-CE12-4200-A3C7-E1D7ADC391CD}" srcId="{85817418-444A-47BA-A5BA-1CDB941C9F23}" destId="{D32B95AB-D695-4882-B00A-A2097E1DE545}" srcOrd="2" destOrd="0" parTransId="{44C39F6A-A13C-44D3-9EF3-2E8BE95355E8}" sibTransId="{85D3CABE-7F62-45A4-AC27-05D271A53E2B}"/>
    <dgm:cxn modelId="{CBC98E6C-8A9A-4556-A5CF-ED77554543E5}" type="presOf" srcId="{DC889EF4-3FE6-4A1B-A395-29F6227D1F66}" destId="{825CA56C-6D70-48C2-879F-148398F3F6C9}" srcOrd="1" destOrd="0" presId="urn:microsoft.com/office/officeart/2005/8/layout/hProcess4"/>
    <dgm:cxn modelId="{A6721723-A719-47E3-81D8-E6409D447FDF}" srcId="{C871C018-7B5E-40F0-BDB0-8B5F5AA8E46A}" destId="{238EEC27-2491-4BC6-B2BE-EAA420A9C251}" srcOrd="3" destOrd="0" parTransId="{F66C8AFF-E986-4FF3-8C2A-1021FACDD479}" sibTransId="{73DFB007-9E2E-403B-A6A4-9A41E7A9D970}"/>
    <dgm:cxn modelId="{865FDB7E-9FAE-4BA2-8191-F527B1558440}" type="presOf" srcId="{834E3D94-1E78-49B0-9848-B54F7B8B3C3D}" destId="{C2A39946-377B-4708-AE50-E60C9DC07553}" srcOrd="0" destOrd="0" presId="urn:microsoft.com/office/officeart/2005/8/layout/hProcess4"/>
    <dgm:cxn modelId="{025246AA-C5B9-4058-B12C-7C0B71AD9439}" type="presOf" srcId="{834E3D94-1E78-49B0-9848-B54F7B8B3C3D}" destId="{2D1579D9-1BE1-49FF-B088-CDB5785A5649}" srcOrd="1" destOrd="0" presId="urn:microsoft.com/office/officeart/2005/8/layout/hProcess4"/>
    <dgm:cxn modelId="{74477AEA-9835-4743-B37A-DCB887EA57AB}" type="presOf" srcId="{3A5438AB-4D6C-4358-9E5F-6AB3291C79D8}" destId="{2D1579D9-1BE1-49FF-B088-CDB5785A5649}" srcOrd="1" destOrd="2" presId="urn:microsoft.com/office/officeart/2005/8/layout/hProcess4"/>
    <dgm:cxn modelId="{F202257E-05F1-4D6F-A7D6-1D1F95F40645}" srcId="{85817418-444A-47BA-A5BA-1CDB941C9F23}" destId="{303612BA-1B55-443F-9AB7-9E72EE9608CE}" srcOrd="1" destOrd="0" parTransId="{08002B0F-4FB5-4CF5-AAFD-2B1D512C4C6C}" sibTransId="{826409E5-9DFB-43C9-AF21-4BDEEE802E3D}"/>
    <dgm:cxn modelId="{B3F85A36-11D5-4E62-B5F1-A1224556E026}" srcId="{C871C018-7B5E-40F0-BDB0-8B5F5AA8E46A}" destId="{F3BED6D4-476A-4565-AE5E-ABB23001E173}" srcOrd="2" destOrd="0" parTransId="{279FE413-51C0-41C4-92C5-622C831C9968}" sibTransId="{7112EB6E-2509-4124-9CFF-C2CF11BCE631}"/>
    <dgm:cxn modelId="{45BA0C57-5499-49FD-8031-F85E0CECA5B3}" type="presParOf" srcId="{B9F7BA3C-4654-46E4-98CC-335C67A5DC5E}" destId="{4466D676-D05A-4C57-B0FD-1B1B8957EDE9}" srcOrd="0" destOrd="0" presId="urn:microsoft.com/office/officeart/2005/8/layout/hProcess4"/>
    <dgm:cxn modelId="{12D826D2-5AC2-4AFC-987F-21CA6DBD6866}" type="presParOf" srcId="{B9F7BA3C-4654-46E4-98CC-335C67A5DC5E}" destId="{D730B914-903E-4234-9B95-412AD669C470}" srcOrd="1" destOrd="0" presId="urn:microsoft.com/office/officeart/2005/8/layout/hProcess4"/>
    <dgm:cxn modelId="{C2729994-8724-4775-ADC4-A689D794CF5E}" type="presParOf" srcId="{B9F7BA3C-4654-46E4-98CC-335C67A5DC5E}" destId="{42C5136A-1273-4485-B283-5500FD553937}" srcOrd="2" destOrd="0" presId="urn:microsoft.com/office/officeart/2005/8/layout/hProcess4"/>
    <dgm:cxn modelId="{1C10FE71-57D8-498B-B360-1DFA3AA24AE7}" type="presParOf" srcId="{42C5136A-1273-4485-B283-5500FD553937}" destId="{342242A6-5A21-4318-B53B-0A94AB325F61}" srcOrd="0" destOrd="0" presId="urn:microsoft.com/office/officeart/2005/8/layout/hProcess4"/>
    <dgm:cxn modelId="{55B26A36-0092-4EF6-B8C2-1A7A507983AE}" type="presParOf" srcId="{342242A6-5A21-4318-B53B-0A94AB325F61}" destId="{1287F4C9-5C42-44F0-A3A3-B0FBFFED976B}" srcOrd="0" destOrd="0" presId="urn:microsoft.com/office/officeart/2005/8/layout/hProcess4"/>
    <dgm:cxn modelId="{23B69D9B-25C1-4014-BDDD-347CCB542074}" type="presParOf" srcId="{342242A6-5A21-4318-B53B-0A94AB325F61}" destId="{B57D40B8-94C7-4892-B375-3D5DD04AC1E6}" srcOrd="1" destOrd="0" presId="urn:microsoft.com/office/officeart/2005/8/layout/hProcess4"/>
    <dgm:cxn modelId="{986C510D-BFF3-45F9-A960-194FA5492AE2}" type="presParOf" srcId="{342242A6-5A21-4318-B53B-0A94AB325F61}" destId="{825CA56C-6D70-48C2-879F-148398F3F6C9}" srcOrd="2" destOrd="0" presId="urn:microsoft.com/office/officeart/2005/8/layout/hProcess4"/>
    <dgm:cxn modelId="{1B5D61B7-C979-410E-B95B-7C11F68F7237}" type="presParOf" srcId="{342242A6-5A21-4318-B53B-0A94AB325F61}" destId="{7AD34476-738A-48D3-98DA-252F8678BF72}" srcOrd="3" destOrd="0" presId="urn:microsoft.com/office/officeart/2005/8/layout/hProcess4"/>
    <dgm:cxn modelId="{7DF6648D-1050-487D-8E0D-FEE9F591EC17}" type="presParOf" srcId="{342242A6-5A21-4318-B53B-0A94AB325F61}" destId="{0877A955-8E87-46EA-B2D0-F705AA3EBE78}" srcOrd="4" destOrd="0" presId="urn:microsoft.com/office/officeart/2005/8/layout/hProcess4"/>
    <dgm:cxn modelId="{3AC5A6C7-662B-4102-84DE-2A270BC2E155}" type="presParOf" srcId="{42C5136A-1273-4485-B283-5500FD553937}" destId="{E2010A6C-0114-4D4C-89C9-61833A70E6E9}" srcOrd="1" destOrd="0" presId="urn:microsoft.com/office/officeart/2005/8/layout/hProcess4"/>
    <dgm:cxn modelId="{DD93CAA6-294E-487A-81FE-9AF9B6DEC291}" type="presParOf" srcId="{42C5136A-1273-4485-B283-5500FD553937}" destId="{857E8886-A932-4F16-8610-32D21DA728C2}" srcOrd="2" destOrd="0" presId="urn:microsoft.com/office/officeart/2005/8/layout/hProcess4"/>
    <dgm:cxn modelId="{53AA1592-06EA-464F-A930-CE50E514ACA0}" type="presParOf" srcId="{857E8886-A932-4F16-8610-32D21DA728C2}" destId="{20EB42C4-3849-45D6-B6AB-C9A4D68705B6}" srcOrd="0" destOrd="0" presId="urn:microsoft.com/office/officeart/2005/8/layout/hProcess4"/>
    <dgm:cxn modelId="{62B78C3E-ADE3-4AE3-BAD3-8F7747AB957C}" type="presParOf" srcId="{857E8886-A932-4F16-8610-32D21DA728C2}" destId="{BFEEE390-2B1A-49CA-A4CC-C61834705178}" srcOrd="1" destOrd="0" presId="urn:microsoft.com/office/officeart/2005/8/layout/hProcess4"/>
    <dgm:cxn modelId="{16747618-CB4C-48A2-B026-CCAFE89EAD5A}" type="presParOf" srcId="{857E8886-A932-4F16-8610-32D21DA728C2}" destId="{1F254377-2EB0-41E5-BA8B-5750F9BBA84B}" srcOrd="2" destOrd="0" presId="urn:microsoft.com/office/officeart/2005/8/layout/hProcess4"/>
    <dgm:cxn modelId="{5BE198DD-B434-47AF-9B3B-6C6A26EB6677}" type="presParOf" srcId="{857E8886-A932-4F16-8610-32D21DA728C2}" destId="{B8EAF07F-7F47-4F10-8AC8-1C55E87C66E3}" srcOrd="3" destOrd="0" presId="urn:microsoft.com/office/officeart/2005/8/layout/hProcess4"/>
    <dgm:cxn modelId="{0B6FCD49-1C0B-495C-A14C-FCC9D2653435}" type="presParOf" srcId="{857E8886-A932-4F16-8610-32D21DA728C2}" destId="{9AB5EB91-59A1-4125-A768-008DD6CBF989}" srcOrd="4" destOrd="0" presId="urn:microsoft.com/office/officeart/2005/8/layout/hProcess4"/>
    <dgm:cxn modelId="{9BEE45F6-3A43-4E03-B1C1-A72B406AB2D2}" type="presParOf" srcId="{42C5136A-1273-4485-B283-5500FD553937}" destId="{61470321-9E56-4934-B2CD-A74585873DE4}" srcOrd="3" destOrd="0" presId="urn:microsoft.com/office/officeart/2005/8/layout/hProcess4"/>
    <dgm:cxn modelId="{9A97AC0D-C540-4F0E-B0E2-80C47D8CA462}" type="presParOf" srcId="{42C5136A-1273-4485-B283-5500FD553937}" destId="{154C7530-BE02-4C74-845F-8828E3B25B63}" srcOrd="4" destOrd="0" presId="urn:microsoft.com/office/officeart/2005/8/layout/hProcess4"/>
    <dgm:cxn modelId="{18138677-C4BB-43F1-8B68-92F44ABD15B4}" type="presParOf" srcId="{154C7530-BE02-4C74-845F-8828E3B25B63}" destId="{292D8402-BDA9-4BC0-BFBF-FBAB8457A621}" srcOrd="0" destOrd="0" presId="urn:microsoft.com/office/officeart/2005/8/layout/hProcess4"/>
    <dgm:cxn modelId="{5ECDE772-E64B-40BB-A8AD-6894E4FF1CD4}" type="presParOf" srcId="{154C7530-BE02-4C74-845F-8828E3B25B63}" destId="{C2A39946-377B-4708-AE50-E60C9DC07553}" srcOrd="1" destOrd="0" presId="urn:microsoft.com/office/officeart/2005/8/layout/hProcess4"/>
    <dgm:cxn modelId="{0244DC01-8972-49CB-A42D-B017B0986141}" type="presParOf" srcId="{154C7530-BE02-4C74-845F-8828E3B25B63}" destId="{2D1579D9-1BE1-49FF-B088-CDB5785A5649}" srcOrd="2" destOrd="0" presId="urn:microsoft.com/office/officeart/2005/8/layout/hProcess4"/>
    <dgm:cxn modelId="{C23A835C-5C7E-41FD-A9DF-9BDCD29FD308}" type="presParOf" srcId="{154C7530-BE02-4C74-845F-8828E3B25B63}" destId="{C1CD4A00-8B38-41C9-88B7-8C8D030BB17D}" srcOrd="3" destOrd="0" presId="urn:microsoft.com/office/officeart/2005/8/layout/hProcess4"/>
    <dgm:cxn modelId="{403E92D6-9664-48F6-9BAF-1BC8DCAB9DD7}" type="presParOf" srcId="{154C7530-BE02-4C74-845F-8828E3B25B63}" destId="{480BFE54-941E-4A2E-A7EA-EAB24AFBDE5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CE660-467B-46D7-8072-8BB7C2D30F3D}">
      <dsp:nvSpPr>
        <dsp:cNvPr id="0" name=""/>
        <dsp:cNvSpPr/>
      </dsp:nvSpPr>
      <dsp:spPr>
        <a:xfrm>
          <a:off x="2438400" y="1190"/>
          <a:ext cx="3657600" cy="944562"/>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Attitude &amp;</a:t>
          </a:r>
          <a:endParaRPr lang="en-US" sz="2100" kern="1200" dirty="0"/>
        </a:p>
        <a:p>
          <a:pPr marL="228600" lvl="1" indent="-228600" algn="l" defTabSz="933450">
            <a:lnSpc>
              <a:spcPct val="90000"/>
            </a:lnSpc>
            <a:spcBef>
              <a:spcPct val="0"/>
            </a:spcBef>
            <a:spcAft>
              <a:spcPct val="15000"/>
            </a:spcAft>
            <a:buChar char="••"/>
          </a:pPr>
          <a:r>
            <a:rPr lang="en-US" sz="2100" kern="1200" dirty="0" smtClean="0"/>
            <a:t>Design</a:t>
          </a:r>
          <a:endParaRPr lang="en-US" sz="2100" kern="1200" dirty="0"/>
        </a:p>
      </dsp:txBody>
      <dsp:txXfrm>
        <a:off x="2438400" y="119260"/>
        <a:ext cx="3303389" cy="708422"/>
      </dsp:txXfrm>
    </dsp:sp>
    <dsp:sp modelId="{1CAE567C-D968-4F37-8946-AA6CA95E6E84}">
      <dsp:nvSpPr>
        <dsp:cNvPr id="0" name=""/>
        <dsp:cNvSpPr/>
      </dsp:nvSpPr>
      <dsp:spPr>
        <a:xfrm>
          <a:off x="0" y="1190"/>
          <a:ext cx="2438400" cy="944562"/>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Service Reliability		 </a:t>
          </a:r>
          <a:endParaRPr lang="en-US" sz="2300" kern="1200" dirty="0"/>
        </a:p>
      </dsp:txBody>
      <dsp:txXfrm>
        <a:off x="46110" y="47300"/>
        <a:ext cx="2346180" cy="852342"/>
      </dsp:txXfrm>
    </dsp:sp>
    <dsp:sp modelId="{7C89FC83-A1F7-415B-B41D-DF0F9B9B31EF}">
      <dsp:nvSpPr>
        <dsp:cNvPr id="0" name=""/>
        <dsp:cNvSpPr/>
      </dsp:nvSpPr>
      <dsp:spPr>
        <a:xfrm>
          <a:off x="2438400" y="1040209"/>
          <a:ext cx="3657600" cy="944562"/>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Details &amp;</a:t>
          </a:r>
          <a:endParaRPr lang="en-US" sz="2100" kern="1200" dirty="0"/>
        </a:p>
        <a:p>
          <a:pPr marL="228600" lvl="1" indent="-228600" algn="l" defTabSz="933450">
            <a:lnSpc>
              <a:spcPct val="90000"/>
            </a:lnSpc>
            <a:spcBef>
              <a:spcPct val="0"/>
            </a:spcBef>
            <a:spcAft>
              <a:spcPct val="15000"/>
            </a:spcAft>
            <a:buChar char="••"/>
          </a:pPr>
          <a:r>
            <a:rPr lang="en-US" sz="2100" kern="1200" dirty="0" smtClean="0"/>
            <a:t>Extra Effort</a:t>
          </a:r>
          <a:endParaRPr lang="en-US" sz="2100" kern="1200" dirty="0"/>
        </a:p>
      </dsp:txBody>
      <dsp:txXfrm>
        <a:off x="2438400" y="1158279"/>
        <a:ext cx="3303389" cy="708422"/>
      </dsp:txXfrm>
    </dsp:sp>
    <dsp:sp modelId="{AD009331-14F0-47D4-A6BD-DF931CDE5B93}">
      <dsp:nvSpPr>
        <dsp:cNvPr id="0" name=""/>
        <dsp:cNvSpPr/>
      </dsp:nvSpPr>
      <dsp:spPr>
        <a:xfrm>
          <a:off x="0" y="1040209"/>
          <a:ext cx="2438400" cy="944562"/>
        </a:xfrm>
        <a:prstGeom prst="roundRect">
          <a:avLst/>
        </a:prstGeom>
        <a:solidFill>
          <a:schemeClr val="accent2">
            <a:shade val="50000"/>
            <a:hueOff val="111456"/>
            <a:satOff val="-19575"/>
            <a:lumOff val="267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Service Surprise	</a:t>
          </a:r>
          <a:endParaRPr lang="en-US" sz="2300" kern="1200" dirty="0"/>
        </a:p>
      </dsp:txBody>
      <dsp:txXfrm>
        <a:off x="46110" y="1086319"/>
        <a:ext cx="2346180" cy="852342"/>
      </dsp:txXfrm>
    </dsp:sp>
    <dsp:sp modelId="{EB60B290-F468-4C76-B197-3D21D0DA2C08}">
      <dsp:nvSpPr>
        <dsp:cNvPr id="0" name=""/>
        <dsp:cNvSpPr/>
      </dsp:nvSpPr>
      <dsp:spPr>
        <a:xfrm>
          <a:off x="2438400" y="2079228"/>
          <a:ext cx="3657600" cy="944562"/>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Remedies &amp;</a:t>
          </a:r>
          <a:endParaRPr lang="en-US" sz="2100" kern="1200" dirty="0"/>
        </a:p>
        <a:p>
          <a:pPr marL="228600" lvl="1" indent="-228600" algn="l" defTabSz="933450">
            <a:lnSpc>
              <a:spcPct val="90000"/>
            </a:lnSpc>
            <a:spcBef>
              <a:spcPct val="0"/>
            </a:spcBef>
            <a:spcAft>
              <a:spcPct val="15000"/>
            </a:spcAft>
            <a:buChar char="••"/>
          </a:pPr>
          <a:r>
            <a:rPr lang="en-US" sz="2100" kern="1200" dirty="0" smtClean="0"/>
            <a:t>Recommendations</a:t>
          </a:r>
          <a:endParaRPr lang="en-US" sz="2100" kern="1200" dirty="0"/>
        </a:p>
      </dsp:txBody>
      <dsp:txXfrm>
        <a:off x="2438400" y="2197298"/>
        <a:ext cx="3303389" cy="708422"/>
      </dsp:txXfrm>
    </dsp:sp>
    <dsp:sp modelId="{0D6DDA0C-E267-460B-AEB1-C9AF0BA5141B}">
      <dsp:nvSpPr>
        <dsp:cNvPr id="0" name=""/>
        <dsp:cNvSpPr/>
      </dsp:nvSpPr>
      <dsp:spPr>
        <a:xfrm>
          <a:off x="0" y="2057399"/>
          <a:ext cx="2438400" cy="944562"/>
        </a:xfrm>
        <a:prstGeom prst="roundRect">
          <a:avLst/>
        </a:prstGeom>
        <a:solidFill>
          <a:schemeClr val="accent2">
            <a:shade val="50000"/>
            <a:hueOff val="222913"/>
            <a:satOff val="-39151"/>
            <a:lumOff val="535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Service Recovery</a:t>
          </a:r>
          <a:endParaRPr lang="en-US" sz="2300" kern="1200" dirty="0"/>
        </a:p>
      </dsp:txBody>
      <dsp:txXfrm>
        <a:off x="46110" y="2103509"/>
        <a:ext cx="2346180" cy="852342"/>
      </dsp:txXfrm>
    </dsp:sp>
    <dsp:sp modelId="{819A3F16-9787-4D69-8B22-3A93B2B1C53A}">
      <dsp:nvSpPr>
        <dsp:cNvPr id="0" name=""/>
        <dsp:cNvSpPr/>
      </dsp:nvSpPr>
      <dsp:spPr>
        <a:xfrm>
          <a:off x="2438400" y="3118246"/>
          <a:ext cx="3657600" cy="944562"/>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smtClean="0"/>
            <a:t>Expected &amp;</a:t>
          </a:r>
          <a:endParaRPr lang="en-US" sz="2100" kern="1200" dirty="0"/>
        </a:p>
        <a:p>
          <a:pPr marL="228600" lvl="1" indent="-228600" algn="l" defTabSz="933450">
            <a:lnSpc>
              <a:spcPct val="90000"/>
            </a:lnSpc>
            <a:spcBef>
              <a:spcPct val="0"/>
            </a:spcBef>
            <a:spcAft>
              <a:spcPct val="15000"/>
            </a:spcAft>
            <a:buChar char="••"/>
          </a:pPr>
          <a:r>
            <a:rPr lang="en-US" sz="2100" kern="1200" dirty="0" smtClean="0"/>
            <a:t>Trusted</a:t>
          </a:r>
          <a:endParaRPr lang="en-US" sz="2100" kern="1200" dirty="0"/>
        </a:p>
      </dsp:txBody>
      <dsp:txXfrm>
        <a:off x="2438400" y="3236316"/>
        <a:ext cx="3303389" cy="708422"/>
      </dsp:txXfrm>
    </dsp:sp>
    <dsp:sp modelId="{B79B5F8F-CFF0-40FE-9A1D-AE5CC2A885DA}">
      <dsp:nvSpPr>
        <dsp:cNvPr id="0" name=""/>
        <dsp:cNvSpPr/>
      </dsp:nvSpPr>
      <dsp:spPr>
        <a:xfrm>
          <a:off x="0" y="3118246"/>
          <a:ext cx="2438400" cy="944562"/>
        </a:xfrm>
        <a:prstGeom prst="roundRect">
          <a:avLst/>
        </a:prstGeom>
        <a:solidFill>
          <a:schemeClr val="accent2">
            <a:shade val="50000"/>
            <a:hueOff val="111456"/>
            <a:satOff val="-19575"/>
            <a:lumOff val="267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lvl="0" algn="ctr" defTabSz="1022350">
            <a:lnSpc>
              <a:spcPct val="90000"/>
            </a:lnSpc>
            <a:spcBef>
              <a:spcPct val="0"/>
            </a:spcBef>
            <a:spcAft>
              <a:spcPct val="35000"/>
            </a:spcAft>
          </a:pPr>
          <a:r>
            <a:rPr lang="en-US" sz="2300" kern="1200" dirty="0" smtClean="0"/>
            <a:t>Service Fairness</a:t>
          </a:r>
          <a:endParaRPr lang="en-US" sz="2300" kern="1200" dirty="0"/>
        </a:p>
      </dsp:txBody>
      <dsp:txXfrm>
        <a:off x="46110" y="3164356"/>
        <a:ext cx="2346180" cy="8523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CCE660-467B-46D7-8072-8BB7C2D30F3D}">
      <dsp:nvSpPr>
        <dsp:cNvPr id="0" name=""/>
        <dsp:cNvSpPr/>
      </dsp:nvSpPr>
      <dsp:spPr>
        <a:xfrm>
          <a:off x="2956560" y="1369"/>
          <a:ext cx="4434840" cy="1086246"/>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Accurate &amp; dependable service – consistency of information</a:t>
          </a:r>
          <a:endParaRPr lang="en-US" sz="1800" kern="1200" dirty="0"/>
        </a:p>
      </dsp:txBody>
      <dsp:txXfrm>
        <a:off x="2956560" y="137150"/>
        <a:ext cx="4027498" cy="814684"/>
      </dsp:txXfrm>
    </dsp:sp>
    <dsp:sp modelId="{1CAE567C-D968-4F37-8946-AA6CA95E6E84}">
      <dsp:nvSpPr>
        <dsp:cNvPr id="0" name=""/>
        <dsp:cNvSpPr/>
      </dsp:nvSpPr>
      <dsp:spPr>
        <a:xfrm>
          <a:off x="0" y="1369"/>
          <a:ext cx="2956560" cy="1086246"/>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Service Reliability		 </a:t>
          </a:r>
          <a:endParaRPr lang="en-US" sz="2900" kern="1200" dirty="0"/>
        </a:p>
      </dsp:txBody>
      <dsp:txXfrm>
        <a:off x="53026" y="54395"/>
        <a:ext cx="2850508" cy="980194"/>
      </dsp:txXfrm>
    </dsp:sp>
    <dsp:sp modelId="{7C89FC83-A1F7-415B-B41D-DF0F9B9B31EF}">
      <dsp:nvSpPr>
        <dsp:cNvPr id="0" name=""/>
        <dsp:cNvSpPr/>
      </dsp:nvSpPr>
      <dsp:spPr>
        <a:xfrm>
          <a:off x="2956560" y="1196240"/>
          <a:ext cx="4434840" cy="1086246"/>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Service that makes the consumer say “that was great service”</a:t>
          </a:r>
          <a:endParaRPr lang="en-US" sz="1800" kern="1200" dirty="0"/>
        </a:p>
      </dsp:txBody>
      <dsp:txXfrm>
        <a:off x="2956560" y="1332021"/>
        <a:ext cx="4027498" cy="814684"/>
      </dsp:txXfrm>
    </dsp:sp>
    <dsp:sp modelId="{AD009331-14F0-47D4-A6BD-DF931CDE5B93}">
      <dsp:nvSpPr>
        <dsp:cNvPr id="0" name=""/>
        <dsp:cNvSpPr/>
      </dsp:nvSpPr>
      <dsp:spPr>
        <a:xfrm>
          <a:off x="0" y="1196240"/>
          <a:ext cx="2956560" cy="1086246"/>
        </a:xfrm>
        <a:prstGeom prst="roundRect">
          <a:avLst/>
        </a:prstGeom>
        <a:solidFill>
          <a:schemeClr val="accent2">
            <a:shade val="50000"/>
            <a:hueOff val="111456"/>
            <a:satOff val="-19575"/>
            <a:lumOff val="267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Service Surprise	</a:t>
          </a:r>
          <a:endParaRPr lang="en-US" sz="2900" kern="1200" dirty="0"/>
        </a:p>
      </dsp:txBody>
      <dsp:txXfrm>
        <a:off x="53026" y="1249266"/>
        <a:ext cx="2850508" cy="980194"/>
      </dsp:txXfrm>
    </dsp:sp>
    <dsp:sp modelId="{EB60B290-F468-4C76-B197-3D21D0DA2C08}">
      <dsp:nvSpPr>
        <dsp:cNvPr id="0" name=""/>
        <dsp:cNvSpPr/>
      </dsp:nvSpPr>
      <dsp:spPr>
        <a:xfrm>
          <a:off x="2956560" y="2391112"/>
          <a:ext cx="4434840" cy="1086246"/>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Regaining consumer confidence when service has been deficient</a:t>
          </a:r>
          <a:endParaRPr lang="en-US" sz="1800" kern="1200" dirty="0"/>
        </a:p>
      </dsp:txBody>
      <dsp:txXfrm>
        <a:off x="2956560" y="2526893"/>
        <a:ext cx="4027498" cy="814684"/>
      </dsp:txXfrm>
    </dsp:sp>
    <dsp:sp modelId="{0D6DDA0C-E267-460B-AEB1-C9AF0BA5141B}">
      <dsp:nvSpPr>
        <dsp:cNvPr id="0" name=""/>
        <dsp:cNvSpPr/>
      </dsp:nvSpPr>
      <dsp:spPr>
        <a:xfrm>
          <a:off x="0" y="2366009"/>
          <a:ext cx="2956560" cy="1086246"/>
        </a:xfrm>
        <a:prstGeom prst="roundRect">
          <a:avLst/>
        </a:prstGeom>
        <a:solidFill>
          <a:schemeClr val="accent2">
            <a:shade val="50000"/>
            <a:hueOff val="222913"/>
            <a:satOff val="-39151"/>
            <a:lumOff val="535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Service Recovery</a:t>
          </a:r>
          <a:endParaRPr lang="en-US" sz="2900" kern="1200" dirty="0"/>
        </a:p>
      </dsp:txBody>
      <dsp:txXfrm>
        <a:off x="53026" y="2419035"/>
        <a:ext cx="2850508" cy="980194"/>
      </dsp:txXfrm>
    </dsp:sp>
    <dsp:sp modelId="{819A3F16-9787-4D69-8B22-3A93B2B1C53A}">
      <dsp:nvSpPr>
        <dsp:cNvPr id="0" name=""/>
        <dsp:cNvSpPr/>
      </dsp:nvSpPr>
      <dsp:spPr>
        <a:xfrm>
          <a:off x="2956560" y="3585983"/>
          <a:ext cx="4434840" cy="1086246"/>
        </a:xfrm>
        <a:prstGeom prst="rightArrow">
          <a:avLst>
            <a:gd name="adj1" fmla="val 75000"/>
            <a:gd name="adj2" fmla="val 50000"/>
          </a:avLst>
        </a:prstGeom>
        <a:solidFill>
          <a:schemeClr val="accent2">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Conducting business in the ethnically – solution fair to both company and consumer</a:t>
          </a:r>
          <a:endParaRPr lang="en-US" sz="1800" kern="1200" dirty="0"/>
        </a:p>
      </dsp:txBody>
      <dsp:txXfrm>
        <a:off x="2956560" y="3721764"/>
        <a:ext cx="4027498" cy="814684"/>
      </dsp:txXfrm>
    </dsp:sp>
    <dsp:sp modelId="{B79B5F8F-CFF0-40FE-9A1D-AE5CC2A885DA}">
      <dsp:nvSpPr>
        <dsp:cNvPr id="0" name=""/>
        <dsp:cNvSpPr/>
      </dsp:nvSpPr>
      <dsp:spPr>
        <a:xfrm>
          <a:off x="0" y="3585983"/>
          <a:ext cx="2956560" cy="1086246"/>
        </a:xfrm>
        <a:prstGeom prst="roundRect">
          <a:avLst/>
        </a:prstGeom>
        <a:solidFill>
          <a:schemeClr val="accent2">
            <a:shade val="50000"/>
            <a:hueOff val="111456"/>
            <a:satOff val="-19575"/>
            <a:lumOff val="2677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Service Fairness</a:t>
          </a:r>
          <a:endParaRPr lang="en-US" sz="2900" kern="1200" dirty="0"/>
        </a:p>
      </dsp:txBody>
      <dsp:txXfrm>
        <a:off x="53026" y="3639009"/>
        <a:ext cx="2850508" cy="9801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7D40B8-94C7-4892-B375-3D5DD04AC1E6}">
      <dsp:nvSpPr>
        <dsp:cNvPr id="0" name=""/>
        <dsp:cNvSpPr/>
      </dsp:nvSpPr>
      <dsp:spPr>
        <a:xfrm>
          <a:off x="503" y="989519"/>
          <a:ext cx="2387576" cy="2060211"/>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Consumer should be interviewed during initial contact</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A questionnaire should sent to the consumer</a:t>
          </a:r>
          <a:endParaRPr lang="en-US" sz="1300" kern="1200" dirty="0"/>
        </a:p>
      </dsp:txBody>
      <dsp:txXfrm>
        <a:off x="47914" y="1036930"/>
        <a:ext cx="2292754" cy="1523915"/>
      </dsp:txXfrm>
    </dsp:sp>
    <dsp:sp modelId="{E2010A6C-0114-4D4C-89C9-61833A70E6E9}">
      <dsp:nvSpPr>
        <dsp:cNvPr id="0" name=""/>
        <dsp:cNvSpPr/>
      </dsp:nvSpPr>
      <dsp:spPr>
        <a:xfrm>
          <a:off x="1329100" y="1456311"/>
          <a:ext cx="2704151" cy="2704151"/>
        </a:xfrm>
        <a:prstGeom prst="leftCircularArrow">
          <a:avLst>
            <a:gd name="adj1" fmla="val 3415"/>
            <a:gd name="adj2" fmla="val 422923"/>
            <a:gd name="adj3" fmla="val 2199775"/>
            <a:gd name="adj4" fmla="val 9025830"/>
            <a:gd name="adj5" fmla="val 3985"/>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D34476-738A-48D3-98DA-252F8678BF72}">
      <dsp:nvSpPr>
        <dsp:cNvPr id="0" name=""/>
        <dsp:cNvSpPr/>
      </dsp:nvSpPr>
      <dsp:spPr>
        <a:xfrm>
          <a:off x="531076" y="2582268"/>
          <a:ext cx="2122290" cy="84396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Consumer Complaint via: Toll Free Number email or letter</a:t>
          </a:r>
          <a:endParaRPr lang="en-US" sz="1700" kern="1200" dirty="0"/>
        </a:p>
      </dsp:txBody>
      <dsp:txXfrm>
        <a:off x="555795" y="2606987"/>
        <a:ext cx="2072852" cy="794526"/>
      </dsp:txXfrm>
    </dsp:sp>
    <dsp:sp modelId="{BFEEE390-2B1A-49CA-A4CC-C61834705178}">
      <dsp:nvSpPr>
        <dsp:cNvPr id="0" name=""/>
        <dsp:cNvSpPr/>
      </dsp:nvSpPr>
      <dsp:spPr>
        <a:xfrm>
          <a:off x="3093168" y="913858"/>
          <a:ext cx="2387576" cy="2209795"/>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Questionnaire is summarized –solution recommended</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Consumer contacted – proposed resolution offered</a:t>
          </a:r>
          <a:endParaRPr lang="en-US" sz="1300" kern="1200" dirty="0"/>
        </a:p>
        <a:p>
          <a:pPr marL="114300" lvl="1" indent="-114300" algn="l" defTabSz="577850">
            <a:lnSpc>
              <a:spcPct val="90000"/>
            </a:lnSpc>
            <a:spcBef>
              <a:spcPct val="0"/>
            </a:spcBef>
            <a:spcAft>
              <a:spcPct val="15000"/>
            </a:spcAft>
            <a:buChar char="••"/>
          </a:pPr>
          <a:endParaRPr lang="en-US" sz="1300" kern="1200" dirty="0"/>
        </a:p>
        <a:p>
          <a:pPr marL="114300" lvl="1" indent="-114300" algn="l" defTabSz="577850">
            <a:lnSpc>
              <a:spcPct val="90000"/>
            </a:lnSpc>
            <a:spcBef>
              <a:spcPct val="0"/>
            </a:spcBef>
            <a:spcAft>
              <a:spcPct val="15000"/>
            </a:spcAft>
            <a:buChar char="••"/>
          </a:pPr>
          <a:r>
            <a:rPr lang="en-US" sz="1300" kern="1200" dirty="0" smtClean="0"/>
            <a:t>If accepted release is sent and received.</a:t>
          </a:r>
          <a:endParaRPr lang="en-US" sz="1300" kern="1200" dirty="0"/>
        </a:p>
      </dsp:txBody>
      <dsp:txXfrm>
        <a:off x="3144022" y="1438239"/>
        <a:ext cx="2285868" cy="1634559"/>
      </dsp:txXfrm>
    </dsp:sp>
    <dsp:sp modelId="{61470321-9E56-4934-B2CD-A74585873DE4}">
      <dsp:nvSpPr>
        <dsp:cNvPr id="0" name=""/>
        <dsp:cNvSpPr/>
      </dsp:nvSpPr>
      <dsp:spPr>
        <a:xfrm>
          <a:off x="4401782" y="-199457"/>
          <a:ext cx="3009230" cy="3009230"/>
        </a:xfrm>
        <a:prstGeom prst="circularArrow">
          <a:avLst>
            <a:gd name="adj1" fmla="val 3069"/>
            <a:gd name="adj2" fmla="val 376944"/>
            <a:gd name="adj3" fmla="val 19446778"/>
            <a:gd name="adj4" fmla="val 12574743"/>
            <a:gd name="adj5" fmla="val 3581"/>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EAF07F-7F47-4F10-8AC8-1C55E87C66E3}">
      <dsp:nvSpPr>
        <dsp:cNvPr id="0" name=""/>
        <dsp:cNvSpPr/>
      </dsp:nvSpPr>
      <dsp:spPr>
        <a:xfrm>
          <a:off x="3623741" y="611832"/>
          <a:ext cx="2122290" cy="84396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Consumer Complaint processed through to Resolution</a:t>
          </a:r>
          <a:endParaRPr lang="en-US" sz="1700" kern="1200" dirty="0"/>
        </a:p>
      </dsp:txBody>
      <dsp:txXfrm>
        <a:off x="3648460" y="636551"/>
        <a:ext cx="2072852" cy="794526"/>
      </dsp:txXfrm>
    </dsp:sp>
    <dsp:sp modelId="{C2A39946-377B-4708-AE50-E60C9DC07553}">
      <dsp:nvSpPr>
        <dsp:cNvPr id="0" name=""/>
        <dsp:cNvSpPr/>
      </dsp:nvSpPr>
      <dsp:spPr>
        <a:xfrm>
          <a:off x="6185833" y="839439"/>
          <a:ext cx="2387576" cy="2362530"/>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33400">
            <a:lnSpc>
              <a:spcPct val="90000"/>
            </a:lnSpc>
            <a:spcBef>
              <a:spcPct val="0"/>
            </a:spcBef>
            <a:spcAft>
              <a:spcPct val="15000"/>
            </a:spcAft>
            <a:buChar char="••"/>
          </a:pPr>
          <a:r>
            <a:rPr lang="en-US" sz="1200" kern="1200" dirty="0" smtClean="0"/>
            <a:t>If consumer does not accept proposed resolution then file is sent to insurance company.</a:t>
          </a:r>
          <a:endParaRPr lang="en-US" sz="1200" kern="1200" dirty="0"/>
        </a:p>
        <a:p>
          <a:pPr marL="114300" lvl="1" indent="-114300" algn="l" defTabSz="533400">
            <a:lnSpc>
              <a:spcPct val="90000"/>
            </a:lnSpc>
            <a:spcBef>
              <a:spcPct val="0"/>
            </a:spcBef>
            <a:spcAft>
              <a:spcPct val="15000"/>
            </a:spcAft>
            <a:buChar char="••"/>
          </a:pPr>
          <a:endParaRPr lang="en-US" sz="1200" kern="1200" dirty="0"/>
        </a:p>
        <a:p>
          <a:pPr marL="114300" lvl="1" indent="-114300" algn="l" defTabSz="533400">
            <a:lnSpc>
              <a:spcPct val="90000"/>
            </a:lnSpc>
            <a:spcBef>
              <a:spcPct val="0"/>
            </a:spcBef>
            <a:spcAft>
              <a:spcPct val="15000"/>
            </a:spcAft>
            <a:buChar char="••"/>
          </a:pPr>
          <a:r>
            <a:rPr lang="en-US" sz="1200" kern="1200" dirty="0" smtClean="0"/>
            <a:t>We work with the assigned adjuster to assist with product knowledge and resolution options.</a:t>
          </a:r>
          <a:endParaRPr lang="en-US" sz="1200" kern="1200" dirty="0"/>
        </a:p>
      </dsp:txBody>
      <dsp:txXfrm>
        <a:off x="6240201" y="893807"/>
        <a:ext cx="2278840" cy="1747537"/>
      </dsp:txXfrm>
    </dsp:sp>
    <dsp:sp modelId="{C1CD4A00-8B38-41C9-88B7-8C8D030BB17D}">
      <dsp:nvSpPr>
        <dsp:cNvPr id="0" name=""/>
        <dsp:cNvSpPr/>
      </dsp:nvSpPr>
      <dsp:spPr>
        <a:xfrm>
          <a:off x="6716406" y="2583347"/>
          <a:ext cx="2122290" cy="84396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lvl="0" algn="ctr" defTabSz="755650">
            <a:lnSpc>
              <a:spcPct val="90000"/>
            </a:lnSpc>
            <a:spcBef>
              <a:spcPct val="0"/>
            </a:spcBef>
            <a:spcAft>
              <a:spcPct val="35000"/>
            </a:spcAft>
          </a:pPr>
          <a:r>
            <a:rPr lang="en-US" sz="1700" kern="1200" dirty="0" smtClean="0"/>
            <a:t>Consumer transferred to Insurance Company for further handling</a:t>
          </a:r>
          <a:endParaRPr lang="en-US" sz="1700" kern="1200" dirty="0"/>
        </a:p>
      </dsp:txBody>
      <dsp:txXfrm>
        <a:off x="6741125" y="2608066"/>
        <a:ext cx="2072852" cy="794526"/>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455"/>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4534" y="0"/>
            <a:ext cx="3040592" cy="465455"/>
          </a:xfrm>
          <a:prstGeom prst="rect">
            <a:avLst/>
          </a:prstGeom>
        </p:spPr>
        <p:txBody>
          <a:bodyPr vert="horz" lIns="93287" tIns="46644" rIns="93287" bIns="46644" rtlCol="0"/>
          <a:lstStyle>
            <a:lvl1pPr algn="r">
              <a:defRPr sz="1200"/>
            </a:lvl1pPr>
          </a:lstStyle>
          <a:p>
            <a:fld id="{5A721B00-6FC2-41C5-8CC8-B9EEA04C504C}" type="datetimeFigureOut">
              <a:rPr lang="en-US" smtClean="0"/>
              <a:pPr/>
              <a:t>10/10/2014</a:t>
            </a:fld>
            <a:endParaRPr lang="en-US" dirty="0"/>
          </a:p>
        </p:txBody>
      </p:sp>
      <p:sp>
        <p:nvSpPr>
          <p:cNvPr id="4" name="Footer Placeholder 3"/>
          <p:cNvSpPr>
            <a:spLocks noGrp="1"/>
          </p:cNvSpPr>
          <p:nvPr>
            <p:ph type="ftr" sz="quarter" idx="2"/>
          </p:nvPr>
        </p:nvSpPr>
        <p:spPr>
          <a:xfrm>
            <a:off x="0" y="8842029"/>
            <a:ext cx="3040592" cy="465455"/>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4534" y="8842029"/>
            <a:ext cx="3040592" cy="465455"/>
          </a:xfrm>
          <a:prstGeom prst="rect">
            <a:avLst/>
          </a:prstGeom>
        </p:spPr>
        <p:txBody>
          <a:bodyPr vert="horz" lIns="93287" tIns="46644" rIns="93287" bIns="46644"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934912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0592" cy="465455"/>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4534" y="0"/>
            <a:ext cx="3040592" cy="465455"/>
          </a:xfrm>
          <a:prstGeom prst="rect">
            <a:avLst/>
          </a:prstGeom>
        </p:spPr>
        <p:txBody>
          <a:bodyPr vert="horz" lIns="93287" tIns="46644" rIns="93287" bIns="46644" rtlCol="0"/>
          <a:lstStyle>
            <a:lvl1pPr algn="r">
              <a:defRPr sz="1200"/>
            </a:lvl1pPr>
          </a:lstStyle>
          <a:p>
            <a:fld id="{E964F934-0B1F-4A2D-B327-660F7F58F120}" type="datetimeFigureOut">
              <a:rPr lang="en-US" smtClean="0"/>
              <a:pPr/>
              <a:t>10/10/2014</a:t>
            </a:fld>
            <a:endParaRPr lang="en-US" dirty="0"/>
          </a:p>
        </p:txBody>
      </p:sp>
      <p:sp>
        <p:nvSpPr>
          <p:cNvPr id="4" name="Slide Image Placeholder 3"/>
          <p:cNvSpPr>
            <a:spLocks noGrp="1" noRot="1" noChangeAspect="1"/>
          </p:cNvSpPr>
          <p:nvPr>
            <p:ph type="sldImg" idx="2"/>
          </p:nvPr>
        </p:nvSpPr>
        <p:spPr>
          <a:xfrm>
            <a:off x="1181100" y="698500"/>
            <a:ext cx="4654550" cy="3490913"/>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675" y="4421823"/>
            <a:ext cx="5613400" cy="4189095"/>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40592" cy="465455"/>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4534" y="8842029"/>
            <a:ext cx="3040592" cy="465455"/>
          </a:xfrm>
          <a:prstGeom prst="rect">
            <a:avLst/>
          </a:prstGeom>
        </p:spPr>
        <p:txBody>
          <a:bodyPr vert="horz" lIns="93287" tIns="46644" rIns="93287" bIns="46644"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181462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3</a:t>
            </a:fld>
            <a:endParaRPr lang="en-US" dirty="0"/>
          </a:p>
        </p:txBody>
      </p:sp>
    </p:spTree>
    <p:extLst>
      <p:ext uri="{BB962C8B-B14F-4D97-AF65-F5344CB8AC3E}">
        <p14:creationId xmlns:p14="http://schemas.microsoft.com/office/powerpoint/2010/main" val="85487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10/10/2014</a:t>
            </a:fld>
            <a:endParaRPr lang="en-US" dirty="0"/>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6F1548-A370-498C-A14B-E715C2319CD9}" type="datetimeFigureOut">
              <a:rPr lang="en-US" smtClean="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6F1548-A370-498C-A14B-E715C2319CD9}" type="datetimeFigureOut">
              <a:rPr lang="en-US" smtClean="0"/>
              <a:pPr/>
              <a:t>10/10/2014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6F1548-A370-498C-A14B-E715C2319CD9}" type="datetimeFigureOut">
              <a:rPr lang="en-US" smtClean="0"/>
              <a:pPr/>
              <a:t>10/10/2014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10/10/2014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10/10/2014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2" Type="http://schemas.openxmlformats.org/officeDocument/2006/relationships/hyperlink" Target="http://cosmetology-trichology.conferenceserie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a:defRPr/>
            </a:pPr>
            <a:r>
              <a:rPr lang="en-US" sz="3600" b="1" dirty="0" smtClean="0">
                <a:effectLst>
                  <a:outerShdw blurRad="38100" dist="38100" dir="2700000" algn="tl">
                    <a:srgbClr val="000000">
                      <a:alpha val="43137"/>
                    </a:srgbClr>
                  </a:outerShdw>
                </a:effectLst>
                <a:latin typeface="Baskerville Old Face" pitchFamily="18" charset="0"/>
              </a:rPr>
              <a:t>About OMICS Group</a:t>
            </a:r>
            <a:endParaRPr lang="en-US" sz="3600" b="1" dirty="0">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p:txBody>
          <a:bodyPr/>
          <a:lstStyle/>
          <a:p>
            <a:pPr algn="just">
              <a:buFont typeface="Arial" charset="0"/>
              <a:buNone/>
              <a:defRPr/>
            </a:pPr>
            <a:r>
              <a:rPr lang="en-US" sz="2000" dirty="0" smtClean="0">
                <a:latin typeface="+mj-lt"/>
              </a:rPr>
              <a:t>      </a:t>
            </a:r>
            <a:r>
              <a:rPr lang="en-US" sz="2000" dirty="0" smtClean="0">
                <a:effectLst>
                  <a:outerShdw blurRad="38100" dist="38100" dir="2700000" algn="tl">
                    <a:srgbClr val="000000">
                      <a:alpha val="43137"/>
                    </a:srgbClr>
                  </a:outerShdw>
                </a:effectLst>
                <a:latin typeface="+mj-lt"/>
              </a:rPr>
              <a:t>OMICS Group International is an amalgamation of </a:t>
            </a:r>
            <a:r>
              <a:rPr lang="en-US" sz="2000" dirty="0" smtClean="0">
                <a:effectLst>
                  <a:outerShdw blurRad="38100" dist="38100" dir="2700000" algn="tl">
                    <a:srgbClr val="000000">
                      <a:alpha val="43137"/>
                    </a:srgbClr>
                  </a:outerShdw>
                </a:effectLst>
                <a:latin typeface="+mj-lt"/>
                <a:hlinkClick r:id="rId2" tooltip="Open Access publications"/>
              </a:rPr>
              <a:t>Open Access publications</a:t>
            </a:r>
            <a:r>
              <a:rPr lang="en-US" sz="2000" dirty="0" smtClean="0">
                <a:effectLst>
                  <a:outerShdw blurRad="38100" dist="38100" dir="2700000" algn="tl">
                    <a:srgbClr val="000000">
                      <a:alpha val="43137"/>
                    </a:srgbClr>
                  </a:outerShdw>
                </a:effectLst>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effectLst>
                  <a:outerShdw blurRad="38100" dist="38100" dir="2700000" algn="tl">
                    <a:srgbClr val="000000">
                      <a:alpha val="43137"/>
                    </a:srgbClr>
                  </a:outerShdw>
                </a:effectLst>
                <a:latin typeface="+mj-lt"/>
                <a:hlinkClick r:id="rId3" tooltip="scholarly journals"/>
              </a:rPr>
              <a:t>scholarly journals</a:t>
            </a:r>
            <a:r>
              <a:rPr lang="en-US" sz="2000" dirty="0" smtClean="0">
                <a:effectLst>
                  <a:outerShdw blurRad="38100" dist="38100" dir="2700000" algn="tl">
                    <a:srgbClr val="000000">
                      <a:alpha val="43137"/>
                    </a:srgbClr>
                  </a:outerShdw>
                </a:effectLst>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effectLst>
                  <a:outerShdw blurRad="38100" dist="38100" dir="2700000" algn="tl">
                    <a:srgbClr val="000000">
                      <a:alpha val="43137"/>
                    </a:srgbClr>
                  </a:outerShdw>
                </a:effectLst>
                <a:latin typeface="+mj-lt"/>
                <a:hlinkClick r:id="rId4" tooltip="International conferences"/>
              </a:rPr>
              <a:t>International conferences</a:t>
            </a:r>
            <a:r>
              <a:rPr lang="en-US" sz="2000" dirty="0" smtClean="0">
                <a:effectLst>
                  <a:outerShdw blurRad="38100" dist="38100" dir="2700000" algn="tl">
                    <a:srgbClr val="000000">
                      <a:alpha val="43137"/>
                    </a:srgbClr>
                  </a:outerShdw>
                </a:effectLst>
                <a:latin typeface="+mj-lt"/>
              </a:rPr>
              <a:t> annually across the globe, where knowledge transfer takes place through debates, round table discussions, poster presentations, workshops, symposia and exhibitions</a:t>
            </a:r>
            <a:r>
              <a:rPr lang="en-US" sz="1800" dirty="0" smtClean="0">
                <a:effectLst>
                  <a:outerShdw blurRad="38100" dist="38100" dir="2700000" algn="tl">
                    <a:srgbClr val="000000">
                      <a:alpha val="43137"/>
                    </a:srgbClr>
                  </a:outerShdw>
                </a:effectLst>
                <a:latin typeface="+mj-lt"/>
              </a:rPr>
              <a:t>.</a:t>
            </a:r>
            <a:endParaRPr lang="en-US" sz="18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7319400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457200"/>
            <a:ext cx="6858000" cy="707886"/>
          </a:xfrm>
        </p:spPr>
        <p:txBody>
          <a:bodyPr/>
          <a:lstStyle/>
          <a:p>
            <a:r>
              <a:rPr lang="en-US" dirty="0" smtClean="0"/>
              <a:t>Education</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0"/>
            <a:ext cx="2667000" cy="2286000"/>
          </a:xfrm>
          <a:prstGeom prst="rect">
            <a:avLst/>
          </a:prstGeom>
        </p:spPr>
      </p:pic>
      <p:sp>
        <p:nvSpPr>
          <p:cNvPr id="3" name="Subtitle 2"/>
          <p:cNvSpPr>
            <a:spLocks noGrp="1"/>
          </p:cNvSpPr>
          <p:nvPr>
            <p:ph type="subTitle" idx="1"/>
          </p:nvPr>
        </p:nvSpPr>
        <p:spPr>
          <a:xfrm>
            <a:off x="1173892" y="1165086"/>
            <a:ext cx="6858000" cy="461665"/>
          </a:xfrm>
        </p:spPr>
        <p:txBody>
          <a:bodyPr/>
          <a:lstStyle/>
          <a:p>
            <a:r>
              <a:rPr lang="en-US" dirty="0" smtClean="0"/>
              <a:t>Are you current on your knowledge </a:t>
            </a:r>
            <a:endParaRPr lang="en-US" dirty="0"/>
          </a:p>
        </p:txBody>
      </p:sp>
      <p:sp>
        <p:nvSpPr>
          <p:cNvPr id="4" name="TextBox 3"/>
          <p:cNvSpPr txBox="1"/>
          <p:nvPr/>
        </p:nvSpPr>
        <p:spPr>
          <a:xfrm>
            <a:off x="2743200" y="1897686"/>
            <a:ext cx="6172200" cy="5078313"/>
          </a:xfrm>
          <a:prstGeom prst="rect">
            <a:avLst/>
          </a:prstGeom>
          <a:noFill/>
        </p:spPr>
        <p:txBody>
          <a:bodyPr wrap="square" rtlCol="0">
            <a:spAutoFit/>
          </a:bodyPr>
          <a:lstStyle/>
          <a:p>
            <a:r>
              <a:rPr lang="en-US" dirty="0" smtClean="0"/>
              <a:t>Make sure you stay current on the products you are using.  If you are a manufacturer -Know the ingredients and if any are on a “hot list” so that you can explore changing them.</a:t>
            </a:r>
          </a:p>
          <a:p>
            <a:endParaRPr lang="en-US" dirty="0"/>
          </a:p>
          <a:p>
            <a:pPr marL="285750" indent="-285750">
              <a:buFont typeface="Wingdings" panose="05000000000000000000" pitchFamily="2" charset="2"/>
              <a:buChar char="Ø"/>
            </a:pPr>
            <a:r>
              <a:rPr lang="en-US" dirty="0" smtClean="0"/>
              <a:t>Have you spoken with your liability or products liability carrier to know what their expectations are?</a:t>
            </a:r>
          </a:p>
          <a:p>
            <a:endParaRPr lang="en-US" dirty="0" smtClean="0"/>
          </a:p>
          <a:p>
            <a:pPr marL="285750" indent="-285750">
              <a:buFont typeface="Wingdings" panose="05000000000000000000" pitchFamily="2" charset="2"/>
              <a:buChar char="Ø"/>
            </a:pPr>
            <a:r>
              <a:rPr lang="en-US" dirty="0" smtClean="0"/>
              <a:t>Do you know if there are any limits which might affect their defense of you?</a:t>
            </a:r>
          </a:p>
          <a:p>
            <a:endParaRPr lang="en-US" dirty="0" smtClean="0"/>
          </a:p>
          <a:p>
            <a:pPr marL="285750" indent="-285750">
              <a:buFont typeface="Wingdings" panose="05000000000000000000" pitchFamily="2" charset="2"/>
              <a:buChar char="Ø"/>
            </a:pPr>
            <a:r>
              <a:rPr lang="en-US" dirty="0" smtClean="0"/>
              <a:t>Do you have an excess liability coverage policy?</a:t>
            </a:r>
          </a:p>
          <a:p>
            <a:endParaRPr lang="en-US" dirty="0" smtClean="0"/>
          </a:p>
          <a:p>
            <a:pPr marL="285750" indent="-285750">
              <a:buFont typeface="Wingdings" panose="05000000000000000000" pitchFamily="2" charset="2"/>
              <a:buChar char="Ø"/>
            </a:pPr>
            <a:r>
              <a:rPr lang="en-US" dirty="0" smtClean="0"/>
              <a:t>Do you have recall insurance?</a:t>
            </a:r>
          </a:p>
          <a:p>
            <a:endParaRPr lang="en-US" dirty="0" smtClean="0"/>
          </a:p>
          <a:p>
            <a:pPr marL="285750" indent="-285750">
              <a:buFont typeface="Wingdings" panose="05000000000000000000" pitchFamily="2" charset="2"/>
              <a:buChar char="Ø"/>
            </a:pPr>
            <a:r>
              <a:rPr lang="en-US" dirty="0" smtClean="0"/>
              <a:t>Do you have a system in place to stay current with information from the manufacturers or suppliers should a problem arise?</a:t>
            </a:r>
          </a:p>
          <a:p>
            <a:endParaRPr lang="en-US" dirty="0"/>
          </a:p>
        </p:txBody>
      </p:sp>
    </p:spTree>
    <p:extLst>
      <p:ext uri="{BB962C8B-B14F-4D97-AF65-F5344CB8AC3E}">
        <p14:creationId xmlns:p14="http://schemas.microsoft.com/office/powerpoint/2010/main" val="4195419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3050"/>
            <a:ext cx="2438400" cy="1162050"/>
          </a:xfrm>
        </p:spPr>
        <p:txBody>
          <a:bodyPr/>
          <a:lstStyle/>
          <a:p>
            <a:pPr algn="ctr"/>
            <a:r>
              <a:rPr lang="en-US" dirty="0" smtClean="0"/>
              <a:t>Cosmetologist Client Information</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343400" y="1169984"/>
            <a:ext cx="4648200" cy="4059245"/>
          </a:xfrm>
        </p:spPr>
      </p:pic>
      <p:sp>
        <p:nvSpPr>
          <p:cNvPr id="4" name="Text Placeholder 3"/>
          <p:cNvSpPr>
            <a:spLocks noGrp="1"/>
          </p:cNvSpPr>
          <p:nvPr>
            <p:ph type="body" sz="half" idx="2"/>
          </p:nvPr>
        </p:nvSpPr>
        <p:spPr>
          <a:xfrm>
            <a:off x="1219200" y="1435100"/>
            <a:ext cx="2685256" cy="5194300"/>
          </a:xfrm>
        </p:spPr>
        <p:txBody>
          <a:bodyPr/>
          <a:lstStyle/>
          <a:p>
            <a:pPr marL="285750" indent="-285750">
              <a:buFont typeface="Wingdings" panose="05000000000000000000" pitchFamily="2" charset="2"/>
              <a:buChar char="ü"/>
            </a:pPr>
            <a:r>
              <a:rPr lang="en-US" b="1" dirty="0" smtClean="0"/>
              <a:t>Always take notice of client currents state when they come in for their appointment</a:t>
            </a:r>
          </a:p>
          <a:p>
            <a:pPr marL="285750" indent="-285750">
              <a:buFont typeface="Wingdings" panose="05000000000000000000" pitchFamily="2" charset="2"/>
              <a:buChar char="ü"/>
            </a:pPr>
            <a:endParaRPr lang="en-US" b="1" dirty="0"/>
          </a:p>
          <a:p>
            <a:pPr marL="285750" indent="-285750">
              <a:buFont typeface="Wingdings" panose="05000000000000000000" pitchFamily="2" charset="2"/>
              <a:buChar char="ü"/>
            </a:pPr>
            <a:r>
              <a:rPr lang="en-US" b="1" dirty="0" smtClean="0"/>
              <a:t>Take a picture of the client’s appearance – before picture</a:t>
            </a:r>
          </a:p>
          <a:p>
            <a:pPr marL="285750" indent="-285750">
              <a:buFont typeface="Wingdings" panose="05000000000000000000" pitchFamily="2" charset="2"/>
              <a:buChar char="ü"/>
            </a:pPr>
            <a:endParaRPr lang="en-US" b="1" dirty="0"/>
          </a:p>
          <a:p>
            <a:pPr marL="285750" indent="-285750">
              <a:buFont typeface="Wingdings" panose="05000000000000000000" pitchFamily="2" charset="2"/>
              <a:buChar char="ü"/>
            </a:pPr>
            <a:r>
              <a:rPr lang="en-US" b="1" dirty="0" smtClean="0"/>
              <a:t>Ask client what they have been using and are currently using so that you have a clear picture of what you are starting with.</a:t>
            </a:r>
          </a:p>
          <a:p>
            <a:pPr marL="285750" indent="-285750">
              <a:buFont typeface="Wingdings" panose="05000000000000000000" pitchFamily="2" charset="2"/>
              <a:buChar char="ü"/>
            </a:pPr>
            <a:endParaRPr lang="en-US" b="1" dirty="0"/>
          </a:p>
          <a:p>
            <a:pPr marL="285750" indent="-285750">
              <a:buFont typeface="Wingdings" panose="05000000000000000000" pitchFamily="2" charset="2"/>
              <a:buChar char="ü"/>
            </a:pPr>
            <a:r>
              <a:rPr lang="en-US" b="1" dirty="0" smtClean="0"/>
              <a:t>Get client to sign an acknowledgement of services and waiver for chemical treatments</a:t>
            </a:r>
          </a:p>
          <a:p>
            <a:pPr marL="285750" indent="-285750">
              <a:buFont typeface="Wingdings" panose="05000000000000000000" pitchFamily="2" charset="2"/>
              <a:buChar char="ü"/>
            </a:pPr>
            <a:endParaRPr lang="en-US" b="1" dirty="0"/>
          </a:p>
          <a:p>
            <a:pPr marL="285750" indent="-285750">
              <a:buFont typeface="Wingdings" panose="05000000000000000000" pitchFamily="2" charset="2"/>
              <a:buChar char="ü"/>
            </a:pPr>
            <a:r>
              <a:rPr lang="en-US" b="1" dirty="0" smtClean="0"/>
              <a:t>Take a picture of client after services</a:t>
            </a:r>
          </a:p>
          <a:p>
            <a:endParaRPr lang="en-US" b="1" dirty="0" smtClean="0"/>
          </a:p>
          <a:p>
            <a:endParaRPr lang="en-US" b="1" dirty="0"/>
          </a:p>
        </p:txBody>
      </p:sp>
    </p:spTree>
    <p:extLst>
      <p:ext uri="{BB962C8B-B14F-4D97-AF65-F5344CB8AC3E}">
        <p14:creationId xmlns:p14="http://schemas.microsoft.com/office/powerpoint/2010/main" val="2268962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301359"/>
            <a:ext cx="3008313" cy="1162050"/>
          </a:xfrm>
        </p:spPr>
        <p:txBody>
          <a:bodyPr/>
          <a:lstStyle/>
          <a:p>
            <a:r>
              <a:rPr lang="en-US" dirty="0" smtClean="0"/>
              <a:t>Manufacturer’s Consumer</a:t>
            </a:r>
            <a:br>
              <a:rPr lang="en-US" dirty="0" smtClean="0"/>
            </a:b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75050" y="1463409"/>
            <a:ext cx="5111750" cy="3472394"/>
          </a:xfrm>
        </p:spPr>
      </p:pic>
      <p:sp>
        <p:nvSpPr>
          <p:cNvPr id="5" name="Text Placeholder 4"/>
          <p:cNvSpPr>
            <a:spLocks noGrp="1"/>
          </p:cNvSpPr>
          <p:nvPr>
            <p:ph type="body" sz="half" idx="2"/>
          </p:nvPr>
        </p:nvSpPr>
        <p:spPr>
          <a:xfrm>
            <a:off x="1295400" y="1435100"/>
            <a:ext cx="2279650" cy="4691063"/>
          </a:xfrm>
        </p:spPr>
        <p:txBody>
          <a:bodyPr/>
          <a:lstStyle/>
          <a:p>
            <a:pPr marL="285750" indent="-285750">
              <a:buFont typeface="Wingdings" panose="05000000000000000000" pitchFamily="2" charset="2"/>
              <a:buChar char="ü"/>
            </a:pPr>
            <a:r>
              <a:rPr lang="en-US" dirty="0" smtClean="0"/>
              <a:t>Have a consumer services policy and procedure in place</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Have a designated person or persons who speak with your consumer.  Do not have random employees answering consumer calls. </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Know the requirements of your products liability policy</a:t>
            </a:r>
          </a:p>
          <a:p>
            <a:endParaRPr lang="en-US" dirty="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276405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700" dirty="0" smtClean="0"/>
              <a:t>Don’t throw blame</a:t>
            </a:r>
            <a:r>
              <a:rPr lang="en-US" dirty="0" smtClean="0"/>
              <a:t/>
            </a:r>
            <a:br>
              <a:rPr lang="en-US" dirty="0" smtClean="0"/>
            </a:b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815246"/>
            <a:ext cx="1447800" cy="2049462"/>
          </a:xfrm>
          <a:prstGeom prst="rect">
            <a:avLst/>
          </a:prstGeom>
        </p:spPr>
      </p:pic>
      <p:sp>
        <p:nvSpPr>
          <p:cNvPr id="4" name="TextBox 3"/>
          <p:cNvSpPr txBox="1"/>
          <p:nvPr/>
        </p:nvSpPr>
        <p:spPr>
          <a:xfrm>
            <a:off x="1147119" y="2030327"/>
            <a:ext cx="7772400" cy="2585323"/>
          </a:xfrm>
          <a:prstGeom prst="rect">
            <a:avLst/>
          </a:prstGeom>
          <a:noFill/>
        </p:spPr>
        <p:txBody>
          <a:bodyPr wrap="square" rtlCol="0">
            <a:spAutoFit/>
          </a:bodyPr>
          <a:lstStyle/>
          <a:p>
            <a:r>
              <a:rPr lang="en-US" dirty="0" smtClean="0"/>
              <a:t>If you have a consumer/client who contacts you and says they have been injured.  Don’t throw blame, if you are the cosmetologist, don’t tell the consumer that the product was bad.  You don’t want the manufacturer placing blame on your by questioning your competence.  The most likely cause is that the consumer didn’t give you all of the information you needed to choose the best product for them.  If you throw blame on the manufacturer, then you will find yourself fighting with the consumer an the manufacturer.</a:t>
            </a:r>
          </a:p>
          <a:p>
            <a:endParaRPr lang="en-US" dirty="0"/>
          </a:p>
          <a:p>
            <a:r>
              <a:rPr lang="en-US" dirty="0" smtClean="0"/>
              <a:t>You want to contact the manufacturer and have them as an ally not an enemy. </a:t>
            </a:r>
            <a:endParaRPr lang="en-US" dirty="0"/>
          </a:p>
        </p:txBody>
      </p:sp>
    </p:spTree>
    <p:extLst>
      <p:ext uri="{BB962C8B-B14F-4D97-AF65-F5344CB8AC3E}">
        <p14:creationId xmlns:p14="http://schemas.microsoft.com/office/powerpoint/2010/main" val="398609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632269060"/>
              </p:ext>
            </p:extLst>
          </p:nvPr>
        </p:nvGraphicFramePr>
        <p:xfrm>
          <a:off x="152400" y="1447800"/>
          <a:ext cx="8839200" cy="4038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457200" y="533400"/>
            <a:ext cx="7772400" cy="584775"/>
          </a:xfrm>
          <a:prstGeom prst="rect">
            <a:avLst/>
          </a:prstGeom>
          <a:noFill/>
        </p:spPr>
        <p:txBody>
          <a:bodyPr wrap="square" rtlCol="0">
            <a:spAutoFit/>
          </a:bodyPr>
          <a:lstStyle/>
          <a:p>
            <a:r>
              <a:rPr lang="en-US" sz="3200" b="1" dirty="0" smtClean="0"/>
              <a:t>If you receive a complaint are you ready?</a:t>
            </a:r>
            <a:endParaRPr lang="en-US" sz="3200" b="1" dirty="0"/>
          </a:p>
        </p:txBody>
      </p:sp>
    </p:spTree>
    <p:extLst>
      <p:ext uri="{BB962C8B-B14F-4D97-AF65-F5344CB8AC3E}">
        <p14:creationId xmlns:p14="http://schemas.microsoft.com/office/powerpoint/2010/main" val="342756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186737" cy="1143000"/>
          </a:xfrm>
          <a:ln w="3175"/>
        </p:spPr>
        <p:txBody>
          <a:bodyPr/>
          <a:lstStyle/>
          <a:p>
            <a:pPr>
              <a:defRPr/>
            </a:pPr>
            <a:r>
              <a:rPr lang="en-US" sz="3600" b="1" dirty="0" smtClean="0">
                <a:latin typeface="Baskerville Old Face" pitchFamily="18" charset="0"/>
              </a:rPr>
              <a:t>Lets Meet again at Cosmetology-2015</a:t>
            </a:r>
            <a:endParaRPr lang="en-US" sz="3600" b="1" dirty="0">
              <a:latin typeface="Baskerville Old Face" pitchFamily="18" charset="0"/>
            </a:endParaRPr>
          </a:p>
        </p:txBody>
      </p:sp>
      <p:sp>
        <p:nvSpPr>
          <p:cNvPr id="3" name="Content Placeholder 2"/>
          <p:cNvSpPr>
            <a:spLocks noGrp="1"/>
          </p:cNvSpPr>
          <p:nvPr>
            <p:ph idx="1"/>
          </p:nvPr>
        </p:nvSpPr>
        <p:spPr>
          <a:xfrm>
            <a:off x="642938" y="1714500"/>
            <a:ext cx="8001000" cy="3643313"/>
          </a:xfrm>
          <a:ln w="19050">
            <a:solidFill>
              <a:srgbClr val="002060"/>
            </a:solidFill>
          </a:ln>
        </p:spPr>
        <p:txBody>
          <a:bodyPr>
            <a:normAutofit/>
          </a:bodyPr>
          <a:lstStyle/>
          <a:p>
            <a:pPr algn="ctr">
              <a:buFont typeface="Arial" charset="0"/>
              <a:buNone/>
              <a:defRPr/>
            </a:pPr>
            <a:r>
              <a:rPr lang="en-US" sz="2800" b="1" dirty="0" smtClean="0"/>
              <a:t>4</a:t>
            </a:r>
            <a:r>
              <a:rPr lang="en-US" sz="2800" b="1" baseline="30000" dirty="0" smtClean="0"/>
              <a:t>th</a:t>
            </a:r>
            <a:r>
              <a:rPr lang="en-US" sz="2800" b="1" dirty="0"/>
              <a:t> International Conference and Expo </a:t>
            </a:r>
            <a:endParaRPr lang="en-US" sz="2800" b="1" dirty="0" smtClean="0"/>
          </a:p>
          <a:p>
            <a:pPr algn="ctr">
              <a:buFont typeface="Arial" charset="0"/>
              <a:buNone/>
              <a:defRPr/>
            </a:pPr>
            <a:r>
              <a:rPr lang="en-US" sz="2800" b="1" dirty="0" smtClean="0"/>
              <a:t>On</a:t>
            </a:r>
            <a:r>
              <a:rPr lang="en-US" sz="2800" b="1" dirty="0"/>
              <a:t/>
            </a:r>
            <a:br>
              <a:rPr lang="en-US" sz="2800" b="1" dirty="0"/>
            </a:br>
            <a:r>
              <a:rPr lang="en-US" sz="2800" b="1" dirty="0"/>
              <a:t>Cosmetology &amp; </a:t>
            </a:r>
            <a:r>
              <a:rPr lang="en-US" sz="2800" b="1" dirty="0" smtClean="0"/>
              <a:t>Trichology</a:t>
            </a:r>
          </a:p>
          <a:p>
            <a:pPr algn="ctr">
              <a:buFont typeface="Arial" charset="0"/>
              <a:buNone/>
              <a:defRPr/>
            </a:pPr>
            <a:r>
              <a:rPr lang="en-US" sz="2400" b="1" dirty="0" smtClean="0">
                <a:solidFill>
                  <a:schemeClr val="accent2">
                    <a:lumMod val="50000"/>
                  </a:schemeClr>
                </a:solidFill>
                <a:effectLst>
                  <a:outerShdw blurRad="38100" dist="38100" dir="2700000" algn="tl">
                    <a:srgbClr val="000000">
                      <a:alpha val="43137"/>
                    </a:srgbClr>
                  </a:outerShdw>
                </a:effectLst>
                <a:latin typeface="Arial Black" pitchFamily="34" charset="0"/>
              </a:rPr>
              <a:t>June 22-24, </a:t>
            </a:r>
            <a:r>
              <a:rPr lang="en-US" sz="2400" b="1" smtClean="0">
                <a:solidFill>
                  <a:schemeClr val="accent2">
                    <a:lumMod val="50000"/>
                  </a:schemeClr>
                </a:solidFill>
                <a:effectLst>
                  <a:outerShdw blurRad="38100" dist="38100" dir="2700000" algn="tl">
                    <a:srgbClr val="000000">
                      <a:alpha val="43137"/>
                    </a:srgbClr>
                  </a:outerShdw>
                </a:effectLst>
                <a:latin typeface="Arial Black" pitchFamily="34" charset="0"/>
              </a:rPr>
              <a:t>2015 </a:t>
            </a:r>
            <a:r>
              <a:rPr lang="en-US" b="1">
                <a:solidFill>
                  <a:schemeClr val="accent2">
                    <a:lumMod val="50000"/>
                  </a:schemeClr>
                </a:solidFill>
                <a:effectLst>
                  <a:outerShdw blurRad="38100" dist="38100" dir="2700000" algn="tl">
                    <a:srgbClr val="000000">
                      <a:alpha val="43137"/>
                    </a:srgbClr>
                  </a:outerShdw>
                </a:effectLst>
                <a:latin typeface="Arial Black" pitchFamily="34" charset="0"/>
              </a:rPr>
              <a:t>Philadelphia, </a:t>
            </a:r>
            <a:r>
              <a:rPr lang="en-US" sz="2400" b="1" dirty="0" smtClean="0">
                <a:solidFill>
                  <a:schemeClr val="accent2">
                    <a:lumMod val="50000"/>
                  </a:schemeClr>
                </a:solidFill>
                <a:effectLst>
                  <a:outerShdw blurRad="38100" dist="38100" dir="2700000" algn="tl">
                    <a:srgbClr val="000000">
                      <a:alpha val="43137"/>
                    </a:srgbClr>
                  </a:outerShdw>
                </a:effectLst>
                <a:latin typeface="Arial Black" pitchFamily="34" charset="0"/>
              </a:rPr>
              <a:t>USA</a:t>
            </a:r>
          </a:p>
          <a:p>
            <a:pPr algn="ctr">
              <a:buFont typeface="Arial" charset="0"/>
              <a:buNone/>
              <a:defRPr/>
            </a:pPr>
            <a:r>
              <a:rPr lang="en-US" sz="2400" b="1" dirty="0" smtClean="0">
                <a:solidFill>
                  <a:srgbClr val="C00000"/>
                </a:solidFill>
                <a:effectLst>
                  <a:outerShdw blurRad="38100" dist="38100" dir="2700000" algn="tl">
                    <a:srgbClr val="000000">
                      <a:alpha val="43137"/>
                    </a:srgbClr>
                  </a:outerShdw>
                </a:effectLst>
              </a:rPr>
              <a:t>Theme: </a:t>
            </a:r>
            <a:r>
              <a:rPr lang="en-US" sz="2400" dirty="0"/>
              <a:t>Cosmetology and Trichology: Tracking and Tackling its </a:t>
            </a:r>
            <a:r>
              <a:rPr lang="en-US" sz="2400" dirty="0" smtClean="0"/>
              <a:t>Consequences</a:t>
            </a:r>
          </a:p>
          <a:p>
            <a:pPr algn="ctr">
              <a:buFont typeface="Arial" charset="0"/>
              <a:buNone/>
              <a:defRPr/>
            </a:pPr>
            <a:r>
              <a:rPr lang="en-US" sz="2400" b="1" i="1" dirty="0">
                <a:effectLst>
                  <a:outerShdw blurRad="38100" dist="38100" dir="2700000" algn="tl">
                    <a:srgbClr val="000000">
                      <a:alpha val="43137"/>
                    </a:srgbClr>
                  </a:outerShdw>
                </a:effectLst>
              </a:rPr>
              <a:t>Website</a:t>
            </a:r>
            <a:r>
              <a:rPr lang="en-US" sz="2400" b="1" i="1" dirty="0" smtClean="0">
                <a:effectLst>
                  <a:outerShdw blurRad="38100" dist="38100" dir="2700000" algn="tl">
                    <a:srgbClr val="000000">
                      <a:alpha val="43137"/>
                    </a:srgbClr>
                  </a:outerShdw>
                </a:effectLst>
              </a:rPr>
              <a:t>: </a:t>
            </a:r>
            <a:r>
              <a:rPr lang="en-US" sz="2400" b="1" i="1" dirty="0" smtClean="0">
                <a:effectLst>
                  <a:outerShdw blurRad="38100" dist="38100" dir="2700000" algn="tl">
                    <a:srgbClr val="000000">
                      <a:alpha val="43137"/>
                    </a:srgbClr>
                  </a:outerShdw>
                </a:effectLst>
                <a:hlinkClick r:id="rId2"/>
              </a:rPr>
              <a:t>http</a:t>
            </a:r>
            <a:r>
              <a:rPr lang="en-US" sz="2400" b="1" i="1" dirty="0">
                <a:effectLst>
                  <a:outerShdw blurRad="38100" dist="38100" dir="2700000" algn="tl">
                    <a:srgbClr val="000000">
                      <a:alpha val="43137"/>
                    </a:srgbClr>
                  </a:outerShdw>
                </a:effectLst>
                <a:hlinkClick r:id="rId2"/>
              </a:rPr>
              <a:t>://cosmetology-trichology.conferenceseries.com</a:t>
            </a:r>
            <a:r>
              <a:rPr lang="en-US" sz="2400" b="1" i="1" dirty="0" smtClean="0">
                <a:effectLst>
                  <a:outerShdw blurRad="38100" dist="38100" dir="2700000" algn="tl">
                    <a:srgbClr val="000000">
                      <a:alpha val="43137"/>
                    </a:srgbClr>
                  </a:outerShdw>
                </a:effectLst>
                <a:hlinkClick r:id="rId2"/>
              </a:rPr>
              <a:t>/</a:t>
            </a:r>
            <a:endParaRPr lang="en-US" sz="2400" b="1" i="1" dirty="0" smtClean="0">
              <a:effectLst>
                <a:outerShdw blurRad="38100" dist="38100" dir="2700000" algn="tl">
                  <a:srgbClr val="000000">
                    <a:alpha val="43137"/>
                  </a:srgbClr>
                </a:outerShdw>
              </a:effectLst>
            </a:endParaRPr>
          </a:p>
          <a:p>
            <a:pPr algn="ctr">
              <a:buFont typeface="Arial" charset="0"/>
              <a:buNone/>
              <a:defRPr/>
            </a:pPr>
            <a:endParaRPr lang="en-US" sz="24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2330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a:defRPr/>
            </a:pPr>
            <a:r>
              <a:rPr lang="en-US" sz="3600" b="1" dirty="0" smtClean="0">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0" y="1571625"/>
            <a:ext cx="7972425" cy="4483100"/>
          </a:xfrm>
        </p:spPr>
        <p:txBody>
          <a:bodyPr/>
          <a:lstStyle/>
          <a:p>
            <a:pPr algn="just">
              <a:buFont typeface="Arial" charset="0"/>
              <a:buNone/>
              <a:defRPr/>
            </a:pPr>
            <a:r>
              <a:rPr lang="en-US" sz="2000" dirty="0" smtClean="0">
                <a:effectLst>
                  <a:outerShdw blurRad="38100" dist="38100" dir="2700000" algn="tl">
                    <a:srgbClr val="000000">
                      <a:alpha val="43137"/>
                    </a:srgbClr>
                  </a:outerShdw>
                </a:effectLst>
                <a:latin typeface="+mj-lt"/>
              </a:rPr>
              <a:t>     OMICS Group International is a pioneer and leading science event organizer, which publishes around 400 open access journals and conducts over 300 Medical, Clinical, Engineering, Life Sciences, </a:t>
            </a:r>
            <a:r>
              <a:rPr lang="en-US" sz="2000" dirty="0" err="1" smtClean="0">
                <a:effectLst>
                  <a:outerShdw blurRad="38100" dist="38100" dir="2700000" algn="tl">
                    <a:srgbClr val="000000">
                      <a:alpha val="43137"/>
                    </a:srgbClr>
                  </a:outerShdw>
                </a:effectLst>
                <a:latin typeface="+mj-lt"/>
              </a:rPr>
              <a:t>Phrama</a:t>
            </a:r>
            <a:r>
              <a:rPr lang="en-US" sz="2000" dirty="0" smtClean="0">
                <a:effectLst>
                  <a:outerShdw blurRad="38100" dist="38100" dir="2700000" algn="tl">
                    <a:srgbClr val="000000">
                      <a:alpha val="43137"/>
                    </a:srgbClr>
                  </a:outerShdw>
                </a:effectLst>
                <a:latin typeface="+mj-lt"/>
              </a:rPr>
              <a:t> scientific conferences all over the globe annually with the support of more than 1000 scientific associations and 30,000 editorial board members and 3.5 million followers to its credit.</a:t>
            </a:r>
            <a:br>
              <a:rPr lang="en-US" sz="2000" dirty="0" smtClean="0">
                <a:effectLst>
                  <a:outerShdw blurRad="38100" dist="38100" dir="2700000" algn="tl">
                    <a:srgbClr val="000000">
                      <a:alpha val="43137"/>
                    </a:srgbClr>
                  </a:outerShdw>
                </a:effectLst>
                <a:latin typeface="+mj-lt"/>
              </a:rPr>
            </a:br>
            <a:endParaRPr lang="en-US" sz="2000" dirty="0" smtClean="0">
              <a:effectLst>
                <a:outerShdw blurRad="38100" dist="38100" dir="2700000" algn="tl">
                  <a:srgbClr val="000000">
                    <a:alpha val="43137"/>
                  </a:srgbClr>
                </a:outerShdw>
              </a:effectLst>
              <a:latin typeface="+mj-lt"/>
            </a:endParaRPr>
          </a:p>
          <a:p>
            <a:pPr algn="just">
              <a:buFont typeface="Arial" charset="0"/>
              <a:buNone/>
              <a:defRPr/>
            </a:pPr>
            <a:r>
              <a:rPr lang="en-US" sz="2000" dirty="0" smtClean="0">
                <a:effectLst>
                  <a:outerShdw blurRad="38100" dist="38100" dir="2700000" algn="tl">
                    <a:srgbClr val="000000">
                      <a:alpha val="43137"/>
                    </a:srgbClr>
                  </a:outerShdw>
                </a:effectLst>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Bengaluru and Mumbai.</a:t>
            </a:r>
          </a:p>
          <a:p>
            <a:pPr>
              <a:defRPr/>
            </a:pPr>
            <a:endParaRPr lang="en-US" dirty="0"/>
          </a:p>
        </p:txBody>
      </p:sp>
    </p:spTree>
    <p:extLst>
      <p:ext uri="{BB962C8B-B14F-4D97-AF65-F5344CB8AC3E}">
        <p14:creationId xmlns:p14="http://schemas.microsoft.com/office/powerpoint/2010/main" val="1854884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193121"/>
            <a:ext cx="6858000" cy="2554545"/>
          </a:xfrm>
        </p:spPr>
        <p:txBody>
          <a:bodyPr/>
          <a:lstStyle/>
          <a:p>
            <a:pPr algn="ctr"/>
            <a:r>
              <a:rPr lang="en-US" dirty="0" smtClean="0"/>
              <a:t>Why Product Education is the most effective proactive approach to defending frivolous litigation</a:t>
            </a:r>
            <a:endParaRPr lang="en-US" dirty="0"/>
          </a:p>
        </p:txBody>
      </p:sp>
      <p:sp>
        <p:nvSpPr>
          <p:cNvPr id="5" name="Subtitle 4"/>
          <p:cNvSpPr>
            <a:spLocks noGrp="1"/>
          </p:cNvSpPr>
          <p:nvPr>
            <p:ph type="subTitle" idx="1"/>
          </p:nvPr>
        </p:nvSpPr>
        <p:spPr>
          <a:xfrm>
            <a:off x="1143000" y="3200400"/>
            <a:ext cx="6858000" cy="904863"/>
          </a:xfrm>
        </p:spPr>
        <p:txBody>
          <a:bodyPr/>
          <a:lstStyle/>
          <a:p>
            <a:r>
              <a:rPr lang="en-US" dirty="0" smtClean="0"/>
              <a:t>Tabitha Odell</a:t>
            </a:r>
          </a:p>
          <a:p>
            <a:r>
              <a:rPr lang="en-US" dirty="0" smtClean="0"/>
              <a:t>Cosmetic Answers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615" y="228600"/>
            <a:ext cx="7772400" cy="1382326"/>
          </a:xfrm>
        </p:spPr>
        <p:txBody>
          <a:bodyPr/>
          <a:lstStyle/>
          <a:p>
            <a:pPr algn="ctr"/>
            <a:r>
              <a:rPr lang="en-US" dirty="0" smtClean="0"/>
              <a:t>Motivation for action</a:t>
            </a:r>
            <a:endParaRPr lang="en-US" dirty="0"/>
          </a:p>
        </p:txBody>
      </p:sp>
      <p:sp>
        <p:nvSpPr>
          <p:cNvPr id="3" name="Text Placeholder 2"/>
          <p:cNvSpPr>
            <a:spLocks noGrp="1"/>
          </p:cNvSpPr>
          <p:nvPr>
            <p:ph type="body" idx="1"/>
          </p:nvPr>
        </p:nvSpPr>
        <p:spPr>
          <a:xfrm>
            <a:off x="1447799" y="1295400"/>
            <a:ext cx="7315201" cy="2819400"/>
          </a:xfrm>
        </p:spPr>
        <p:txBody>
          <a:bodyPr>
            <a:normAutofit lnSpcReduction="10000"/>
          </a:bodyPr>
          <a:lstStyle/>
          <a:p>
            <a:r>
              <a:rPr lang="en-US" dirty="0" smtClean="0"/>
              <a:t>America is currently one of the most litigious societies.  We find that there are many frivolous complaints filed against service providers and product manufacturers where the complainant knows that there is no real problem, they just want to see how much they can get.  These people are practiced in the art of pretending and are usually very convincing in their argument.</a:t>
            </a:r>
          </a:p>
          <a:p>
            <a:endParaRPr lang="en-US" dirty="0" smtClean="0"/>
          </a:p>
          <a:p>
            <a:r>
              <a:rPr lang="en-US" dirty="0" smtClean="0"/>
              <a:t>We must prepare for these people and defend our services and products.</a:t>
            </a:r>
            <a:endParaRPr lang="en-US" dirty="0"/>
          </a:p>
        </p:txBody>
      </p:sp>
    </p:spTree>
    <p:extLst>
      <p:ext uri="{BB962C8B-B14F-4D97-AF65-F5344CB8AC3E}">
        <p14:creationId xmlns:p14="http://schemas.microsoft.com/office/powerpoint/2010/main" val="224684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457200"/>
            <a:ext cx="8305800" cy="1477328"/>
          </a:xfrm>
          <a:prstGeom prst="rect">
            <a:avLst/>
          </a:prstGeom>
          <a:noFill/>
        </p:spPr>
        <p:txBody>
          <a:bodyPr wrap="square" rtlCol="0">
            <a:spAutoFit/>
          </a:bodyPr>
          <a:lstStyle/>
          <a:p>
            <a:r>
              <a:rPr lang="en-US" sz="2400" dirty="0" smtClean="0"/>
              <a:t>The first thing in preparing for consumer issues is to have a consumer relations plan in place.  That plan will start with the 4 core elements of customer strategy </a:t>
            </a:r>
            <a:endParaRPr lang="en-US" sz="2400" dirty="0"/>
          </a:p>
          <a:p>
            <a:r>
              <a:rPr lang="en-US" dirty="0" smtClean="0"/>
              <a:t> </a:t>
            </a:r>
            <a:endParaRPr lang="en-US" dirty="0"/>
          </a:p>
        </p:txBody>
      </p:sp>
      <p:graphicFrame>
        <p:nvGraphicFramePr>
          <p:cNvPr id="7" name="Diagram 6"/>
          <p:cNvGraphicFramePr/>
          <p:nvPr>
            <p:extLst>
              <p:ext uri="{D42A27DB-BD31-4B8C-83A1-F6EECF244321}">
                <p14:modId xmlns:p14="http://schemas.microsoft.com/office/powerpoint/2010/main" val="3171372010"/>
              </p:ext>
            </p:extLst>
          </p:nvPr>
        </p:nvGraphicFramePr>
        <p:xfrm>
          <a:off x="1981200" y="1905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26146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228600"/>
            <a:ext cx="8458200" cy="830997"/>
          </a:xfrm>
          <a:prstGeom prst="rect">
            <a:avLst/>
          </a:prstGeom>
          <a:noFill/>
        </p:spPr>
        <p:txBody>
          <a:bodyPr wrap="square" rtlCol="0">
            <a:spAutoFit/>
          </a:bodyPr>
          <a:lstStyle/>
          <a:p>
            <a:pPr algn="ctr"/>
            <a:r>
              <a:rPr lang="en-US" sz="3000" b="1" dirty="0" smtClean="0"/>
              <a:t>Defining the 4 core elements of customer strategy </a:t>
            </a:r>
            <a:endParaRPr lang="en-US" sz="3000" b="1" dirty="0"/>
          </a:p>
          <a:p>
            <a:r>
              <a:rPr lang="en-US" dirty="0" smtClean="0"/>
              <a:t> </a:t>
            </a:r>
            <a:endParaRPr lang="en-US" dirty="0"/>
          </a:p>
        </p:txBody>
      </p:sp>
      <p:graphicFrame>
        <p:nvGraphicFramePr>
          <p:cNvPr id="7" name="Diagram 6"/>
          <p:cNvGraphicFramePr/>
          <p:nvPr>
            <p:extLst>
              <p:ext uri="{D42A27DB-BD31-4B8C-83A1-F6EECF244321}">
                <p14:modId xmlns:p14="http://schemas.microsoft.com/office/powerpoint/2010/main" val="921840103"/>
              </p:ext>
            </p:extLst>
          </p:nvPr>
        </p:nvGraphicFramePr>
        <p:xfrm>
          <a:off x="1447800" y="1295400"/>
          <a:ext cx="7391400" cy="46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7777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254" y="381000"/>
            <a:ext cx="6858000" cy="707886"/>
          </a:xfrm>
        </p:spPr>
        <p:txBody>
          <a:bodyPr/>
          <a:lstStyle/>
          <a:p>
            <a:r>
              <a:rPr lang="en-US" dirty="0" smtClean="0"/>
              <a:t>Service Reliability </a:t>
            </a:r>
            <a:endParaRPr lang="en-US" dirty="0"/>
          </a:p>
        </p:txBody>
      </p:sp>
      <p:sp>
        <p:nvSpPr>
          <p:cNvPr id="3" name="Subtitle 2"/>
          <p:cNvSpPr>
            <a:spLocks noGrp="1"/>
          </p:cNvSpPr>
          <p:nvPr>
            <p:ph type="subTitle" idx="1"/>
          </p:nvPr>
        </p:nvSpPr>
        <p:spPr>
          <a:xfrm>
            <a:off x="1013254" y="1088886"/>
            <a:ext cx="6858000" cy="461665"/>
          </a:xfrm>
        </p:spPr>
        <p:txBody>
          <a:bodyPr/>
          <a:lstStyle/>
          <a:p>
            <a:r>
              <a:rPr lang="en-US" dirty="0" smtClean="0"/>
              <a:t>Consistency of Information provided to the consumer</a:t>
            </a:r>
            <a:endParaRPr lang="en-US" dirty="0"/>
          </a:p>
        </p:txBody>
      </p:sp>
      <p:sp>
        <p:nvSpPr>
          <p:cNvPr id="4" name="TextBox 3"/>
          <p:cNvSpPr txBox="1"/>
          <p:nvPr/>
        </p:nvSpPr>
        <p:spPr>
          <a:xfrm>
            <a:off x="2895600" y="1981200"/>
            <a:ext cx="6019800" cy="2308324"/>
          </a:xfrm>
          <a:prstGeom prst="rect">
            <a:avLst/>
          </a:prstGeom>
          <a:noFill/>
        </p:spPr>
        <p:txBody>
          <a:bodyPr wrap="square" rtlCol="0">
            <a:spAutoFit/>
          </a:bodyPr>
          <a:lstStyle/>
          <a:p>
            <a:r>
              <a:rPr lang="en-US" dirty="0" smtClean="0"/>
              <a:t>When dealing with the consumer it is imperative that you have consistency of information.  This is where you provide education for your consumer.</a:t>
            </a:r>
          </a:p>
          <a:p>
            <a:endParaRPr lang="en-US" dirty="0"/>
          </a:p>
          <a:p>
            <a:r>
              <a:rPr lang="en-US" dirty="0" smtClean="0"/>
              <a:t>All of your avenues to messaging for the consumer must say the same thing the same way and anyone who has contact with your consumer must maintain the same consistency when interacting with the consumer. </a:t>
            </a:r>
            <a:endParaRPr lang="en-US" dirty="0"/>
          </a:p>
        </p:txBody>
      </p:sp>
    </p:spTree>
    <p:extLst>
      <p:ext uri="{BB962C8B-B14F-4D97-AF65-F5344CB8AC3E}">
        <p14:creationId xmlns:p14="http://schemas.microsoft.com/office/powerpoint/2010/main" val="3517548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13254" y="381000"/>
            <a:ext cx="6858000" cy="707886"/>
          </a:xfrm>
        </p:spPr>
        <p:txBody>
          <a:bodyPr/>
          <a:lstStyle/>
          <a:p>
            <a:r>
              <a:rPr lang="en-US" dirty="0" smtClean="0"/>
              <a:t>Product education</a:t>
            </a:r>
            <a:endParaRPr lang="en-US" dirty="0"/>
          </a:p>
        </p:txBody>
      </p:sp>
      <p:sp>
        <p:nvSpPr>
          <p:cNvPr id="3" name="Subtitle 2"/>
          <p:cNvSpPr>
            <a:spLocks noGrp="1"/>
          </p:cNvSpPr>
          <p:nvPr>
            <p:ph type="subTitle" idx="1"/>
          </p:nvPr>
        </p:nvSpPr>
        <p:spPr>
          <a:xfrm>
            <a:off x="1013254" y="1088886"/>
            <a:ext cx="6858000" cy="461665"/>
          </a:xfrm>
        </p:spPr>
        <p:txBody>
          <a:bodyPr/>
          <a:lstStyle/>
          <a:p>
            <a:r>
              <a:rPr lang="en-US" dirty="0" smtClean="0"/>
              <a:t>Consistency of Information provided to the consumer</a:t>
            </a:r>
            <a:endParaRPr lang="en-US" dirty="0"/>
          </a:p>
        </p:txBody>
      </p:sp>
      <p:sp>
        <p:nvSpPr>
          <p:cNvPr id="4" name="TextBox 3"/>
          <p:cNvSpPr txBox="1"/>
          <p:nvPr/>
        </p:nvSpPr>
        <p:spPr>
          <a:xfrm>
            <a:off x="2362200" y="1981200"/>
            <a:ext cx="6553200" cy="3693319"/>
          </a:xfrm>
          <a:prstGeom prst="rect">
            <a:avLst/>
          </a:prstGeom>
          <a:noFill/>
        </p:spPr>
        <p:txBody>
          <a:bodyPr wrap="square" rtlCol="0">
            <a:spAutoFit/>
          </a:bodyPr>
          <a:lstStyle/>
          <a:p>
            <a:r>
              <a:rPr lang="en-US" dirty="0" smtClean="0"/>
              <a:t>There should be enough information regarding your product on your website, product handouts and packaging to thoroughly information the consumer to the product attributes, safety and precautions and use.</a:t>
            </a:r>
          </a:p>
          <a:p>
            <a:endParaRPr lang="en-US" dirty="0"/>
          </a:p>
          <a:p>
            <a:r>
              <a:rPr lang="en-US" dirty="0" smtClean="0"/>
              <a:t>This is where a lot of products fall short.  Companies are so worried about “benefit copy” they seldom give information that would protect them in the event of a lawsuit.</a:t>
            </a:r>
          </a:p>
          <a:p>
            <a:endParaRPr lang="en-US" dirty="0"/>
          </a:p>
          <a:p>
            <a:r>
              <a:rPr lang="en-US" dirty="0" smtClean="0"/>
              <a:t>Be careful in what you put in your benefit copy.  Be sure to use “helping” words and not say that your product definitively does any one thing, because there will always be the one person it does not work on exactly has you have described. </a:t>
            </a:r>
            <a:endParaRPr lang="en-US" dirty="0"/>
          </a:p>
        </p:txBody>
      </p:sp>
    </p:spTree>
    <p:extLst>
      <p:ext uri="{BB962C8B-B14F-4D97-AF65-F5344CB8AC3E}">
        <p14:creationId xmlns:p14="http://schemas.microsoft.com/office/powerpoint/2010/main" val="1225386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Educating your consumer/client	</a:t>
            </a:r>
            <a:endParaRPr lang="en-US" dirty="0"/>
          </a:p>
        </p:txBody>
      </p:sp>
      <p:sp>
        <p:nvSpPr>
          <p:cNvPr id="3" name="TextBox 2"/>
          <p:cNvSpPr txBox="1"/>
          <p:nvPr/>
        </p:nvSpPr>
        <p:spPr>
          <a:xfrm>
            <a:off x="990600" y="1066800"/>
            <a:ext cx="7924800" cy="5355312"/>
          </a:xfrm>
          <a:prstGeom prst="rect">
            <a:avLst/>
          </a:prstGeom>
          <a:noFill/>
        </p:spPr>
        <p:txBody>
          <a:bodyPr wrap="square" rtlCol="0">
            <a:spAutoFit/>
          </a:bodyPr>
          <a:lstStyle/>
          <a:p>
            <a:r>
              <a:rPr lang="en-US" dirty="0" smtClean="0"/>
              <a:t>Tell the consumer if your product is hypo allergic or not, most consumers believe that if they have a rash it means that there is something wrong with the product.   A majority of the population has allergies that have not or do not meet “critical mass” meaning that the allergy is not life threatening so they seldom seek treatment or diagnosis.</a:t>
            </a:r>
          </a:p>
          <a:p>
            <a:endParaRPr lang="en-US" dirty="0"/>
          </a:p>
          <a:p>
            <a:r>
              <a:rPr lang="en-US" dirty="0" smtClean="0"/>
              <a:t>Them not knowing that they have an allergy does not prevent them from having it and it is usually what they will attribute to your product or service.  Saying that either the product was bad or you didn’t check to see if it was good for them.</a:t>
            </a:r>
          </a:p>
          <a:p>
            <a:endParaRPr lang="en-US" dirty="0"/>
          </a:p>
          <a:p>
            <a:r>
              <a:rPr lang="en-US" dirty="0" smtClean="0"/>
              <a:t>Have product information handouts for your consumer/client.  Tell the consumer of the possible effects that they might experience when using the products.</a:t>
            </a:r>
          </a:p>
          <a:p>
            <a:endParaRPr lang="en-US" dirty="0"/>
          </a:p>
          <a:p>
            <a:r>
              <a:rPr lang="en-US" dirty="0" smtClean="0"/>
              <a:t>Have the consumer/client sign a waiver/release acknowledging the risk and stating that they understand what the product is and are in agreement with it being used.</a:t>
            </a:r>
          </a:p>
          <a:p>
            <a:endParaRPr lang="en-US" dirty="0"/>
          </a:p>
          <a:p>
            <a:r>
              <a:rPr lang="en-US" dirty="0" smtClean="0"/>
              <a:t>Keep accurate and detailed records on each of your clients – take pictures before and after to show your results.</a:t>
            </a:r>
          </a:p>
          <a:p>
            <a:endParaRPr lang="en-US" dirty="0"/>
          </a:p>
        </p:txBody>
      </p:sp>
    </p:spTree>
    <p:extLst>
      <p:ext uri="{BB962C8B-B14F-4D97-AF65-F5344CB8AC3E}">
        <p14:creationId xmlns:p14="http://schemas.microsoft.com/office/powerpoint/2010/main" val="189511149"/>
      </p:ext>
    </p:extLst>
  </p:cSld>
  <p:clrMapOvr>
    <a:masterClrMapping/>
  </p:clrMapOvr>
</p:sld>
</file>

<file path=ppt/theme/theme1.xml><?xml version="1.0" encoding="utf-8"?>
<a:theme xmlns:a="http://schemas.openxmlformats.org/drawingml/2006/main" name="Business design slid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179</TotalTime>
  <Words>1071</Words>
  <Application>Microsoft Office PowerPoint</Application>
  <PresentationFormat>On-screen Show (4:3)</PresentationFormat>
  <Paragraphs>112</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Business design slide</vt:lpstr>
      <vt:lpstr>About OMICS Group</vt:lpstr>
      <vt:lpstr>About OMICS Group Conferences</vt:lpstr>
      <vt:lpstr>Why Product Education is the most effective proactive approach to defending frivolous litigation</vt:lpstr>
      <vt:lpstr>Motivation for action</vt:lpstr>
      <vt:lpstr>PowerPoint Presentation</vt:lpstr>
      <vt:lpstr>PowerPoint Presentation</vt:lpstr>
      <vt:lpstr>Service Reliability </vt:lpstr>
      <vt:lpstr>Product education</vt:lpstr>
      <vt:lpstr>Educating your consumer/client </vt:lpstr>
      <vt:lpstr>Education</vt:lpstr>
      <vt:lpstr>Cosmetologist Client Information</vt:lpstr>
      <vt:lpstr>Manufacturer’s Consumer </vt:lpstr>
      <vt:lpstr>Don’t throw blame </vt:lpstr>
      <vt:lpstr>PowerPoint Presentation</vt:lpstr>
      <vt:lpstr>Lets Meet again at Cosmetology-2015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Product Education is the most effective proactive approach to defending frivolous litigation</dc:title>
  <dc:creator>Tabitha Odell</dc:creator>
  <cp:lastModifiedBy>Syeda Aeliya Fatima Zaidi</cp:lastModifiedBy>
  <cp:revision>17</cp:revision>
  <cp:lastPrinted>2014-07-20T20:14:04Z</cp:lastPrinted>
  <dcterms:created xsi:type="dcterms:W3CDTF">2014-07-20T19:09:42Z</dcterms:created>
  <dcterms:modified xsi:type="dcterms:W3CDTF">2014-10-10T06:18:07Z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