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72" r:id="rId3"/>
    <p:sldId id="273" r:id="rId4"/>
    <p:sldId id="274" r:id="rId5"/>
    <p:sldId id="275" r:id="rId6"/>
    <p:sldId id="262" r:id="rId7"/>
    <p:sldId id="265" r:id="rId8"/>
    <p:sldId id="277" r:id="rId9"/>
    <p:sldId id="278" r:id="rId10"/>
    <p:sldId id="279" r:id="rId11"/>
    <p:sldId id="28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81351-5F35-4082-8B30-B6F38EC926A3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1AC38-0B67-4B25-9AB8-45E736FE2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9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Graying of the globe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AC38-0B67-4B25-9AB8-45E736FE21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76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adoption and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AC38-0B67-4B25-9AB8-45E736FE21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9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Rising expenses in healthcare across the globe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AC38-0B67-4B25-9AB8-45E736FE21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38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 Health Technologies (CHTs)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AC38-0B67-4B25-9AB8-45E736FE21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0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 with Adoption and Frustration among Chronic ill aging population with CHTs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AC38-0B67-4B25-9AB8-45E736FE21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5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Centered Design -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apotentil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to mitigate design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AC38-0B67-4B25-9AB8-45E736FE21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43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Profile and Persona - Study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AC38-0B67-4B25-9AB8-45E736FE21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35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User Profile and Persona - Study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AC38-0B67-4B25-9AB8-45E736FE21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0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User Profile and Persona - Study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AC38-0B67-4B25-9AB8-45E736FE21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3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 an Application reflecting user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AC38-0B67-4B25-9AB8-45E736FE21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User profiles and personal in the design and development of consumer health technologies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772400" cy="1199704"/>
          </a:xfrm>
        </p:spPr>
        <p:txBody>
          <a:bodyPr/>
          <a:lstStyle/>
          <a:p>
            <a:r>
              <a:rPr lang="en-US" b="1" dirty="0" err="1" smtClean="0">
                <a:latin typeface="Calibri" panose="020F0502020204030204" pitchFamily="34" charset="0"/>
              </a:rPr>
              <a:t>Sweta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Sneha</a:t>
            </a:r>
            <a:r>
              <a:rPr lang="en-US" b="1" dirty="0" smtClean="0">
                <a:latin typeface="Calibri" panose="020F0502020204030204" pitchFamily="34" charset="0"/>
              </a:rPr>
              <a:t>, PhD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309"/>
            <a:ext cx="4876800" cy="321481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44471"/>
            <a:ext cx="4267200" cy="30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6477000" cy="4343400"/>
          </a:xfrm>
        </p:spPr>
      </p:pic>
    </p:spTree>
    <p:extLst>
      <p:ext uri="{BB962C8B-B14F-4D97-AF65-F5344CB8AC3E}">
        <p14:creationId xmlns:p14="http://schemas.microsoft.com/office/powerpoint/2010/main" val="27621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915847" cy="4114800"/>
          </a:xfrm>
        </p:spPr>
      </p:pic>
    </p:spTree>
    <p:extLst>
      <p:ext uri="{BB962C8B-B14F-4D97-AF65-F5344CB8AC3E}">
        <p14:creationId xmlns:p14="http://schemas.microsoft.com/office/powerpoint/2010/main" val="16110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8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you!</a:t>
            </a:r>
            <a:endParaRPr lang="en-US" sz="8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5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467600" cy="5029200"/>
          </a:xfrm>
        </p:spPr>
      </p:pic>
    </p:spTree>
    <p:extLst>
      <p:ext uri="{BB962C8B-B14F-4D97-AF65-F5344CB8AC3E}">
        <p14:creationId xmlns:p14="http://schemas.microsoft.com/office/powerpoint/2010/main" val="2946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762000"/>
            <a:ext cx="8009759" cy="5257800"/>
          </a:xfrm>
        </p:spPr>
      </p:pic>
    </p:spTree>
    <p:extLst>
      <p:ext uri="{BB962C8B-B14F-4D97-AF65-F5344CB8AC3E}">
        <p14:creationId xmlns:p14="http://schemas.microsoft.com/office/powerpoint/2010/main" val="36548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029450" cy="4495800"/>
          </a:xfrm>
        </p:spPr>
      </p:pic>
    </p:spTree>
    <p:extLst>
      <p:ext uri="{BB962C8B-B14F-4D97-AF65-F5344CB8AC3E}">
        <p14:creationId xmlns:p14="http://schemas.microsoft.com/office/powerpoint/2010/main" val="21395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1588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839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839200" cy="6781800"/>
          </a:xfrm>
        </p:spPr>
      </p:pic>
    </p:spTree>
    <p:extLst>
      <p:ext uri="{BB962C8B-B14F-4D97-AF65-F5344CB8AC3E}">
        <p14:creationId xmlns:p14="http://schemas.microsoft.com/office/powerpoint/2010/main" val="8677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4318"/>
            <a:ext cx="7848599" cy="4866481"/>
          </a:xfrm>
        </p:spPr>
      </p:pic>
    </p:spTree>
    <p:extLst>
      <p:ext uri="{BB962C8B-B14F-4D97-AF65-F5344CB8AC3E}">
        <p14:creationId xmlns:p14="http://schemas.microsoft.com/office/powerpoint/2010/main" val="16084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7772399" cy="5562600"/>
          </a:xfrm>
        </p:spPr>
      </p:pic>
    </p:spTree>
    <p:extLst>
      <p:ext uri="{BB962C8B-B14F-4D97-AF65-F5344CB8AC3E}">
        <p14:creationId xmlns:p14="http://schemas.microsoft.com/office/powerpoint/2010/main" val="24376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724</TotalTime>
  <Words>86</Words>
  <Application>Microsoft Office PowerPoint</Application>
  <PresentationFormat>On-screen Show (4:3)</PresentationFormat>
  <Paragraphs>23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User profiles and personal in the design and development of consumer health 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profiles and personal in the design and development of consumer health technologies</dc:title>
  <dc:creator>Viktor</dc:creator>
  <cp:lastModifiedBy>Sweta Sneha</cp:lastModifiedBy>
  <cp:revision>34</cp:revision>
  <dcterms:created xsi:type="dcterms:W3CDTF">2006-08-16T00:00:00Z</dcterms:created>
  <dcterms:modified xsi:type="dcterms:W3CDTF">2014-04-24T15:09:02Z</dcterms:modified>
</cp:coreProperties>
</file>