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diagrams/data17.xml" ContentType="application/vnd.openxmlformats-officedocument.drawingml.diagramData+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diagrams/quickStyle17.xml" ContentType="application/vnd.openxmlformats-officedocument.drawingml.diagram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docProps/custom.xml" ContentType="application/vnd.openxmlformats-officedocument.custom-properties+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diagrams/colors12.xml" ContentType="application/vnd.openxmlformats-officedocument.drawingml.diagramColor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vml" ContentType="application/vnd.openxmlformats-officedocument.vmlDrawing"/>
  <Override PartName="/ppt/diagrams/quickStyle12.xml" ContentType="application/vnd.openxmlformats-officedocument.drawingml.diagramStyle+xml"/>
  <Default Extension="gif" ContentType="image/gif"/>
  <Override PartName="/ppt/diagrams/layout16.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6" r:id="rId2"/>
    <p:sldMasterId id="2147483840" r:id="rId3"/>
    <p:sldMasterId id="2147483828" r:id="rId4"/>
  </p:sldMasterIdLst>
  <p:notesMasterIdLst>
    <p:notesMasterId r:id="rId31"/>
  </p:notesMasterIdLst>
  <p:handoutMasterIdLst>
    <p:handoutMasterId r:id="rId32"/>
  </p:handoutMasterIdLst>
  <p:sldIdLst>
    <p:sldId id="258" r:id="rId5"/>
    <p:sldId id="300" r:id="rId6"/>
    <p:sldId id="303" r:id="rId7"/>
    <p:sldId id="289" r:id="rId8"/>
    <p:sldId id="272" r:id="rId9"/>
    <p:sldId id="259" r:id="rId10"/>
    <p:sldId id="270" r:id="rId11"/>
    <p:sldId id="287" r:id="rId12"/>
    <p:sldId id="288" r:id="rId13"/>
    <p:sldId id="291" r:id="rId14"/>
    <p:sldId id="290" r:id="rId15"/>
    <p:sldId id="292" r:id="rId16"/>
    <p:sldId id="293" r:id="rId17"/>
    <p:sldId id="294" r:id="rId18"/>
    <p:sldId id="275" r:id="rId19"/>
    <p:sldId id="276" r:id="rId20"/>
    <p:sldId id="295" r:id="rId21"/>
    <p:sldId id="296" r:id="rId22"/>
    <p:sldId id="297" r:id="rId23"/>
    <p:sldId id="298" r:id="rId24"/>
    <p:sldId id="299" r:id="rId25"/>
    <p:sldId id="301" r:id="rId26"/>
    <p:sldId id="302" r:id="rId27"/>
    <p:sldId id="304" r:id="rId28"/>
    <p:sldId id="305" r:id="rId29"/>
    <p:sldId id="306" r:id="rId30"/>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15" autoAdjust="0"/>
    <p:restoredTop sz="94624" autoAdjust="0"/>
  </p:normalViewPr>
  <p:slideViewPr>
    <p:cSldViewPr snapToGrid="0">
      <p:cViewPr varScale="1">
        <p:scale>
          <a:sx n="69" d="100"/>
          <a:sy n="69" d="100"/>
        </p:scale>
        <p:origin x="-654" y="-102"/>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image" Target="../media/image16.jpeg"/></Relationships>
</file>

<file path=ppt/diagrams/_rels/data15.xml.rels><?xml version="1.0" encoding="UTF-8" standalone="yes"?>
<Relationships xmlns="http://schemas.openxmlformats.org/package/2006/relationships"><Relationship Id="rId1" Type="http://schemas.openxmlformats.org/officeDocument/2006/relationships/image" Target="../media/image26.gif"/></Relationships>
</file>

<file path=ppt/diagrams/_rels/data5.xml.rels><?xml version="1.0" encoding="UTF-8" standalone="yes"?>
<Relationships xmlns="http://schemas.openxmlformats.org/package/2006/relationships"><Relationship Id="rId1" Type="http://schemas.openxmlformats.org/officeDocument/2006/relationships/image" Target="../media/image3.jpeg"/></Relationships>
</file>

<file path=ppt/diagrams/_rels/data8.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A30F7-0252-4AD3-AE30-459E828ABDB1}"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791C20B7-92CD-4EE0-95BA-2A5BBD519805}">
      <dgm:prSet/>
      <dgm:spPr/>
      <dgm:t>
        <a:bodyPr/>
        <a:lstStyle/>
        <a:p>
          <a:pPr rtl="0"/>
          <a:r>
            <a:rPr lang="en-US" b="1" smtClean="0">
              <a:latin typeface="Times New Roman" pitchFamily="18" charset="0"/>
              <a:cs typeface="Times New Roman" pitchFamily="18" charset="0"/>
            </a:rPr>
            <a:t>The summer monsoon during the months of June to September (JJAS) is the major rainfall season for India. Hence, the prediction of Indian summer monsoon rainfall (ISMR) is always in high demand as its high variability has significant impact on economy of the country.</a:t>
          </a:r>
          <a:endParaRPr lang="en-US" b="1" dirty="0">
            <a:latin typeface="Times New Roman" pitchFamily="18" charset="0"/>
            <a:cs typeface="Times New Roman" pitchFamily="18" charset="0"/>
          </a:endParaRPr>
        </a:p>
      </dgm:t>
    </dgm:pt>
    <dgm:pt modelId="{D17F4648-19C2-4B2E-9C31-CB39EA1D150A}" type="parTrans" cxnId="{B7058745-17A6-4456-AC60-E1AE0DB18D6F}">
      <dgm:prSet/>
      <dgm:spPr/>
      <dgm:t>
        <a:bodyPr/>
        <a:lstStyle/>
        <a:p>
          <a:endParaRPr lang="en-US" b="1">
            <a:solidFill>
              <a:srgbClr val="002060"/>
            </a:solidFill>
            <a:latin typeface="Times New Roman" pitchFamily="18" charset="0"/>
            <a:cs typeface="Times New Roman" pitchFamily="18" charset="0"/>
          </a:endParaRPr>
        </a:p>
      </dgm:t>
    </dgm:pt>
    <dgm:pt modelId="{86E67A8D-F809-496C-9F3F-08E18CBA3422}" type="sibTrans" cxnId="{B7058745-17A6-4456-AC60-E1AE0DB18D6F}">
      <dgm:prSet/>
      <dgm:spPr/>
      <dgm:t>
        <a:bodyPr/>
        <a:lstStyle/>
        <a:p>
          <a:endParaRPr lang="en-US" b="1">
            <a:solidFill>
              <a:srgbClr val="002060"/>
            </a:solidFill>
            <a:latin typeface="Times New Roman" pitchFamily="18" charset="0"/>
            <a:cs typeface="Times New Roman" pitchFamily="18" charset="0"/>
          </a:endParaRPr>
        </a:p>
      </dgm:t>
    </dgm:pt>
    <dgm:pt modelId="{A315C527-2E90-4DF8-AC37-5B7F3A1EAC77}">
      <dgm:prSet/>
      <dgm:spPr/>
      <dgm:t>
        <a:bodyPr/>
        <a:lstStyle/>
        <a:p>
          <a:pPr rtl="0"/>
          <a:r>
            <a:rPr lang="en-US" b="1" smtClean="0">
              <a:latin typeface="Times New Roman" pitchFamily="18" charset="0"/>
              <a:cs typeface="Times New Roman" pitchFamily="18" charset="0"/>
            </a:rPr>
            <a:t>During ISM the Western Ghats and the northeast region receives precipitation due to orographic interplay and eastern India i.e. Orissa, Chhattisgarh and West Bengal receives precipitation due to monsoon trough.</a:t>
          </a:r>
          <a:endParaRPr lang="en-US" b="1" dirty="0">
            <a:latin typeface="Times New Roman" pitchFamily="18" charset="0"/>
            <a:cs typeface="Times New Roman" pitchFamily="18" charset="0"/>
          </a:endParaRPr>
        </a:p>
      </dgm:t>
    </dgm:pt>
    <dgm:pt modelId="{4A7FE37A-CCCD-460A-8611-D13585DB7C3D}" type="parTrans" cxnId="{C27029F9-C21C-457A-8F77-9148441CD546}">
      <dgm:prSet/>
      <dgm:spPr/>
      <dgm:t>
        <a:bodyPr/>
        <a:lstStyle/>
        <a:p>
          <a:endParaRPr lang="en-US" b="1">
            <a:solidFill>
              <a:srgbClr val="002060"/>
            </a:solidFill>
            <a:latin typeface="Times New Roman" pitchFamily="18" charset="0"/>
            <a:cs typeface="Times New Roman" pitchFamily="18" charset="0"/>
          </a:endParaRPr>
        </a:p>
      </dgm:t>
    </dgm:pt>
    <dgm:pt modelId="{33A72572-187C-411F-BFB1-108635A4F84C}" type="sibTrans" cxnId="{C27029F9-C21C-457A-8F77-9148441CD546}">
      <dgm:prSet/>
      <dgm:spPr/>
      <dgm:t>
        <a:bodyPr/>
        <a:lstStyle/>
        <a:p>
          <a:endParaRPr lang="en-US" b="1">
            <a:solidFill>
              <a:srgbClr val="002060"/>
            </a:solidFill>
            <a:latin typeface="Times New Roman" pitchFamily="18" charset="0"/>
            <a:cs typeface="Times New Roman" pitchFamily="18" charset="0"/>
          </a:endParaRPr>
        </a:p>
      </dgm:t>
    </dgm:pt>
    <dgm:pt modelId="{07A913C5-D730-40FF-AFAA-E3A8F3B4F966}">
      <dgm:prSet/>
      <dgm:spPr/>
      <dgm:t>
        <a:bodyPr/>
        <a:lstStyle/>
        <a:p>
          <a:pPr rtl="0"/>
          <a:r>
            <a:rPr lang="en-US" b="1" dirty="0" smtClean="0">
              <a:latin typeface="Times New Roman" pitchFamily="18" charset="0"/>
              <a:cs typeface="Times New Roman" pitchFamily="18" charset="0"/>
            </a:rPr>
            <a:t>Most of the statistical forecasting techniques available till dates have concentrated only in generating a deterministic prediction without any measure of its inherent uncertainty.</a:t>
          </a:r>
          <a:endParaRPr lang="en-US" b="1" dirty="0">
            <a:latin typeface="Times New Roman" pitchFamily="18" charset="0"/>
            <a:cs typeface="Times New Roman" pitchFamily="18" charset="0"/>
          </a:endParaRPr>
        </a:p>
      </dgm:t>
    </dgm:pt>
    <dgm:pt modelId="{3A055A00-9FC0-4157-800F-97DBDCDB59B2}" type="parTrans" cxnId="{92232BE9-BB7D-4B6A-9E01-BC4F77D9B3C3}">
      <dgm:prSet/>
      <dgm:spPr/>
      <dgm:t>
        <a:bodyPr/>
        <a:lstStyle/>
        <a:p>
          <a:endParaRPr lang="en-US" b="1">
            <a:solidFill>
              <a:srgbClr val="002060"/>
            </a:solidFill>
            <a:latin typeface="Times New Roman" pitchFamily="18" charset="0"/>
            <a:cs typeface="Times New Roman" pitchFamily="18" charset="0"/>
          </a:endParaRPr>
        </a:p>
      </dgm:t>
    </dgm:pt>
    <dgm:pt modelId="{2506FDCA-5C14-461F-BAE4-601FD95C87D1}" type="sibTrans" cxnId="{92232BE9-BB7D-4B6A-9E01-BC4F77D9B3C3}">
      <dgm:prSet/>
      <dgm:spPr/>
      <dgm:t>
        <a:bodyPr/>
        <a:lstStyle/>
        <a:p>
          <a:endParaRPr lang="en-US" b="1">
            <a:solidFill>
              <a:srgbClr val="002060"/>
            </a:solidFill>
            <a:latin typeface="Times New Roman" pitchFamily="18" charset="0"/>
            <a:cs typeface="Times New Roman" pitchFamily="18" charset="0"/>
          </a:endParaRPr>
        </a:p>
      </dgm:t>
    </dgm:pt>
    <dgm:pt modelId="{05183AAF-453E-4EE1-A310-2EA69121BF78}">
      <dgm:prSet/>
      <dgm:spPr/>
      <dgm:t>
        <a:bodyPr/>
        <a:lstStyle/>
        <a:p>
          <a:pPr rtl="0"/>
          <a:r>
            <a:rPr lang="en-US" b="1" smtClean="0">
              <a:latin typeface="Times New Roman" pitchFamily="18" charset="0"/>
              <a:cs typeface="Times New Roman" pitchFamily="18" charset="0"/>
            </a:rPr>
            <a:t>As probabilistic predictions have the ability to quantify the uncertainty, it has more potential to decision makers than deterministic forecasts</a:t>
          </a:r>
          <a:endParaRPr lang="en-US" b="1" dirty="0">
            <a:latin typeface="Times New Roman" pitchFamily="18" charset="0"/>
            <a:cs typeface="Times New Roman" pitchFamily="18" charset="0"/>
          </a:endParaRPr>
        </a:p>
      </dgm:t>
    </dgm:pt>
    <dgm:pt modelId="{8342220A-D181-439A-8365-83B63FEE2A38}" type="parTrans" cxnId="{96D2D203-AA02-4C44-A460-F127646731B7}">
      <dgm:prSet/>
      <dgm:spPr/>
      <dgm:t>
        <a:bodyPr/>
        <a:lstStyle/>
        <a:p>
          <a:endParaRPr lang="en-US" b="1">
            <a:solidFill>
              <a:srgbClr val="002060"/>
            </a:solidFill>
            <a:latin typeface="Times New Roman" pitchFamily="18" charset="0"/>
            <a:cs typeface="Times New Roman" pitchFamily="18" charset="0"/>
          </a:endParaRPr>
        </a:p>
      </dgm:t>
    </dgm:pt>
    <dgm:pt modelId="{BA97D7B5-56B7-4B04-9223-52B3F2D9AAD2}" type="sibTrans" cxnId="{96D2D203-AA02-4C44-A460-F127646731B7}">
      <dgm:prSet/>
      <dgm:spPr/>
      <dgm:t>
        <a:bodyPr/>
        <a:lstStyle/>
        <a:p>
          <a:endParaRPr lang="en-US" b="1">
            <a:solidFill>
              <a:srgbClr val="002060"/>
            </a:solidFill>
            <a:latin typeface="Times New Roman" pitchFamily="18" charset="0"/>
            <a:cs typeface="Times New Roman" pitchFamily="18" charset="0"/>
          </a:endParaRPr>
        </a:p>
      </dgm:t>
    </dgm:pt>
    <dgm:pt modelId="{39784F90-07C3-45BB-88F0-96C6286C41C6}">
      <dgm:prSet/>
      <dgm:spPr/>
      <dgm:t>
        <a:bodyPr/>
        <a:lstStyle/>
        <a:p>
          <a:pPr rtl="0"/>
          <a:r>
            <a:rPr lang="en-US" b="1" smtClean="0">
              <a:latin typeface="Times New Roman" pitchFamily="18" charset="0"/>
              <a:cs typeface="Times New Roman" pitchFamily="18" charset="0"/>
            </a:rPr>
            <a:t>Recently some studies  have raised the issues of making probabilistic forecast using GCMs.</a:t>
          </a:r>
          <a:endParaRPr lang="en-US" b="1" dirty="0">
            <a:latin typeface="Times New Roman" pitchFamily="18" charset="0"/>
            <a:cs typeface="Times New Roman" pitchFamily="18" charset="0"/>
          </a:endParaRPr>
        </a:p>
      </dgm:t>
    </dgm:pt>
    <dgm:pt modelId="{4D775EFF-4188-4A4F-94B8-5D806CA21574}" type="parTrans" cxnId="{665D56B8-1C91-4B27-A1AA-93989439AC0D}">
      <dgm:prSet/>
      <dgm:spPr/>
      <dgm:t>
        <a:bodyPr/>
        <a:lstStyle/>
        <a:p>
          <a:endParaRPr lang="en-US" b="1">
            <a:solidFill>
              <a:srgbClr val="002060"/>
            </a:solidFill>
            <a:latin typeface="Times New Roman" pitchFamily="18" charset="0"/>
            <a:cs typeface="Times New Roman" pitchFamily="18" charset="0"/>
          </a:endParaRPr>
        </a:p>
      </dgm:t>
    </dgm:pt>
    <dgm:pt modelId="{7F6FDBF3-9A5C-4ECD-85CB-D8E56B755048}" type="sibTrans" cxnId="{665D56B8-1C91-4B27-A1AA-93989439AC0D}">
      <dgm:prSet/>
      <dgm:spPr/>
      <dgm:t>
        <a:bodyPr/>
        <a:lstStyle/>
        <a:p>
          <a:endParaRPr lang="en-US" b="1">
            <a:solidFill>
              <a:srgbClr val="002060"/>
            </a:solidFill>
            <a:latin typeface="Times New Roman" pitchFamily="18" charset="0"/>
            <a:cs typeface="Times New Roman" pitchFamily="18" charset="0"/>
          </a:endParaRPr>
        </a:p>
      </dgm:t>
    </dgm:pt>
    <dgm:pt modelId="{E0AA6506-F032-4A94-BE2E-DF9CBFB76347}" type="pres">
      <dgm:prSet presAssocID="{CF5A30F7-0252-4AD3-AE30-459E828ABDB1}" presName="linear" presStyleCnt="0">
        <dgm:presLayoutVars>
          <dgm:animLvl val="lvl"/>
          <dgm:resizeHandles val="exact"/>
        </dgm:presLayoutVars>
      </dgm:prSet>
      <dgm:spPr/>
      <dgm:t>
        <a:bodyPr/>
        <a:lstStyle/>
        <a:p>
          <a:endParaRPr lang="en-US"/>
        </a:p>
      </dgm:t>
    </dgm:pt>
    <dgm:pt modelId="{AB76B301-5615-4D16-8154-0780D05F46A4}" type="pres">
      <dgm:prSet presAssocID="{791C20B7-92CD-4EE0-95BA-2A5BBD519805}" presName="parentText" presStyleLbl="node1" presStyleIdx="0" presStyleCnt="5">
        <dgm:presLayoutVars>
          <dgm:chMax val="0"/>
          <dgm:bulletEnabled val="1"/>
        </dgm:presLayoutVars>
      </dgm:prSet>
      <dgm:spPr/>
      <dgm:t>
        <a:bodyPr/>
        <a:lstStyle/>
        <a:p>
          <a:endParaRPr lang="en-US"/>
        </a:p>
      </dgm:t>
    </dgm:pt>
    <dgm:pt modelId="{67DA0CC9-5463-4C3E-ABE7-C1A8C2693BF2}" type="pres">
      <dgm:prSet presAssocID="{86E67A8D-F809-496C-9F3F-08E18CBA3422}" presName="spacer" presStyleCnt="0"/>
      <dgm:spPr/>
    </dgm:pt>
    <dgm:pt modelId="{455C04F2-2BE6-460D-8FC9-F207288E98FE}" type="pres">
      <dgm:prSet presAssocID="{A315C527-2E90-4DF8-AC37-5B7F3A1EAC77}" presName="parentText" presStyleLbl="node1" presStyleIdx="1" presStyleCnt="5">
        <dgm:presLayoutVars>
          <dgm:chMax val="0"/>
          <dgm:bulletEnabled val="1"/>
        </dgm:presLayoutVars>
      </dgm:prSet>
      <dgm:spPr/>
      <dgm:t>
        <a:bodyPr/>
        <a:lstStyle/>
        <a:p>
          <a:endParaRPr lang="en-US"/>
        </a:p>
      </dgm:t>
    </dgm:pt>
    <dgm:pt modelId="{2D58B27A-85B1-47D9-9D94-E2A33F0E1E60}" type="pres">
      <dgm:prSet presAssocID="{33A72572-187C-411F-BFB1-108635A4F84C}" presName="spacer" presStyleCnt="0"/>
      <dgm:spPr/>
    </dgm:pt>
    <dgm:pt modelId="{00434A55-1C7E-4AB3-9673-3F1EBFC67307}" type="pres">
      <dgm:prSet presAssocID="{07A913C5-D730-40FF-AFAA-E3A8F3B4F966}" presName="parentText" presStyleLbl="node1" presStyleIdx="2" presStyleCnt="5">
        <dgm:presLayoutVars>
          <dgm:chMax val="0"/>
          <dgm:bulletEnabled val="1"/>
        </dgm:presLayoutVars>
      </dgm:prSet>
      <dgm:spPr/>
      <dgm:t>
        <a:bodyPr/>
        <a:lstStyle/>
        <a:p>
          <a:endParaRPr lang="en-US"/>
        </a:p>
      </dgm:t>
    </dgm:pt>
    <dgm:pt modelId="{3CA74AF5-521B-4743-A006-720786FA40C5}" type="pres">
      <dgm:prSet presAssocID="{2506FDCA-5C14-461F-BAE4-601FD95C87D1}" presName="spacer" presStyleCnt="0"/>
      <dgm:spPr/>
    </dgm:pt>
    <dgm:pt modelId="{BD7156F9-8576-4E63-A5BF-0209678A2D30}" type="pres">
      <dgm:prSet presAssocID="{05183AAF-453E-4EE1-A310-2EA69121BF78}" presName="parentText" presStyleLbl="node1" presStyleIdx="3" presStyleCnt="5">
        <dgm:presLayoutVars>
          <dgm:chMax val="0"/>
          <dgm:bulletEnabled val="1"/>
        </dgm:presLayoutVars>
      </dgm:prSet>
      <dgm:spPr/>
      <dgm:t>
        <a:bodyPr/>
        <a:lstStyle/>
        <a:p>
          <a:endParaRPr lang="en-US"/>
        </a:p>
      </dgm:t>
    </dgm:pt>
    <dgm:pt modelId="{6B99BC8F-7FC5-401E-AA21-E2536A12B292}" type="pres">
      <dgm:prSet presAssocID="{BA97D7B5-56B7-4B04-9223-52B3F2D9AAD2}" presName="spacer" presStyleCnt="0"/>
      <dgm:spPr/>
    </dgm:pt>
    <dgm:pt modelId="{B629B56A-5459-42D6-BC8E-F844C2677AB0}" type="pres">
      <dgm:prSet presAssocID="{39784F90-07C3-45BB-88F0-96C6286C41C6}" presName="parentText" presStyleLbl="node1" presStyleIdx="4" presStyleCnt="5">
        <dgm:presLayoutVars>
          <dgm:chMax val="0"/>
          <dgm:bulletEnabled val="1"/>
        </dgm:presLayoutVars>
      </dgm:prSet>
      <dgm:spPr/>
      <dgm:t>
        <a:bodyPr/>
        <a:lstStyle/>
        <a:p>
          <a:endParaRPr lang="en-US"/>
        </a:p>
      </dgm:t>
    </dgm:pt>
  </dgm:ptLst>
  <dgm:cxnLst>
    <dgm:cxn modelId="{358C68DA-CB4D-442F-B735-C56414E77035}" type="presOf" srcId="{05183AAF-453E-4EE1-A310-2EA69121BF78}" destId="{BD7156F9-8576-4E63-A5BF-0209678A2D30}" srcOrd="0" destOrd="0" presId="urn:microsoft.com/office/officeart/2005/8/layout/vList2"/>
    <dgm:cxn modelId="{7637D690-81B8-4822-8643-E7C023E8A8FE}" type="presOf" srcId="{39784F90-07C3-45BB-88F0-96C6286C41C6}" destId="{B629B56A-5459-42D6-BC8E-F844C2677AB0}" srcOrd="0" destOrd="0" presId="urn:microsoft.com/office/officeart/2005/8/layout/vList2"/>
    <dgm:cxn modelId="{665D56B8-1C91-4B27-A1AA-93989439AC0D}" srcId="{CF5A30F7-0252-4AD3-AE30-459E828ABDB1}" destId="{39784F90-07C3-45BB-88F0-96C6286C41C6}" srcOrd="4" destOrd="0" parTransId="{4D775EFF-4188-4A4F-94B8-5D806CA21574}" sibTransId="{7F6FDBF3-9A5C-4ECD-85CB-D8E56B755048}"/>
    <dgm:cxn modelId="{6B10A41A-A2B7-4E65-A001-F6766A59454C}" type="presOf" srcId="{CF5A30F7-0252-4AD3-AE30-459E828ABDB1}" destId="{E0AA6506-F032-4A94-BE2E-DF9CBFB76347}" srcOrd="0" destOrd="0" presId="urn:microsoft.com/office/officeart/2005/8/layout/vList2"/>
    <dgm:cxn modelId="{B7058745-17A6-4456-AC60-E1AE0DB18D6F}" srcId="{CF5A30F7-0252-4AD3-AE30-459E828ABDB1}" destId="{791C20B7-92CD-4EE0-95BA-2A5BBD519805}" srcOrd="0" destOrd="0" parTransId="{D17F4648-19C2-4B2E-9C31-CB39EA1D150A}" sibTransId="{86E67A8D-F809-496C-9F3F-08E18CBA3422}"/>
    <dgm:cxn modelId="{038D7932-7C48-4997-9128-D79C52328D07}" type="presOf" srcId="{791C20B7-92CD-4EE0-95BA-2A5BBD519805}" destId="{AB76B301-5615-4D16-8154-0780D05F46A4}" srcOrd="0" destOrd="0" presId="urn:microsoft.com/office/officeart/2005/8/layout/vList2"/>
    <dgm:cxn modelId="{C27029F9-C21C-457A-8F77-9148441CD546}" srcId="{CF5A30F7-0252-4AD3-AE30-459E828ABDB1}" destId="{A315C527-2E90-4DF8-AC37-5B7F3A1EAC77}" srcOrd="1" destOrd="0" parTransId="{4A7FE37A-CCCD-460A-8611-D13585DB7C3D}" sibTransId="{33A72572-187C-411F-BFB1-108635A4F84C}"/>
    <dgm:cxn modelId="{0D94CDFA-3681-4137-A100-B78D24A19F53}" type="presOf" srcId="{A315C527-2E90-4DF8-AC37-5B7F3A1EAC77}" destId="{455C04F2-2BE6-460D-8FC9-F207288E98FE}" srcOrd="0" destOrd="0" presId="urn:microsoft.com/office/officeart/2005/8/layout/vList2"/>
    <dgm:cxn modelId="{96D2D203-AA02-4C44-A460-F127646731B7}" srcId="{CF5A30F7-0252-4AD3-AE30-459E828ABDB1}" destId="{05183AAF-453E-4EE1-A310-2EA69121BF78}" srcOrd="3" destOrd="0" parTransId="{8342220A-D181-439A-8365-83B63FEE2A38}" sibTransId="{BA97D7B5-56B7-4B04-9223-52B3F2D9AAD2}"/>
    <dgm:cxn modelId="{92232BE9-BB7D-4B6A-9E01-BC4F77D9B3C3}" srcId="{CF5A30F7-0252-4AD3-AE30-459E828ABDB1}" destId="{07A913C5-D730-40FF-AFAA-E3A8F3B4F966}" srcOrd="2" destOrd="0" parTransId="{3A055A00-9FC0-4157-800F-97DBDCDB59B2}" sibTransId="{2506FDCA-5C14-461F-BAE4-601FD95C87D1}"/>
    <dgm:cxn modelId="{EF84E962-F093-40E8-BA53-6C5473E75AFC}" type="presOf" srcId="{07A913C5-D730-40FF-AFAA-E3A8F3B4F966}" destId="{00434A55-1C7E-4AB3-9673-3F1EBFC67307}" srcOrd="0" destOrd="0" presId="urn:microsoft.com/office/officeart/2005/8/layout/vList2"/>
    <dgm:cxn modelId="{EBAFE69E-3ABB-4304-9364-6BA467C2F5CF}" type="presParOf" srcId="{E0AA6506-F032-4A94-BE2E-DF9CBFB76347}" destId="{AB76B301-5615-4D16-8154-0780D05F46A4}" srcOrd="0" destOrd="0" presId="urn:microsoft.com/office/officeart/2005/8/layout/vList2"/>
    <dgm:cxn modelId="{63EF06A7-864B-4A9E-9549-2A6B14050D7E}" type="presParOf" srcId="{E0AA6506-F032-4A94-BE2E-DF9CBFB76347}" destId="{67DA0CC9-5463-4C3E-ABE7-C1A8C2693BF2}" srcOrd="1" destOrd="0" presId="urn:microsoft.com/office/officeart/2005/8/layout/vList2"/>
    <dgm:cxn modelId="{2270708E-BFEA-4612-9023-B433FD5C8237}" type="presParOf" srcId="{E0AA6506-F032-4A94-BE2E-DF9CBFB76347}" destId="{455C04F2-2BE6-460D-8FC9-F207288E98FE}" srcOrd="2" destOrd="0" presId="urn:microsoft.com/office/officeart/2005/8/layout/vList2"/>
    <dgm:cxn modelId="{ABF10E59-F39B-4545-BDF8-C8569010A33A}" type="presParOf" srcId="{E0AA6506-F032-4A94-BE2E-DF9CBFB76347}" destId="{2D58B27A-85B1-47D9-9D94-E2A33F0E1E60}" srcOrd="3" destOrd="0" presId="urn:microsoft.com/office/officeart/2005/8/layout/vList2"/>
    <dgm:cxn modelId="{77DBCA20-F842-47E8-8776-0AF417CAD4AC}" type="presParOf" srcId="{E0AA6506-F032-4A94-BE2E-DF9CBFB76347}" destId="{00434A55-1C7E-4AB3-9673-3F1EBFC67307}" srcOrd="4" destOrd="0" presId="urn:microsoft.com/office/officeart/2005/8/layout/vList2"/>
    <dgm:cxn modelId="{6DEA0F2D-1DC3-452A-9D39-B359AED7AE6E}" type="presParOf" srcId="{E0AA6506-F032-4A94-BE2E-DF9CBFB76347}" destId="{3CA74AF5-521B-4743-A006-720786FA40C5}" srcOrd="5" destOrd="0" presId="urn:microsoft.com/office/officeart/2005/8/layout/vList2"/>
    <dgm:cxn modelId="{AB7BD62B-215A-4BB7-9915-C3185B6B70EB}" type="presParOf" srcId="{E0AA6506-F032-4A94-BE2E-DF9CBFB76347}" destId="{BD7156F9-8576-4E63-A5BF-0209678A2D30}" srcOrd="6" destOrd="0" presId="urn:microsoft.com/office/officeart/2005/8/layout/vList2"/>
    <dgm:cxn modelId="{F1A2889F-3ADE-4C81-BEC6-368697F397CA}" type="presParOf" srcId="{E0AA6506-F032-4A94-BE2E-DF9CBFB76347}" destId="{6B99BC8F-7FC5-401E-AA21-E2536A12B292}" srcOrd="7" destOrd="0" presId="urn:microsoft.com/office/officeart/2005/8/layout/vList2"/>
    <dgm:cxn modelId="{835E0F65-B51A-4217-AF0C-329E6201D0C8}" type="presParOf" srcId="{E0AA6506-F032-4A94-BE2E-DF9CBFB76347}" destId="{B629B56A-5459-42D6-BC8E-F844C2677AB0}" srcOrd="8" destOrd="0" presId="urn:microsoft.com/office/officeart/2005/8/layout/vList2"/>
  </dgm:cxnLst>
  <dgm:bg/>
  <dgm:whole/>
</dgm:dataModel>
</file>

<file path=ppt/diagrams/data10.xml><?xml version="1.0" encoding="utf-8"?>
<dgm:dataModel xmlns:dgm="http://schemas.openxmlformats.org/drawingml/2006/diagram" xmlns:a="http://schemas.openxmlformats.org/drawingml/2006/main">
  <dgm:ptLst>
    <dgm:pt modelId="{305DFE90-F56E-4F0E-A729-4E0EA023DDC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56E9DAD-B5AD-47E2-B836-4B5D6339EF4D}">
      <dgm:prSet/>
      <dgm:spPr/>
      <dgm:t>
        <a:bodyPr/>
        <a:lstStyle/>
        <a:p>
          <a:pPr rtl="0"/>
          <a:r>
            <a:rPr lang="en-US" b="1" dirty="0" smtClean="0">
              <a:solidFill>
                <a:schemeClr val="tx1"/>
              </a:solidFill>
            </a:rPr>
            <a:t>The advantage of this new perspective is that it allows us to see separately the contributions to a time series that are made by processes varying at different speeds, that is by processes operating at a spectrum of different frequencies</a:t>
          </a:r>
          <a:endParaRPr lang="en-US" dirty="0">
            <a:solidFill>
              <a:schemeClr val="tx1"/>
            </a:solidFill>
          </a:endParaRPr>
        </a:p>
      </dgm:t>
    </dgm:pt>
    <dgm:pt modelId="{34C69717-481E-47BE-A0DB-B7B6DBEE5827}" type="parTrans" cxnId="{94D0B531-E014-438B-85F3-73DE9BFD7076}">
      <dgm:prSet/>
      <dgm:spPr/>
      <dgm:t>
        <a:bodyPr/>
        <a:lstStyle/>
        <a:p>
          <a:endParaRPr lang="en-US"/>
        </a:p>
      </dgm:t>
    </dgm:pt>
    <dgm:pt modelId="{7F2B5BE1-25FC-4D3B-B0FE-A9957F555229}" type="sibTrans" cxnId="{94D0B531-E014-438B-85F3-73DE9BFD7076}">
      <dgm:prSet/>
      <dgm:spPr/>
      <dgm:t>
        <a:bodyPr/>
        <a:lstStyle/>
        <a:p>
          <a:endParaRPr lang="en-US"/>
        </a:p>
      </dgm:t>
    </dgm:pt>
    <dgm:pt modelId="{FA8D7211-7E3E-4078-A786-240F25552D46}">
      <dgm:prSet custT="1"/>
      <dgm:spPr/>
      <dgm:t>
        <a:bodyPr/>
        <a:lstStyle/>
        <a:p>
          <a:pPr rtl="0"/>
          <a:r>
            <a:rPr lang="en-US" sz="2000" b="1" dirty="0" smtClean="0">
              <a:solidFill>
                <a:schemeClr val="tx1"/>
              </a:solidFill>
              <a:latin typeface="Times New Roman" pitchFamily="18" charset="0"/>
              <a:cs typeface="Times New Roman" pitchFamily="18" charset="0"/>
            </a:rPr>
            <a:t>The horizontal axis of a spectrum can also be scaled according to the reciprocal of the frequency, or the period of the </a:t>
          </a:r>
          <a:r>
            <a:rPr lang="en-US" sz="2000" b="1" dirty="0" err="1" smtClean="0">
              <a:solidFill>
                <a:schemeClr val="tx1"/>
              </a:solidFill>
              <a:latin typeface="Times New Roman" pitchFamily="18" charset="0"/>
              <a:cs typeface="Times New Roman" pitchFamily="18" charset="0"/>
            </a:rPr>
            <a:t>kth</a:t>
          </a:r>
          <a:r>
            <a:rPr lang="en-US" sz="2000" b="1" dirty="0" smtClean="0">
              <a:solidFill>
                <a:schemeClr val="tx1"/>
              </a:solidFill>
              <a:latin typeface="Times New Roman" pitchFamily="18" charset="0"/>
              <a:cs typeface="Times New Roman" pitchFamily="18" charset="0"/>
            </a:rPr>
            <a:t> harmonic as:</a:t>
          </a:r>
        </a:p>
        <a:p>
          <a:pPr rtl="0"/>
          <a:r>
            <a:rPr lang="el-GR" sz="2000" b="1" i="1" dirty="0" smtClean="0">
              <a:solidFill>
                <a:schemeClr val="tx1"/>
              </a:solidFill>
              <a:latin typeface="Times New Roman" pitchFamily="18" charset="0"/>
              <a:cs typeface="Times New Roman" pitchFamily="18" charset="0"/>
            </a:rPr>
            <a:t>τ</a:t>
          </a:r>
          <a:r>
            <a:rPr lang="en-US" sz="2000" b="1" i="1" baseline="-25000" dirty="0" smtClean="0">
              <a:solidFill>
                <a:schemeClr val="tx1"/>
              </a:solidFill>
              <a:latin typeface="Times New Roman" pitchFamily="18" charset="0"/>
              <a:cs typeface="Times New Roman" pitchFamily="18" charset="0"/>
            </a:rPr>
            <a:t>k</a:t>
          </a:r>
          <a:r>
            <a:rPr lang="en-US" sz="2000" b="1" i="1" dirty="0" smtClean="0">
              <a:solidFill>
                <a:schemeClr val="tx1"/>
              </a:solidFill>
              <a:latin typeface="Times New Roman" pitchFamily="18" charset="0"/>
              <a:cs typeface="Times New Roman" pitchFamily="18" charset="0"/>
            </a:rPr>
            <a:t>=n/k</a:t>
          </a:r>
          <a:r>
            <a:rPr lang="en-US" sz="2000" b="1" dirty="0" smtClean="0">
              <a:solidFill>
                <a:schemeClr val="tx1"/>
              </a:solidFill>
              <a:latin typeface="Times New Roman" pitchFamily="18" charset="0"/>
              <a:cs typeface="Times New Roman" pitchFamily="18" charset="0"/>
            </a:rPr>
            <a:t>, where k=1, 2, ..., n/2=32.</a:t>
          </a:r>
          <a:endParaRPr lang="en-US" sz="2000" b="1" dirty="0">
            <a:solidFill>
              <a:schemeClr val="tx1"/>
            </a:solidFill>
            <a:latin typeface="Times New Roman" pitchFamily="18" charset="0"/>
            <a:cs typeface="Times New Roman" pitchFamily="18" charset="0"/>
          </a:endParaRPr>
        </a:p>
      </dgm:t>
    </dgm:pt>
    <dgm:pt modelId="{1B3C91A7-B417-4B77-8F39-DDE6BE7178FE}" type="parTrans" cxnId="{B92E27F2-C03A-44DB-A0C7-EC110619151A}">
      <dgm:prSet/>
      <dgm:spPr/>
      <dgm:t>
        <a:bodyPr/>
        <a:lstStyle/>
        <a:p>
          <a:endParaRPr lang="en-US"/>
        </a:p>
      </dgm:t>
    </dgm:pt>
    <dgm:pt modelId="{590B6BEF-7166-4C43-A058-DC2466531A05}" type="sibTrans" cxnId="{B92E27F2-C03A-44DB-A0C7-EC110619151A}">
      <dgm:prSet/>
      <dgm:spPr/>
      <dgm:t>
        <a:bodyPr/>
        <a:lstStyle/>
        <a:p>
          <a:endParaRPr lang="en-US"/>
        </a:p>
      </dgm:t>
    </dgm:pt>
    <dgm:pt modelId="{F54606E9-F270-4890-A78A-017DA5007DF7}" type="pres">
      <dgm:prSet presAssocID="{305DFE90-F56E-4F0E-A729-4E0EA023DDCB}" presName="linear" presStyleCnt="0">
        <dgm:presLayoutVars>
          <dgm:animLvl val="lvl"/>
          <dgm:resizeHandles val="exact"/>
        </dgm:presLayoutVars>
      </dgm:prSet>
      <dgm:spPr/>
      <dgm:t>
        <a:bodyPr/>
        <a:lstStyle/>
        <a:p>
          <a:endParaRPr lang="en-US"/>
        </a:p>
      </dgm:t>
    </dgm:pt>
    <dgm:pt modelId="{B34C7C4E-E607-43E2-B2D5-66D9E46A865B}" type="pres">
      <dgm:prSet presAssocID="{656E9DAD-B5AD-47E2-B836-4B5D6339EF4D}" presName="parentText" presStyleLbl="node1" presStyleIdx="0" presStyleCnt="2">
        <dgm:presLayoutVars>
          <dgm:chMax val="0"/>
          <dgm:bulletEnabled val="1"/>
        </dgm:presLayoutVars>
      </dgm:prSet>
      <dgm:spPr/>
      <dgm:t>
        <a:bodyPr/>
        <a:lstStyle/>
        <a:p>
          <a:endParaRPr lang="en-US"/>
        </a:p>
      </dgm:t>
    </dgm:pt>
    <dgm:pt modelId="{3E313A31-DADF-4CAC-BF35-24A73E1C527E}" type="pres">
      <dgm:prSet presAssocID="{7F2B5BE1-25FC-4D3B-B0FE-A9957F555229}" presName="spacer" presStyleCnt="0"/>
      <dgm:spPr/>
    </dgm:pt>
    <dgm:pt modelId="{0502E989-AA39-4C98-930A-5DD3636E24AA}" type="pres">
      <dgm:prSet presAssocID="{FA8D7211-7E3E-4078-A786-240F25552D46}" presName="parentText" presStyleLbl="node1" presStyleIdx="1" presStyleCnt="2" custScaleY="106061">
        <dgm:presLayoutVars>
          <dgm:chMax val="0"/>
          <dgm:bulletEnabled val="1"/>
        </dgm:presLayoutVars>
      </dgm:prSet>
      <dgm:spPr/>
      <dgm:t>
        <a:bodyPr/>
        <a:lstStyle/>
        <a:p>
          <a:endParaRPr lang="en-US"/>
        </a:p>
      </dgm:t>
    </dgm:pt>
  </dgm:ptLst>
  <dgm:cxnLst>
    <dgm:cxn modelId="{94D0B531-E014-438B-85F3-73DE9BFD7076}" srcId="{305DFE90-F56E-4F0E-A729-4E0EA023DDCB}" destId="{656E9DAD-B5AD-47E2-B836-4B5D6339EF4D}" srcOrd="0" destOrd="0" parTransId="{34C69717-481E-47BE-A0DB-B7B6DBEE5827}" sibTransId="{7F2B5BE1-25FC-4D3B-B0FE-A9957F555229}"/>
    <dgm:cxn modelId="{B92E27F2-C03A-44DB-A0C7-EC110619151A}" srcId="{305DFE90-F56E-4F0E-A729-4E0EA023DDCB}" destId="{FA8D7211-7E3E-4078-A786-240F25552D46}" srcOrd="1" destOrd="0" parTransId="{1B3C91A7-B417-4B77-8F39-DDE6BE7178FE}" sibTransId="{590B6BEF-7166-4C43-A058-DC2466531A05}"/>
    <dgm:cxn modelId="{780A4A4F-16F8-437F-9697-3F5EEED1424F}" type="presOf" srcId="{305DFE90-F56E-4F0E-A729-4E0EA023DDCB}" destId="{F54606E9-F270-4890-A78A-017DA5007DF7}" srcOrd="0" destOrd="0" presId="urn:microsoft.com/office/officeart/2005/8/layout/vList2"/>
    <dgm:cxn modelId="{0F166440-E298-4BAF-B23D-0B0BFFB6D82B}" type="presOf" srcId="{FA8D7211-7E3E-4078-A786-240F25552D46}" destId="{0502E989-AA39-4C98-930A-5DD3636E24AA}" srcOrd="0" destOrd="0" presId="urn:microsoft.com/office/officeart/2005/8/layout/vList2"/>
    <dgm:cxn modelId="{842177BA-EA2C-43E5-A334-B4607F25B611}" type="presOf" srcId="{656E9DAD-B5AD-47E2-B836-4B5D6339EF4D}" destId="{B34C7C4E-E607-43E2-B2D5-66D9E46A865B}" srcOrd="0" destOrd="0" presId="urn:microsoft.com/office/officeart/2005/8/layout/vList2"/>
    <dgm:cxn modelId="{931EBFFB-02CB-453A-8099-9B9D7EC27C5F}" type="presParOf" srcId="{F54606E9-F270-4890-A78A-017DA5007DF7}" destId="{B34C7C4E-E607-43E2-B2D5-66D9E46A865B}" srcOrd="0" destOrd="0" presId="urn:microsoft.com/office/officeart/2005/8/layout/vList2"/>
    <dgm:cxn modelId="{4C626A37-6EFC-4E63-84EF-EAB4D26BB378}" type="presParOf" srcId="{F54606E9-F270-4890-A78A-017DA5007DF7}" destId="{3E313A31-DADF-4CAC-BF35-24A73E1C527E}" srcOrd="1" destOrd="0" presId="urn:microsoft.com/office/officeart/2005/8/layout/vList2"/>
    <dgm:cxn modelId="{43196A98-99A8-4F3A-87C2-6093240432A7}" type="presParOf" srcId="{F54606E9-F270-4890-A78A-017DA5007DF7}" destId="{0502E989-AA39-4C98-930A-5DD3636E24AA}" srcOrd="2" destOrd="0" presId="urn:microsoft.com/office/officeart/2005/8/layout/vList2"/>
  </dgm:cxnLst>
  <dgm:bg/>
  <dgm:whole/>
</dgm:dataModel>
</file>

<file path=ppt/diagrams/data11.xml><?xml version="1.0" encoding="utf-8"?>
<dgm:dataModel xmlns:dgm="http://schemas.openxmlformats.org/drawingml/2006/diagram" xmlns:a="http://schemas.openxmlformats.org/drawingml/2006/main">
  <dgm:ptLst>
    <dgm:pt modelId="{F0AD6609-D79F-4E79-A648-35328CA8957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718FD52-F0D3-4DB8-8768-FFE97E81C7D8}">
      <dgm:prSet custT="1"/>
      <dgm:spPr/>
      <dgm:t>
        <a:bodyPr/>
        <a:lstStyle/>
        <a:p>
          <a:pPr rtl="0"/>
          <a:r>
            <a:rPr lang="en-US" sz="2400" b="1" dirty="0" smtClean="0">
              <a:solidFill>
                <a:schemeClr val="tx1"/>
              </a:solidFill>
            </a:rPr>
            <a:t>We revealed that </a:t>
          </a:r>
          <a:r>
            <a:rPr lang="en-US" sz="2400" b="1" i="1" dirty="0" smtClean="0">
              <a:solidFill>
                <a:schemeClr val="tx1"/>
              </a:solidFill>
            </a:rPr>
            <a:t>τ</a:t>
          </a:r>
          <a:r>
            <a:rPr lang="en-US" sz="2400" b="1" i="1" baseline="-25000" dirty="0" smtClean="0">
              <a:solidFill>
                <a:schemeClr val="tx1"/>
              </a:solidFill>
            </a:rPr>
            <a:t>5</a:t>
          </a:r>
          <a:r>
            <a:rPr lang="en-US" sz="2400" b="1" i="1" dirty="0" smtClean="0">
              <a:solidFill>
                <a:schemeClr val="tx1"/>
              </a:solidFill>
            </a:rPr>
            <a:t> is a prominent harmonic in both of the time series. Thus, </a:t>
          </a:r>
          <a:r>
            <a:rPr lang="en-US" sz="2400" b="1" dirty="0" smtClean="0">
              <a:solidFill>
                <a:schemeClr val="tx1"/>
              </a:solidFill>
            </a:rPr>
            <a:t>we can consider </a:t>
          </a:r>
          <a:r>
            <a:rPr lang="en-US" sz="2400" b="1" i="1" dirty="0" smtClean="0">
              <a:solidFill>
                <a:schemeClr val="tx1"/>
              </a:solidFill>
            </a:rPr>
            <a:t>τ</a:t>
          </a:r>
          <a:r>
            <a:rPr lang="en-US" sz="2400" b="1" i="1" baseline="-25000" dirty="0" smtClean="0">
              <a:solidFill>
                <a:schemeClr val="tx1"/>
              </a:solidFill>
            </a:rPr>
            <a:t>5</a:t>
          </a:r>
          <a:r>
            <a:rPr lang="en-US" sz="2400" b="1" i="1" dirty="0" smtClean="0">
              <a:solidFill>
                <a:schemeClr val="tx1"/>
              </a:solidFill>
            </a:rPr>
            <a:t> as a common harmonic.</a:t>
          </a:r>
          <a:endParaRPr lang="en-US" sz="2400" b="1" dirty="0">
            <a:solidFill>
              <a:schemeClr val="tx1"/>
            </a:solidFill>
          </a:endParaRPr>
        </a:p>
      </dgm:t>
    </dgm:pt>
    <dgm:pt modelId="{4E1E568C-441B-4157-92EA-206E8B761DD6}" type="parTrans" cxnId="{3281E64D-49B3-4861-967E-80B1DE4D761E}">
      <dgm:prSet/>
      <dgm:spPr/>
      <dgm:t>
        <a:bodyPr/>
        <a:lstStyle/>
        <a:p>
          <a:endParaRPr lang="en-US"/>
        </a:p>
      </dgm:t>
    </dgm:pt>
    <dgm:pt modelId="{E58F1EE3-C6A6-4E17-922B-2D9AE5400296}" type="sibTrans" cxnId="{3281E64D-49B3-4861-967E-80B1DE4D761E}">
      <dgm:prSet/>
      <dgm:spPr/>
      <dgm:t>
        <a:bodyPr/>
        <a:lstStyle/>
        <a:p>
          <a:endParaRPr lang="en-US"/>
        </a:p>
      </dgm:t>
    </dgm:pt>
    <dgm:pt modelId="{8EF8A3A1-48F0-48F9-A7CD-7403388CEB72}">
      <dgm:prSet custT="1"/>
      <dgm:spPr/>
      <dgm:t>
        <a:bodyPr/>
        <a:lstStyle/>
        <a:p>
          <a:pPr rtl="0"/>
          <a:r>
            <a:rPr lang="en-US" sz="2400" b="1" dirty="0" smtClean="0">
              <a:solidFill>
                <a:schemeClr val="tx1"/>
              </a:solidFill>
            </a:rPr>
            <a:t>From this, we attempt to establish a predictor–</a:t>
          </a:r>
          <a:r>
            <a:rPr lang="en-US" sz="2400" b="1" dirty="0" err="1" smtClean="0">
              <a:solidFill>
                <a:schemeClr val="tx1"/>
              </a:solidFill>
            </a:rPr>
            <a:t>predictand</a:t>
          </a:r>
          <a:r>
            <a:rPr lang="en-US" sz="2400" b="1" dirty="0" smtClean="0">
              <a:solidFill>
                <a:schemeClr val="tx1"/>
              </a:solidFill>
            </a:rPr>
            <a:t> relationship between SN and monsoon rainfall.</a:t>
          </a:r>
        </a:p>
      </dgm:t>
    </dgm:pt>
    <dgm:pt modelId="{E35D221B-A761-4B4F-B971-77AE4C70EFFE}" type="parTrans" cxnId="{7D2A2624-6566-4A8E-902A-27542AC48BEF}">
      <dgm:prSet/>
      <dgm:spPr/>
      <dgm:t>
        <a:bodyPr/>
        <a:lstStyle/>
        <a:p>
          <a:endParaRPr lang="en-US"/>
        </a:p>
      </dgm:t>
    </dgm:pt>
    <dgm:pt modelId="{ADC6D3A6-4FD6-4E4E-8834-445D379E577D}" type="sibTrans" cxnId="{7D2A2624-6566-4A8E-902A-27542AC48BEF}">
      <dgm:prSet/>
      <dgm:spPr/>
      <dgm:t>
        <a:bodyPr/>
        <a:lstStyle/>
        <a:p>
          <a:endParaRPr lang="en-US"/>
        </a:p>
      </dgm:t>
    </dgm:pt>
    <dgm:pt modelId="{E1EE9AEB-92F3-4FC8-B57A-60B1CC80CA40}">
      <dgm:prSet custT="1"/>
      <dgm:spPr/>
      <dgm:t>
        <a:bodyPr/>
        <a:lstStyle/>
        <a:p>
          <a:pPr rtl="0"/>
          <a:r>
            <a:rPr lang="en-US" sz="2400" b="1" dirty="0" smtClean="0">
              <a:solidFill>
                <a:schemeClr val="tx1"/>
              </a:solidFill>
            </a:rPr>
            <a:t>As the common harmonic contributes very little to the entire spectra, it is not logical to go for a linear regression.</a:t>
          </a:r>
        </a:p>
      </dgm:t>
    </dgm:pt>
    <dgm:pt modelId="{F4F5AE97-8DD4-4936-8C83-4A9EE700D1EB}" type="parTrans" cxnId="{F7C58DEF-3C69-4AFA-B56A-28D0513D40DA}">
      <dgm:prSet/>
      <dgm:spPr/>
      <dgm:t>
        <a:bodyPr/>
        <a:lstStyle/>
        <a:p>
          <a:endParaRPr lang="en-US"/>
        </a:p>
      </dgm:t>
    </dgm:pt>
    <dgm:pt modelId="{D3403955-27A9-4A1E-98A0-BADB9AC2CEC1}" type="sibTrans" cxnId="{F7C58DEF-3C69-4AFA-B56A-28D0513D40DA}">
      <dgm:prSet/>
      <dgm:spPr/>
      <dgm:t>
        <a:bodyPr/>
        <a:lstStyle/>
        <a:p>
          <a:endParaRPr lang="en-US"/>
        </a:p>
      </dgm:t>
    </dgm:pt>
    <dgm:pt modelId="{890424AD-B88B-4753-BF46-DD8466DA3C67}">
      <dgm:prSet/>
      <dgm:spPr/>
      <dgm:t>
        <a:bodyPr/>
        <a:lstStyle/>
        <a:p>
          <a:pPr rtl="0"/>
          <a:r>
            <a:rPr lang="en-US" b="1" dirty="0" smtClean="0">
              <a:solidFill>
                <a:schemeClr val="tx1"/>
              </a:solidFill>
            </a:rPr>
            <a:t>Furthermore, the correlation between the two time series is 0.037, which indicates the absence of any linear association between the two time series.</a:t>
          </a:r>
        </a:p>
      </dgm:t>
    </dgm:pt>
    <dgm:pt modelId="{AC3E1A0D-F58B-49BE-ABE1-2D6DBB712337}" type="parTrans" cxnId="{A4D7ADA6-1DC8-4F20-AFD8-CBF3085701E3}">
      <dgm:prSet/>
      <dgm:spPr/>
      <dgm:t>
        <a:bodyPr/>
        <a:lstStyle/>
        <a:p>
          <a:endParaRPr lang="en-US"/>
        </a:p>
      </dgm:t>
    </dgm:pt>
    <dgm:pt modelId="{F53295D0-9165-4296-AB6C-F4652044138B}" type="sibTrans" cxnId="{A4D7ADA6-1DC8-4F20-AFD8-CBF3085701E3}">
      <dgm:prSet/>
      <dgm:spPr/>
      <dgm:t>
        <a:bodyPr/>
        <a:lstStyle/>
        <a:p>
          <a:endParaRPr lang="en-US"/>
        </a:p>
      </dgm:t>
    </dgm:pt>
    <dgm:pt modelId="{0E04EC6D-7E8E-4DDF-BECA-F6E20785B924}" type="pres">
      <dgm:prSet presAssocID="{F0AD6609-D79F-4E79-A648-35328CA8957D}" presName="linear" presStyleCnt="0">
        <dgm:presLayoutVars>
          <dgm:dir/>
          <dgm:resizeHandles val="exact"/>
        </dgm:presLayoutVars>
      </dgm:prSet>
      <dgm:spPr/>
      <dgm:t>
        <a:bodyPr/>
        <a:lstStyle/>
        <a:p>
          <a:endParaRPr lang="en-US"/>
        </a:p>
      </dgm:t>
    </dgm:pt>
    <dgm:pt modelId="{20BE1DEF-A436-4940-B1FB-E78EC7C86A6C}" type="pres">
      <dgm:prSet presAssocID="{7718FD52-F0D3-4DB8-8768-FFE97E81C7D8}" presName="comp" presStyleCnt="0"/>
      <dgm:spPr/>
    </dgm:pt>
    <dgm:pt modelId="{9276250B-9483-44E3-949E-C0C008174109}" type="pres">
      <dgm:prSet presAssocID="{7718FD52-F0D3-4DB8-8768-FFE97E81C7D8}" presName="box" presStyleLbl="node1" presStyleIdx="0" presStyleCnt="4"/>
      <dgm:spPr/>
      <dgm:t>
        <a:bodyPr/>
        <a:lstStyle/>
        <a:p>
          <a:endParaRPr lang="en-US"/>
        </a:p>
      </dgm:t>
    </dgm:pt>
    <dgm:pt modelId="{DADC0BA8-2233-494E-BF8E-0EDC725EED52}" type="pres">
      <dgm:prSet presAssocID="{7718FD52-F0D3-4DB8-8768-FFE97E81C7D8}" presName="img" presStyleLbl="fgImgPlace1" presStyleIdx="0" presStyleCnt="4"/>
      <dgm:spPr>
        <a:blipFill rotWithShape="0">
          <a:blip xmlns:r="http://schemas.openxmlformats.org/officeDocument/2006/relationships" r:embed="rId1"/>
          <a:stretch>
            <a:fillRect/>
          </a:stretch>
        </a:blipFill>
      </dgm:spPr>
    </dgm:pt>
    <dgm:pt modelId="{04BC7229-B306-46E5-93CA-2B8192BD3F30}" type="pres">
      <dgm:prSet presAssocID="{7718FD52-F0D3-4DB8-8768-FFE97E81C7D8}" presName="text" presStyleLbl="node1" presStyleIdx="0" presStyleCnt="4">
        <dgm:presLayoutVars>
          <dgm:bulletEnabled val="1"/>
        </dgm:presLayoutVars>
      </dgm:prSet>
      <dgm:spPr/>
      <dgm:t>
        <a:bodyPr/>
        <a:lstStyle/>
        <a:p>
          <a:endParaRPr lang="en-US"/>
        </a:p>
      </dgm:t>
    </dgm:pt>
    <dgm:pt modelId="{96DBA729-664F-457E-9C0C-261AC0A72B7F}" type="pres">
      <dgm:prSet presAssocID="{E58F1EE3-C6A6-4E17-922B-2D9AE5400296}" presName="spacer" presStyleCnt="0"/>
      <dgm:spPr/>
    </dgm:pt>
    <dgm:pt modelId="{86B143FE-A411-42A9-AC99-9BE7F392D333}" type="pres">
      <dgm:prSet presAssocID="{8EF8A3A1-48F0-48F9-A7CD-7403388CEB72}" presName="comp" presStyleCnt="0"/>
      <dgm:spPr/>
    </dgm:pt>
    <dgm:pt modelId="{45B1CF67-3558-4665-92FE-479E98072790}" type="pres">
      <dgm:prSet presAssocID="{8EF8A3A1-48F0-48F9-A7CD-7403388CEB72}" presName="box" presStyleLbl="node1" presStyleIdx="1" presStyleCnt="4"/>
      <dgm:spPr/>
      <dgm:t>
        <a:bodyPr/>
        <a:lstStyle/>
        <a:p>
          <a:endParaRPr lang="en-US"/>
        </a:p>
      </dgm:t>
    </dgm:pt>
    <dgm:pt modelId="{402CD99A-72F2-4436-841F-8512AB1C1CA1}" type="pres">
      <dgm:prSet presAssocID="{8EF8A3A1-48F0-48F9-A7CD-7403388CEB72}" presName="img" presStyleLbl="fgImgPlace1" presStyleIdx="1" presStyleCnt="4"/>
      <dgm:spPr>
        <a:blipFill rotWithShape="0">
          <a:blip xmlns:r="http://schemas.openxmlformats.org/officeDocument/2006/relationships" r:embed="rId1"/>
          <a:stretch>
            <a:fillRect/>
          </a:stretch>
        </a:blipFill>
      </dgm:spPr>
    </dgm:pt>
    <dgm:pt modelId="{05E858D2-1A43-4637-8B0B-B8634281FA4A}" type="pres">
      <dgm:prSet presAssocID="{8EF8A3A1-48F0-48F9-A7CD-7403388CEB72}" presName="text" presStyleLbl="node1" presStyleIdx="1" presStyleCnt="4">
        <dgm:presLayoutVars>
          <dgm:bulletEnabled val="1"/>
        </dgm:presLayoutVars>
      </dgm:prSet>
      <dgm:spPr/>
      <dgm:t>
        <a:bodyPr/>
        <a:lstStyle/>
        <a:p>
          <a:endParaRPr lang="en-US"/>
        </a:p>
      </dgm:t>
    </dgm:pt>
    <dgm:pt modelId="{01F89C52-0A35-4289-8851-2A7A5323EB6E}" type="pres">
      <dgm:prSet presAssocID="{ADC6D3A6-4FD6-4E4E-8834-445D379E577D}" presName="spacer" presStyleCnt="0"/>
      <dgm:spPr/>
    </dgm:pt>
    <dgm:pt modelId="{32B30E0D-6B93-458F-B4B8-15AD37D20EE6}" type="pres">
      <dgm:prSet presAssocID="{E1EE9AEB-92F3-4FC8-B57A-60B1CC80CA40}" presName="comp" presStyleCnt="0"/>
      <dgm:spPr/>
    </dgm:pt>
    <dgm:pt modelId="{7EBD687B-F59E-43AB-AE7F-2B212358CEEB}" type="pres">
      <dgm:prSet presAssocID="{E1EE9AEB-92F3-4FC8-B57A-60B1CC80CA40}" presName="box" presStyleLbl="node1" presStyleIdx="2" presStyleCnt="4"/>
      <dgm:spPr/>
      <dgm:t>
        <a:bodyPr/>
        <a:lstStyle/>
        <a:p>
          <a:endParaRPr lang="en-US"/>
        </a:p>
      </dgm:t>
    </dgm:pt>
    <dgm:pt modelId="{EB808DFD-61AB-4B98-A804-92D8677B51A3}" type="pres">
      <dgm:prSet presAssocID="{E1EE9AEB-92F3-4FC8-B57A-60B1CC80CA40}" presName="img" presStyleLbl="fgImgPlace1" presStyleIdx="2" presStyleCnt="4"/>
      <dgm:spPr>
        <a:blipFill rotWithShape="0">
          <a:blip xmlns:r="http://schemas.openxmlformats.org/officeDocument/2006/relationships" r:embed="rId1"/>
          <a:stretch>
            <a:fillRect/>
          </a:stretch>
        </a:blipFill>
      </dgm:spPr>
    </dgm:pt>
    <dgm:pt modelId="{6BDC3898-562A-47B2-9E8A-C56C4D2465B9}" type="pres">
      <dgm:prSet presAssocID="{E1EE9AEB-92F3-4FC8-B57A-60B1CC80CA40}" presName="text" presStyleLbl="node1" presStyleIdx="2" presStyleCnt="4">
        <dgm:presLayoutVars>
          <dgm:bulletEnabled val="1"/>
        </dgm:presLayoutVars>
      </dgm:prSet>
      <dgm:spPr/>
      <dgm:t>
        <a:bodyPr/>
        <a:lstStyle/>
        <a:p>
          <a:endParaRPr lang="en-US"/>
        </a:p>
      </dgm:t>
    </dgm:pt>
    <dgm:pt modelId="{ABC9FEB7-EE33-4FE0-9D11-D1067283235A}" type="pres">
      <dgm:prSet presAssocID="{D3403955-27A9-4A1E-98A0-BADB9AC2CEC1}" presName="spacer" presStyleCnt="0"/>
      <dgm:spPr/>
    </dgm:pt>
    <dgm:pt modelId="{AA7E93F9-0416-4AD7-AA86-2D36101A77ED}" type="pres">
      <dgm:prSet presAssocID="{890424AD-B88B-4753-BF46-DD8466DA3C67}" presName="comp" presStyleCnt="0"/>
      <dgm:spPr/>
    </dgm:pt>
    <dgm:pt modelId="{1EDBC1AE-059A-4F15-95F3-6B557CA2A353}" type="pres">
      <dgm:prSet presAssocID="{890424AD-B88B-4753-BF46-DD8466DA3C67}" presName="box" presStyleLbl="node1" presStyleIdx="3" presStyleCnt="4" custLinFactNeighborX="134"/>
      <dgm:spPr/>
      <dgm:t>
        <a:bodyPr/>
        <a:lstStyle/>
        <a:p>
          <a:endParaRPr lang="en-US"/>
        </a:p>
      </dgm:t>
    </dgm:pt>
    <dgm:pt modelId="{29C27B9B-1FEA-44EE-BDD7-9E920100E41E}" type="pres">
      <dgm:prSet presAssocID="{890424AD-B88B-4753-BF46-DD8466DA3C67}" presName="img" presStyleLbl="fgImgPlace1" presStyleIdx="3" presStyleCnt="4"/>
      <dgm:spPr>
        <a:blipFill rotWithShape="0">
          <a:blip xmlns:r="http://schemas.openxmlformats.org/officeDocument/2006/relationships" r:embed="rId1"/>
          <a:stretch>
            <a:fillRect/>
          </a:stretch>
        </a:blipFill>
      </dgm:spPr>
    </dgm:pt>
    <dgm:pt modelId="{CD24CC89-934E-4553-B41A-1F52A6D21A54}" type="pres">
      <dgm:prSet presAssocID="{890424AD-B88B-4753-BF46-DD8466DA3C67}" presName="text" presStyleLbl="node1" presStyleIdx="3" presStyleCnt="4">
        <dgm:presLayoutVars>
          <dgm:bulletEnabled val="1"/>
        </dgm:presLayoutVars>
      </dgm:prSet>
      <dgm:spPr/>
      <dgm:t>
        <a:bodyPr/>
        <a:lstStyle/>
        <a:p>
          <a:endParaRPr lang="en-US"/>
        </a:p>
      </dgm:t>
    </dgm:pt>
  </dgm:ptLst>
  <dgm:cxnLst>
    <dgm:cxn modelId="{69D37951-DBA8-460C-A465-1404426A76E9}" type="presOf" srcId="{E1EE9AEB-92F3-4FC8-B57A-60B1CC80CA40}" destId="{6BDC3898-562A-47B2-9E8A-C56C4D2465B9}" srcOrd="1" destOrd="0" presId="urn:microsoft.com/office/officeart/2005/8/layout/vList4"/>
    <dgm:cxn modelId="{F7C58DEF-3C69-4AFA-B56A-28D0513D40DA}" srcId="{F0AD6609-D79F-4E79-A648-35328CA8957D}" destId="{E1EE9AEB-92F3-4FC8-B57A-60B1CC80CA40}" srcOrd="2" destOrd="0" parTransId="{F4F5AE97-8DD4-4936-8C83-4A9EE700D1EB}" sibTransId="{D3403955-27A9-4A1E-98A0-BADB9AC2CEC1}"/>
    <dgm:cxn modelId="{3281E64D-49B3-4861-967E-80B1DE4D761E}" srcId="{F0AD6609-D79F-4E79-A648-35328CA8957D}" destId="{7718FD52-F0D3-4DB8-8768-FFE97E81C7D8}" srcOrd="0" destOrd="0" parTransId="{4E1E568C-441B-4157-92EA-206E8B761DD6}" sibTransId="{E58F1EE3-C6A6-4E17-922B-2D9AE5400296}"/>
    <dgm:cxn modelId="{DAF5A043-0C0E-48EE-AEE7-C1831C470CDE}" type="presOf" srcId="{7718FD52-F0D3-4DB8-8768-FFE97E81C7D8}" destId="{9276250B-9483-44E3-949E-C0C008174109}" srcOrd="0" destOrd="0" presId="urn:microsoft.com/office/officeart/2005/8/layout/vList4"/>
    <dgm:cxn modelId="{7D2A2624-6566-4A8E-902A-27542AC48BEF}" srcId="{F0AD6609-D79F-4E79-A648-35328CA8957D}" destId="{8EF8A3A1-48F0-48F9-A7CD-7403388CEB72}" srcOrd="1" destOrd="0" parTransId="{E35D221B-A761-4B4F-B971-77AE4C70EFFE}" sibTransId="{ADC6D3A6-4FD6-4E4E-8834-445D379E577D}"/>
    <dgm:cxn modelId="{1BE130DD-5E13-4254-8B05-F84E46B26C92}" type="presOf" srcId="{E1EE9AEB-92F3-4FC8-B57A-60B1CC80CA40}" destId="{7EBD687B-F59E-43AB-AE7F-2B212358CEEB}" srcOrd="0" destOrd="0" presId="urn:microsoft.com/office/officeart/2005/8/layout/vList4"/>
    <dgm:cxn modelId="{ACD82D6C-3A3B-476B-987A-A71AF247B5A5}" type="presOf" srcId="{F0AD6609-D79F-4E79-A648-35328CA8957D}" destId="{0E04EC6D-7E8E-4DDF-BECA-F6E20785B924}" srcOrd="0" destOrd="0" presId="urn:microsoft.com/office/officeart/2005/8/layout/vList4"/>
    <dgm:cxn modelId="{836763AA-7110-4631-8417-95E5EAAD5215}" type="presOf" srcId="{890424AD-B88B-4753-BF46-DD8466DA3C67}" destId="{CD24CC89-934E-4553-B41A-1F52A6D21A54}" srcOrd="1" destOrd="0" presId="urn:microsoft.com/office/officeart/2005/8/layout/vList4"/>
    <dgm:cxn modelId="{A4D7ADA6-1DC8-4F20-AFD8-CBF3085701E3}" srcId="{F0AD6609-D79F-4E79-A648-35328CA8957D}" destId="{890424AD-B88B-4753-BF46-DD8466DA3C67}" srcOrd="3" destOrd="0" parTransId="{AC3E1A0D-F58B-49BE-ABE1-2D6DBB712337}" sibTransId="{F53295D0-9165-4296-AB6C-F4652044138B}"/>
    <dgm:cxn modelId="{E8EB1367-4967-4291-A311-578904CA2CDF}" type="presOf" srcId="{890424AD-B88B-4753-BF46-DD8466DA3C67}" destId="{1EDBC1AE-059A-4F15-95F3-6B557CA2A353}" srcOrd="0" destOrd="0" presId="urn:microsoft.com/office/officeart/2005/8/layout/vList4"/>
    <dgm:cxn modelId="{18EFFBB3-2F21-4B55-9459-4BF9B8757C51}" type="presOf" srcId="{7718FD52-F0D3-4DB8-8768-FFE97E81C7D8}" destId="{04BC7229-B306-46E5-93CA-2B8192BD3F30}" srcOrd="1" destOrd="0" presId="urn:microsoft.com/office/officeart/2005/8/layout/vList4"/>
    <dgm:cxn modelId="{4B0EDD93-C7BF-487C-9E7D-0A64E656C9DD}" type="presOf" srcId="{8EF8A3A1-48F0-48F9-A7CD-7403388CEB72}" destId="{45B1CF67-3558-4665-92FE-479E98072790}" srcOrd="0" destOrd="0" presId="urn:microsoft.com/office/officeart/2005/8/layout/vList4"/>
    <dgm:cxn modelId="{19099576-EAAD-4027-9A61-7081C5C5C02F}" type="presOf" srcId="{8EF8A3A1-48F0-48F9-A7CD-7403388CEB72}" destId="{05E858D2-1A43-4637-8B0B-B8634281FA4A}" srcOrd="1" destOrd="0" presId="urn:microsoft.com/office/officeart/2005/8/layout/vList4"/>
    <dgm:cxn modelId="{136A0468-A467-4F9C-A08C-2A97FF98361E}" type="presParOf" srcId="{0E04EC6D-7E8E-4DDF-BECA-F6E20785B924}" destId="{20BE1DEF-A436-4940-B1FB-E78EC7C86A6C}" srcOrd="0" destOrd="0" presId="urn:microsoft.com/office/officeart/2005/8/layout/vList4"/>
    <dgm:cxn modelId="{6DA5C1B5-5C1F-4983-829C-CE1CDA9E78C9}" type="presParOf" srcId="{20BE1DEF-A436-4940-B1FB-E78EC7C86A6C}" destId="{9276250B-9483-44E3-949E-C0C008174109}" srcOrd="0" destOrd="0" presId="urn:microsoft.com/office/officeart/2005/8/layout/vList4"/>
    <dgm:cxn modelId="{2C1D15E5-1563-44A5-800B-0673EE7A9905}" type="presParOf" srcId="{20BE1DEF-A436-4940-B1FB-E78EC7C86A6C}" destId="{DADC0BA8-2233-494E-BF8E-0EDC725EED52}" srcOrd="1" destOrd="0" presId="urn:microsoft.com/office/officeart/2005/8/layout/vList4"/>
    <dgm:cxn modelId="{27AC65F7-9105-45D3-B7D2-FA975EBB9A5E}" type="presParOf" srcId="{20BE1DEF-A436-4940-B1FB-E78EC7C86A6C}" destId="{04BC7229-B306-46E5-93CA-2B8192BD3F30}" srcOrd="2" destOrd="0" presId="urn:microsoft.com/office/officeart/2005/8/layout/vList4"/>
    <dgm:cxn modelId="{8CD3905C-2DAD-40D0-A6F4-5A42F8154DCB}" type="presParOf" srcId="{0E04EC6D-7E8E-4DDF-BECA-F6E20785B924}" destId="{96DBA729-664F-457E-9C0C-261AC0A72B7F}" srcOrd="1" destOrd="0" presId="urn:microsoft.com/office/officeart/2005/8/layout/vList4"/>
    <dgm:cxn modelId="{D2772097-52AA-4050-8285-734BBB105F0B}" type="presParOf" srcId="{0E04EC6D-7E8E-4DDF-BECA-F6E20785B924}" destId="{86B143FE-A411-42A9-AC99-9BE7F392D333}" srcOrd="2" destOrd="0" presId="urn:microsoft.com/office/officeart/2005/8/layout/vList4"/>
    <dgm:cxn modelId="{18ADF523-0E7B-40FE-B3C4-27B5AE734390}" type="presParOf" srcId="{86B143FE-A411-42A9-AC99-9BE7F392D333}" destId="{45B1CF67-3558-4665-92FE-479E98072790}" srcOrd="0" destOrd="0" presId="urn:microsoft.com/office/officeart/2005/8/layout/vList4"/>
    <dgm:cxn modelId="{298F3C13-EADA-48B5-86D7-42FAF3788408}" type="presParOf" srcId="{86B143FE-A411-42A9-AC99-9BE7F392D333}" destId="{402CD99A-72F2-4436-841F-8512AB1C1CA1}" srcOrd="1" destOrd="0" presId="urn:microsoft.com/office/officeart/2005/8/layout/vList4"/>
    <dgm:cxn modelId="{AE5DDDE1-0EB4-4857-814F-99C06708E65E}" type="presParOf" srcId="{86B143FE-A411-42A9-AC99-9BE7F392D333}" destId="{05E858D2-1A43-4637-8B0B-B8634281FA4A}" srcOrd="2" destOrd="0" presId="urn:microsoft.com/office/officeart/2005/8/layout/vList4"/>
    <dgm:cxn modelId="{C59C4170-011D-4644-AE39-0089231A412A}" type="presParOf" srcId="{0E04EC6D-7E8E-4DDF-BECA-F6E20785B924}" destId="{01F89C52-0A35-4289-8851-2A7A5323EB6E}" srcOrd="3" destOrd="0" presId="urn:microsoft.com/office/officeart/2005/8/layout/vList4"/>
    <dgm:cxn modelId="{0C6C2CD2-76F7-4730-9C0E-8258C6948CD0}" type="presParOf" srcId="{0E04EC6D-7E8E-4DDF-BECA-F6E20785B924}" destId="{32B30E0D-6B93-458F-B4B8-15AD37D20EE6}" srcOrd="4" destOrd="0" presId="urn:microsoft.com/office/officeart/2005/8/layout/vList4"/>
    <dgm:cxn modelId="{2ABF9B2A-71A8-4F22-B5AD-2FC6255F1CA6}" type="presParOf" srcId="{32B30E0D-6B93-458F-B4B8-15AD37D20EE6}" destId="{7EBD687B-F59E-43AB-AE7F-2B212358CEEB}" srcOrd="0" destOrd="0" presId="urn:microsoft.com/office/officeart/2005/8/layout/vList4"/>
    <dgm:cxn modelId="{15B6BC4A-8CB1-432B-8D24-4FD0B7FB2A76}" type="presParOf" srcId="{32B30E0D-6B93-458F-B4B8-15AD37D20EE6}" destId="{EB808DFD-61AB-4B98-A804-92D8677B51A3}" srcOrd="1" destOrd="0" presId="urn:microsoft.com/office/officeart/2005/8/layout/vList4"/>
    <dgm:cxn modelId="{3520AA47-38D6-41FC-80A9-EB2C2C93FE71}" type="presParOf" srcId="{32B30E0D-6B93-458F-B4B8-15AD37D20EE6}" destId="{6BDC3898-562A-47B2-9E8A-C56C4D2465B9}" srcOrd="2" destOrd="0" presId="urn:microsoft.com/office/officeart/2005/8/layout/vList4"/>
    <dgm:cxn modelId="{09E20B12-220C-4664-B638-DBF4713F4C58}" type="presParOf" srcId="{0E04EC6D-7E8E-4DDF-BECA-F6E20785B924}" destId="{ABC9FEB7-EE33-4FE0-9D11-D1067283235A}" srcOrd="5" destOrd="0" presId="urn:microsoft.com/office/officeart/2005/8/layout/vList4"/>
    <dgm:cxn modelId="{DE8CA44C-96C8-4C22-B2B2-73DCC54DA2D8}" type="presParOf" srcId="{0E04EC6D-7E8E-4DDF-BECA-F6E20785B924}" destId="{AA7E93F9-0416-4AD7-AA86-2D36101A77ED}" srcOrd="6" destOrd="0" presId="urn:microsoft.com/office/officeart/2005/8/layout/vList4"/>
    <dgm:cxn modelId="{33542FA3-ED7B-4565-8F69-9B14D6C485AD}" type="presParOf" srcId="{AA7E93F9-0416-4AD7-AA86-2D36101A77ED}" destId="{1EDBC1AE-059A-4F15-95F3-6B557CA2A353}" srcOrd="0" destOrd="0" presId="urn:microsoft.com/office/officeart/2005/8/layout/vList4"/>
    <dgm:cxn modelId="{0F77EDF5-737E-4561-8934-DDCC42E9DDF0}" type="presParOf" srcId="{AA7E93F9-0416-4AD7-AA86-2D36101A77ED}" destId="{29C27B9B-1FEA-44EE-BDD7-9E920100E41E}" srcOrd="1" destOrd="0" presId="urn:microsoft.com/office/officeart/2005/8/layout/vList4"/>
    <dgm:cxn modelId="{B7A957D6-494B-40FA-834C-F948BD255BE3}" type="presParOf" srcId="{AA7E93F9-0416-4AD7-AA86-2D36101A77ED}" destId="{CD24CC89-934E-4553-B41A-1F52A6D21A54}" srcOrd="2"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35F59E2F-68B1-4DBB-9358-2D1EA61EB17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23EABDF-F410-466D-8F5C-BE17CEF0DB6D}">
      <dgm:prSet custT="1"/>
      <dgm:spPr/>
      <dgm:t>
        <a:bodyPr/>
        <a:lstStyle/>
        <a:p>
          <a:pPr rtl="0"/>
          <a:r>
            <a:rPr lang="en-US" sz="2000" b="1" i="0" dirty="0" smtClean="0">
              <a:latin typeface="Times New Roman" pitchFamily="18" charset="0"/>
              <a:cs typeface="Times New Roman" pitchFamily="18" charset="0"/>
            </a:rPr>
            <a:t>As τ</a:t>
          </a:r>
          <a:r>
            <a:rPr lang="en-US" sz="2000" b="1" i="0" baseline="-25000" dirty="0" smtClean="0">
              <a:latin typeface="Times New Roman" pitchFamily="18" charset="0"/>
              <a:cs typeface="Times New Roman" pitchFamily="18" charset="0"/>
            </a:rPr>
            <a:t>5</a:t>
          </a:r>
          <a:r>
            <a:rPr lang="en-US" sz="2000" b="1" i="0" dirty="0" smtClean="0">
              <a:latin typeface="Times New Roman" pitchFamily="18" charset="0"/>
              <a:cs typeface="Times New Roman" pitchFamily="18" charset="0"/>
            </a:rPr>
            <a:t> has been revealed as common to both of the time series, we can try to determine some relationships within a period of  64/5=12.8 years. </a:t>
          </a:r>
          <a:endParaRPr lang="en-US" sz="2000" b="1" i="0" dirty="0">
            <a:latin typeface="Times New Roman" pitchFamily="18" charset="0"/>
            <a:cs typeface="Times New Roman" pitchFamily="18" charset="0"/>
          </a:endParaRPr>
        </a:p>
      </dgm:t>
    </dgm:pt>
    <dgm:pt modelId="{42B5AF2B-3C4C-4638-93B6-77FDC996CE2D}" type="parTrans" cxnId="{A6CB9BFD-4343-4972-84C2-7D8F6A9F7197}">
      <dgm:prSet/>
      <dgm:spPr/>
      <dgm:t>
        <a:bodyPr/>
        <a:lstStyle/>
        <a:p>
          <a:endParaRPr lang="en-US" sz="2000" b="1">
            <a:latin typeface="Times New Roman" pitchFamily="18" charset="0"/>
            <a:cs typeface="Times New Roman" pitchFamily="18" charset="0"/>
          </a:endParaRPr>
        </a:p>
      </dgm:t>
    </dgm:pt>
    <dgm:pt modelId="{FE723145-C612-4F28-8D53-A0271EF564AC}" type="sibTrans" cxnId="{A6CB9BFD-4343-4972-84C2-7D8F6A9F7197}">
      <dgm:prSet custT="1"/>
      <dgm:spPr/>
      <dgm:t>
        <a:bodyPr/>
        <a:lstStyle/>
        <a:p>
          <a:endParaRPr lang="en-US" sz="2000" b="1">
            <a:latin typeface="Times New Roman" pitchFamily="18" charset="0"/>
            <a:cs typeface="Times New Roman" pitchFamily="18" charset="0"/>
          </a:endParaRPr>
        </a:p>
      </dgm:t>
    </dgm:pt>
    <dgm:pt modelId="{CC415D57-85A5-4EE1-BC50-B1E27921E1E4}">
      <dgm:prSet custT="1"/>
      <dgm:spPr/>
      <dgm:t>
        <a:bodyPr/>
        <a:lstStyle/>
        <a:p>
          <a:pPr rtl="0"/>
          <a:r>
            <a:rPr lang="en-US" sz="2000" b="1" dirty="0" smtClean="0">
              <a:latin typeface="Times New Roman" pitchFamily="18" charset="0"/>
              <a:cs typeface="Times New Roman" pitchFamily="18" charset="0"/>
            </a:rPr>
            <a:t>In cross-correlation between SN and rainfall, we find that there are significant positive and negative spikes at lags separated by approximately 5. </a:t>
          </a:r>
          <a:endParaRPr lang="en-US" sz="2000" b="1" dirty="0">
            <a:latin typeface="Times New Roman" pitchFamily="18" charset="0"/>
            <a:cs typeface="Times New Roman" pitchFamily="18" charset="0"/>
          </a:endParaRPr>
        </a:p>
      </dgm:t>
    </dgm:pt>
    <dgm:pt modelId="{C95934BD-E90F-4C67-8AE7-F8791338ACAF}" type="parTrans" cxnId="{94242717-B6FB-45B6-A3AE-4FA73A1D3D2E}">
      <dgm:prSet/>
      <dgm:spPr/>
      <dgm:t>
        <a:bodyPr/>
        <a:lstStyle/>
        <a:p>
          <a:endParaRPr lang="en-US" sz="2000" b="1">
            <a:latin typeface="Times New Roman" pitchFamily="18" charset="0"/>
            <a:cs typeface="Times New Roman" pitchFamily="18" charset="0"/>
          </a:endParaRPr>
        </a:p>
      </dgm:t>
    </dgm:pt>
    <dgm:pt modelId="{9202F114-6989-4762-A73D-DD2FF216EF05}" type="sibTrans" cxnId="{94242717-B6FB-45B6-A3AE-4FA73A1D3D2E}">
      <dgm:prSet custT="1"/>
      <dgm:spPr/>
      <dgm:t>
        <a:bodyPr/>
        <a:lstStyle/>
        <a:p>
          <a:endParaRPr lang="en-US" sz="2000" b="1">
            <a:latin typeface="Times New Roman" pitchFamily="18" charset="0"/>
            <a:cs typeface="Times New Roman" pitchFamily="18" charset="0"/>
          </a:endParaRPr>
        </a:p>
      </dgm:t>
    </dgm:pt>
    <dgm:pt modelId="{C6CE5E9A-8007-4EE8-841A-600DE0C3B21B}">
      <dgm:prSet custT="1"/>
      <dgm:spPr/>
      <dgm:t>
        <a:bodyPr/>
        <a:lstStyle/>
        <a:p>
          <a:pPr rtl="0"/>
          <a:r>
            <a:rPr lang="en-US" sz="2000" b="1" dirty="0" smtClean="0">
              <a:latin typeface="Times New Roman" pitchFamily="18" charset="0"/>
              <a:cs typeface="Times New Roman" pitchFamily="18" charset="0"/>
            </a:rPr>
            <a:t>This means that, in five time steps, the correlation is changing from extremely negative to extremely positive.</a:t>
          </a:r>
          <a:endParaRPr lang="en-US" sz="2000" b="1" dirty="0">
            <a:latin typeface="Times New Roman" pitchFamily="18" charset="0"/>
            <a:cs typeface="Times New Roman" pitchFamily="18" charset="0"/>
          </a:endParaRPr>
        </a:p>
      </dgm:t>
    </dgm:pt>
    <dgm:pt modelId="{120DA29B-D302-4971-A2F5-F28366AED8FC}" type="parTrans" cxnId="{4833A8A8-3A0B-494D-9DB9-18B85E0856C6}">
      <dgm:prSet/>
      <dgm:spPr/>
      <dgm:t>
        <a:bodyPr/>
        <a:lstStyle/>
        <a:p>
          <a:endParaRPr lang="en-US" sz="2000" b="1">
            <a:latin typeface="Times New Roman" pitchFamily="18" charset="0"/>
            <a:cs typeface="Times New Roman" pitchFamily="18" charset="0"/>
          </a:endParaRPr>
        </a:p>
      </dgm:t>
    </dgm:pt>
    <dgm:pt modelId="{956BB89A-1F39-4772-B725-6E542FC5648B}" type="sibTrans" cxnId="{4833A8A8-3A0B-494D-9DB9-18B85E0856C6}">
      <dgm:prSet custT="1"/>
      <dgm:spPr/>
      <dgm:t>
        <a:bodyPr/>
        <a:lstStyle/>
        <a:p>
          <a:endParaRPr lang="en-US" sz="2000" b="1">
            <a:latin typeface="Times New Roman" pitchFamily="18" charset="0"/>
            <a:cs typeface="Times New Roman" pitchFamily="18" charset="0"/>
          </a:endParaRPr>
        </a:p>
      </dgm:t>
    </dgm:pt>
    <dgm:pt modelId="{076543A4-DC87-4B1B-9427-A303282FA857}">
      <dgm:prSet custT="1"/>
      <dgm:spPr/>
      <dgm:t>
        <a:bodyPr/>
        <a:lstStyle/>
        <a:p>
          <a:pPr rtl="0"/>
          <a:r>
            <a:rPr lang="en-US" sz="2000" b="1" dirty="0" smtClean="0">
              <a:latin typeface="Times New Roman" pitchFamily="18" charset="0"/>
              <a:cs typeface="Times New Roman" pitchFamily="18" charset="0"/>
            </a:rPr>
            <a:t>Taking all these into account, we decided to test a model based on 5-year averages of the observations.</a:t>
          </a:r>
          <a:endParaRPr lang="en-US" sz="2000" b="1" dirty="0">
            <a:latin typeface="Times New Roman" pitchFamily="18" charset="0"/>
            <a:cs typeface="Times New Roman" pitchFamily="18" charset="0"/>
          </a:endParaRPr>
        </a:p>
      </dgm:t>
    </dgm:pt>
    <dgm:pt modelId="{12AFA224-26C2-4EA9-A1D0-03AD404D3E4A}" type="parTrans" cxnId="{26F84540-0B81-4F68-83F3-AB6ED324917C}">
      <dgm:prSet/>
      <dgm:spPr/>
      <dgm:t>
        <a:bodyPr/>
        <a:lstStyle/>
        <a:p>
          <a:endParaRPr lang="en-US" sz="2000" b="1">
            <a:latin typeface="Times New Roman" pitchFamily="18" charset="0"/>
            <a:cs typeface="Times New Roman" pitchFamily="18" charset="0"/>
          </a:endParaRPr>
        </a:p>
      </dgm:t>
    </dgm:pt>
    <dgm:pt modelId="{ADF34C4B-5006-4E41-9C0E-7B619B82D19C}" type="sibTrans" cxnId="{26F84540-0B81-4F68-83F3-AB6ED324917C}">
      <dgm:prSet/>
      <dgm:spPr/>
      <dgm:t>
        <a:bodyPr/>
        <a:lstStyle/>
        <a:p>
          <a:endParaRPr lang="en-US" sz="2000" b="1">
            <a:latin typeface="Times New Roman" pitchFamily="18" charset="0"/>
            <a:cs typeface="Times New Roman" pitchFamily="18" charset="0"/>
          </a:endParaRPr>
        </a:p>
      </dgm:t>
    </dgm:pt>
    <dgm:pt modelId="{DAB1F694-7AAC-448D-821E-901FAF279E35}" type="pres">
      <dgm:prSet presAssocID="{35F59E2F-68B1-4DBB-9358-2D1EA61EB17F}" presName="diagram" presStyleCnt="0">
        <dgm:presLayoutVars>
          <dgm:dir/>
          <dgm:resizeHandles val="exact"/>
        </dgm:presLayoutVars>
      </dgm:prSet>
      <dgm:spPr/>
      <dgm:t>
        <a:bodyPr/>
        <a:lstStyle/>
        <a:p>
          <a:endParaRPr lang="en-US"/>
        </a:p>
      </dgm:t>
    </dgm:pt>
    <dgm:pt modelId="{8FCDC990-3BB4-42F9-A825-DC5FD7720968}" type="pres">
      <dgm:prSet presAssocID="{323EABDF-F410-466D-8F5C-BE17CEF0DB6D}" presName="node" presStyleLbl="node1" presStyleIdx="0" presStyleCnt="4">
        <dgm:presLayoutVars>
          <dgm:bulletEnabled val="1"/>
        </dgm:presLayoutVars>
      </dgm:prSet>
      <dgm:spPr/>
      <dgm:t>
        <a:bodyPr/>
        <a:lstStyle/>
        <a:p>
          <a:endParaRPr lang="en-US"/>
        </a:p>
      </dgm:t>
    </dgm:pt>
    <dgm:pt modelId="{55DAA7F2-27B7-4FD9-854C-55A9B77F7EC8}" type="pres">
      <dgm:prSet presAssocID="{FE723145-C612-4F28-8D53-A0271EF564AC}" presName="sibTrans" presStyleLbl="sibTrans2D1" presStyleIdx="0" presStyleCnt="3"/>
      <dgm:spPr/>
      <dgm:t>
        <a:bodyPr/>
        <a:lstStyle/>
        <a:p>
          <a:endParaRPr lang="en-US"/>
        </a:p>
      </dgm:t>
    </dgm:pt>
    <dgm:pt modelId="{5D38F271-B8FD-4923-B3E4-540A0942A51B}" type="pres">
      <dgm:prSet presAssocID="{FE723145-C612-4F28-8D53-A0271EF564AC}" presName="connectorText" presStyleLbl="sibTrans2D1" presStyleIdx="0" presStyleCnt="3"/>
      <dgm:spPr/>
      <dgm:t>
        <a:bodyPr/>
        <a:lstStyle/>
        <a:p>
          <a:endParaRPr lang="en-US"/>
        </a:p>
      </dgm:t>
    </dgm:pt>
    <dgm:pt modelId="{46DF1792-0257-46EF-9B85-75847BA5AC65}" type="pres">
      <dgm:prSet presAssocID="{CC415D57-85A5-4EE1-BC50-B1E27921E1E4}" presName="node" presStyleLbl="node1" presStyleIdx="1" presStyleCnt="4">
        <dgm:presLayoutVars>
          <dgm:bulletEnabled val="1"/>
        </dgm:presLayoutVars>
      </dgm:prSet>
      <dgm:spPr/>
      <dgm:t>
        <a:bodyPr/>
        <a:lstStyle/>
        <a:p>
          <a:endParaRPr lang="en-US"/>
        </a:p>
      </dgm:t>
    </dgm:pt>
    <dgm:pt modelId="{E03AB07B-60AC-4F5B-B51A-8C0CECB8E705}" type="pres">
      <dgm:prSet presAssocID="{9202F114-6989-4762-A73D-DD2FF216EF05}" presName="sibTrans" presStyleLbl="sibTrans2D1" presStyleIdx="1" presStyleCnt="3"/>
      <dgm:spPr/>
      <dgm:t>
        <a:bodyPr/>
        <a:lstStyle/>
        <a:p>
          <a:endParaRPr lang="en-US"/>
        </a:p>
      </dgm:t>
    </dgm:pt>
    <dgm:pt modelId="{8631A271-9D61-4A03-B70F-7991E0F4DC05}" type="pres">
      <dgm:prSet presAssocID="{9202F114-6989-4762-A73D-DD2FF216EF05}" presName="connectorText" presStyleLbl="sibTrans2D1" presStyleIdx="1" presStyleCnt="3"/>
      <dgm:spPr/>
      <dgm:t>
        <a:bodyPr/>
        <a:lstStyle/>
        <a:p>
          <a:endParaRPr lang="en-US"/>
        </a:p>
      </dgm:t>
    </dgm:pt>
    <dgm:pt modelId="{F462FAE7-2452-44C3-A2D5-4A55AD4B6686}" type="pres">
      <dgm:prSet presAssocID="{C6CE5E9A-8007-4EE8-841A-600DE0C3B21B}" presName="node" presStyleLbl="node1" presStyleIdx="2" presStyleCnt="4">
        <dgm:presLayoutVars>
          <dgm:bulletEnabled val="1"/>
        </dgm:presLayoutVars>
      </dgm:prSet>
      <dgm:spPr/>
      <dgm:t>
        <a:bodyPr/>
        <a:lstStyle/>
        <a:p>
          <a:endParaRPr lang="en-US"/>
        </a:p>
      </dgm:t>
    </dgm:pt>
    <dgm:pt modelId="{960EDEEA-2F81-41EC-998A-CB42D248D19C}" type="pres">
      <dgm:prSet presAssocID="{956BB89A-1F39-4772-B725-6E542FC5648B}" presName="sibTrans" presStyleLbl="sibTrans2D1" presStyleIdx="2" presStyleCnt="3"/>
      <dgm:spPr/>
      <dgm:t>
        <a:bodyPr/>
        <a:lstStyle/>
        <a:p>
          <a:endParaRPr lang="en-US"/>
        </a:p>
      </dgm:t>
    </dgm:pt>
    <dgm:pt modelId="{686760F5-4298-4BFD-AC46-C6C9B4D04A22}" type="pres">
      <dgm:prSet presAssocID="{956BB89A-1F39-4772-B725-6E542FC5648B}" presName="connectorText" presStyleLbl="sibTrans2D1" presStyleIdx="2" presStyleCnt="3"/>
      <dgm:spPr/>
      <dgm:t>
        <a:bodyPr/>
        <a:lstStyle/>
        <a:p>
          <a:endParaRPr lang="en-US"/>
        </a:p>
      </dgm:t>
    </dgm:pt>
    <dgm:pt modelId="{F2EC6541-5597-4D1C-B236-0BF18A1C42E9}" type="pres">
      <dgm:prSet presAssocID="{076543A4-DC87-4B1B-9427-A303282FA857}" presName="node" presStyleLbl="node1" presStyleIdx="3" presStyleCnt="4">
        <dgm:presLayoutVars>
          <dgm:bulletEnabled val="1"/>
        </dgm:presLayoutVars>
      </dgm:prSet>
      <dgm:spPr/>
      <dgm:t>
        <a:bodyPr/>
        <a:lstStyle/>
        <a:p>
          <a:endParaRPr lang="en-US"/>
        </a:p>
      </dgm:t>
    </dgm:pt>
  </dgm:ptLst>
  <dgm:cxnLst>
    <dgm:cxn modelId="{99AC9623-118F-4AD4-BFAE-DEC466CAE7AE}" type="presOf" srcId="{9202F114-6989-4762-A73D-DD2FF216EF05}" destId="{E03AB07B-60AC-4F5B-B51A-8C0CECB8E705}" srcOrd="0" destOrd="0" presId="urn:microsoft.com/office/officeart/2005/8/layout/process5"/>
    <dgm:cxn modelId="{B75F8A8C-2473-43A6-9C86-4C638078CBA3}" type="presOf" srcId="{CC415D57-85A5-4EE1-BC50-B1E27921E1E4}" destId="{46DF1792-0257-46EF-9B85-75847BA5AC65}" srcOrd="0" destOrd="0" presId="urn:microsoft.com/office/officeart/2005/8/layout/process5"/>
    <dgm:cxn modelId="{6AE0E926-3347-46AB-A5A9-69EE7060FA21}" type="presOf" srcId="{076543A4-DC87-4B1B-9427-A303282FA857}" destId="{F2EC6541-5597-4D1C-B236-0BF18A1C42E9}" srcOrd="0" destOrd="0" presId="urn:microsoft.com/office/officeart/2005/8/layout/process5"/>
    <dgm:cxn modelId="{A39C1757-F324-4F21-B258-AF2B583BEC92}" type="presOf" srcId="{FE723145-C612-4F28-8D53-A0271EF564AC}" destId="{5D38F271-B8FD-4923-B3E4-540A0942A51B}" srcOrd="1" destOrd="0" presId="urn:microsoft.com/office/officeart/2005/8/layout/process5"/>
    <dgm:cxn modelId="{26F84540-0B81-4F68-83F3-AB6ED324917C}" srcId="{35F59E2F-68B1-4DBB-9358-2D1EA61EB17F}" destId="{076543A4-DC87-4B1B-9427-A303282FA857}" srcOrd="3" destOrd="0" parTransId="{12AFA224-26C2-4EA9-A1D0-03AD404D3E4A}" sibTransId="{ADF34C4B-5006-4E41-9C0E-7B619B82D19C}"/>
    <dgm:cxn modelId="{3976CFEF-1490-4F2D-A0E4-F7D874FE3DD8}" type="presOf" srcId="{956BB89A-1F39-4772-B725-6E542FC5648B}" destId="{686760F5-4298-4BFD-AC46-C6C9B4D04A22}" srcOrd="1" destOrd="0" presId="urn:microsoft.com/office/officeart/2005/8/layout/process5"/>
    <dgm:cxn modelId="{A6CB9BFD-4343-4972-84C2-7D8F6A9F7197}" srcId="{35F59E2F-68B1-4DBB-9358-2D1EA61EB17F}" destId="{323EABDF-F410-466D-8F5C-BE17CEF0DB6D}" srcOrd="0" destOrd="0" parTransId="{42B5AF2B-3C4C-4638-93B6-77FDC996CE2D}" sibTransId="{FE723145-C612-4F28-8D53-A0271EF564AC}"/>
    <dgm:cxn modelId="{FF803CD5-F7C2-43B1-B830-4C092CDC1290}" type="presOf" srcId="{C6CE5E9A-8007-4EE8-841A-600DE0C3B21B}" destId="{F462FAE7-2452-44C3-A2D5-4A55AD4B6686}" srcOrd="0" destOrd="0" presId="urn:microsoft.com/office/officeart/2005/8/layout/process5"/>
    <dgm:cxn modelId="{317C5D08-B372-450D-829F-81BB00415405}" type="presOf" srcId="{35F59E2F-68B1-4DBB-9358-2D1EA61EB17F}" destId="{DAB1F694-7AAC-448D-821E-901FAF279E35}" srcOrd="0" destOrd="0" presId="urn:microsoft.com/office/officeart/2005/8/layout/process5"/>
    <dgm:cxn modelId="{136FC96A-C6E9-4807-A162-27180CC2D199}" type="presOf" srcId="{323EABDF-F410-466D-8F5C-BE17CEF0DB6D}" destId="{8FCDC990-3BB4-42F9-A825-DC5FD7720968}" srcOrd="0" destOrd="0" presId="urn:microsoft.com/office/officeart/2005/8/layout/process5"/>
    <dgm:cxn modelId="{0ABCD2E3-3E89-403E-8EE3-4B81C66625FC}" type="presOf" srcId="{9202F114-6989-4762-A73D-DD2FF216EF05}" destId="{8631A271-9D61-4A03-B70F-7991E0F4DC05}" srcOrd="1" destOrd="0" presId="urn:microsoft.com/office/officeart/2005/8/layout/process5"/>
    <dgm:cxn modelId="{4833A8A8-3A0B-494D-9DB9-18B85E0856C6}" srcId="{35F59E2F-68B1-4DBB-9358-2D1EA61EB17F}" destId="{C6CE5E9A-8007-4EE8-841A-600DE0C3B21B}" srcOrd="2" destOrd="0" parTransId="{120DA29B-D302-4971-A2F5-F28366AED8FC}" sibTransId="{956BB89A-1F39-4772-B725-6E542FC5648B}"/>
    <dgm:cxn modelId="{815CC98B-7BE6-4907-8C08-2B5D5954F1D3}" type="presOf" srcId="{FE723145-C612-4F28-8D53-A0271EF564AC}" destId="{55DAA7F2-27B7-4FD9-854C-55A9B77F7EC8}" srcOrd="0" destOrd="0" presId="urn:microsoft.com/office/officeart/2005/8/layout/process5"/>
    <dgm:cxn modelId="{76B4E6B4-CF7E-41BE-A2F8-D7C024DEFFC2}" type="presOf" srcId="{956BB89A-1F39-4772-B725-6E542FC5648B}" destId="{960EDEEA-2F81-41EC-998A-CB42D248D19C}" srcOrd="0" destOrd="0" presId="urn:microsoft.com/office/officeart/2005/8/layout/process5"/>
    <dgm:cxn modelId="{94242717-B6FB-45B6-A3AE-4FA73A1D3D2E}" srcId="{35F59E2F-68B1-4DBB-9358-2D1EA61EB17F}" destId="{CC415D57-85A5-4EE1-BC50-B1E27921E1E4}" srcOrd="1" destOrd="0" parTransId="{C95934BD-E90F-4C67-8AE7-F8791338ACAF}" sibTransId="{9202F114-6989-4762-A73D-DD2FF216EF05}"/>
    <dgm:cxn modelId="{C7A64882-20F6-47EA-82FB-03CD972E90BB}" type="presParOf" srcId="{DAB1F694-7AAC-448D-821E-901FAF279E35}" destId="{8FCDC990-3BB4-42F9-A825-DC5FD7720968}" srcOrd="0" destOrd="0" presId="urn:microsoft.com/office/officeart/2005/8/layout/process5"/>
    <dgm:cxn modelId="{BCE08CAC-2416-463A-A5E7-89DD0B021823}" type="presParOf" srcId="{DAB1F694-7AAC-448D-821E-901FAF279E35}" destId="{55DAA7F2-27B7-4FD9-854C-55A9B77F7EC8}" srcOrd="1" destOrd="0" presId="urn:microsoft.com/office/officeart/2005/8/layout/process5"/>
    <dgm:cxn modelId="{584C5F91-203C-4C5F-86B2-D6AF714D51E5}" type="presParOf" srcId="{55DAA7F2-27B7-4FD9-854C-55A9B77F7EC8}" destId="{5D38F271-B8FD-4923-B3E4-540A0942A51B}" srcOrd="0" destOrd="0" presId="urn:microsoft.com/office/officeart/2005/8/layout/process5"/>
    <dgm:cxn modelId="{AC0243B7-2468-4D4F-A35B-7658F50DEAD8}" type="presParOf" srcId="{DAB1F694-7AAC-448D-821E-901FAF279E35}" destId="{46DF1792-0257-46EF-9B85-75847BA5AC65}" srcOrd="2" destOrd="0" presId="urn:microsoft.com/office/officeart/2005/8/layout/process5"/>
    <dgm:cxn modelId="{379FDBBA-5707-427F-A68E-59AA6895A918}" type="presParOf" srcId="{DAB1F694-7AAC-448D-821E-901FAF279E35}" destId="{E03AB07B-60AC-4F5B-B51A-8C0CECB8E705}" srcOrd="3" destOrd="0" presId="urn:microsoft.com/office/officeart/2005/8/layout/process5"/>
    <dgm:cxn modelId="{0C0D41B8-83C2-4BDB-95D6-C63C15351E0F}" type="presParOf" srcId="{E03AB07B-60AC-4F5B-B51A-8C0CECB8E705}" destId="{8631A271-9D61-4A03-B70F-7991E0F4DC05}" srcOrd="0" destOrd="0" presId="urn:microsoft.com/office/officeart/2005/8/layout/process5"/>
    <dgm:cxn modelId="{7D51E547-567A-4A87-9EAB-B7C60C2BDBCE}" type="presParOf" srcId="{DAB1F694-7AAC-448D-821E-901FAF279E35}" destId="{F462FAE7-2452-44C3-A2D5-4A55AD4B6686}" srcOrd="4" destOrd="0" presId="urn:microsoft.com/office/officeart/2005/8/layout/process5"/>
    <dgm:cxn modelId="{211018B8-82B5-44AF-9EBC-BAF14775CFF3}" type="presParOf" srcId="{DAB1F694-7AAC-448D-821E-901FAF279E35}" destId="{960EDEEA-2F81-41EC-998A-CB42D248D19C}" srcOrd="5" destOrd="0" presId="urn:microsoft.com/office/officeart/2005/8/layout/process5"/>
    <dgm:cxn modelId="{B076AE55-9E63-4F52-82FC-BEF4B20F67A2}" type="presParOf" srcId="{960EDEEA-2F81-41EC-998A-CB42D248D19C}" destId="{686760F5-4298-4BFD-AC46-C6C9B4D04A22}" srcOrd="0" destOrd="0" presId="urn:microsoft.com/office/officeart/2005/8/layout/process5"/>
    <dgm:cxn modelId="{1EFB47FF-CD77-4D6F-9F40-CB25319D9BFE}" type="presParOf" srcId="{DAB1F694-7AAC-448D-821E-901FAF279E35}" destId="{F2EC6541-5597-4D1C-B236-0BF18A1C42E9}" srcOrd="6" destOrd="0" presId="urn:microsoft.com/office/officeart/2005/8/layout/process5"/>
  </dgm:cxnLst>
  <dgm:bg/>
  <dgm:whole/>
</dgm:dataModel>
</file>

<file path=ppt/diagrams/data13.xml><?xml version="1.0" encoding="utf-8"?>
<dgm:dataModel xmlns:dgm="http://schemas.openxmlformats.org/drawingml/2006/diagram" xmlns:a="http://schemas.openxmlformats.org/drawingml/2006/main">
  <dgm:ptLst>
    <dgm:pt modelId="{D5B781B1-80D6-49C7-AC2F-A6AE55D1659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7CDD03D-1BD6-472F-92C0-8F158B58B8D2}">
      <dgm:prSet/>
      <dgm:spPr/>
      <dgm:t>
        <a:bodyPr/>
        <a:lstStyle/>
        <a:p>
          <a:pPr rtl="0"/>
          <a:r>
            <a:rPr lang="en-US" b="1" dirty="0" smtClean="0">
              <a:solidFill>
                <a:schemeClr val="tx1"/>
              </a:solidFill>
            </a:rPr>
            <a:t>We find that moving the average to 5 years gives more smoothness to the time series. Thus, we try to estimate the 5-year average monsoon rainfall amount over India using the corresponding 5-year average SNs as predictor.</a:t>
          </a:r>
          <a:endParaRPr lang="en-US" b="1" dirty="0">
            <a:solidFill>
              <a:schemeClr val="tx1"/>
            </a:solidFill>
          </a:endParaRPr>
        </a:p>
      </dgm:t>
    </dgm:pt>
    <dgm:pt modelId="{F18104B4-E89B-443B-B638-B069C6F35BB5}" type="parTrans" cxnId="{7D1E46A1-927A-4E6D-AE44-BC1D7A58931B}">
      <dgm:prSet/>
      <dgm:spPr/>
      <dgm:t>
        <a:bodyPr/>
        <a:lstStyle/>
        <a:p>
          <a:endParaRPr lang="en-US"/>
        </a:p>
      </dgm:t>
    </dgm:pt>
    <dgm:pt modelId="{171B0F1C-C0B8-4ED2-A80D-D5FD4192022D}" type="sibTrans" cxnId="{7D1E46A1-927A-4E6D-AE44-BC1D7A58931B}">
      <dgm:prSet/>
      <dgm:spPr/>
      <dgm:t>
        <a:bodyPr/>
        <a:lstStyle/>
        <a:p>
          <a:endParaRPr lang="en-US"/>
        </a:p>
      </dgm:t>
    </dgm:pt>
    <dgm:pt modelId="{E1184D76-0536-479C-8BBB-64844934047F}">
      <dgm:prSet custT="1"/>
      <dgm:spPr/>
      <dgm:t>
        <a:bodyPr/>
        <a:lstStyle/>
        <a:p>
          <a:pPr rtl="0"/>
          <a:r>
            <a:rPr lang="en-US" sz="1600" b="1" dirty="0" smtClean="0">
              <a:solidFill>
                <a:schemeClr val="tx1"/>
              </a:solidFill>
            </a:rPr>
            <a:t>We present the actual time series and those after taking the 5-year average.  It can be seen that the time series are becoming smoother after taking the 5-year averages.</a:t>
          </a:r>
          <a:endParaRPr lang="en-US" sz="1600" b="1" dirty="0">
            <a:solidFill>
              <a:schemeClr val="tx1"/>
            </a:solidFill>
          </a:endParaRPr>
        </a:p>
      </dgm:t>
    </dgm:pt>
    <dgm:pt modelId="{E18885AF-47D1-43F4-AE40-584643E356D0}" type="parTrans" cxnId="{F4701C46-1DB3-40CA-B79D-95A2B21C897F}">
      <dgm:prSet/>
      <dgm:spPr/>
      <dgm:t>
        <a:bodyPr/>
        <a:lstStyle/>
        <a:p>
          <a:endParaRPr lang="en-US"/>
        </a:p>
      </dgm:t>
    </dgm:pt>
    <dgm:pt modelId="{0AF8458A-3098-4EF4-AF4D-B196F1337023}" type="sibTrans" cxnId="{F4701C46-1DB3-40CA-B79D-95A2B21C897F}">
      <dgm:prSet/>
      <dgm:spPr/>
      <dgm:t>
        <a:bodyPr/>
        <a:lstStyle/>
        <a:p>
          <a:endParaRPr lang="en-US"/>
        </a:p>
      </dgm:t>
    </dgm:pt>
    <dgm:pt modelId="{364A63B8-6596-47EF-857D-A43E4F7AC202}" type="pres">
      <dgm:prSet presAssocID="{D5B781B1-80D6-49C7-AC2F-A6AE55D16591}" presName="linear" presStyleCnt="0">
        <dgm:presLayoutVars>
          <dgm:animLvl val="lvl"/>
          <dgm:resizeHandles val="exact"/>
        </dgm:presLayoutVars>
      </dgm:prSet>
      <dgm:spPr/>
      <dgm:t>
        <a:bodyPr/>
        <a:lstStyle/>
        <a:p>
          <a:endParaRPr lang="en-US"/>
        </a:p>
      </dgm:t>
    </dgm:pt>
    <dgm:pt modelId="{CC80D233-E99A-479A-B797-BB9F03EDF177}" type="pres">
      <dgm:prSet presAssocID="{57CDD03D-1BD6-472F-92C0-8F158B58B8D2}" presName="parentText" presStyleLbl="node1" presStyleIdx="0" presStyleCnt="2">
        <dgm:presLayoutVars>
          <dgm:chMax val="0"/>
          <dgm:bulletEnabled val="1"/>
        </dgm:presLayoutVars>
      </dgm:prSet>
      <dgm:spPr/>
      <dgm:t>
        <a:bodyPr/>
        <a:lstStyle/>
        <a:p>
          <a:endParaRPr lang="en-US"/>
        </a:p>
      </dgm:t>
    </dgm:pt>
    <dgm:pt modelId="{91536AED-6666-40E7-A486-C8741B0294E1}" type="pres">
      <dgm:prSet presAssocID="{171B0F1C-C0B8-4ED2-A80D-D5FD4192022D}" presName="spacer" presStyleCnt="0"/>
      <dgm:spPr/>
    </dgm:pt>
    <dgm:pt modelId="{7D39CB30-CAAB-4C08-AA3C-4D001BADB67D}" type="pres">
      <dgm:prSet presAssocID="{E1184D76-0536-479C-8BBB-64844934047F}" presName="parentText" presStyleLbl="node1" presStyleIdx="1" presStyleCnt="2">
        <dgm:presLayoutVars>
          <dgm:chMax val="0"/>
          <dgm:bulletEnabled val="1"/>
        </dgm:presLayoutVars>
      </dgm:prSet>
      <dgm:spPr/>
      <dgm:t>
        <a:bodyPr/>
        <a:lstStyle/>
        <a:p>
          <a:endParaRPr lang="en-US"/>
        </a:p>
      </dgm:t>
    </dgm:pt>
  </dgm:ptLst>
  <dgm:cxnLst>
    <dgm:cxn modelId="{8E6765DD-821E-46DB-916E-4DD9712985C6}" type="presOf" srcId="{D5B781B1-80D6-49C7-AC2F-A6AE55D16591}" destId="{364A63B8-6596-47EF-857D-A43E4F7AC202}" srcOrd="0" destOrd="0" presId="urn:microsoft.com/office/officeart/2005/8/layout/vList2"/>
    <dgm:cxn modelId="{7D1E46A1-927A-4E6D-AE44-BC1D7A58931B}" srcId="{D5B781B1-80D6-49C7-AC2F-A6AE55D16591}" destId="{57CDD03D-1BD6-472F-92C0-8F158B58B8D2}" srcOrd="0" destOrd="0" parTransId="{F18104B4-E89B-443B-B638-B069C6F35BB5}" sibTransId="{171B0F1C-C0B8-4ED2-A80D-D5FD4192022D}"/>
    <dgm:cxn modelId="{F990649F-B432-4B2B-8584-752E4DF2C8E2}" type="presOf" srcId="{57CDD03D-1BD6-472F-92C0-8F158B58B8D2}" destId="{CC80D233-E99A-479A-B797-BB9F03EDF177}" srcOrd="0" destOrd="0" presId="urn:microsoft.com/office/officeart/2005/8/layout/vList2"/>
    <dgm:cxn modelId="{FD64A607-D5A2-4046-B7ED-4A261B3FEEED}" type="presOf" srcId="{E1184D76-0536-479C-8BBB-64844934047F}" destId="{7D39CB30-CAAB-4C08-AA3C-4D001BADB67D}" srcOrd="0" destOrd="0" presId="urn:microsoft.com/office/officeart/2005/8/layout/vList2"/>
    <dgm:cxn modelId="{F4701C46-1DB3-40CA-B79D-95A2B21C897F}" srcId="{D5B781B1-80D6-49C7-AC2F-A6AE55D16591}" destId="{E1184D76-0536-479C-8BBB-64844934047F}" srcOrd="1" destOrd="0" parTransId="{E18885AF-47D1-43F4-AE40-584643E356D0}" sibTransId="{0AF8458A-3098-4EF4-AF4D-B196F1337023}"/>
    <dgm:cxn modelId="{6596F273-708F-43CB-B221-138E725CBC8C}" type="presParOf" srcId="{364A63B8-6596-47EF-857D-A43E4F7AC202}" destId="{CC80D233-E99A-479A-B797-BB9F03EDF177}" srcOrd="0" destOrd="0" presId="urn:microsoft.com/office/officeart/2005/8/layout/vList2"/>
    <dgm:cxn modelId="{0E536F43-90F8-4CE3-AF9A-94564C7F192A}" type="presParOf" srcId="{364A63B8-6596-47EF-857D-A43E4F7AC202}" destId="{91536AED-6666-40E7-A486-C8741B0294E1}" srcOrd="1" destOrd="0" presId="urn:microsoft.com/office/officeart/2005/8/layout/vList2"/>
    <dgm:cxn modelId="{6780320F-FDE2-49C3-B5C1-95D5F4CE2A0C}" type="presParOf" srcId="{364A63B8-6596-47EF-857D-A43E4F7AC202}" destId="{7D39CB30-CAAB-4C08-AA3C-4D001BADB67D}" srcOrd="2" destOrd="0" presId="urn:microsoft.com/office/officeart/2005/8/layout/vList2"/>
  </dgm:cxnLst>
  <dgm:bg/>
  <dgm:whole/>
</dgm:dataModel>
</file>

<file path=ppt/diagrams/data14.xml><?xml version="1.0" encoding="utf-8"?>
<dgm:dataModel xmlns:dgm="http://schemas.openxmlformats.org/drawingml/2006/diagram" xmlns:a="http://schemas.openxmlformats.org/drawingml/2006/main">
  <dgm:ptLst>
    <dgm:pt modelId="{A45BB2E7-EA4F-40F8-9977-05AFE6E8EA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224663B-9B96-4083-989B-085EACCA311F}">
      <dgm:prSet custT="1"/>
      <dgm:spPr/>
      <dgm:t>
        <a:bodyPr/>
        <a:lstStyle/>
        <a:p>
          <a:pPr rtl="0"/>
          <a:r>
            <a:rPr lang="en-US" sz="1800" b="1" dirty="0" smtClean="0">
              <a:solidFill>
                <a:schemeClr val="tx1">
                  <a:lumMod val="95000"/>
                  <a:lumOff val="5000"/>
                </a:schemeClr>
              </a:solidFill>
            </a:rPr>
            <a:t>Details of the theory of ANNs are available in Bishop (1995), Rojas (1996) and in many other  </a:t>
          </a:r>
          <a:r>
            <a:rPr lang="en-US" sz="1800" b="1" dirty="0" err="1" smtClean="0">
              <a:solidFill>
                <a:schemeClr val="tx1">
                  <a:lumMod val="95000"/>
                  <a:lumOff val="5000"/>
                </a:schemeClr>
              </a:solidFill>
            </a:rPr>
            <a:t>books.Geophysical</a:t>
          </a:r>
          <a:r>
            <a:rPr lang="en-US" sz="1800" b="1" dirty="0" smtClean="0">
              <a:solidFill>
                <a:schemeClr val="tx1">
                  <a:lumMod val="95000"/>
                  <a:lumOff val="5000"/>
                </a:schemeClr>
              </a:solidFill>
            </a:rPr>
            <a:t> systems are generally characterized by various degrees of chaos and non-linearity .</a:t>
          </a:r>
          <a:endParaRPr lang="en-US" sz="1800" b="1" dirty="0">
            <a:solidFill>
              <a:schemeClr val="tx1">
                <a:lumMod val="95000"/>
                <a:lumOff val="5000"/>
              </a:schemeClr>
            </a:solidFill>
          </a:endParaRPr>
        </a:p>
      </dgm:t>
    </dgm:pt>
    <dgm:pt modelId="{101AB061-29BB-419C-A9FD-80F0BF2271E0}" type="parTrans" cxnId="{834000C3-36F4-46C8-BE1C-613DFF9E18F0}">
      <dgm:prSet/>
      <dgm:spPr/>
      <dgm:t>
        <a:bodyPr/>
        <a:lstStyle/>
        <a:p>
          <a:endParaRPr lang="en-US"/>
        </a:p>
      </dgm:t>
    </dgm:pt>
    <dgm:pt modelId="{CB8B59BD-1A4B-4E1C-9975-25C946E4D89C}" type="sibTrans" cxnId="{834000C3-36F4-46C8-BE1C-613DFF9E18F0}">
      <dgm:prSet/>
      <dgm:spPr/>
      <dgm:t>
        <a:bodyPr/>
        <a:lstStyle/>
        <a:p>
          <a:endParaRPr lang="en-US"/>
        </a:p>
      </dgm:t>
    </dgm:pt>
    <dgm:pt modelId="{DEF1F935-FEE5-448D-B13A-292C15220011}">
      <dgm:prSet custT="1"/>
      <dgm:spPr/>
      <dgm:t>
        <a:bodyPr/>
        <a:lstStyle/>
        <a:p>
          <a:pPr rtl="0"/>
          <a:r>
            <a:rPr lang="en-US" sz="1800" b="1" dirty="0" smtClean="0">
              <a:solidFill>
                <a:schemeClr val="tx1">
                  <a:lumMod val="95000"/>
                  <a:lumOff val="5000"/>
                </a:schemeClr>
              </a:solidFill>
            </a:rPr>
            <a:t>Numerous examples are available where the ANN has been implemented in forecasting atmospheric phenomena. Some significant examples include Gardner and Dorling (1998), Hsieh and Tang (1998).</a:t>
          </a:r>
          <a:endParaRPr lang="en-US" sz="1800" b="1" dirty="0">
            <a:solidFill>
              <a:schemeClr val="tx1">
                <a:lumMod val="95000"/>
                <a:lumOff val="5000"/>
              </a:schemeClr>
            </a:solidFill>
          </a:endParaRPr>
        </a:p>
      </dgm:t>
    </dgm:pt>
    <dgm:pt modelId="{434C598A-D9B0-43D4-970F-C28C958AE8AD}" type="parTrans" cxnId="{674E6F2E-4342-46AF-980E-F765A29063D6}">
      <dgm:prSet/>
      <dgm:spPr/>
      <dgm:t>
        <a:bodyPr/>
        <a:lstStyle/>
        <a:p>
          <a:endParaRPr lang="en-US"/>
        </a:p>
      </dgm:t>
    </dgm:pt>
    <dgm:pt modelId="{79427CA1-7D0D-484E-BC5C-4BB7CED01D33}" type="sibTrans" cxnId="{674E6F2E-4342-46AF-980E-F765A29063D6}">
      <dgm:prSet/>
      <dgm:spPr/>
      <dgm:t>
        <a:bodyPr/>
        <a:lstStyle/>
        <a:p>
          <a:endParaRPr lang="en-US"/>
        </a:p>
      </dgm:t>
    </dgm:pt>
    <dgm:pt modelId="{C6BF08E0-9CF1-46BD-8E5F-E617B0A4B05C}">
      <dgm:prSet custT="1"/>
      <dgm:spPr/>
      <dgm:t>
        <a:bodyPr/>
        <a:lstStyle/>
        <a:p>
          <a:pPr rtl="0"/>
          <a:r>
            <a:rPr lang="en-US" sz="1600" dirty="0" smtClean="0">
              <a:solidFill>
                <a:srgbClr val="FF0000"/>
              </a:solidFill>
            </a:rPr>
            <a:t>Gardner MW, Dorling SR. 1998. Multilayer </a:t>
          </a:r>
          <a:r>
            <a:rPr lang="en-US" sz="1600" dirty="0" err="1" smtClean="0">
              <a:solidFill>
                <a:srgbClr val="FF0000"/>
              </a:solidFill>
            </a:rPr>
            <a:t>Perceptron</a:t>
          </a:r>
          <a:r>
            <a:rPr lang="en-US" sz="1600" dirty="0" smtClean="0">
              <a:solidFill>
                <a:srgbClr val="FF0000"/>
              </a:solidFill>
            </a:rPr>
            <a:t>- a review of applications in atmospheric sciences. </a:t>
          </a:r>
          <a:r>
            <a:rPr lang="en-US" sz="1600" i="1" dirty="0" smtClean="0">
              <a:solidFill>
                <a:srgbClr val="FF0000"/>
              </a:solidFill>
            </a:rPr>
            <a:t>Atmospheric Environment </a:t>
          </a:r>
          <a:r>
            <a:rPr lang="en-US" sz="1600" b="1" i="1" dirty="0" smtClean="0">
              <a:solidFill>
                <a:srgbClr val="FF0000"/>
              </a:solidFill>
            </a:rPr>
            <a:t>32: </a:t>
          </a:r>
          <a:r>
            <a:rPr lang="en-US" sz="1600" dirty="0" smtClean="0">
              <a:solidFill>
                <a:srgbClr val="FF0000"/>
              </a:solidFill>
            </a:rPr>
            <a:t>2627–2636.</a:t>
          </a:r>
        </a:p>
        <a:p>
          <a:pPr rtl="0"/>
          <a:r>
            <a:rPr lang="en-US" sz="1600" dirty="0" err="1" smtClean="0">
              <a:solidFill>
                <a:srgbClr val="FF0000"/>
              </a:solidFill>
            </a:rPr>
            <a:t>Hsieh,W.W</a:t>
          </a:r>
          <a:r>
            <a:rPr lang="en-US" sz="1600" dirty="0" smtClean="0">
              <a:solidFill>
                <a:srgbClr val="FF0000"/>
              </a:solidFill>
            </a:rPr>
            <a:t>. and Tang, B., 1998, Applying neural network models to prediction and data analysis in meteorology and  oceanography. </a:t>
          </a:r>
          <a:r>
            <a:rPr lang="en-US" sz="1600" i="1" dirty="0" smtClean="0">
              <a:solidFill>
                <a:srgbClr val="FF0000"/>
              </a:solidFill>
            </a:rPr>
            <a:t>Bulletin of the American Meteorological Society, </a:t>
          </a:r>
          <a:r>
            <a:rPr lang="en-US" sz="1600" b="1" dirty="0" smtClean="0">
              <a:solidFill>
                <a:srgbClr val="FF0000"/>
              </a:solidFill>
            </a:rPr>
            <a:t>79, pp. 1855–1870.</a:t>
          </a:r>
          <a:endParaRPr lang="en-US" sz="1600" dirty="0">
            <a:solidFill>
              <a:srgbClr val="FF0000"/>
            </a:solidFill>
          </a:endParaRPr>
        </a:p>
      </dgm:t>
    </dgm:pt>
    <dgm:pt modelId="{67E3D01F-5124-42DD-9F36-81D3EA28B4DA}" type="parTrans" cxnId="{CB730E33-F521-4675-B83F-8A182B46788A}">
      <dgm:prSet/>
      <dgm:spPr/>
      <dgm:t>
        <a:bodyPr/>
        <a:lstStyle/>
        <a:p>
          <a:endParaRPr lang="en-US"/>
        </a:p>
      </dgm:t>
    </dgm:pt>
    <dgm:pt modelId="{9B09A01D-EFE2-49F7-AFE1-8EDE9519C0BF}" type="sibTrans" cxnId="{CB730E33-F521-4675-B83F-8A182B46788A}">
      <dgm:prSet/>
      <dgm:spPr/>
      <dgm:t>
        <a:bodyPr/>
        <a:lstStyle/>
        <a:p>
          <a:endParaRPr lang="en-US"/>
        </a:p>
      </dgm:t>
    </dgm:pt>
    <dgm:pt modelId="{57DB0F10-41B9-4E0C-93D6-6322410AD1EF}" type="pres">
      <dgm:prSet presAssocID="{A45BB2E7-EA4F-40F8-9977-05AFE6E8EA48}" presName="linear" presStyleCnt="0">
        <dgm:presLayoutVars>
          <dgm:animLvl val="lvl"/>
          <dgm:resizeHandles val="exact"/>
        </dgm:presLayoutVars>
      </dgm:prSet>
      <dgm:spPr/>
      <dgm:t>
        <a:bodyPr/>
        <a:lstStyle/>
        <a:p>
          <a:endParaRPr lang="en-US"/>
        </a:p>
      </dgm:t>
    </dgm:pt>
    <dgm:pt modelId="{2259A010-2D01-47CC-9403-33B4C0B3A753}" type="pres">
      <dgm:prSet presAssocID="{2224663B-9B96-4083-989B-085EACCA311F}" presName="parentText" presStyleLbl="node1" presStyleIdx="0" presStyleCnt="3" custLinFactY="-5962" custLinFactNeighborX="254" custLinFactNeighborY="-100000">
        <dgm:presLayoutVars>
          <dgm:chMax val="0"/>
          <dgm:bulletEnabled val="1"/>
        </dgm:presLayoutVars>
      </dgm:prSet>
      <dgm:spPr/>
      <dgm:t>
        <a:bodyPr/>
        <a:lstStyle/>
        <a:p>
          <a:endParaRPr lang="en-US"/>
        </a:p>
      </dgm:t>
    </dgm:pt>
    <dgm:pt modelId="{C85362C8-91E0-4B0F-AD76-53A0C90494B9}" type="pres">
      <dgm:prSet presAssocID="{CB8B59BD-1A4B-4E1C-9975-25C946E4D89C}" presName="spacer" presStyleCnt="0"/>
      <dgm:spPr/>
    </dgm:pt>
    <dgm:pt modelId="{955C4F0A-C25F-4A14-AF77-2262F339BDA6}" type="pres">
      <dgm:prSet presAssocID="{DEF1F935-FEE5-448D-B13A-292C15220011}" presName="parentText" presStyleLbl="node1" presStyleIdx="1" presStyleCnt="3" custScaleY="83444" custLinFactY="-5962" custLinFactNeighborX="508" custLinFactNeighborY="-100000">
        <dgm:presLayoutVars>
          <dgm:chMax val="0"/>
          <dgm:bulletEnabled val="1"/>
        </dgm:presLayoutVars>
      </dgm:prSet>
      <dgm:spPr/>
      <dgm:t>
        <a:bodyPr/>
        <a:lstStyle/>
        <a:p>
          <a:endParaRPr lang="en-US"/>
        </a:p>
      </dgm:t>
    </dgm:pt>
    <dgm:pt modelId="{9DDC6168-3E06-4F7D-B1C1-314166A4718C}" type="pres">
      <dgm:prSet presAssocID="{79427CA1-7D0D-484E-BC5C-4BB7CED01D33}" presName="spacer" presStyleCnt="0"/>
      <dgm:spPr/>
    </dgm:pt>
    <dgm:pt modelId="{B47DE9FD-3E4E-41C6-82CB-638154D26790}" type="pres">
      <dgm:prSet presAssocID="{C6BF08E0-9CF1-46BD-8E5F-E617B0A4B05C}" presName="parentText" presStyleLbl="node1" presStyleIdx="2" presStyleCnt="3" custLinFactY="-6811" custLinFactNeighborY="-100000">
        <dgm:presLayoutVars>
          <dgm:chMax val="0"/>
          <dgm:bulletEnabled val="1"/>
        </dgm:presLayoutVars>
      </dgm:prSet>
      <dgm:spPr/>
      <dgm:t>
        <a:bodyPr/>
        <a:lstStyle/>
        <a:p>
          <a:endParaRPr lang="en-US"/>
        </a:p>
      </dgm:t>
    </dgm:pt>
  </dgm:ptLst>
  <dgm:cxnLst>
    <dgm:cxn modelId="{4E2C1485-956D-46D8-BB57-66146704942A}" type="presOf" srcId="{A45BB2E7-EA4F-40F8-9977-05AFE6E8EA48}" destId="{57DB0F10-41B9-4E0C-93D6-6322410AD1EF}" srcOrd="0" destOrd="0" presId="urn:microsoft.com/office/officeart/2005/8/layout/vList2"/>
    <dgm:cxn modelId="{834000C3-36F4-46C8-BE1C-613DFF9E18F0}" srcId="{A45BB2E7-EA4F-40F8-9977-05AFE6E8EA48}" destId="{2224663B-9B96-4083-989B-085EACCA311F}" srcOrd="0" destOrd="0" parTransId="{101AB061-29BB-419C-A9FD-80F0BF2271E0}" sibTransId="{CB8B59BD-1A4B-4E1C-9975-25C946E4D89C}"/>
    <dgm:cxn modelId="{CB730E33-F521-4675-B83F-8A182B46788A}" srcId="{A45BB2E7-EA4F-40F8-9977-05AFE6E8EA48}" destId="{C6BF08E0-9CF1-46BD-8E5F-E617B0A4B05C}" srcOrd="2" destOrd="0" parTransId="{67E3D01F-5124-42DD-9F36-81D3EA28B4DA}" sibTransId="{9B09A01D-EFE2-49F7-AFE1-8EDE9519C0BF}"/>
    <dgm:cxn modelId="{D6A41CDC-DCCD-49B6-B31A-41B8FBB41582}" type="presOf" srcId="{2224663B-9B96-4083-989B-085EACCA311F}" destId="{2259A010-2D01-47CC-9403-33B4C0B3A753}" srcOrd="0" destOrd="0" presId="urn:microsoft.com/office/officeart/2005/8/layout/vList2"/>
    <dgm:cxn modelId="{DB25A28A-E154-47E5-9AA3-CD21E675C6CA}" type="presOf" srcId="{DEF1F935-FEE5-448D-B13A-292C15220011}" destId="{955C4F0A-C25F-4A14-AF77-2262F339BDA6}" srcOrd="0" destOrd="0" presId="urn:microsoft.com/office/officeart/2005/8/layout/vList2"/>
    <dgm:cxn modelId="{674E6F2E-4342-46AF-980E-F765A29063D6}" srcId="{A45BB2E7-EA4F-40F8-9977-05AFE6E8EA48}" destId="{DEF1F935-FEE5-448D-B13A-292C15220011}" srcOrd="1" destOrd="0" parTransId="{434C598A-D9B0-43D4-970F-C28C958AE8AD}" sibTransId="{79427CA1-7D0D-484E-BC5C-4BB7CED01D33}"/>
    <dgm:cxn modelId="{90B6808A-EA90-4A22-B740-FA70440F7107}" type="presOf" srcId="{C6BF08E0-9CF1-46BD-8E5F-E617B0A4B05C}" destId="{B47DE9FD-3E4E-41C6-82CB-638154D26790}" srcOrd="0" destOrd="0" presId="urn:microsoft.com/office/officeart/2005/8/layout/vList2"/>
    <dgm:cxn modelId="{357021D8-2B6E-4901-B9E1-24F02A6F7031}" type="presParOf" srcId="{57DB0F10-41B9-4E0C-93D6-6322410AD1EF}" destId="{2259A010-2D01-47CC-9403-33B4C0B3A753}" srcOrd="0" destOrd="0" presId="urn:microsoft.com/office/officeart/2005/8/layout/vList2"/>
    <dgm:cxn modelId="{5BDB597C-D470-4087-B4E8-AFE51EAD1843}" type="presParOf" srcId="{57DB0F10-41B9-4E0C-93D6-6322410AD1EF}" destId="{C85362C8-91E0-4B0F-AD76-53A0C90494B9}" srcOrd="1" destOrd="0" presId="urn:microsoft.com/office/officeart/2005/8/layout/vList2"/>
    <dgm:cxn modelId="{DB75BB77-C4CE-4595-BFB3-97742C9BE654}" type="presParOf" srcId="{57DB0F10-41B9-4E0C-93D6-6322410AD1EF}" destId="{955C4F0A-C25F-4A14-AF77-2262F339BDA6}" srcOrd="2" destOrd="0" presId="urn:microsoft.com/office/officeart/2005/8/layout/vList2"/>
    <dgm:cxn modelId="{FDB33100-8E70-42B8-9CA8-35A45DD605C0}" type="presParOf" srcId="{57DB0F10-41B9-4E0C-93D6-6322410AD1EF}" destId="{9DDC6168-3E06-4F7D-B1C1-314166A4718C}" srcOrd="3" destOrd="0" presId="urn:microsoft.com/office/officeart/2005/8/layout/vList2"/>
    <dgm:cxn modelId="{79CC42C2-33B6-412D-B99E-36E15032E63B}" type="presParOf" srcId="{57DB0F10-41B9-4E0C-93D6-6322410AD1EF}" destId="{B47DE9FD-3E4E-41C6-82CB-638154D26790}" srcOrd="4" destOrd="0" presId="urn:microsoft.com/office/officeart/2005/8/layout/vList2"/>
  </dgm:cxnLst>
  <dgm:bg/>
  <dgm:whole/>
</dgm:dataModel>
</file>

<file path=ppt/diagrams/data15.xml><?xml version="1.0" encoding="utf-8"?>
<dgm:dataModel xmlns:dgm="http://schemas.openxmlformats.org/drawingml/2006/diagram" xmlns:a="http://schemas.openxmlformats.org/drawingml/2006/main">
  <dgm:ptLst>
    <dgm:pt modelId="{505483E4-DC4E-43BB-8915-31F0F7404103}"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en-US"/>
        </a:p>
      </dgm:t>
    </dgm:pt>
    <dgm:pt modelId="{E384303B-D392-4D36-9DC2-FA1BCBA82A4F}">
      <dgm:prSet custT="1"/>
      <dgm:spPr/>
      <dgm:t>
        <a:bodyPr/>
        <a:lstStyle/>
        <a:p>
          <a:pPr rtl="0"/>
          <a:r>
            <a:rPr lang="en-US" sz="1600" b="1" dirty="0" smtClean="0"/>
            <a:t>From the data series, 70% of the data are chosen as the training set and the remaining 30% of the data are chosen as the test set.</a:t>
          </a:r>
          <a:endParaRPr lang="en-US" sz="1600" b="1" dirty="0"/>
        </a:p>
      </dgm:t>
    </dgm:pt>
    <dgm:pt modelId="{356B8604-D160-4C5B-8703-8D3AB555B1E2}" type="parTrans" cxnId="{C9C2DB9E-6A50-4E03-AE5D-882F24679592}">
      <dgm:prSet/>
      <dgm:spPr/>
      <dgm:t>
        <a:bodyPr/>
        <a:lstStyle/>
        <a:p>
          <a:endParaRPr lang="en-US"/>
        </a:p>
      </dgm:t>
    </dgm:pt>
    <dgm:pt modelId="{E069B584-12D1-4CB3-BE84-0A796D58EE1A}" type="sibTrans" cxnId="{C9C2DB9E-6A50-4E03-AE5D-882F24679592}">
      <dgm:prSet/>
      <dgm:spPr/>
      <dgm:t>
        <a:bodyPr/>
        <a:lstStyle/>
        <a:p>
          <a:endParaRPr lang="en-US"/>
        </a:p>
      </dgm:t>
    </dgm:pt>
    <dgm:pt modelId="{585CBB3A-AE74-4B14-B44C-791762EA34BB}">
      <dgm:prSet custT="1"/>
      <dgm:spPr/>
      <dgm:t>
        <a:bodyPr/>
        <a:lstStyle/>
        <a:p>
          <a:pPr rtl="0"/>
          <a:r>
            <a:rPr lang="en-US" sz="1600" b="1" dirty="0" smtClean="0"/>
            <a:t>An adaptive gradient learning in the cascade mode is used with a maximum allowable hidden layer size of 60.</a:t>
          </a:r>
        </a:p>
      </dgm:t>
    </dgm:pt>
    <dgm:pt modelId="{7999D47E-35A0-4BA0-B3E2-A653C6D876B8}" type="parTrans" cxnId="{F0ADCCFA-DB97-4DEA-8D2E-274ECDC04831}">
      <dgm:prSet/>
      <dgm:spPr/>
      <dgm:t>
        <a:bodyPr/>
        <a:lstStyle/>
        <a:p>
          <a:endParaRPr lang="en-US"/>
        </a:p>
      </dgm:t>
    </dgm:pt>
    <dgm:pt modelId="{D461F6CE-C957-4015-A823-A570CFF682F4}" type="sibTrans" cxnId="{F0ADCCFA-DB97-4DEA-8D2E-274ECDC04831}">
      <dgm:prSet/>
      <dgm:spPr/>
      <dgm:t>
        <a:bodyPr/>
        <a:lstStyle/>
        <a:p>
          <a:endParaRPr lang="en-US"/>
        </a:p>
      </dgm:t>
    </dgm:pt>
    <dgm:pt modelId="{5CA8D34A-DC0C-4DD0-9E26-E7BEAEBA6828}">
      <dgm:prSet custT="1"/>
      <dgm:spPr/>
      <dgm:t>
        <a:bodyPr/>
        <a:lstStyle/>
        <a:p>
          <a:pPr rtl="0"/>
          <a:r>
            <a:rPr lang="en-US" sz="1600" b="1" dirty="0" smtClean="0"/>
            <a:t>The sigmoid function (f (x) = (1 + e</a:t>
          </a:r>
          <a:r>
            <a:rPr lang="en-US" sz="1600" b="1" baseline="30000" dirty="0" smtClean="0"/>
            <a:t>−x</a:t>
          </a:r>
          <a:r>
            <a:rPr lang="en-US" sz="1600" b="1" dirty="0" smtClean="0"/>
            <a:t>)</a:t>
          </a:r>
          <a:r>
            <a:rPr lang="en-US" sz="1600" b="1" baseline="30000" dirty="0" smtClean="0"/>
            <a:t>−1</a:t>
          </a:r>
          <a:r>
            <a:rPr lang="en-US" sz="1600" b="1" dirty="0" smtClean="0"/>
            <a:t>) is taken as the activation function.</a:t>
          </a:r>
        </a:p>
      </dgm:t>
    </dgm:pt>
    <dgm:pt modelId="{DB017BEF-BB9D-4504-B5C6-6136F72FE7AD}" type="parTrans" cxnId="{B326A0D3-7F73-4C28-BB1C-11F0A32D995B}">
      <dgm:prSet/>
      <dgm:spPr/>
      <dgm:t>
        <a:bodyPr/>
        <a:lstStyle/>
        <a:p>
          <a:endParaRPr lang="en-US"/>
        </a:p>
      </dgm:t>
    </dgm:pt>
    <dgm:pt modelId="{E0A7C8FC-9AA1-4AA6-B1D4-64F36935E46F}" type="sibTrans" cxnId="{B326A0D3-7F73-4C28-BB1C-11F0A32D995B}">
      <dgm:prSet/>
      <dgm:spPr/>
      <dgm:t>
        <a:bodyPr/>
        <a:lstStyle/>
        <a:p>
          <a:endParaRPr lang="en-US"/>
        </a:p>
      </dgm:t>
    </dgm:pt>
    <dgm:pt modelId="{4996AD42-1733-47C8-93AC-902E44B191DE}">
      <dgm:prSet custT="1"/>
      <dgm:spPr/>
      <dgm:t>
        <a:bodyPr/>
        <a:lstStyle/>
        <a:p>
          <a:pPr rtl="0"/>
          <a:r>
            <a:rPr lang="en-US" sz="1600" b="1" dirty="0" smtClean="0"/>
            <a:t>Minimization of the mean squared error is chosen as the stopping criterion.</a:t>
          </a:r>
        </a:p>
      </dgm:t>
    </dgm:pt>
    <dgm:pt modelId="{23A438F5-F1EF-4316-9F88-5C6777E1E67E}" type="parTrans" cxnId="{B97D8CD9-7AED-42A9-B13A-7E49272C8DAC}">
      <dgm:prSet/>
      <dgm:spPr/>
      <dgm:t>
        <a:bodyPr/>
        <a:lstStyle/>
        <a:p>
          <a:endParaRPr lang="en-US"/>
        </a:p>
      </dgm:t>
    </dgm:pt>
    <dgm:pt modelId="{82105AEA-3FBA-41DC-A956-8339CEF47BB2}" type="sibTrans" cxnId="{B97D8CD9-7AED-42A9-B13A-7E49272C8DAC}">
      <dgm:prSet/>
      <dgm:spPr/>
      <dgm:t>
        <a:bodyPr/>
        <a:lstStyle/>
        <a:p>
          <a:endParaRPr lang="en-US"/>
        </a:p>
      </dgm:t>
    </dgm:pt>
    <dgm:pt modelId="{A15C5643-E179-4A2B-B0EC-3CD74067277C}">
      <dgm:prSet custT="1"/>
      <dgm:spPr/>
      <dgm:t>
        <a:bodyPr/>
        <a:lstStyle/>
        <a:p>
          <a:pPr rtl="0"/>
          <a:r>
            <a:rPr lang="en-US" sz="1600" b="1" dirty="0" smtClean="0"/>
            <a:t>After training and testing the network and validating over the entire set of 60 data, the optimum network architecture is available with seven hidden nodes.</a:t>
          </a:r>
        </a:p>
      </dgm:t>
    </dgm:pt>
    <dgm:pt modelId="{97F198CA-63C3-416E-B1D7-6B292E607D82}" type="parTrans" cxnId="{982FCF43-53E6-4436-95D0-9D7EF644D0FC}">
      <dgm:prSet/>
      <dgm:spPr/>
      <dgm:t>
        <a:bodyPr/>
        <a:lstStyle/>
        <a:p>
          <a:endParaRPr lang="en-US"/>
        </a:p>
      </dgm:t>
    </dgm:pt>
    <dgm:pt modelId="{BD23289A-7618-43F8-924A-CEF6620EF033}" type="sibTrans" cxnId="{982FCF43-53E6-4436-95D0-9D7EF644D0FC}">
      <dgm:prSet/>
      <dgm:spPr/>
      <dgm:t>
        <a:bodyPr/>
        <a:lstStyle/>
        <a:p>
          <a:endParaRPr lang="en-US"/>
        </a:p>
      </dgm:t>
    </dgm:pt>
    <dgm:pt modelId="{69554622-3540-4C20-99AA-965736667D7F}" type="pres">
      <dgm:prSet presAssocID="{505483E4-DC4E-43BB-8915-31F0F7404103}" presName="Name0" presStyleCnt="0">
        <dgm:presLayoutVars>
          <dgm:dir/>
          <dgm:resizeHandles val="exact"/>
        </dgm:presLayoutVars>
      </dgm:prSet>
      <dgm:spPr/>
      <dgm:t>
        <a:bodyPr/>
        <a:lstStyle/>
        <a:p>
          <a:endParaRPr lang="en-US"/>
        </a:p>
      </dgm:t>
    </dgm:pt>
    <dgm:pt modelId="{45A969DA-BDB9-4620-90E7-054D51FD51E4}" type="pres">
      <dgm:prSet presAssocID="{505483E4-DC4E-43BB-8915-31F0F7404103}" presName="fgShape" presStyleLbl="fgShp" presStyleIdx="0" presStyleCnt="1"/>
      <dgm:spPr/>
    </dgm:pt>
    <dgm:pt modelId="{4B8362CC-7EA6-42D3-B36F-01BA62F4E5FF}" type="pres">
      <dgm:prSet presAssocID="{505483E4-DC4E-43BB-8915-31F0F7404103}" presName="linComp" presStyleCnt="0"/>
      <dgm:spPr/>
    </dgm:pt>
    <dgm:pt modelId="{E2287DCE-DCCE-49F2-AD9C-B8973C325171}" type="pres">
      <dgm:prSet presAssocID="{E384303B-D392-4D36-9DC2-FA1BCBA82A4F}" presName="compNode" presStyleCnt="0"/>
      <dgm:spPr/>
    </dgm:pt>
    <dgm:pt modelId="{FBE0EB3A-BA92-44DA-AD5F-A118CEE388A6}" type="pres">
      <dgm:prSet presAssocID="{E384303B-D392-4D36-9DC2-FA1BCBA82A4F}" presName="bkgdShape" presStyleLbl="node1" presStyleIdx="0" presStyleCnt="5"/>
      <dgm:spPr/>
      <dgm:t>
        <a:bodyPr/>
        <a:lstStyle/>
        <a:p>
          <a:endParaRPr lang="en-US"/>
        </a:p>
      </dgm:t>
    </dgm:pt>
    <dgm:pt modelId="{96279A7F-D81E-48FA-AE62-788108C8C784}" type="pres">
      <dgm:prSet presAssocID="{E384303B-D392-4D36-9DC2-FA1BCBA82A4F}" presName="nodeTx" presStyleLbl="node1" presStyleIdx="0" presStyleCnt="5">
        <dgm:presLayoutVars>
          <dgm:bulletEnabled val="1"/>
        </dgm:presLayoutVars>
      </dgm:prSet>
      <dgm:spPr/>
      <dgm:t>
        <a:bodyPr/>
        <a:lstStyle/>
        <a:p>
          <a:endParaRPr lang="en-US"/>
        </a:p>
      </dgm:t>
    </dgm:pt>
    <dgm:pt modelId="{5B2D01E4-B411-45B1-83DE-D3F3743B91AB}" type="pres">
      <dgm:prSet presAssocID="{E384303B-D392-4D36-9DC2-FA1BCBA82A4F}" presName="invisiNode" presStyleLbl="node1" presStyleIdx="0" presStyleCnt="5"/>
      <dgm:spPr/>
    </dgm:pt>
    <dgm:pt modelId="{1192953E-6F29-460A-AA7F-8AAC05C6455F}" type="pres">
      <dgm:prSet presAssocID="{E384303B-D392-4D36-9DC2-FA1BCBA82A4F}" presName="imagNode" presStyleLbl="fgImgPlace1" presStyleIdx="0" presStyleCnt="5"/>
      <dgm:spPr>
        <a:blipFill rotWithShape="0">
          <a:blip xmlns:r="http://schemas.openxmlformats.org/officeDocument/2006/relationships" r:embed="rId1"/>
          <a:stretch>
            <a:fillRect/>
          </a:stretch>
        </a:blipFill>
      </dgm:spPr>
    </dgm:pt>
    <dgm:pt modelId="{17C0FD98-DECD-4AF0-BF66-15E3C36E3AEB}" type="pres">
      <dgm:prSet presAssocID="{E069B584-12D1-4CB3-BE84-0A796D58EE1A}" presName="sibTrans" presStyleLbl="sibTrans2D1" presStyleIdx="0" presStyleCnt="0"/>
      <dgm:spPr/>
      <dgm:t>
        <a:bodyPr/>
        <a:lstStyle/>
        <a:p>
          <a:endParaRPr lang="en-US"/>
        </a:p>
      </dgm:t>
    </dgm:pt>
    <dgm:pt modelId="{AFCA17BB-BB84-41B9-8A49-7F7CC4721AD8}" type="pres">
      <dgm:prSet presAssocID="{585CBB3A-AE74-4B14-B44C-791762EA34BB}" presName="compNode" presStyleCnt="0"/>
      <dgm:spPr/>
    </dgm:pt>
    <dgm:pt modelId="{61A11546-48C8-4206-AC16-8CB1E4B7C88C}" type="pres">
      <dgm:prSet presAssocID="{585CBB3A-AE74-4B14-B44C-791762EA34BB}" presName="bkgdShape" presStyleLbl="node1" presStyleIdx="1" presStyleCnt="5"/>
      <dgm:spPr/>
      <dgm:t>
        <a:bodyPr/>
        <a:lstStyle/>
        <a:p>
          <a:endParaRPr lang="en-US"/>
        </a:p>
      </dgm:t>
    </dgm:pt>
    <dgm:pt modelId="{140D0D18-2D40-4802-9826-B10792ABEC43}" type="pres">
      <dgm:prSet presAssocID="{585CBB3A-AE74-4B14-B44C-791762EA34BB}" presName="nodeTx" presStyleLbl="node1" presStyleIdx="1" presStyleCnt="5">
        <dgm:presLayoutVars>
          <dgm:bulletEnabled val="1"/>
        </dgm:presLayoutVars>
      </dgm:prSet>
      <dgm:spPr/>
      <dgm:t>
        <a:bodyPr/>
        <a:lstStyle/>
        <a:p>
          <a:endParaRPr lang="en-US"/>
        </a:p>
      </dgm:t>
    </dgm:pt>
    <dgm:pt modelId="{FEEBE1C2-A08E-49DD-AF74-DF71BCCE448E}" type="pres">
      <dgm:prSet presAssocID="{585CBB3A-AE74-4B14-B44C-791762EA34BB}" presName="invisiNode" presStyleLbl="node1" presStyleIdx="1" presStyleCnt="5"/>
      <dgm:spPr/>
    </dgm:pt>
    <dgm:pt modelId="{B0AF6BF6-B045-4B59-97C9-36E11ED4CD86}" type="pres">
      <dgm:prSet presAssocID="{585CBB3A-AE74-4B14-B44C-791762EA34BB}" presName="imagNode" presStyleLbl="fgImgPlace1" presStyleIdx="1" presStyleCnt="5"/>
      <dgm:spPr>
        <a:blipFill rotWithShape="0">
          <a:blip xmlns:r="http://schemas.openxmlformats.org/officeDocument/2006/relationships" r:embed="rId1"/>
          <a:stretch>
            <a:fillRect/>
          </a:stretch>
        </a:blipFill>
      </dgm:spPr>
    </dgm:pt>
    <dgm:pt modelId="{0BB4F425-8970-4C86-B953-CE4432E8EB71}" type="pres">
      <dgm:prSet presAssocID="{D461F6CE-C957-4015-A823-A570CFF682F4}" presName="sibTrans" presStyleLbl="sibTrans2D1" presStyleIdx="0" presStyleCnt="0"/>
      <dgm:spPr/>
      <dgm:t>
        <a:bodyPr/>
        <a:lstStyle/>
        <a:p>
          <a:endParaRPr lang="en-US"/>
        </a:p>
      </dgm:t>
    </dgm:pt>
    <dgm:pt modelId="{CF116F0A-F22A-47C0-96A6-4A58F8A57CB5}" type="pres">
      <dgm:prSet presAssocID="{5CA8D34A-DC0C-4DD0-9E26-E7BEAEBA6828}" presName="compNode" presStyleCnt="0"/>
      <dgm:spPr/>
    </dgm:pt>
    <dgm:pt modelId="{EA2DB778-F830-4322-A1F5-E743A1520D66}" type="pres">
      <dgm:prSet presAssocID="{5CA8D34A-DC0C-4DD0-9E26-E7BEAEBA6828}" presName="bkgdShape" presStyleLbl="node1" presStyleIdx="2" presStyleCnt="5"/>
      <dgm:spPr/>
      <dgm:t>
        <a:bodyPr/>
        <a:lstStyle/>
        <a:p>
          <a:endParaRPr lang="en-US"/>
        </a:p>
      </dgm:t>
    </dgm:pt>
    <dgm:pt modelId="{6133A67F-8A43-4DDE-8C7F-DC157364F2A8}" type="pres">
      <dgm:prSet presAssocID="{5CA8D34A-DC0C-4DD0-9E26-E7BEAEBA6828}" presName="nodeTx" presStyleLbl="node1" presStyleIdx="2" presStyleCnt="5">
        <dgm:presLayoutVars>
          <dgm:bulletEnabled val="1"/>
        </dgm:presLayoutVars>
      </dgm:prSet>
      <dgm:spPr/>
      <dgm:t>
        <a:bodyPr/>
        <a:lstStyle/>
        <a:p>
          <a:endParaRPr lang="en-US"/>
        </a:p>
      </dgm:t>
    </dgm:pt>
    <dgm:pt modelId="{0ACD876C-0519-4C11-BE91-1C9BD1E351C4}" type="pres">
      <dgm:prSet presAssocID="{5CA8D34A-DC0C-4DD0-9E26-E7BEAEBA6828}" presName="invisiNode" presStyleLbl="node1" presStyleIdx="2" presStyleCnt="5"/>
      <dgm:spPr/>
    </dgm:pt>
    <dgm:pt modelId="{14CAA26F-5C26-4BD6-8824-8E6008C39691}" type="pres">
      <dgm:prSet presAssocID="{5CA8D34A-DC0C-4DD0-9E26-E7BEAEBA6828}" presName="imagNode" presStyleLbl="fgImgPlace1" presStyleIdx="2" presStyleCnt="5"/>
      <dgm:spPr>
        <a:blipFill rotWithShape="0">
          <a:blip xmlns:r="http://schemas.openxmlformats.org/officeDocument/2006/relationships" r:embed="rId1"/>
          <a:stretch>
            <a:fillRect/>
          </a:stretch>
        </a:blipFill>
      </dgm:spPr>
    </dgm:pt>
    <dgm:pt modelId="{A49FC592-484F-4285-B397-17B5375B3705}" type="pres">
      <dgm:prSet presAssocID="{E0A7C8FC-9AA1-4AA6-B1D4-64F36935E46F}" presName="sibTrans" presStyleLbl="sibTrans2D1" presStyleIdx="0" presStyleCnt="0"/>
      <dgm:spPr/>
      <dgm:t>
        <a:bodyPr/>
        <a:lstStyle/>
        <a:p>
          <a:endParaRPr lang="en-US"/>
        </a:p>
      </dgm:t>
    </dgm:pt>
    <dgm:pt modelId="{95AC05F1-E39F-4CA8-A7B6-692AE2B0AA8E}" type="pres">
      <dgm:prSet presAssocID="{4996AD42-1733-47C8-93AC-902E44B191DE}" presName="compNode" presStyleCnt="0"/>
      <dgm:spPr/>
    </dgm:pt>
    <dgm:pt modelId="{804F27D9-F83A-4EA5-9EB0-E03D3D4C177C}" type="pres">
      <dgm:prSet presAssocID="{4996AD42-1733-47C8-93AC-902E44B191DE}" presName="bkgdShape" presStyleLbl="node1" presStyleIdx="3" presStyleCnt="5"/>
      <dgm:spPr/>
      <dgm:t>
        <a:bodyPr/>
        <a:lstStyle/>
        <a:p>
          <a:endParaRPr lang="en-US"/>
        </a:p>
      </dgm:t>
    </dgm:pt>
    <dgm:pt modelId="{BB4BF810-F3C3-46C1-9852-FA4FBC0E5212}" type="pres">
      <dgm:prSet presAssocID="{4996AD42-1733-47C8-93AC-902E44B191DE}" presName="nodeTx" presStyleLbl="node1" presStyleIdx="3" presStyleCnt="5">
        <dgm:presLayoutVars>
          <dgm:bulletEnabled val="1"/>
        </dgm:presLayoutVars>
      </dgm:prSet>
      <dgm:spPr/>
      <dgm:t>
        <a:bodyPr/>
        <a:lstStyle/>
        <a:p>
          <a:endParaRPr lang="en-US"/>
        </a:p>
      </dgm:t>
    </dgm:pt>
    <dgm:pt modelId="{AED1EA50-3198-468E-A63D-D7C184AA5875}" type="pres">
      <dgm:prSet presAssocID="{4996AD42-1733-47C8-93AC-902E44B191DE}" presName="invisiNode" presStyleLbl="node1" presStyleIdx="3" presStyleCnt="5"/>
      <dgm:spPr/>
    </dgm:pt>
    <dgm:pt modelId="{D22354C3-BB9D-42A2-8745-B9592E4CCA75}" type="pres">
      <dgm:prSet presAssocID="{4996AD42-1733-47C8-93AC-902E44B191DE}" presName="imagNode" presStyleLbl="fgImgPlace1" presStyleIdx="3" presStyleCnt="5"/>
      <dgm:spPr>
        <a:blipFill rotWithShape="0">
          <a:blip xmlns:r="http://schemas.openxmlformats.org/officeDocument/2006/relationships" r:embed="rId1"/>
          <a:stretch>
            <a:fillRect/>
          </a:stretch>
        </a:blipFill>
      </dgm:spPr>
    </dgm:pt>
    <dgm:pt modelId="{49BB55B9-75B7-4910-8262-CD5AD44FC0CE}" type="pres">
      <dgm:prSet presAssocID="{82105AEA-3FBA-41DC-A956-8339CEF47BB2}" presName="sibTrans" presStyleLbl="sibTrans2D1" presStyleIdx="0" presStyleCnt="0"/>
      <dgm:spPr/>
      <dgm:t>
        <a:bodyPr/>
        <a:lstStyle/>
        <a:p>
          <a:endParaRPr lang="en-US"/>
        </a:p>
      </dgm:t>
    </dgm:pt>
    <dgm:pt modelId="{2D5FC976-A596-43C0-A2B9-2DF82EC5788F}" type="pres">
      <dgm:prSet presAssocID="{A15C5643-E179-4A2B-B0EC-3CD74067277C}" presName="compNode" presStyleCnt="0"/>
      <dgm:spPr/>
    </dgm:pt>
    <dgm:pt modelId="{EBE94B8D-55FD-4184-9CC9-4C80AE5D3AAB}" type="pres">
      <dgm:prSet presAssocID="{A15C5643-E179-4A2B-B0EC-3CD74067277C}" presName="bkgdShape" presStyleLbl="node1" presStyleIdx="4" presStyleCnt="5"/>
      <dgm:spPr/>
      <dgm:t>
        <a:bodyPr/>
        <a:lstStyle/>
        <a:p>
          <a:endParaRPr lang="en-US"/>
        </a:p>
      </dgm:t>
    </dgm:pt>
    <dgm:pt modelId="{DAE06D96-C69A-4002-AA53-EA1230FC425E}" type="pres">
      <dgm:prSet presAssocID="{A15C5643-E179-4A2B-B0EC-3CD74067277C}" presName="nodeTx" presStyleLbl="node1" presStyleIdx="4" presStyleCnt="5">
        <dgm:presLayoutVars>
          <dgm:bulletEnabled val="1"/>
        </dgm:presLayoutVars>
      </dgm:prSet>
      <dgm:spPr/>
      <dgm:t>
        <a:bodyPr/>
        <a:lstStyle/>
        <a:p>
          <a:endParaRPr lang="en-US"/>
        </a:p>
      </dgm:t>
    </dgm:pt>
    <dgm:pt modelId="{279D0910-C11F-4DB9-8D83-5DD80800205C}" type="pres">
      <dgm:prSet presAssocID="{A15C5643-E179-4A2B-B0EC-3CD74067277C}" presName="invisiNode" presStyleLbl="node1" presStyleIdx="4" presStyleCnt="5"/>
      <dgm:spPr/>
    </dgm:pt>
    <dgm:pt modelId="{24D6A300-6D4F-4410-AFA2-DB2B4CD7B7C6}" type="pres">
      <dgm:prSet presAssocID="{A15C5643-E179-4A2B-B0EC-3CD74067277C}" presName="imagNode" presStyleLbl="fgImgPlace1" presStyleIdx="4" presStyleCnt="5"/>
      <dgm:spPr>
        <a:blipFill rotWithShape="0">
          <a:blip xmlns:r="http://schemas.openxmlformats.org/officeDocument/2006/relationships" r:embed="rId1"/>
          <a:stretch>
            <a:fillRect/>
          </a:stretch>
        </a:blipFill>
      </dgm:spPr>
    </dgm:pt>
  </dgm:ptLst>
  <dgm:cxnLst>
    <dgm:cxn modelId="{7A03C432-D00E-4199-8592-CEACB0588FEB}" type="presOf" srcId="{82105AEA-3FBA-41DC-A956-8339CEF47BB2}" destId="{49BB55B9-75B7-4910-8262-CD5AD44FC0CE}" srcOrd="0" destOrd="0" presId="urn:microsoft.com/office/officeart/2005/8/layout/hList7"/>
    <dgm:cxn modelId="{982FCF43-53E6-4436-95D0-9D7EF644D0FC}" srcId="{505483E4-DC4E-43BB-8915-31F0F7404103}" destId="{A15C5643-E179-4A2B-B0EC-3CD74067277C}" srcOrd="4" destOrd="0" parTransId="{97F198CA-63C3-416E-B1D7-6B292E607D82}" sibTransId="{BD23289A-7618-43F8-924A-CEF6620EF033}"/>
    <dgm:cxn modelId="{596FC27A-9957-4870-BB87-103472713F59}" type="presOf" srcId="{E384303B-D392-4D36-9DC2-FA1BCBA82A4F}" destId="{96279A7F-D81E-48FA-AE62-788108C8C784}" srcOrd="1" destOrd="0" presId="urn:microsoft.com/office/officeart/2005/8/layout/hList7"/>
    <dgm:cxn modelId="{0A88CA6A-54D1-4959-A1B4-C8B956E8644C}" type="presOf" srcId="{D461F6CE-C957-4015-A823-A570CFF682F4}" destId="{0BB4F425-8970-4C86-B953-CE4432E8EB71}" srcOrd="0" destOrd="0" presId="urn:microsoft.com/office/officeart/2005/8/layout/hList7"/>
    <dgm:cxn modelId="{541ED4BD-27EE-430A-8468-2C58F8629775}" type="presOf" srcId="{E384303B-D392-4D36-9DC2-FA1BCBA82A4F}" destId="{FBE0EB3A-BA92-44DA-AD5F-A118CEE388A6}" srcOrd="0" destOrd="0" presId="urn:microsoft.com/office/officeart/2005/8/layout/hList7"/>
    <dgm:cxn modelId="{43F4414C-FC01-4B88-A70A-E527486FE0D0}" type="presOf" srcId="{5CA8D34A-DC0C-4DD0-9E26-E7BEAEBA6828}" destId="{EA2DB778-F830-4322-A1F5-E743A1520D66}" srcOrd="0" destOrd="0" presId="urn:microsoft.com/office/officeart/2005/8/layout/hList7"/>
    <dgm:cxn modelId="{B97D8CD9-7AED-42A9-B13A-7E49272C8DAC}" srcId="{505483E4-DC4E-43BB-8915-31F0F7404103}" destId="{4996AD42-1733-47C8-93AC-902E44B191DE}" srcOrd="3" destOrd="0" parTransId="{23A438F5-F1EF-4316-9F88-5C6777E1E67E}" sibTransId="{82105AEA-3FBA-41DC-A956-8339CEF47BB2}"/>
    <dgm:cxn modelId="{1CBA449F-F8C1-484F-B15A-333C353E6D2C}" type="presOf" srcId="{505483E4-DC4E-43BB-8915-31F0F7404103}" destId="{69554622-3540-4C20-99AA-965736667D7F}" srcOrd="0" destOrd="0" presId="urn:microsoft.com/office/officeart/2005/8/layout/hList7"/>
    <dgm:cxn modelId="{B6C62C44-F98C-4403-8FC2-9800D3595114}" type="presOf" srcId="{585CBB3A-AE74-4B14-B44C-791762EA34BB}" destId="{140D0D18-2D40-4802-9826-B10792ABEC43}" srcOrd="1" destOrd="0" presId="urn:microsoft.com/office/officeart/2005/8/layout/hList7"/>
    <dgm:cxn modelId="{C9C2DB9E-6A50-4E03-AE5D-882F24679592}" srcId="{505483E4-DC4E-43BB-8915-31F0F7404103}" destId="{E384303B-D392-4D36-9DC2-FA1BCBA82A4F}" srcOrd="0" destOrd="0" parTransId="{356B8604-D160-4C5B-8703-8D3AB555B1E2}" sibTransId="{E069B584-12D1-4CB3-BE84-0A796D58EE1A}"/>
    <dgm:cxn modelId="{ED54C6C1-02C2-472C-99EB-0F0429E729AD}" type="presOf" srcId="{4996AD42-1733-47C8-93AC-902E44B191DE}" destId="{804F27D9-F83A-4EA5-9EB0-E03D3D4C177C}" srcOrd="0" destOrd="0" presId="urn:microsoft.com/office/officeart/2005/8/layout/hList7"/>
    <dgm:cxn modelId="{BF8FF101-03AA-4805-AD1D-E48C694FD212}" type="presOf" srcId="{E0A7C8FC-9AA1-4AA6-B1D4-64F36935E46F}" destId="{A49FC592-484F-4285-B397-17B5375B3705}" srcOrd="0" destOrd="0" presId="urn:microsoft.com/office/officeart/2005/8/layout/hList7"/>
    <dgm:cxn modelId="{EDA7D3F8-904A-46A8-9610-9C111D7433C3}" type="presOf" srcId="{4996AD42-1733-47C8-93AC-902E44B191DE}" destId="{BB4BF810-F3C3-46C1-9852-FA4FBC0E5212}" srcOrd="1" destOrd="0" presId="urn:microsoft.com/office/officeart/2005/8/layout/hList7"/>
    <dgm:cxn modelId="{1E2593B5-4597-4C1D-8854-727D02283E06}" type="presOf" srcId="{A15C5643-E179-4A2B-B0EC-3CD74067277C}" destId="{EBE94B8D-55FD-4184-9CC9-4C80AE5D3AAB}" srcOrd="0" destOrd="0" presId="urn:microsoft.com/office/officeart/2005/8/layout/hList7"/>
    <dgm:cxn modelId="{B326A0D3-7F73-4C28-BB1C-11F0A32D995B}" srcId="{505483E4-DC4E-43BB-8915-31F0F7404103}" destId="{5CA8D34A-DC0C-4DD0-9E26-E7BEAEBA6828}" srcOrd="2" destOrd="0" parTransId="{DB017BEF-BB9D-4504-B5C6-6136F72FE7AD}" sibTransId="{E0A7C8FC-9AA1-4AA6-B1D4-64F36935E46F}"/>
    <dgm:cxn modelId="{9101FBA3-2061-42D5-B414-DF97ACACCA11}" type="presOf" srcId="{A15C5643-E179-4A2B-B0EC-3CD74067277C}" destId="{DAE06D96-C69A-4002-AA53-EA1230FC425E}" srcOrd="1" destOrd="0" presId="urn:microsoft.com/office/officeart/2005/8/layout/hList7"/>
    <dgm:cxn modelId="{F0ADCCFA-DB97-4DEA-8D2E-274ECDC04831}" srcId="{505483E4-DC4E-43BB-8915-31F0F7404103}" destId="{585CBB3A-AE74-4B14-B44C-791762EA34BB}" srcOrd="1" destOrd="0" parTransId="{7999D47E-35A0-4BA0-B3E2-A653C6D876B8}" sibTransId="{D461F6CE-C957-4015-A823-A570CFF682F4}"/>
    <dgm:cxn modelId="{897976BE-633A-4CE5-9182-BFD38DF5821D}" type="presOf" srcId="{5CA8D34A-DC0C-4DD0-9E26-E7BEAEBA6828}" destId="{6133A67F-8A43-4DDE-8C7F-DC157364F2A8}" srcOrd="1" destOrd="0" presId="urn:microsoft.com/office/officeart/2005/8/layout/hList7"/>
    <dgm:cxn modelId="{6F02A730-7737-43EA-927F-895732BD611B}" type="presOf" srcId="{E069B584-12D1-4CB3-BE84-0A796D58EE1A}" destId="{17C0FD98-DECD-4AF0-BF66-15E3C36E3AEB}" srcOrd="0" destOrd="0" presId="urn:microsoft.com/office/officeart/2005/8/layout/hList7"/>
    <dgm:cxn modelId="{4B84D5C1-AA3D-4443-AC69-B2BBA865B056}" type="presOf" srcId="{585CBB3A-AE74-4B14-B44C-791762EA34BB}" destId="{61A11546-48C8-4206-AC16-8CB1E4B7C88C}" srcOrd="0" destOrd="0" presId="urn:microsoft.com/office/officeart/2005/8/layout/hList7"/>
    <dgm:cxn modelId="{EC9DA164-67F3-41C0-9165-78E340B00F63}" type="presParOf" srcId="{69554622-3540-4C20-99AA-965736667D7F}" destId="{45A969DA-BDB9-4620-90E7-054D51FD51E4}" srcOrd="0" destOrd="0" presId="urn:microsoft.com/office/officeart/2005/8/layout/hList7"/>
    <dgm:cxn modelId="{E59E8102-F72E-4AE6-B288-04CEC12D1823}" type="presParOf" srcId="{69554622-3540-4C20-99AA-965736667D7F}" destId="{4B8362CC-7EA6-42D3-B36F-01BA62F4E5FF}" srcOrd="1" destOrd="0" presId="urn:microsoft.com/office/officeart/2005/8/layout/hList7"/>
    <dgm:cxn modelId="{E92DA7DA-FC47-41ED-B7B3-F5DC3D6CAF12}" type="presParOf" srcId="{4B8362CC-7EA6-42D3-B36F-01BA62F4E5FF}" destId="{E2287DCE-DCCE-49F2-AD9C-B8973C325171}" srcOrd="0" destOrd="0" presId="urn:microsoft.com/office/officeart/2005/8/layout/hList7"/>
    <dgm:cxn modelId="{806B16D5-67B4-4A61-90C6-17A3929EBBE8}" type="presParOf" srcId="{E2287DCE-DCCE-49F2-AD9C-B8973C325171}" destId="{FBE0EB3A-BA92-44DA-AD5F-A118CEE388A6}" srcOrd="0" destOrd="0" presId="urn:microsoft.com/office/officeart/2005/8/layout/hList7"/>
    <dgm:cxn modelId="{39C6ADA4-BC7C-4E15-8D29-13750041B752}" type="presParOf" srcId="{E2287DCE-DCCE-49F2-AD9C-B8973C325171}" destId="{96279A7F-D81E-48FA-AE62-788108C8C784}" srcOrd="1" destOrd="0" presId="urn:microsoft.com/office/officeart/2005/8/layout/hList7"/>
    <dgm:cxn modelId="{86BD6B11-7465-415E-9D05-1962A0A69DFD}" type="presParOf" srcId="{E2287DCE-DCCE-49F2-AD9C-B8973C325171}" destId="{5B2D01E4-B411-45B1-83DE-D3F3743B91AB}" srcOrd="2" destOrd="0" presId="urn:microsoft.com/office/officeart/2005/8/layout/hList7"/>
    <dgm:cxn modelId="{5017683E-068E-4030-8055-060AA2AD1BEF}" type="presParOf" srcId="{E2287DCE-DCCE-49F2-AD9C-B8973C325171}" destId="{1192953E-6F29-460A-AA7F-8AAC05C6455F}" srcOrd="3" destOrd="0" presId="urn:microsoft.com/office/officeart/2005/8/layout/hList7"/>
    <dgm:cxn modelId="{A04F78C7-003D-4853-BD3E-3E640BC28BCF}" type="presParOf" srcId="{4B8362CC-7EA6-42D3-B36F-01BA62F4E5FF}" destId="{17C0FD98-DECD-4AF0-BF66-15E3C36E3AEB}" srcOrd="1" destOrd="0" presId="urn:microsoft.com/office/officeart/2005/8/layout/hList7"/>
    <dgm:cxn modelId="{23D77EB0-4329-4559-9C73-FFA71D4469CC}" type="presParOf" srcId="{4B8362CC-7EA6-42D3-B36F-01BA62F4E5FF}" destId="{AFCA17BB-BB84-41B9-8A49-7F7CC4721AD8}" srcOrd="2" destOrd="0" presId="urn:microsoft.com/office/officeart/2005/8/layout/hList7"/>
    <dgm:cxn modelId="{EEA17BA2-2E7A-464B-8BAA-EB42C9B0B600}" type="presParOf" srcId="{AFCA17BB-BB84-41B9-8A49-7F7CC4721AD8}" destId="{61A11546-48C8-4206-AC16-8CB1E4B7C88C}" srcOrd="0" destOrd="0" presId="urn:microsoft.com/office/officeart/2005/8/layout/hList7"/>
    <dgm:cxn modelId="{F81675E6-E374-4FEF-9F82-93D111FE66B7}" type="presParOf" srcId="{AFCA17BB-BB84-41B9-8A49-7F7CC4721AD8}" destId="{140D0D18-2D40-4802-9826-B10792ABEC43}" srcOrd="1" destOrd="0" presId="urn:microsoft.com/office/officeart/2005/8/layout/hList7"/>
    <dgm:cxn modelId="{19BD9ABC-6E87-4A49-A23F-BA54F2A4DB03}" type="presParOf" srcId="{AFCA17BB-BB84-41B9-8A49-7F7CC4721AD8}" destId="{FEEBE1C2-A08E-49DD-AF74-DF71BCCE448E}" srcOrd="2" destOrd="0" presId="urn:microsoft.com/office/officeart/2005/8/layout/hList7"/>
    <dgm:cxn modelId="{F04616F8-04C5-46E3-98F1-8411A224DF50}" type="presParOf" srcId="{AFCA17BB-BB84-41B9-8A49-7F7CC4721AD8}" destId="{B0AF6BF6-B045-4B59-97C9-36E11ED4CD86}" srcOrd="3" destOrd="0" presId="urn:microsoft.com/office/officeart/2005/8/layout/hList7"/>
    <dgm:cxn modelId="{5B89D241-83E9-46FA-851A-EDEB592C2B3E}" type="presParOf" srcId="{4B8362CC-7EA6-42D3-B36F-01BA62F4E5FF}" destId="{0BB4F425-8970-4C86-B953-CE4432E8EB71}" srcOrd="3" destOrd="0" presId="urn:microsoft.com/office/officeart/2005/8/layout/hList7"/>
    <dgm:cxn modelId="{2265DA5C-EC2B-493D-9DAF-AC1540D22602}" type="presParOf" srcId="{4B8362CC-7EA6-42D3-B36F-01BA62F4E5FF}" destId="{CF116F0A-F22A-47C0-96A6-4A58F8A57CB5}" srcOrd="4" destOrd="0" presId="urn:microsoft.com/office/officeart/2005/8/layout/hList7"/>
    <dgm:cxn modelId="{35627508-C444-4E43-9E4A-F4E4F8453025}" type="presParOf" srcId="{CF116F0A-F22A-47C0-96A6-4A58F8A57CB5}" destId="{EA2DB778-F830-4322-A1F5-E743A1520D66}" srcOrd="0" destOrd="0" presId="urn:microsoft.com/office/officeart/2005/8/layout/hList7"/>
    <dgm:cxn modelId="{A2B3E4F5-85F0-4AAC-8B11-080E98F85508}" type="presParOf" srcId="{CF116F0A-F22A-47C0-96A6-4A58F8A57CB5}" destId="{6133A67F-8A43-4DDE-8C7F-DC157364F2A8}" srcOrd="1" destOrd="0" presId="urn:microsoft.com/office/officeart/2005/8/layout/hList7"/>
    <dgm:cxn modelId="{C39BAAB6-3FCD-44D8-8FC2-A6C84ACE072D}" type="presParOf" srcId="{CF116F0A-F22A-47C0-96A6-4A58F8A57CB5}" destId="{0ACD876C-0519-4C11-BE91-1C9BD1E351C4}" srcOrd="2" destOrd="0" presId="urn:microsoft.com/office/officeart/2005/8/layout/hList7"/>
    <dgm:cxn modelId="{4ADC3A84-D182-4C15-963B-5889E5BAC0FA}" type="presParOf" srcId="{CF116F0A-F22A-47C0-96A6-4A58F8A57CB5}" destId="{14CAA26F-5C26-4BD6-8824-8E6008C39691}" srcOrd="3" destOrd="0" presId="urn:microsoft.com/office/officeart/2005/8/layout/hList7"/>
    <dgm:cxn modelId="{0F6C0D27-71C8-4FD3-B9D8-F47F4FFE5ED0}" type="presParOf" srcId="{4B8362CC-7EA6-42D3-B36F-01BA62F4E5FF}" destId="{A49FC592-484F-4285-B397-17B5375B3705}" srcOrd="5" destOrd="0" presId="urn:microsoft.com/office/officeart/2005/8/layout/hList7"/>
    <dgm:cxn modelId="{31AA3080-D610-472D-BDD8-7D86A3EAD8EC}" type="presParOf" srcId="{4B8362CC-7EA6-42D3-B36F-01BA62F4E5FF}" destId="{95AC05F1-E39F-4CA8-A7B6-692AE2B0AA8E}" srcOrd="6" destOrd="0" presId="urn:microsoft.com/office/officeart/2005/8/layout/hList7"/>
    <dgm:cxn modelId="{12A06A3F-CCB3-4A82-A19E-8AA6550FDFAB}" type="presParOf" srcId="{95AC05F1-E39F-4CA8-A7B6-692AE2B0AA8E}" destId="{804F27D9-F83A-4EA5-9EB0-E03D3D4C177C}" srcOrd="0" destOrd="0" presId="urn:microsoft.com/office/officeart/2005/8/layout/hList7"/>
    <dgm:cxn modelId="{D5E439DF-C273-48B4-A9A4-F6B5FCE177C9}" type="presParOf" srcId="{95AC05F1-E39F-4CA8-A7B6-692AE2B0AA8E}" destId="{BB4BF810-F3C3-46C1-9852-FA4FBC0E5212}" srcOrd="1" destOrd="0" presId="urn:microsoft.com/office/officeart/2005/8/layout/hList7"/>
    <dgm:cxn modelId="{5D77D3A6-2FA9-4303-B454-ABFA1C6BE123}" type="presParOf" srcId="{95AC05F1-E39F-4CA8-A7B6-692AE2B0AA8E}" destId="{AED1EA50-3198-468E-A63D-D7C184AA5875}" srcOrd="2" destOrd="0" presId="urn:microsoft.com/office/officeart/2005/8/layout/hList7"/>
    <dgm:cxn modelId="{D532D014-7DA3-4118-A7BD-B45FA66215A5}" type="presParOf" srcId="{95AC05F1-E39F-4CA8-A7B6-692AE2B0AA8E}" destId="{D22354C3-BB9D-42A2-8745-B9592E4CCA75}" srcOrd="3" destOrd="0" presId="urn:microsoft.com/office/officeart/2005/8/layout/hList7"/>
    <dgm:cxn modelId="{7E5B517F-2EC6-4968-B3C2-24C7907A95EF}" type="presParOf" srcId="{4B8362CC-7EA6-42D3-B36F-01BA62F4E5FF}" destId="{49BB55B9-75B7-4910-8262-CD5AD44FC0CE}" srcOrd="7" destOrd="0" presId="urn:microsoft.com/office/officeart/2005/8/layout/hList7"/>
    <dgm:cxn modelId="{73A4AF38-514A-4D73-BB55-B18064E72D6E}" type="presParOf" srcId="{4B8362CC-7EA6-42D3-B36F-01BA62F4E5FF}" destId="{2D5FC976-A596-43C0-A2B9-2DF82EC5788F}" srcOrd="8" destOrd="0" presId="urn:microsoft.com/office/officeart/2005/8/layout/hList7"/>
    <dgm:cxn modelId="{97EDC9AB-0F77-4906-A103-1CFE8CBD4CEA}" type="presParOf" srcId="{2D5FC976-A596-43C0-A2B9-2DF82EC5788F}" destId="{EBE94B8D-55FD-4184-9CC9-4C80AE5D3AAB}" srcOrd="0" destOrd="0" presId="urn:microsoft.com/office/officeart/2005/8/layout/hList7"/>
    <dgm:cxn modelId="{E805BEB0-2540-4437-AFB9-831BAB105559}" type="presParOf" srcId="{2D5FC976-A596-43C0-A2B9-2DF82EC5788F}" destId="{DAE06D96-C69A-4002-AA53-EA1230FC425E}" srcOrd="1" destOrd="0" presId="urn:microsoft.com/office/officeart/2005/8/layout/hList7"/>
    <dgm:cxn modelId="{348F19B4-D7E9-4C3B-B877-C854607EA0C2}" type="presParOf" srcId="{2D5FC976-A596-43C0-A2B9-2DF82EC5788F}" destId="{279D0910-C11F-4DB9-8D83-5DD80800205C}" srcOrd="2" destOrd="0" presId="urn:microsoft.com/office/officeart/2005/8/layout/hList7"/>
    <dgm:cxn modelId="{33BB4036-8068-48E3-974A-7CC4023B254E}" type="presParOf" srcId="{2D5FC976-A596-43C0-A2B9-2DF82EC5788F}" destId="{24D6A300-6D4F-4410-AFA2-DB2B4CD7B7C6}" srcOrd="3" destOrd="0" presId="urn:microsoft.com/office/officeart/2005/8/layout/hList7"/>
  </dgm:cxnLst>
  <dgm:bg/>
  <dgm:whole/>
</dgm:dataModel>
</file>

<file path=ppt/diagrams/data16.xml><?xml version="1.0" encoding="utf-8"?>
<dgm:dataModel xmlns:dgm="http://schemas.openxmlformats.org/drawingml/2006/diagram" xmlns:a="http://schemas.openxmlformats.org/drawingml/2006/main">
  <dgm:ptLst>
    <dgm:pt modelId="{507F2BB6-1C6D-44CF-840B-BC99A98199B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72F019E-BD2E-4EF5-81E3-4B8AB28AD642}">
      <dgm:prSet custT="1"/>
      <dgm:spPr/>
      <dgm:t>
        <a:bodyPr/>
        <a:lstStyle/>
        <a:p>
          <a:pPr rtl="0"/>
          <a:r>
            <a:rPr lang="en-US" sz="1600" b="1" dirty="0" smtClean="0">
              <a:solidFill>
                <a:srgbClr val="002060"/>
              </a:solidFill>
              <a:latin typeface="Times New Roman" pitchFamily="18" charset="0"/>
              <a:cs typeface="Times New Roman" pitchFamily="18" charset="0"/>
            </a:rPr>
            <a:t>A confusion matrix was generated to view the prediction capacity of the ANN model.</a:t>
          </a:r>
          <a:endParaRPr lang="en-US" sz="1600" b="1" dirty="0">
            <a:solidFill>
              <a:srgbClr val="002060"/>
            </a:solidFill>
            <a:latin typeface="Times New Roman" pitchFamily="18" charset="0"/>
            <a:cs typeface="Times New Roman" pitchFamily="18" charset="0"/>
          </a:endParaRPr>
        </a:p>
      </dgm:t>
    </dgm:pt>
    <dgm:pt modelId="{90F98570-BA39-4B95-AC9A-769F08AAFDC3}" type="parTrans" cxnId="{89EF6BB6-36AF-49E9-97C4-2B5B8251D276}">
      <dgm:prSet/>
      <dgm:spPr/>
      <dgm:t>
        <a:bodyPr/>
        <a:lstStyle/>
        <a:p>
          <a:endParaRPr lang="en-US" sz="1600" b="1">
            <a:solidFill>
              <a:srgbClr val="002060"/>
            </a:solidFill>
            <a:latin typeface="Times New Roman" pitchFamily="18" charset="0"/>
            <a:cs typeface="Times New Roman" pitchFamily="18" charset="0"/>
          </a:endParaRPr>
        </a:p>
      </dgm:t>
    </dgm:pt>
    <dgm:pt modelId="{92B43EE5-4935-41F2-B808-9CF714423BC3}" type="sibTrans" cxnId="{89EF6BB6-36AF-49E9-97C4-2B5B8251D276}">
      <dgm:prSet/>
      <dgm:spPr/>
      <dgm:t>
        <a:bodyPr/>
        <a:lstStyle/>
        <a:p>
          <a:endParaRPr lang="en-US" sz="1600" b="1">
            <a:solidFill>
              <a:srgbClr val="002060"/>
            </a:solidFill>
            <a:latin typeface="Times New Roman" pitchFamily="18" charset="0"/>
            <a:cs typeface="Times New Roman" pitchFamily="18" charset="0"/>
          </a:endParaRPr>
        </a:p>
      </dgm:t>
    </dgm:pt>
    <dgm:pt modelId="{394B7861-EDD0-40CC-9E3F-9B2DB3792285}">
      <dgm:prSet custT="1"/>
      <dgm:spPr/>
      <dgm:t>
        <a:bodyPr/>
        <a:lstStyle/>
        <a:p>
          <a:pPr rtl="0"/>
          <a:r>
            <a:rPr lang="en-US" sz="1600" b="1" dirty="0" smtClean="0">
              <a:solidFill>
                <a:srgbClr val="002060"/>
              </a:solidFill>
              <a:latin typeface="Times New Roman" pitchFamily="18" charset="0"/>
              <a:cs typeface="Times New Roman" pitchFamily="18" charset="0"/>
            </a:rPr>
            <a:t>A confusion matrix is a square matrix whose rows and columns represent the </a:t>
          </a:r>
          <a:r>
            <a:rPr lang="en-US" sz="1600" b="1" dirty="0" err="1" smtClean="0">
              <a:solidFill>
                <a:srgbClr val="002060"/>
              </a:solidFill>
              <a:latin typeface="Times New Roman" pitchFamily="18" charset="0"/>
              <a:cs typeface="Times New Roman" pitchFamily="18" charset="0"/>
            </a:rPr>
            <a:t>subranges</a:t>
          </a:r>
          <a:r>
            <a:rPr lang="en-US" sz="1600" b="1" dirty="0" smtClean="0">
              <a:solidFill>
                <a:srgbClr val="002060"/>
              </a:solidFill>
              <a:latin typeface="Times New Roman" pitchFamily="18" charset="0"/>
              <a:cs typeface="Times New Roman" pitchFamily="18" charset="0"/>
            </a:rPr>
            <a:t> for the real-world target and model outputs, respectively.</a:t>
          </a:r>
          <a:endParaRPr lang="en-US" sz="1600" b="1" dirty="0">
            <a:solidFill>
              <a:srgbClr val="002060"/>
            </a:solidFill>
            <a:latin typeface="Times New Roman" pitchFamily="18" charset="0"/>
            <a:cs typeface="Times New Roman" pitchFamily="18" charset="0"/>
          </a:endParaRPr>
        </a:p>
      </dgm:t>
    </dgm:pt>
    <dgm:pt modelId="{B44C636A-63D3-4C89-998B-93437758C704}" type="parTrans" cxnId="{F07E50CC-4234-48BF-9314-0A21E36F05CF}">
      <dgm:prSet/>
      <dgm:spPr/>
      <dgm:t>
        <a:bodyPr/>
        <a:lstStyle/>
        <a:p>
          <a:endParaRPr lang="en-US" sz="1600" b="1">
            <a:solidFill>
              <a:srgbClr val="002060"/>
            </a:solidFill>
            <a:latin typeface="Times New Roman" pitchFamily="18" charset="0"/>
            <a:cs typeface="Times New Roman" pitchFamily="18" charset="0"/>
          </a:endParaRPr>
        </a:p>
      </dgm:t>
    </dgm:pt>
    <dgm:pt modelId="{472F1C65-CFB2-43A3-861B-E0C2C1A185A7}" type="sibTrans" cxnId="{F07E50CC-4234-48BF-9314-0A21E36F05CF}">
      <dgm:prSet/>
      <dgm:spPr/>
      <dgm:t>
        <a:bodyPr/>
        <a:lstStyle/>
        <a:p>
          <a:endParaRPr lang="en-US" sz="1600" b="1">
            <a:solidFill>
              <a:srgbClr val="002060"/>
            </a:solidFill>
            <a:latin typeface="Times New Roman" pitchFamily="18" charset="0"/>
            <a:cs typeface="Times New Roman" pitchFamily="18" charset="0"/>
          </a:endParaRPr>
        </a:p>
      </dgm:t>
    </dgm:pt>
    <dgm:pt modelId="{FE60F14B-AA34-4FAE-95B8-6FB43CD57EE5}">
      <dgm:prSet custT="1"/>
      <dgm:spPr/>
      <dgm:t>
        <a:bodyPr/>
        <a:lstStyle/>
        <a:p>
          <a:pPr rtl="0"/>
          <a:r>
            <a:rPr lang="en-US" sz="1600" b="1" dirty="0" smtClean="0">
              <a:solidFill>
                <a:srgbClr val="002060"/>
              </a:solidFill>
              <a:latin typeface="Times New Roman" pitchFamily="18" charset="0"/>
              <a:cs typeface="Times New Roman" pitchFamily="18" charset="0"/>
            </a:rPr>
            <a:t>The value in the (</a:t>
          </a:r>
          <a:r>
            <a:rPr lang="en-US" sz="1600" b="1" dirty="0" err="1" smtClean="0">
              <a:solidFill>
                <a:srgbClr val="002060"/>
              </a:solidFill>
              <a:latin typeface="Times New Roman" pitchFamily="18" charset="0"/>
              <a:cs typeface="Times New Roman" pitchFamily="18" charset="0"/>
            </a:rPr>
            <a:t>i,j</a:t>
          </a:r>
          <a:r>
            <a:rPr lang="en-US" sz="1600" b="1" dirty="0" smtClean="0">
              <a:solidFill>
                <a:srgbClr val="002060"/>
              </a:solidFill>
              <a:latin typeface="Times New Roman" pitchFamily="18" charset="0"/>
              <a:cs typeface="Times New Roman" pitchFamily="18" charset="0"/>
            </a:rPr>
            <a:t>) position of the matrix is the number of records for which the real-world target output is in the </a:t>
          </a:r>
          <a:r>
            <a:rPr lang="en-US" sz="1600" b="1" dirty="0" err="1" smtClean="0">
              <a:solidFill>
                <a:srgbClr val="002060"/>
              </a:solidFill>
              <a:latin typeface="Times New Roman" pitchFamily="18" charset="0"/>
              <a:cs typeface="Times New Roman" pitchFamily="18" charset="0"/>
            </a:rPr>
            <a:t>ith</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subrange</a:t>
          </a:r>
          <a:r>
            <a:rPr lang="en-US" sz="1600" b="1" dirty="0" smtClean="0">
              <a:solidFill>
                <a:srgbClr val="002060"/>
              </a:solidFill>
              <a:latin typeface="Times New Roman" pitchFamily="18" charset="0"/>
              <a:cs typeface="Times New Roman" pitchFamily="18" charset="0"/>
            </a:rPr>
            <a:t> and whose real-world model output is within the </a:t>
          </a:r>
          <a:r>
            <a:rPr lang="en-US" sz="1600" b="1" dirty="0" err="1" smtClean="0">
              <a:solidFill>
                <a:srgbClr val="002060"/>
              </a:solidFill>
              <a:latin typeface="Times New Roman" pitchFamily="18" charset="0"/>
              <a:cs typeface="Times New Roman" pitchFamily="18" charset="0"/>
            </a:rPr>
            <a:t>jth</a:t>
          </a:r>
          <a:r>
            <a:rPr lang="en-US" sz="1600" b="1" dirty="0" smtClean="0">
              <a:solidFill>
                <a:srgbClr val="002060"/>
              </a:solidFill>
              <a:latin typeface="Times New Roman" pitchFamily="18" charset="0"/>
              <a:cs typeface="Times New Roman" pitchFamily="18" charset="0"/>
            </a:rPr>
            <a:t> </a:t>
          </a:r>
          <a:r>
            <a:rPr lang="en-US" sz="1600" b="1" dirty="0" err="1" smtClean="0">
              <a:solidFill>
                <a:srgbClr val="002060"/>
              </a:solidFill>
              <a:latin typeface="Times New Roman" pitchFamily="18" charset="0"/>
              <a:cs typeface="Times New Roman" pitchFamily="18" charset="0"/>
            </a:rPr>
            <a:t>subrange</a:t>
          </a:r>
          <a:r>
            <a:rPr lang="en-US" sz="1600" b="1" dirty="0" smtClean="0">
              <a:solidFill>
                <a:srgbClr val="002060"/>
              </a:solidFill>
              <a:latin typeface="Times New Roman" pitchFamily="18" charset="0"/>
              <a:cs typeface="Times New Roman" pitchFamily="18" charset="0"/>
            </a:rPr>
            <a:t>.</a:t>
          </a:r>
          <a:endParaRPr lang="en-US" sz="1600" b="1" dirty="0">
            <a:solidFill>
              <a:srgbClr val="002060"/>
            </a:solidFill>
            <a:latin typeface="Times New Roman" pitchFamily="18" charset="0"/>
            <a:cs typeface="Times New Roman" pitchFamily="18" charset="0"/>
          </a:endParaRPr>
        </a:p>
      </dgm:t>
    </dgm:pt>
    <dgm:pt modelId="{87AC2BF4-5082-44AB-9D29-509467E378DE}" type="parTrans" cxnId="{B20329BA-F572-4734-B6B1-BA29306C9569}">
      <dgm:prSet/>
      <dgm:spPr/>
      <dgm:t>
        <a:bodyPr/>
        <a:lstStyle/>
        <a:p>
          <a:endParaRPr lang="en-US" sz="1600" b="1">
            <a:solidFill>
              <a:srgbClr val="002060"/>
            </a:solidFill>
            <a:latin typeface="Times New Roman" pitchFamily="18" charset="0"/>
            <a:cs typeface="Times New Roman" pitchFamily="18" charset="0"/>
          </a:endParaRPr>
        </a:p>
      </dgm:t>
    </dgm:pt>
    <dgm:pt modelId="{E665FAED-47F0-419C-AAA5-F96226C50F7E}" type="sibTrans" cxnId="{B20329BA-F572-4734-B6B1-BA29306C9569}">
      <dgm:prSet/>
      <dgm:spPr/>
      <dgm:t>
        <a:bodyPr/>
        <a:lstStyle/>
        <a:p>
          <a:endParaRPr lang="en-US" sz="1600" b="1">
            <a:solidFill>
              <a:srgbClr val="002060"/>
            </a:solidFill>
            <a:latin typeface="Times New Roman" pitchFamily="18" charset="0"/>
            <a:cs typeface="Times New Roman" pitchFamily="18" charset="0"/>
          </a:endParaRPr>
        </a:p>
      </dgm:t>
    </dgm:pt>
    <dgm:pt modelId="{8D0D7705-3B0F-4296-82B4-4F8D503A4124}" type="pres">
      <dgm:prSet presAssocID="{507F2BB6-1C6D-44CF-840B-BC99A98199BA}" presName="linear" presStyleCnt="0">
        <dgm:presLayoutVars>
          <dgm:animLvl val="lvl"/>
          <dgm:resizeHandles val="exact"/>
        </dgm:presLayoutVars>
      </dgm:prSet>
      <dgm:spPr/>
      <dgm:t>
        <a:bodyPr/>
        <a:lstStyle/>
        <a:p>
          <a:endParaRPr lang="en-US"/>
        </a:p>
      </dgm:t>
    </dgm:pt>
    <dgm:pt modelId="{B73B412E-BF2D-435D-9CC1-5D6875589D1A}" type="pres">
      <dgm:prSet presAssocID="{872F019E-BD2E-4EF5-81E3-4B8AB28AD642}" presName="parentText" presStyleLbl="node1" presStyleIdx="0" presStyleCnt="3">
        <dgm:presLayoutVars>
          <dgm:chMax val="0"/>
          <dgm:bulletEnabled val="1"/>
        </dgm:presLayoutVars>
      </dgm:prSet>
      <dgm:spPr/>
      <dgm:t>
        <a:bodyPr/>
        <a:lstStyle/>
        <a:p>
          <a:endParaRPr lang="en-US"/>
        </a:p>
      </dgm:t>
    </dgm:pt>
    <dgm:pt modelId="{792B7780-9E32-41D5-B62C-CEC4EDB15553}" type="pres">
      <dgm:prSet presAssocID="{92B43EE5-4935-41F2-B808-9CF714423BC3}" presName="spacer" presStyleCnt="0"/>
      <dgm:spPr/>
    </dgm:pt>
    <dgm:pt modelId="{A0391D8B-ED69-493B-968C-0331BF4E158A}" type="pres">
      <dgm:prSet presAssocID="{394B7861-EDD0-40CC-9E3F-9B2DB3792285}" presName="parentText" presStyleLbl="node1" presStyleIdx="1" presStyleCnt="3">
        <dgm:presLayoutVars>
          <dgm:chMax val="0"/>
          <dgm:bulletEnabled val="1"/>
        </dgm:presLayoutVars>
      </dgm:prSet>
      <dgm:spPr/>
      <dgm:t>
        <a:bodyPr/>
        <a:lstStyle/>
        <a:p>
          <a:endParaRPr lang="en-US"/>
        </a:p>
      </dgm:t>
    </dgm:pt>
    <dgm:pt modelId="{158D56CD-669B-4307-88CF-D946F7E23CA1}" type="pres">
      <dgm:prSet presAssocID="{472F1C65-CFB2-43A3-861B-E0C2C1A185A7}" presName="spacer" presStyleCnt="0"/>
      <dgm:spPr/>
    </dgm:pt>
    <dgm:pt modelId="{B74E67CD-07C1-4810-8599-EABF64BE1804}" type="pres">
      <dgm:prSet presAssocID="{FE60F14B-AA34-4FAE-95B8-6FB43CD57EE5}" presName="parentText" presStyleLbl="node1" presStyleIdx="2" presStyleCnt="3">
        <dgm:presLayoutVars>
          <dgm:chMax val="0"/>
          <dgm:bulletEnabled val="1"/>
        </dgm:presLayoutVars>
      </dgm:prSet>
      <dgm:spPr/>
      <dgm:t>
        <a:bodyPr/>
        <a:lstStyle/>
        <a:p>
          <a:endParaRPr lang="en-US"/>
        </a:p>
      </dgm:t>
    </dgm:pt>
  </dgm:ptLst>
  <dgm:cxnLst>
    <dgm:cxn modelId="{0B8DB816-94BD-46AB-A0BA-A5F126A99EA6}" type="presOf" srcId="{394B7861-EDD0-40CC-9E3F-9B2DB3792285}" destId="{A0391D8B-ED69-493B-968C-0331BF4E158A}" srcOrd="0" destOrd="0" presId="urn:microsoft.com/office/officeart/2005/8/layout/vList2"/>
    <dgm:cxn modelId="{89EF6BB6-36AF-49E9-97C4-2B5B8251D276}" srcId="{507F2BB6-1C6D-44CF-840B-BC99A98199BA}" destId="{872F019E-BD2E-4EF5-81E3-4B8AB28AD642}" srcOrd="0" destOrd="0" parTransId="{90F98570-BA39-4B95-AC9A-769F08AAFDC3}" sibTransId="{92B43EE5-4935-41F2-B808-9CF714423BC3}"/>
    <dgm:cxn modelId="{F07E50CC-4234-48BF-9314-0A21E36F05CF}" srcId="{507F2BB6-1C6D-44CF-840B-BC99A98199BA}" destId="{394B7861-EDD0-40CC-9E3F-9B2DB3792285}" srcOrd="1" destOrd="0" parTransId="{B44C636A-63D3-4C89-998B-93437758C704}" sibTransId="{472F1C65-CFB2-43A3-861B-E0C2C1A185A7}"/>
    <dgm:cxn modelId="{364B0C31-D691-403A-94E1-CA8B5B3DDB2C}" type="presOf" srcId="{872F019E-BD2E-4EF5-81E3-4B8AB28AD642}" destId="{B73B412E-BF2D-435D-9CC1-5D6875589D1A}" srcOrd="0" destOrd="0" presId="urn:microsoft.com/office/officeart/2005/8/layout/vList2"/>
    <dgm:cxn modelId="{B20329BA-F572-4734-B6B1-BA29306C9569}" srcId="{507F2BB6-1C6D-44CF-840B-BC99A98199BA}" destId="{FE60F14B-AA34-4FAE-95B8-6FB43CD57EE5}" srcOrd="2" destOrd="0" parTransId="{87AC2BF4-5082-44AB-9D29-509467E378DE}" sibTransId="{E665FAED-47F0-419C-AAA5-F96226C50F7E}"/>
    <dgm:cxn modelId="{F99337B0-BBB7-4F7D-B7F7-0BB917D1DBC6}" type="presOf" srcId="{FE60F14B-AA34-4FAE-95B8-6FB43CD57EE5}" destId="{B74E67CD-07C1-4810-8599-EABF64BE1804}" srcOrd="0" destOrd="0" presId="urn:microsoft.com/office/officeart/2005/8/layout/vList2"/>
    <dgm:cxn modelId="{F34D7A0E-1C38-42A1-BECC-4A47532C9955}" type="presOf" srcId="{507F2BB6-1C6D-44CF-840B-BC99A98199BA}" destId="{8D0D7705-3B0F-4296-82B4-4F8D503A4124}" srcOrd="0" destOrd="0" presId="urn:microsoft.com/office/officeart/2005/8/layout/vList2"/>
    <dgm:cxn modelId="{CF3F9419-A7F2-4572-9C72-CB10AFE640EF}" type="presParOf" srcId="{8D0D7705-3B0F-4296-82B4-4F8D503A4124}" destId="{B73B412E-BF2D-435D-9CC1-5D6875589D1A}" srcOrd="0" destOrd="0" presId="urn:microsoft.com/office/officeart/2005/8/layout/vList2"/>
    <dgm:cxn modelId="{43708729-8BFC-4EEA-BC47-80B3E53CA50A}" type="presParOf" srcId="{8D0D7705-3B0F-4296-82B4-4F8D503A4124}" destId="{792B7780-9E32-41D5-B62C-CEC4EDB15553}" srcOrd="1" destOrd="0" presId="urn:microsoft.com/office/officeart/2005/8/layout/vList2"/>
    <dgm:cxn modelId="{320A28B0-0442-45C4-A8D6-F4E081397054}" type="presParOf" srcId="{8D0D7705-3B0F-4296-82B4-4F8D503A4124}" destId="{A0391D8B-ED69-493B-968C-0331BF4E158A}" srcOrd="2" destOrd="0" presId="urn:microsoft.com/office/officeart/2005/8/layout/vList2"/>
    <dgm:cxn modelId="{E25D5072-82EF-4FBF-BB3D-3E440AB5C218}" type="presParOf" srcId="{8D0D7705-3B0F-4296-82B4-4F8D503A4124}" destId="{158D56CD-669B-4307-88CF-D946F7E23CA1}" srcOrd="3" destOrd="0" presId="urn:microsoft.com/office/officeart/2005/8/layout/vList2"/>
    <dgm:cxn modelId="{DE01E7C2-74E6-4529-8576-D4CBB28AAF59}" type="presParOf" srcId="{8D0D7705-3B0F-4296-82B4-4F8D503A4124}" destId="{B74E67CD-07C1-4810-8599-EABF64BE1804}" srcOrd="4" destOrd="0" presId="urn:microsoft.com/office/officeart/2005/8/layout/vList2"/>
  </dgm:cxnLst>
  <dgm:bg/>
  <dgm:whole/>
</dgm:dataModel>
</file>

<file path=ppt/diagrams/data17.xml><?xml version="1.0" encoding="utf-8"?>
<dgm:dataModel xmlns:dgm="http://schemas.openxmlformats.org/drawingml/2006/diagram" xmlns:a="http://schemas.openxmlformats.org/drawingml/2006/main">
  <dgm:ptLst>
    <dgm:pt modelId="{CB9DBE6B-9272-4662-A52E-562B0E430FE5}"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n-US"/>
        </a:p>
      </dgm:t>
    </dgm:pt>
    <dgm:pt modelId="{6B34354F-DC53-468E-90FB-BFC77AC1BC65}">
      <dgm:prSet custT="1"/>
      <dgm:spPr/>
      <dgm:t>
        <a:bodyPr/>
        <a:lstStyle/>
        <a:p>
          <a:pPr rtl="0"/>
          <a:r>
            <a:rPr lang="en-US" sz="1800" b="1" dirty="0" smtClean="0">
              <a:latin typeface="Times New Roman" pitchFamily="18" charset="0"/>
              <a:cs typeface="Times New Roman" pitchFamily="18" charset="0"/>
            </a:rPr>
            <a:t>We </a:t>
          </a:r>
          <a:r>
            <a:rPr lang="en-US" sz="1800" b="1" dirty="0" err="1" smtClean="0">
              <a:latin typeface="Times New Roman" pitchFamily="18" charset="0"/>
              <a:cs typeface="Times New Roman" pitchFamily="18" charset="0"/>
            </a:rPr>
            <a:t>analysed</a:t>
          </a:r>
          <a:r>
            <a:rPr lang="en-US" sz="1800" b="1" dirty="0" smtClean="0">
              <a:latin typeface="Times New Roman" pitchFamily="18" charset="0"/>
              <a:cs typeface="Times New Roman" pitchFamily="18" charset="0"/>
            </a:rPr>
            <a:t> the autocorrelation structures, which showed a wave pattern in the case of SN. However, in the case of the monsoon rainfall, no such pattern was discerned.</a:t>
          </a:r>
          <a:endParaRPr lang="en-US" sz="1800" b="1" dirty="0">
            <a:latin typeface="Times New Roman" pitchFamily="18" charset="0"/>
            <a:cs typeface="Times New Roman" pitchFamily="18" charset="0"/>
          </a:endParaRPr>
        </a:p>
      </dgm:t>
    </dgm:pt>
    <dgm:pt modelId="{560EC1B0-7158-413E-B06C-F9F1AF834976}" type="parTrans" cxnId="{E8877BBC-ED35-4553-9194-05AAB7856094}">
      <dgm:prSet/>
      <dgm:spPr/>
      <dgm:t>
        <a:bodyPr/>
        <a:lstStyle/>
        <a:p>
          <a:endParaRPr lang="en-US" sz="1800" b="1">
            <a:latin typeface="Times New Roman" pitchFamily="18" charset="0"/>
            <a:cs typeface="Times New Roman" pitchFamily="18" charset="0"/>
          </a:endParaRPr>
        </a:p>
      </dgm:t>
    </dgm:pt>
    <dgm:pt modelId="{3D2B5A15-E7A7-4F03-BDDB-9D6FAC989EF6}" type="sibTrans" cxnId="{E8877BBC-ED35-4553-9194-05AAB7856094}">
      <dgm:prSet custT="1"/>
      <dgm:spPr/>
      <dgm:t>
        <a:bodyPr/>
        <a:lstStyle/>
        <a:p>
          <a:endParaRPr lang="en-US" sz="1800" b="1">
            <a:latin typeface="Times New Roman" pitchFamily="18" charset="0"/>
            <a:cs typeface="Times New Roman" pitchFamily="18" charset="0"/>
          </a:endParaRPr>
        </a:p>
      </dgm:t>
    </dgm:pt>
    <dgm:pt modelId="{3D821C9E-3BF0-4790-AF2B-0113250329BA}">
      <dgm:prSet custT="1"/>
      <dgm:spPr/>
      <dgm:t>
        <a:bodyPr/>
        <a:lstStyle/>
        <a:p>
          <a:pPr rtl="0"/>
          <a:r>
            <a:rPr lang="en-US" sz="1800" b="1" dirty="0" smtClean="0">
              <a:latin typeface="Times New Roman" pitchFamily="18" charset="0"/>
              <a:cs typeface="Times New Roman" pitchFamily="18" charset="0"/>
            </a:rPr>
            <a:t>Considering previous studies on the association between solar activities and climate, we tried to find some association despite the apparent non-linearity implied by the very low cross-correlation.</a:t>
          </a:r>
          <a:endParaRPr lang="en-US" sz="1800" b="1" dirty="0">
            <a:latin typeface="Times New Roman" pitchFamily="18" charset="0"/>
            <a:cs typeface="Times New Roman" pitchFamily="18" charset="0"/>
          </a:endParaRPr>
        </a:p>
      </dgm:t>
    </dgm:pt>
    <dgm:pt modelId="{F96B50A1-88CD-45FC-8C36-29261DFA5B31}" type="parTrans" cxnId="{133C8C84-83F7-4EB9-B87C-5C37A42D99F1}">
      <dgm:prSet/>
      <dgm:spPr/>
      <dgm:t>
        <a:bodyPr/>
        <a:lstStyle/>
        <a:p>
          <a:endParaRPr lang="en-US" sz="1800" b="1">
            <a:latin typeface="Times New Roman" pitchFamily="18" charset="0"/>
            <a:cs typeface="Times New Roman" pitchFamily="18" charset="0"/>
          </a:endParaRPr>
        </a:p>
      </dgm:t>
    </dgm:pt>
    <dgm:pt modelId="{CBB62E26-70BB-4FCC-BA98-2CB8250BF6DF}" type="sibTrans" cxnId="{133C8C84-83F7-4EB9-B87C-5C37A42D99F1}">
      <dgm:prSet custT="1"/>
      <dgm:spPr/>
      <dgm:t>
        <a:bodyPr/>
        <a:lstStyle/>
        <a:p>
          <a:endParaRPr lang="en-US" sz="1800" b="1">
            <a:latin typeface="Times New Roman" pitchFamily="18" charset="0"/>
            <a:cs typeface="Times New Roman" pitchFamily="18" charset="0"/>
          </a:endParaRPr>
        </a:p>
      </dgm:t>
    </dgm:pt>
    <dgm:pt modelId="{22E03CB8-2A37-4C06-AE53-407604E8EBCE}">
      <dgm:prSet custT="1"/>
      <dgm:spPr/>
      <dgm:t>
        <a:bodyPr/>
        <a:lstStyle/>
        <a:p>
          <a:pPr rtl="0"/>
          <a:r>
            <a:rPr lang="en-US" sz="1800" b="1" dirty="0" smtClean="0">
              <a:latin typeface="Times New Roman" pitchFamily="18" charset="0"/>
              <a:cs typeface="Times New Roman" pitchFamily="18" charset="0"/>
            </a:rPr>
            <a:t>Implementing spectral analysis we obtained a common prominent harmonic between the two time series under consideration. The common harmonic was the fifth harmonic, which implies a common cycle of 12.8 years.</a:t>
          </a:r>
          <a:endParaRPr lang="en-US" sz="1800" b="1" dirty="0">
            <a:latin typeface="Times New Roman" pitchFamily="18" charset="0"/>
            <a:cs typeface="Times New Roman" pitchFamily="18" charset="0"/>
          </a:endParaRPr>
        </a:p>
      </dgm:t>
    </dgm:pt>
    <dgm:pt modelId="{27027EC1-B847-4BBE-8456-815197A5FBD6}" type="parTrans" cxnId="{FC213472-93A5-441E-A76C-70FDB2ADCFCA}">
      <dgm:prSet/>
      <dgm:spPr/>
      <dgm:t>
        <a:bodyPr/>
        <a:lstStyle/>
        <a:p>
          <a:endParaRPr lang="en-US" sz="1800" b="1">
            <a:latin typeface="Times New Roman" pitchFamily="18" charset="0"/>
            <a:cs typeface="Times New Roman" pitchFamily="18" charset="0"/>
          </a:endParaRPr>
        </a:p>
      </dgm:t>
    </dgm:pt>
    <dgm:pt modelId="{5DF6F7EC-0A78-4D0B-8D1C-20113B765B20}" type="sibTrans" cxnId="{FC213472-93A5-441E-A76C-70FDB2ADCFCA}">
      <dgm:prSet custT="1"/>
      <dgm:spPr/>
      <dgm:t>
        <a:bodyPr/>
        <a:lstStyle/>
        <a:p>
          <a:endParaRPr lang="en-US" sz="1800" b="1">
            <a:latin typeface="Times New Roman" pitchFamily="18" charset="0"/>
            <a:cs typeface="Times New Roman" pitchFamily="18" charset="0"/>
          </a:endParaRPr>
        </a:p>
      </dgm:t>
    </dgm:pt>
    <dgm:pt modelId="{0762A23F-3892-40FF-9693-714B39B67F9A}">
      <dgm:prSet custT="1"/>
      <dgm:spPr/>
      <dgm:t>
        <a:bodyPr/>
        <a:lstStyle/>
        <a:p>
          <a:pPr rtl="0"/>
          <a:r>
            <a:rPr lang="en-US" sz="1800" b="1" dirty="0" smtClean="0">
              <a:latin typeface="Times New Roman" pitchFamily="18" charset="0"/>
              <a:cs typeface="Times New Roman" pitchFamily="18" charset="0"/>
            </a:rPr>
            <a:t>We decided to implement an ANN in the form of multilayer </a:t>
          </a:r>
          <a:r>
            <a:rPr lang="en-US" sz="1800" b="1" dirty="0" err="1" smtClean="0">
              <a:latin typeface="Times New Roman" pitchFamily="18" charset="0"/>
              <a:cs typeface="Times New Roman" pitchFamily="18" charset="0"/>
            </a:rPr>
            <a:t>perceptrons</a:t>
          </a:r>
          <a:r>
            <a:rPr lang="en-US" sz="1800" b="1" dirty="0" smtClean="0">
              <a:latin typeface="Times New Roman" pitchFamily="18" charset="0"/>
              <a:cs typeface="Times New Roman" pitchFamily="18" charset="0"/>
            </a:rPr>
            <a:t> with sigmoid non-linearity.</a:t>
          </a:r>
          <a:endParaRPr lang="en-US" sz="1800" b="1" dirty="0">
            <a:latin typeface="Times New Roman" pitchFamily="18" charset="0"/>
            <a:cs typeface="Times New Roman" pitchFamily="18" charset="0"/>
          </a:endParaRPr>
        </a:p>
      </dgm:t>
    </dgm:pt>
    <dgm:pt modelId="{A4A1C87C-1A15-4595-9649-D116943E2FAF}" type="parTrans" cxnId="{3F9FDBF0-F0DF-40DD-8949-9DD93CF2304D}">
      <dgm:prSet/>
      <dgm:spPr/>
      <dgm:t>
        <a:bodyPr/>
        <a:lstStyle/>
        <a:p>
          <a:endParaRPr lang="en-US" sz="1800" b="1">
            <a:latin typeface="Times New Roman" pitchFamily="18" charset="0"/>
            <a:cs typeface="Times New Roman" pitchFamily="18" charset="0"/>
          </a:endParaRPr>
        </a:p>
      </dgm:t>
    </dgm:pt>
    <dgm:pt modelId="{1CB3E040-F1D2-441E-9375-514859E1786D}" type="sibTrans" cxnId="{3F9FDBF0-F0DF-40DD-8949-9DD93CF2304D}">
      <dgm:prSet custT="1"/>
      <dgm:spPr/>
      <dgm:t>
        <a:bodyPr/>
        <a:lstStyle/>
        <a:p>
          <a:endParaRPr lang="en-US" sz="1800" b="1">
            <a:latin typeface="Times New Roman" pitchFamily="18" charset="0"/>
            <a:cs typeface="Times New Roman" pitchFamily="18" charset="0"/>
          </a:endParaRPr>
        </a:p>
      </dgm:t>
    </dgm:pt>
    <dgm:pt modelId="{0824C92C-54A8-4DBE-BB4C-B243D654A920}">
      <dgm:prSet custT="1"/>
      <dgm:spPr/>
      <dgm:t>
        <a:bodyPr/>
        <a:lstStyle/>
        <a:p>
          <a:pPr rtl="0"/>
          <a:r>
            <a:rPr lang="en-US" sz="1800" b="1" dirty="0" smtClean="0">
              <a:latin typeface="Times New Roman" pitchFamily="18" charset="0"/>
              <a:cs typeface="Times New Roman" pitchFamily="18" charset="0"/>
            </a:rPr>
            <a:t>We derived new time series by averaging the observations for 5 years. Finally, it was revealed that by the implementation of the ANN, an average of 5-year SNs can give some estimate for the 5-year averaged summer monsoon rainfall over India.</a:t>
          </a:r>
          <a:endParaRPr lang="en-US" sz="1800" b="1" dirty="0">
            <a:latin typeface="Times New Roman" pitchFamily="18" charset="0"/>
            <a:cs typeface="Times New Roman" pitchFamily="18" charset="0"/>
          </a:endParaRPr>
        </a:p>
      </dgm:t>
    </dgm:pt>
    <dgm:pt modelId="{7766ADA5-364B-4CA2-94A1-D13835C72CBA}" type="parTrans" cxnId="{193F210D-0292-47E8-A89C-D9634C25F524}">
      <dgm:prSet/>
      <dgm:spPr/>
      <dgm:t>
        <a:bodyPr/>
        <a:lstStyle/>
        <a:p>
          <a:endParaRPr lang="en-US" sz="1800" b="1">
            <a:latin typeface="Times New Roman" pitchFamily="18" charset="0"/>
            <a:cs typeface="Times New Roman" pitchFamily="18" charset="0"/>
          </a:endParaRPr>
        </a:p>
      </dgm:t>
    </dgm:pt>
    <dgm:pt modelId="{87D2AF87-08A7-4469-9BED-01FD4091E982}" type="sibTrans" cxnId="{193F210D-0292-47E8-A89C-D9634C25F524}">
      <dgm:prSet/>
      <dgm:spPr/>
      <dgm:t>
        <a:bodyPr/>
        <a:lstStyle/>
        <a:p>
          <a:endParaRPr lang="en-US" sz="1800" b="1">
            <a:latin typeface="Times New Roman" pitchFamily="18" charset="0"/>
            <a:cs typeface="Times New Roman" pitchFamily="18" charset="0"/>
          </a:endParaRPr>
        </a:p>
      </dgm:t>
    </dgm:pt>
    <dgm:pt modelId="{A1F63BD0-CC43-4140-904A-259C4B8EFCBD}" type="pres">
      <dgm:prSet presAssocID="{CB9DBE6B-9272-4662-A52E-562B0E430FE5}" presName="outerComposite" presStyleCnt="0">
        <dgm:presLayoutVars>
          <dgm:chMax val="5"/>
          <dgm:dir/>
          <dgm:resizeHandles val="exact"/>
        </dgm:presLayoutVars>
      </dgm:prSet>
      <dgm:spPr/>
      <dgm:t>
        <a:bodyPr/>
        <a:lstStyle/>
        <a:p>
          <a:endParaRPr lang="en-US"/>
        </a:p>
      </dgm:t>
    </dgm:pt>
    <dgm:pt modelId="{886223DE-A07F-4F93-9C2E-BA71CD569B38}" type="pres">
      <dgm:prSet presAssocID="{CB9DBE6B-9272-4662-A52E-562B0E430FE5}" presName="dummyMaxCanvas" presStyleCnt="0">
        <dgm:presLayoutVars/>
      </dgm:prSet>
      <dgm:spPr/>
    </dgm:pt>
    <dgm:pt modelId="{BD52F653-9D6C-44B0-9761-441C8B0114CB}" type="pres">
      <dgm:prSet presAssocID="{CB9DBE6B-9272-4662-A52E-562B0E430FE5}" presName="FiveNodes_1" presStyleLbl="node1" presStyleIdx="0" presStyleCnt="5">
        <dgm:presLayoutVars>
          <dgm:bulletEnabled val="1"/>
        </dgm:presLayoutVars>
      </dgm:prSet>
      <dgm:spPr/>
      <dgm:t>
        <a:bodyPr/>
        <a:lstStyle/>
        <a:p>
          <a:endParaRPr lang="en-US"/>
        </a:p>
      </dgm:t>
    </dgm:pt>
    <dgm:pt modelId="{5B160C7D-CC91-423D-B511-A3663BD4CB14}" type="pres">
      <dgm:prSet presAssocID="{CB9DBE6B-9272-4662-A52E-562B0E430FE5}" presName="FiveNodes_2" presStyleLbl="node1" presStyleIdx="1" presStyleCnt="5">
        <dgm:presLayoutVars>
          <dgm:bulletEnabled val="1"/>
        </dgm:presLayoutVars>
      </dgm:prSet>
      <dgm:spPr/>
      <dgm:t>
        <a:bodyPr/>
        <a:lstStyle/>
        <a:p>
          <a:endParaRPr lang="en-US"/>
        </a:p>
      </dgm:t>
    </dgm:pt>
    <dgm:pt modelId="{1CD8DAF4-3965-40C6-B492-730212948B7C}" type="pres">
      <dgm:prSet presAssocID="{CB9DBE6B-9272-4662-A52E-562B0E430FE5}" presName="FiveNodes_3" presStyleLbl="node1" presStyleIdx="2" presStyleCnt="5">
        <dgm:presLayoutVars>
          <dgm:bulletEnabled val="1"/>
        </dgm:presLayoutVars>
      </dgm:prSet>
      <dgm:spPr/>
      <dgm:t>
        <a:bodyPr/>
        <a:lstStyle/>
        <a:p>
          <a:endParaRPr lang="en-US"/>
        </a:p>
      </dgm:t>
    </dgm:pt>
    <dgm:pt modelId="{1EE0B512-1347-41EA-941F-07F2CAE86460}" type="pres">
      <dgm:prSet presAssocID="{CB9DBE6B-9272-4662-A52E-562B0E430FE5}" presName="FiveNodes_4" presStyleLbl="node1" presStyleIdx="3" presStyleCnt="5">
        <dgm:presLayoutVars>
          <dgm:bulletEnabled val="1"/>
        </dgm:presLayoutVars>
      </dgm:prSet>
      <dgm:spPr/>
      <dgm:t>
        <a:bodyPr/>
        <a:lstStyle/>
        <a:p>
          <a:endParaRPr lang="en-US"/>
        </a:p>
      </dgm:t>
    </dgm:pt>
    <dgm:pt modelId="{990F4960-0BFC-4344-94C2-8B8A1DB0A52A}" type="pres">
      <dgm:prSet presAssocID="{CB9DBE6B-9272-4662-A52E-562B0E430FE5}" presName="FiveNodes_5" presStyleLbl="node1" presStyleIdx="4" presStyleCnt="5">
        <dgm:presLayoutVars>
          <dgm:bulletEnabled val="1"/>
        </dgm:presLayoutVars>
      </dgm:prSet>
      <dgm:spPr/>
      <dgm:t>
        <a:bodyPr/>
        <a:lstStyle/>
        <a:p>
          <a:endParaRPr lang="en-US"/>
        </a:p>
      </dgm:t>
    </dgm:pt>
    <dgm:pt modelId="{FC7AC523-08E9-46FC-8BF4-152650A50BD1}" type="pres">
      <dgm:prSet presAssocID="{CB9DBE6B-9272-4662-A52E-562B0E430FE5}" presName="FiveConn_1-2" presStyleLbl="fgAccFollowNode1" presStyleIdx="0" presStyleCnt="4">
        <dgm:presLayoutVars>
          <dgm:bulletEnabled val="1"/>
        </dgm:presLayoutVars>
      </dgm:prSet>
      <dgm:spPr/>
      <dgm:t>
        <a:bodyPr/>
        <a:lstStyle/>
        <a:p>
          <a:endParaRPr lang="en-US"/>
        </a:p>
      </dgm:t>
    </dgm:pt>
    <dgm:pt modelId="{423D13B4-07BC-482E-BF90-881AC857945E}" type="pres">
      <dgm:prSet presAssocID="{CB9DBE6B-9272-4662-A52E-562B0E430FE5}" presName="FiveConn_2-3" presStyleLbl="fgAccFollowNode1" presStyleIdx="1" presStyleCnt="4">
        <dgm:presLayoutVars>
          <dgm:bulletEnabled val="1"/>
        </dgm:presLayoutVars>
      </dgm:prSet>
      <dgm:spPr/>
      <dgm:t>
        <a:bodyPr/>
        <a:lstStyle/>
        <a:p>
          <a:endParaRPr lang="en-US"/>
        </a:p>
      </dgm:t>
    </dgm:pt>
    <dgm:pt modelId="{361680EB-FEDB-40DA-9686-A801507A30D6}" type="pres">
      <dgm:prSet presAssocID="{CB9DBE6B-9272-4662-A52E-562B0E430FE5}" presName="FiveConn_3-4" presStyleLbl="fgAccFollowNode1" presStyleIdx="2" presStyleCnt="4">
        <dgm:presLayoutVars>
          <dgm:bulletEnabled val="1"/>
        </dgm:presLayoutVars>
      </dgm:prSet>
      <dgm:spPr/>
      <dgm:t>
        <a:bodyPr/>
        <a:lstStyle/>
        <a:p>
          <a:endParaRPr lang="en-US"/>
        </a:p>
      </dgm:t>
    </dgm:pt>
    <dgm:pt modelId="{7A9A6E80-1D3F-4A51-85BC-5F8BAB19722B}" type="pres">
      <dgm:prSet presAssocID="{CB9DBE6B-9272-4662-A52E-562B0E430FE5}" presName="FiveConn_4-5" presStyleLbl="fgAccFollowNode1" presStyleIdx="3" presStyleCnt="4">
        <dgm:presLayoutVars>
          <dgm:bulletEnabled val="1"/>
        </dgm:presLayoutVars>
      </dgm:prSet>
      <dgm:spPr/>
      <dgm:t>
        <a:bodyPr/>
        <a:lstStyle/>
        <a:p>
          <a:endParaRPr lang="en-US"/>
        </a:p>
      </dgm:t>
    </dgm:pt>
    <dgm:pt modelId="{AABAA907-2171-46C6-8100-4B3448BFF796}" type="pres">
      <dgm:prSet presAssocID="{CB9DBE6B-9272-4662-A52E-562B0E430FE5}" presName="FiveNodes_1_text" presStyleLbl="node1" presStyleIdx="4" presStyleCnt="5">
        <dgm:presLayoutVars>
          <dgm:bulletEnabled val="1"/>
        </dgm:presLayoutVars>
      </dgm:prSet>
      <dgm:spPr/>
      <dgm:t>
        <a:bodyPr/>
        <a:lstStyle/>
        <a:p>
          <a:endParaRPr lang="en-US"/>
        </a:p>
      </dgm:t>
    </dgm:pt>
    <dgm:pt modelId="{58518562-C11C-4988-A8A6-27CE736A2CB2}" type="pres">
      <dgm:prSet presAssocID="{CB9DBE6B-9272-4662-A52E-562B0E430FE5}" presName="FiveNodes_2_text" presStyleLbl="node1" presStyleIdx="4" presStyleCnt="5">
        <dgm:presLayoutVars>
          <dgm:bulletEnabled val="1"/>
        </dgm:presLayoutVars>
      </dgm:prSet>
      <dgm:spPr/>
      <dgm:t>
        <a:bodyPr/>
        <a:lstStyle/>
        <a:p>
          <a:endParaRPr lang="en-US"/>
        </a:p>
      </dgm:t>
    </dgm:pt>
    <dgm:pt modelId="{AD41FF51-779C-4D3D-A07F-ABE4C5D9A307}" type="pres">
      <dgm:prSet presAssocID="{CB9DBE6B-9272-4662-A52E-562B0E430FE5}" presName="FiveNodes_3_text" presStyleLbl="node1" presStyleIdx="4" presStyleCnt="5">
        <dgm:presLayoutVars>
          <dgm:bulletEnabled val="1"/>
        </dgm:presLayoutVars>
      </dgm:prSet>
      <dgm:spPr/>
      <dgm:t>
        <a:bodyPr/>
        <a:lstStyle/>
        <a:p>
          <a:endParaRPr lang="en-US"/>
        </a:p>
      </dgm:t>
    </dgm:pt>
    <dgm:pt modelId="{2D8FA1D2-2B7C-4666-9E07-02044272A839}" type="pres">
      <dgm:prSet presAssocID="{CB9DBE6B-9272-4662-A52E-562B0E430FE5}" presName="FiveNodes_4_text" presStyleLbl="node1" presStyleIdx="4" presStyleCnt="5">
        <dgm:presLayoutVars>
          <dgm:bulletEnabled val="1"/>
        </dgm:presLayoutVars>
      </dgm:prSet>
      <dgm:spPr/>
      <dgm:t>
        <a:bodyPr/>
        <a:lstStyle/>
        <a:p>
          <a:endParaRPr lang="en-US"/>
        </a:p>
      </dgm:t>
    </dgm:pt>
    <dgm:pt modelId="{CAA82CAB-F24B-4987-8F85-91737257E179}" type="pres">
      <dgm:prSet presAssocID="{CB9DBE6B-9272-4662-A52E-562B0E430FE5}" presName="FiveNodes_5_text" presStyleLbl="node1" presStyleIdx="4" presStyleCnt="5">
        <dgm:presLayoutVars>
          <dgm:bulletEnabled val="1"/>
        </dgm:presLayoutVars>
      </dgm:prSet>
      <dgm:spPr/>
      <dgm:t>
        <a:bodyPr/>
        <a:lstStyle/>
        <a:p>
          <a:endParaRPr lang="en-US"/>
        </a:p>
      </dgm:t>
    </dgm:pt>
  </dgm:ptLst>
  <dgm:cxnLst>
    <dgm:cxn modelId="{AB4CF345-31BA-4166-92DD-D3E9FCE62E4C}" type="presOf" srcId="{CB9DBE6B-9272-4662-A52E-562B0E430FE5}" destId="{A1F63BD0-CC43-4140-904A-259C4B8EFCBD}" srcOrd="0" destOrd="0" presId="urn:microsoft.com/office/officeart/2005/8/layout/vProcess5"/>
    <dgm:cxn modelId="{133C8C84-83F7-4EB9-B87C-5C37A42D99F1}" srcId="{CB9DBE6B-9272-4662-A52E-562B0E430FE5}" destId="{3D821C9E-3BF0-4790-AF2B-0113250329BA}" srcOrd="1" destOrd="0" parTransId="{F96B50A1-88CD-45FC-8C36-29261DFA5B31}" sibTransId="{CBB62E26-70BB-4FCC-BA98-2CB8250BF6DF}"/>
    <dgm:cxn modelId="{F0FAD99C-4ED9-4830-AFEC-DB261F92A751}" type="presOf" srcId="{0824C92C-54A8-4DBE-BB4C-B243D654A920}" destId="{CAA82CAB-F24B-4987-8F85-91737257E179}" srcOrd="1" destOrd="0" presId="urn:microsoft.com/office/officeart/2005/8/layout/vProcess5"/>
    <dgm:cxn modelId="{C2D591BD-073E-43AA-9B69-A15838282F7C}" type="presOf" srcId="{0762A23F-3892-40FF-9693-714B39B67F9A}" destId="{1EE0B512-1347-41EA-941F-07F2CAE86460}" srcOrd="0" destOrd="0" presId="urn:microsoft.com/office/officeart/2005/8/layout/vProcess5"/>
    <dgm:cxn modelId="{DB946B44-2A88-4B3E-A147-09229BB0E794}" type="presOf" srcId="{0824C92C-54A8-4DBE-BB4C-B243D654A920}" destId="{990F4960-0BFC-4344-94C2-8B8A1DB0A52A}" srcOrd="0" destOrd="0" presId="urn:microsoft.com/office/officeart/2005/8/layout/vProcess5"/>
    <dgm:cxn modelId="{7FA2CB03-C95A-4F13-BF66-4CD7ECA73392}" type="presOf" srcId="{3D2B5A15-E7A7-4F03-BDDB-9D6FAC989EF6}" destId="{FC7AC523-08E9-46FC-8BF4-152650A50BD1}" srcOrd="0" destOrd="0" presId="urn:microsoft.com/office/officeart/2005/8/layout/vProcess5"/>
    <dgm:cxn modelId="{FC213472-93A5-441E-A76C-70FDB2ADCFCA}" srcId="{CB9DBE6B-9272-4662-A52E-562B0E430FE5}" destId="{22E03CB8-2A37-4C06-AE53-407604E8EBCE}" srcOrd="2" destOrd="0" parTransId="{27027EC1-B847-4BBE-8456-815197A5FBD6}" sibTransId="{5DF6F7EC-0A78-4D0B-8D1C-20113B765B20}"/>
    <dgm:cxn modelId="{57BA60B0-86C6-4D7B-9C3C-6C7469524B42}" type="presOf" srcId="{6B34354F-DC53-468E-90FB-BFC77AC1BC65}" destId="{BD52F653-9D6C-44B0-9761-441C8B0114CB}" srcOrd="0" destOrd="0" presId="urn:microsoft.com/office/officeart/2005/8/layout/vProcess5"/>
    <dgm:cxn modelId="{DCAD805F-C859-44FB-AD87-1698BADD2D1E}" type="presOf" srcId="{3D821C9E-3BF0-4790-AF2B-0113250329BA}" destId="{58518562-C11C-4988-A8A6-27CE736A2CB2}" srcOrd="1" destOrd="0" presId="urn:microsoft.com/office/officeart/2005/8/layout/vProcess5"/>
    <dgm:cxn modelId="{D137B872-29C5-4AC1-8BD2-E3F27FF69F82}" type="presOf" srcId="{22E03CB8-2A37-4C06-AE53-407604E8EBCE}" destId="{AD41FF51-779C-4D3D-A07F-ABE4C5D9A307}" srcOrd="1" destOrd="0" presId="urn:microsoft.com/office/officeart/2005/8/layout/vProcess5"/>
    <dgm:cxn modelId="{E8877BBC-ED35-4553-9194-05AAB7856094}" srcId="{CB9DBE6B-9272-4662-A52E-562B0E430FE5}" destId="{6B34354F-DC53-468E-90FB-BFC77AC1BC65}" srcOrd="0" destOrd="0" parTransId="{560EC1B0-7158-413E-B06C-F9F1AF834976}" sibTransId="{3D2B5A15-E7A7-4F03-BDDB-9D6FAC989EF6}"/>
    <dgm:cxn modelId="{A86B6065-5280-454D-A669-BC5E33479724}" type="presOf" srcId="{5DF6F7EC-0A78-4D0B-8D1C-20113B765B20}" destId="{361680EB-FEDB-40DA-9686-A801507A30D6}" srcOrd="0" destOrd="0" presId="urn:microsoft.com/office/officeart/2005/8/layout/vProcess5"/>
    <dgm:cxn modelId="{E3FF408A-21B0-46E8-A7FD-F252BF446D96}" type="presOf" srcId="{1CB3E040-F1D2-441E-9375-514859E1786D}" destId="{7A9A6E80-1D3F-4A51-85BC-5F8BAB19722B}" srcOrd="0" destOrd="0" presId="urn:microsoft.com/office/officeart/2005/8/layout/vProcess5"/>
    <dgm:cxn modelId="{17EB6788-D067-46E8-91EE-270D65508361}" type="presOf" srcId="{6B34354F-DC53-468E-90FB-BFC77AC1BC65}" destId="{AABAA907-2171-46C6-8100-4B3448BFF796}" srcOrd="1" destOrd="0" presId="urn:microsoft.com/office/officeart/2005/8/layout/vProcess5"/>
    <dgm:cxn modelId="{78CC67FC-ECA6-47B0-A919-4828AC7A3E6F}" type="presOf" srcId="{3D821C9E-3BF0-4790-AF2B-0113250329BA}" destId="{5B160C7D-CC91-423D-B511-A3663BD4CB14}" srcOrd="0" destOrd="0" presId="urn:microsoft.com/office/officeart/2005/8/layout/vProcess5"/>
    <dgm:cxn modelId="{3F9FDBF0-F0DF-40DD-8949-9DD93CF2304D}" srcId="{CB9DBE6B-9272-4662-A52E-562B0E430FE5}" destId="{0762A23F-3892-40FF-9693-714B39B67F9A}" srcOrd="3" destOrd="0" parTransId="{A4A1C87C-1A15-4595-9649-D116943E2FAF}" sibTransId="{1CB3E040-F1D2-441E-9375-514859E1786D}"/>
    <dgm:cxn modelId="{DB89B5A2-1255-4EB9-82AB-4C561091B436}" type="presOf" srcId="{22E03CB8-2A37-4C06-AE53-407604E8EBCE}" destId="{1CD8DAF4-3965-40C6-B492-730212948B7C}" srcOrd="0" destOrd="0" presId="urn:microsoft.com/office/officeart/2005/8/layout/vProcess5"/>
    <dgm:cxn modelId="{193F210D-0292-47E8-A89C-D9634C25F524}" srcId="{CB9DBE6B-9272-4662-A52E-562B0E430FE5}" destId="{0824C92C-54A8-4DBE-BB4C-B243D654A920}" srcOrd="4" destOrd="0" parTransId="{7766ADA5-364B-4CA2-94A1-D13835C72CBA}" sibTransId="{87D2AF87-08A7-4469-9BED-01FD4091E982}"/>
    <dgm:cxn modelId="{3597710E-5CDB-4BA6-9D49-F3A65098A53E}" type="presOf" srcId="{CBB62E26-70BB-4FCC-BA98-2CB8250BF6DF}" destId="{423D13B4-07BC-482E-BF90-881AC857945E}" srcOrd="0" destOrd="0" presId="urn:microsoft.com/office/officeart/2005/8/layout/vProcess5"/>
    <dgm:cxn modelId="{8CBA1E37-E69D-4E89-99F8-43A2666C80F9}" type="presOf" srcId="{0762A23F-3892-40FF-9693-714B39B67F9A}" destId="{2D8FA1D2-2B7C-4666-9E07-02044272A839}" srcOrd="1" destOrd="0" presId="urn:microsoft.com/office/officeart/2005/8/layout/vProcess5"/>
    <dgm:cxn modelId="{16DF5C7D-FC2C-4134-9D03-953F289A02D3}" type="presParOf" srcId="{A1F63BD0-CC43-4140-904A-259C4B8EFCBD}" destId="{886223DE-A07F-4F93-9C2E-BA71CD569B38}" srcOrd="0" destOrd="0" presId="urn:microsoft.com/office/officeart/2005/8/layout/vProcess5"/>
    <dgm:cxn modelId="{CCCB0DE6-DEA3-449B-932C-6786FCA47AA4}" type="presParOf" srcId="{A1F63BD0-CC43-4140-904A-259C4B8EFCBD}" destId="{BD52F653-9D6C-44B0-9761-441C8B0114CB}" srcOrd="1" destOrd="0" presId="urn:microsoft.com/office/officeart/2005/8/layout/vProcess5"/>
    <dgm:cxn modelId="{C074CB45-3A5C-45CB-8ABF-EC13060DA86F}" type="presParOf" srcId="{A1F63BD0-CC43-4140-904A-259C4B8EFCBD}" destId="{5B160C7D-CC91-423D-B511-A3663BD4CB14}" srcOrd="2" destOrd="0" presId="urn:microsoft.com/office/officeart/2005/8/layout/vProcess5"/>
    <dgm:cxn modelId="{BDCE8691-72BD-4C2E-8864-051431EFC27F}" type="presParOf" srcId="{A1F63BD0-CC43-4140-904A-259C4B8EFCBD}" destId="{1CD8DAF4-3965-40C6-B492-730212948B7C}" srcOrd="3" destOrd="0" presId="urn:microsoft.com/office/officeart/2005/8/layout/vProcess5"/>
    <dgm:cxn modelId="{2B55CED2-D3F4-47A6-9724-D283961E1B51}" type="presParOf" srcId="{A1F63BD0-CC43-4140-904A-259C4B8EFCBD}" destId="{1EE0B512-1347-41EA-941F-07F2CAE86460}" srcOrd="4" destOrd="0" presId="urn:microsoft.com/office/officeart/2005/8/layout/vProcess5"/>
    <dgm:cxn modelId="{0745443C-FF85-4A59-900C-68D1BA44A962}" type="presParOf" srcId="{A1F63BD0-CC43-4140-904A-259C4B8EFCBD}" destId="{990F4960-0BFC-4344-94C2-8B8A1DB0A52A}" srcOrd="5" destOrd="0" presId="urn:microsoft.com/office/officeart/2005/8/layout/vProcess5"/>
    <dgm:cxn modelId="{22FA3E47-61B9-4066-ABF7-C1B13095DE0B}" type="presParOf" srcId="{A1F63BD0-CC43-4140-904A-259C4B8EFCBD}" destId="{FC7AC523-08E9-46FC-8BF4-152650A50BD1}" srcOrd="6" destOrd="0" presId="urn:microsoft.com/office/officeart/2005/8/layout/vProcess5"/>
    <dgm:cxn modelId="{713FCE28-322E-4365-B0C4-202869D95AAA}" type="presParOf" srcId="{A1F63BD0-CC43-4140-904A-259C4B8EFCBD}" destId="{423D13B4-07BC-482E-BF90-881AC857945E}" srcOrd="7" destOrd="0" presId="urn:microsoft.com/office/officeart/2005/8/layout/vProcess5"/>
    <dgm:cxn modelId="{262FDE1F-2B85-42B5-BC4B-B2B2EC1840E9}" type="presParOf" srcId="{A1F63BD0-CC43-4140-904A-259C4B8EFCBD}" destId="{361680EB-FEDB-40DA-9686-A801507A30D6}" srcOrd="8" destOrd="0" presId="urn:microsoft.com/office/officeart/2005/8/layout/vProcess5"/>
    <dgm:cxn modelId="{8235D940-EB84-4E40-B5F1-FFABA8866436}" type="presParOf" srcId="{A1F63BD0-CC43-4140-904A-259C4B8EFCBD}" destId="{7A9A6E80-1D3F-4A51-85BC-5F8BAB19722B}" srcOrd="9" destOrd="0" presId="urn:microsoft.com/office/officeart/2005/8/layout/vProcess5"/>
    <dgm:cxn modelId="{92C6501A-6E96-47AB-AAF0-BE7AB0DE645B}" type="presParOf" srcId="{A1F63BD0-CC43-4140-904A-259C4B8EFCBD}" destId="{AABAA907-2171-46C6-8100-4B3448BFF796}" srcOrd="10" destOrd="0" presId="urn:microsoft.com/office/officeart/2005/8/layout/vProcess5"/>
    <dgm:cxn modelId="{CD88D688-9265-4A63-B599-48546B5F9F3D}" type="presParOf" srcId="{A1F63BD0-CC43-4140-904A-259C4B8EFCBD}" destId="{58518562-C11C-4988-A8A6-27CE736A2CB2}" srcOrd="11" destOrd="0" presId="urn:microsoft.com/office/officeart/2005/8/layout/vProcess5"/>
    <dgm:cxn modelId="{0DA1F449-FDA5-44AA-A1DE-4904C82E7419}" type="presParOf" srcId="{A1F63BD0-CC43-4140-904A-259C4B8EFCBD}" destId="{AD41FF51-779C-4D3D-A07F-ABE4C5D9A307}" srcOrd="12" destOrd="0" presId="urn:microsoft.com/office/officeart/2005/8/layout/vProcess5"/>
    <dgm:cxn modelId="{032BC0AF-5B8A-4021-8DBD-A8DCE8ECAF1F}" type="presParOf" srcId="{A1F63BD0-CC43-4140-904A-259C4B8EFCBD}" destId="{2D8FA1D2-2B7C-4666-9E07-02044272A839}" srcOrd="13" destOrd="0" presId="urn:microsoft.com/office/officeart/2005/8/layout/vProcess5"/>
    <dgm:cxn modelId="{AC0F4AAC-23EF-4747-BE91-DE6F732D46AB}" type="presParOf" srcId="{A1F63BD0-CC43-4140-904A-259C4B8EFCBD}" destId="{CAA82CAB-F24B-4987-8F85-91737257E179}" srcOrd="14" destOrd="0" presId="urn:microsoft.com/office/officeart/2005/8/layout/vProcess5"/>
  </dgm:cxnLst>
  <dgm:bg/>
  <dgm:whole/>
</dgm:dataModel>
</file>

<file path=ppt/diagrams/data18.xml><?xml version="1.0" encoding="utf-8"?>
<dgm:dataModel xmlns:dgm="http://schemas.openxmlformats.org/drawingml/2006/diagram" xmlns:a="http://schemas.openxmlformats.org/drawingml/2006/main">
  <dgm:ptLst>
    <dgm:pt modelId="{06A9EC08-8228-4177-8CB9-2744EB8C452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9298A7-B151-4430-9BB2-02D0A825B10B}">
      <dgm:prSet custT="1"/>
      <dgm:spPr/>
      <dgm:t>
        <a:bodyPr/>
        <a:lstStyle/>
        <a:p>
          <a:pPr algn="ctr" rtl="0"/>
          <a:r>
            <a:rPr lang="en-US" sz="9600" dirty="0" smtClean="0"/>
            <a:t>Thank You</a:t>
          </a:r>
          <a:endParaRPr lang="en-US" sz="9600" dirty="0"/>
        </a:p>
      </dgm:t>
    </dgm:pt>
    <dgm:pt modelId="{46EBAE46-CC71-4B55-8AFE-D8F0B4CE8D47}" type="parTrans" cxnId="{1E0CA210-DDB6-4921-B074-7B9CE326E0FE}">
      <dgm:prSet/>
      <dgm:spPr/>
      <dgm:t>
        <a:bodyPr/>
        <a:lstStyle/>
        <a:p>
          <a:endParaRPr lang="en-US"/>
        </a:p>
      </dgm:t>
    </dgm:pt>
    <dgm:pt modelId="{DC1503A1-4572-425F-874B-78CBB0088EB1}" type="sibTrans" cxnId="{1E0CA210-DDB6-4921-B074-7B9CE326E0FE}">
      <dgm:prSet/>
      <dgm:spPr/>
      <dgm:t>
        <a:bodyPr/>
        <a:lstStyle/>
        <a:p>
          <a:endParaRPr lang="en-US"/>
        </a:p>
      </dgm:t>
    </dgm:pt>
    <dgm:pt modelId="{5546E1E6-027D-4D1D-97EC-1E7012768ED3}" type="pres">
      <dgm:prSet presAssocID="{06A9EC08-8228-4177-8CB9-2744EB8C4527}" presName="linear" presStyleCnt="0">
        <dgm:presLayoutVars>
          <dgm:animLvl val="lvl"/>
          <dgm:resizeHandles val="exact"/>
        </dgm:presLayoutVars>
      </dgm:prSet>
      <dgm:spPr/>
      <dgm:t>
        <a:bodyPr/>
        <a:lstStyle/>
        <a:p>
          <a:endParaRPr lang="en-US"/>
        </a:p>
      </dgm:t>
    </dgm:pt>
    <dgm:pt modelId="{12BEF2B6-0C24-4410-9D30-DF9D363BFB80}" type="pres">
      <dgm:prSet presAssocID="{3B9298A7-B151-4430-9BB2-02D0A825B10B}" presName="parentText" presStyleLbl="node1" presStyleIdx="0" presStyleCnt="1" custLinFactNeighborX="-126" custLinFactNeighborY="-10664">
        <dgm:presLayoutVars>
          <dgm:chMax val="0"/>
          <dgm:bulletEnabled val="1"/>
        </dgm:presLayoutVars>
      </dgm:prSet>
      <dgm:spPr/>
      <dgm:t>
        <a:bodyPr/>
        <a:lstStyle/>
        <a:p>
          <a:endParaRPr lang="en-US"/>
        </a:p>
      </dgm:t>
    </dgm:pt>
  </dgm:ptLst>
  <dgm:cxnLst>
    <dgm:cxn modelId="{F3137032-2527-4C28-88C7-4AC529188F76}" type="presOf" srcId="{3B9298A7-B151-4430-9BB2-02D0A825B10B}" destId="{12BEF2B6-0C24-4410-9D30-DF9D363BFB80}" srcOrd="0" destOrd="0" presId="urn:microsoft.com/office/officeart/2005/8/layout/vList2"/>
    <dgm:cxn modelId="{FC949C07-054F-4FF6-9DA8-BDA07FEA4985}" type="presOf" srcId="{06A9EC08-8228-4177-8CB9-2744EB8C4527}" destId="{5546E1E6-027D-4D1D-97EC-1E7012768ED3}" srcOrd="0" destOrd="0" presId="urn:microsoft.com/office/officeart/2005/8/layout/vList2"/>
    <dgm:cxn modelId="{1E0CA210-DDB6-4921-B074-7B9CE326E0FE}" srcId="{06A9EC08-8228-4177-8CB9-2744EB8C4527}" destId="{3B9298A7-B151-4430-9BB2-02D0A825B10B}" srcOrd="0" destOrd="0" parTransId="{46EBAE46-CC71-4B55-8AFE-D8F0B4CE8D47}" sibTransId="{DC1503A1-4572-425F-874B-78CBB0088EB1}"/>
    <dgm:cxn modelId="{54A20C95-0DAF-4024-A6EC-7739184F60B6}" type="presParOf" srcId="{5546E1E6-027D-4D1D-97EC-1E7012768ED3}" destId="{12BEF2B6-0C24-4410-9D30-DF9D363BFB80}"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E281571E-1339-4630-82BF-FEFB423E924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6429572-7C42-4C0D-BEDE-94F5A6DFBE73}">
      <dgm:prSet custT="1"/>
      <dgm:spPr/>
      <dgm:t>
        <a:bodyPr/>
        <a:lstStyle/>
        <a:p>
          <a:pPr rtl="0"/>
          <a:r>
            <a:rPr lang="en-US" sz="2000" b="1" dirty="0" err="1" smtClean="0">
              <a:solidFill>
                <a:srgbClr val="002060"/>
              </a:solidFill>
              <a:latin typeface="Times New Roman" pitchFamily="18" charset="0"/>
              <a:cs typeface="Times New Roman" pitchFamily="18" charset="0"/>
            </a:rPr>
            <a:t>Acharya</a:t>
          </a:r>
          <a:r>
            <a:rPr lang="en-US" sz="2000" b="1" dirty="0" smtClean="0">
              <a:solidFill>
                <a:srgbClr val="002060"/>
              </a:solidFill>
              <a:latin typeface="Times New Roman" pitchFamily="18" charset="0"/>
              <a:cs typeface="Times New Roman" pitchFamily="18" charset="0"/>
            </a:rPr>
            <a:t>, N., </a:t>
          </a:r>
          <a:r>
            <a:rPr lang="en-US" sz="2000" b="1" dirty="0" err="1" smtClean="0">
              <a:solidFill>
                <a:srgbClr val="002060"/>
              </a:solidFill>
              <a:latin typeface="Times New Roman" pitchFamily="18" charset="0"/>
              <a:cs typeface="Times New Roman" pitchFamily="18" charset="0"/>
            </a:rPr>
            <a:t>Kar</a:t>
          </a:r>
          <a:r>
            <a:rPr lang="en-US" sz="2000" b="1" dirty="0" smtClean="0">
              <a:solidFill>
                <a:srgbClr val="002060"/>
              </a:solidFill>
              <a:latin typeface="Times New Roman" pitchFamily="18" charset="0"/>
              <a:cs typeface="Times New Roman" pitchFamily="18" charset="0"/>
            </a:rPr>
            <a:t>, S.C., </a:t>
          </a:r>
          <a:r>
            <a:rPr lang="en-US" sz="2000" b="1" dirty="0" err="1" smtClean="0">
              <a:solidFill>
                <a:srgbClr val="002060"/>
              </a:solidFill>
              <a:latin typeface="Times New Roman" pitchFamily="18" charset="0"/>
              <a:cs typeface="Times New Roman" pitchFamily="18" charset="0"/>
            </a:rPr>
            <a:t>Mohanty</a:t>
          </a:r>
          <a:r>
            <a:rPr lang="en-US" sz="2000" b="1" dirty="0" smtClean="0">
              <a:solidFill>
                <a:srgbClr val="002060"/>
              </a:solidFill>
              <a:latin typeface="Times New Roman" pitchFamily="18" charset="0"/>
              <a:cs typeface="Times New Roman" pitchFamily="18" charset="0"/>
            </a:rPr>
            <a:t>, U.C., </a:t>
          </a:r>
          <a:r>
            <a:rPr lang="en-US" sz="2000" b="1" dirty="0" err="1" smtClean="0">
              <a:solidFill>
                <a:srgbClr val="002060"/>
              </a:solidFill>
              <a:latin typeface="Times New Roman" pitchFamily="18" charset="0"/>
              <a:cs typeface="Times New Roman" pitchFamily="18" charset="0"/>
            </a:rPr>
            <a:t>Kulkarni</a:t>
          </a:r>
          <a:r>
            <a:rPr lang="en-US" sz="2000" b="1" dirty="0" smtClean="0">
              <a:solidFill>
                <a:srgbClr val="002060"/>
              </a:solidFill>
              <a:latin typeface="Times New Roman" pitchFamily="18" charset="0"/>
              <a:cs typeface="Times New Roman" pitchFamily="18" charset="0"/>
            </a:rPr>
            <a:t>, M.A., Dash, S.K., 2011. Performance of GCMs for seasonal prediction over India - a case study for 2009 monsoon. </a:t>
          </a:r>
          <a:r>
            <a:rPr lang="en-US" sz="2000" b="1" i="1" dirty="0" err="1" smtClean="0">
              <a:solidFill>
                <a:srgbClr val="002060"/>
              </a:solidFill>
              <a:latin typeface="Times New Roman" pitchFamily="18" charset="0"/>
              <a:cs typeface="Times New Roman" pitchFamily="18" charset="0"/>
            </a:rPr>
            <a:t>Theor</a:t>
          </a:r>
          <a:r>
            <a:rPr lang="en-US" sz="2000" b="1" i="1" dirty="0" smtClean="0">
              <a:solidFill>
                <a:srgbClr val="002060"/>
              </a:solidFill>
              <a:latin typeface="Times New Roman" pitchFamily="18" charset="0"/>
              <a:cs typeface="Times New Roman" pitchFamily="18" charset="0"/>
            </a:rPr>
            <a:t>. Appl. </a:t>
          </a:r>
          <a:r>
            <a:rPr lang="en-US" sz="2000" b="1" i="1" dirty="0" err="1" smtClean="0">
              <a:solidFill>
                <a:srgbClr val="002060"/>
              </a:solidFill>
              <a:latin typeface="Times New Roman" pitchFamily="18" charset="0"/>
              <a:cs typeface="Times New Roman" pitchFamily="18" charset="0"/>
            </a:rPr>
            <a:t>Climatol</a:t>
          </a:r>
          <a:r>
            <a:rPr lang="en-US" sz="2000" b="1" dirty="0" smtClean="0">
              <a:solidFill>
                <a:srgbClr val="002060"/>
              </a:solidFill>
              <a:latin typeface="Times New Roman" pitchFamily="18" charset="0"/>
              <a:cs typeface="Times New Roman" pitchFamily="18" charset="0"/>
            </a:rPr>
            <a:t>. 105, 505–520.</a:t>
          </a:r>
          <a:endParaRPr lang="en-US" sz="2000" b="1" dirty="0">
            <a:solidFill>
              <a:srgbClr val="002060"/>
            </a:solidFill>
            <a:latin typeface="Times New Roman" pitchFamily="18" charset="0"/>
            <a:cs typeface="Times New Roman" pitchFamily="18" charset="0"/>
          </a:endParaRPr>
        </a:p>
      </dgm:t>
    </dgm:pt>
    <dgm:pt modelId="{36A23A70-519C-4756-88D2-19A87F5CB323}" type="parTrans" cxnId="{669C81D2-99E2-4019-B952-FE74A4DC512C}">
      <dgm:prSet/>
      <dgm:spPr/>
      <dgm:t>
        <a:bodyPr/>
        <a:lstStyle/>
        <a:p>
          <a:endParaRPr lang="en-US" sz="2000" b="1">
            <a:solidFill>
              <a:srgbClr val="002060"/>
            </a:solidFill>
            <a:latin typeface="Times New Roman" pitchFamily="18" charset="0"/>
            <a:cs typeface="Times New Roman" pitchFamily="18" charset="0"/>
          </a:endParaRPr>
        </a:p>
      </dgm:t>
    </dgm:pt>
    <dgm:pt modelId="{22591C15-2476-4A70-A13F-C1281678D672}" type="sibTrans" cxnId="{669C81D2-99E2-4019-B952-FE74A4DC512C}">
      <dgm:prSet/>
      <dgm:spPr/>
      <dgm:t>
        <a:bodyPr/>
        <a:lstStyle/>
        <a:p>
          <a:endParaRPr lang="en-US" sz="2000" b="1">
            <a:solidFill>
              <a:srgbClr val="002060"/>
            </a:solidFill>
            <a:latin typeface="Times New Roman" pitchFamily="18" charset="0"/>
            <a:cs typeface="Times New Roman" pitchFamily="18" charset="0"/>
          </a:endParaRPr>
        </a:p>
      </dgm:t>
    </dgm:pt>
    <dgm:pt modelId="{C93D6C5F-6310-4CA0-8D9C-056EEAA328A3}">
      <dgm:prSet custT="1"/>
      <dgm:spPr/>
      <dgm:t>
        <a:bodyPr/>
        <a:lstStyle/>
        <a:p>
          <a:pPr rtl="0"/>
          <a:r>
            <a:rPr lang="en-US" sz="2000" b="1" dirty="0" err="1" smtClean="0">
              <a:solidFill>
                <a:srgbClr val="002060"/>
              </a:solidFill>
              <a:latin typeface="Times New Roman" pitchFamily="18" charset="0"/>
              <a:cs typeface="Times New Roman" pitchFamily="18" charset="0"/>
            </a:rPr>
            <a:t>Acharya</a:t>
          </a:r>
          <a:r>
            <a:rPr lang="en-US" sz="2000" b="1" dirty="0" smtClean="0">
              <a:solidFill>
                <a:srgbClr val="002060"/>
              </a:solidFill>
              <a:latin typeface="Times New Roman" pitchFamily="18" charset="0"/>
              <a:cs typeface="Times New Roman" pitchFamily="18" charset="0"/>
            </a:rPr>
            <a:t>, N., </a:t>
          </a:r>
          <a:r>
            <a:rPr lang="en-US" sz="2000" b="1" dirty="0" err="1" smtClean="0">
              <a:solidFill>
                <a:srgbClr val="002060"/>
              </a:solidFill>
              <a:latin typeface="Times New Roman" pitchFamily="18" charset="0"/>
              <a:cs typeface="Times New Roman" pitchFamily="18" charset="0"/>
            </a:rPr>
            <a:t>Chattopadhyay</a:t>
          </a:r>
          <a:r>
            <a:rPr lang="en-US" sz="2000" b="1" dirty="0" smtClean="0">
              <a:solidFill>
                <a:srgbClr val="002060"/>
              </a:solidFill>
              <a:latin typeface="Times New Roman" pitchFamily="18" charset="0"/>
              <a:cs typeface="Times New Roman" pitchFamily="18" charset="0"/>
            </a:rPr>
            <a:t>, S., </a:t>
          </a:r>
          <a:r>
            <a:rPr lang="en-US" sz="2000" b="1" dirty="0" err="1" smtClean="0">
              <a:solidFill>
                <a:srgbClr val="002060"/>
              </a:solidFill>
              <a:latin typeface="Times New Roman" pitchFamily="18" charset="0"/>
              <a:cs typeface="Times New Roman" pitchFamily="18" charset="0"/>
            </a:rPr>
            <a:t>Kulkarni</a:t>
          </a:r>
          <a:r>
            <a:rPr lang="en-US" sz="2000" b="1" dirty="0" smtClean="0">
              <a:solidFill>
                <a:srgbClr val="002060"/>
              </a:solidFill>
              <a:latin typeface="Times New Roman" pitchFamily="18" charset="0"/>
              <a:cs typeface="Times New Roman" pitchFamily="18" charset="0"/>
            </a:rPr>
            <a:t>, M.A., </a:t>
          </a:r>
          <a:r>
            <a:rPr lang="en-US" sz="2000" b="1" dirty="0" err="1" smtClean="0">
              <a:solidFill>
                <a:srgbClr val="002060"/>
              </a:solidFill>
              <a:latin typeface="Times New Roman" pitchFamily="18" charset="0"/>
              <a:cs typeface="Times New Roman" pitchFamily="18" charset="0"/>
            </a:rPr>
            <a:t>Mohanty</a:t>
          </a:r>
          <a:r>
            <a:rPr lang="en-US" sz="2000" b="1" dirty="0" smtClean="0">
              <a:solidFill>
                <a:srgbClr val="002060"/>
              </a:solidFill>
              <a:latin typeface="Times New Roman" pitchFamily="18" charset="0"/>
              <a:cs typeface="Times New Roman" pitchFamily="18" charset="0"/>
            </a:rPr>
            <a:t>, U.C., 2012. A </a:t>
          </a:r>
          <a:r>
            <a:rPr lang="en-US" sz="2000" b="1" dirty="0" err="1" smtClean="0">
              <a:solidFill>
                <a:srgbClr val="002060"/>
              </a:solidFill>
              <a:latin typeface="Times New Roman" pitchFamily="18" charset="0"/>
              <a:cs typeface="Times New Roman" pitchFamily="18" charset="0"/>
            </a:rPr>
            <a:t>neurocomputing</a:t>
          </a:r>
          <a:r>
            <a:rPr lang="en-US" sz="2000" b="1" dirty="0" smtClean="0">
              <a:solidFill>
                <a:srgbClr val="002060"/>
              </a:solidFill>
              <a:latin typeface="Times New Roman" pitchFamily="18" charset="0"/>
              <a:cs typeface="Times New Roman" pitchFamily="18" charset="0"/>
            </a:rPr>
            <a:t> approach to predict Monsoon Rainfall in Monthly scale using SST anomaly as a predictor. </a:t>
          </a:r>
          <a:r>
            <a:rPr lang="en-US" sz="2000" b="1" i="1" dirty="0" err="1" smtClean="0">
              <a:solidFill>
                <a:srgbClr val="002060"/>
              </a:solidFill>
              <a:latin typeface="Times New Roman" pitchFamily="18" charset="0"/>
              <a:cs typeface="Times New Roman" pitchFamily="18" charset="0"/>
            </a:rPr>
            <a:t>Acta</a:t>
          </a:r>
          <a:r>
            <a:rPr lang="en-US" sz="2000" b="1" i="1" dirty="0" smtClean="0">
              <a:solidFill>
                <a:srgbClr val="002060"/>
              </a:solidFill>
              <a:latin typeface="Times New Roman" pitchFamily="18" charset="0"/>
              <a:cs typeface="Times New Roman" pitchFamily="18" charset="0"/>
            </a:rPr>
            <a:t> </a:t>
          </a:r>
          <a:r>
            <a:rPr lang="en-US" sz="2000" b="1" i="1" dirty="0" err="1" smtClean="0">
              <a:solidFill>
                <a:srgbClr val="002060"/>
              </a:solidFill>
              <a:latin typeface="Times New Roman" pitchFamily="18" charset="0"/>
              <a:cs typeface="Times New Roman" pitchFamily="18" charset="0"/>
            </a:rPr>
            <a:t>Geophys</a:t>
          </a:r>
          <a:r>
            <a:rPr lang="en-US" sz="2000" b="1" i="1" dirty="0" smtClean="0">
              <a:solidFill>
                <a:srgbClr val="002060"/>
              </a:solidFill>
              <a:latin typeface="Times New Roman" pitchFamily="18" charset="0"/>
              <a:cs typeface="Times New Roman" pitchFamily="18" charset="0"/>
            </a:rPr>
            <a:t>.</a:t>
          </a:r>
          <a:r>
            <a:rPr lang="en-US" sz="2000" b="1" dirty="0" smtClean="0">
              <a:solidFill>
                <a:srgbClr val="002060"/>
              </a:solidFill>
              <a:latin typeface="Times New Roman" pitchFamily="18" charset="0"/>
              <a:cs typeface="Times New Roman" pitchFamily="18" charset="0"/>
            </a:rPr>
            <a:t> 60, 260–279.</a:t>
          </a:r>
          <a:endParaRPr lang="en-US" sz="2000" b="1" dirty="0">
            <a:solidFill>
              <a:srgbClr val="002060"/>
            </a:solidFill>
            <a:latin typeface="Times New Roman" pitchFamily="18" charset="0"/>
            <a:cs typeface="Times New Roman" pitchFamily="18" charset="0"/>
          </a:endParaRPr>
        </a:p>
      </dgm:t>
    </dgm:pt>
    <dgm:pt modelId="{703725CB-28E6-4800-931F-BEC421A7B543}" type="parTrans" cxnId="{B97F2FAC-F94A-40A8-AE0E-48F6799F4CB8}">
      <dgm:prSet/>
      <dgm:spPr/>
      <dgm:t>
        <a:bodyPr/>
        <a:lstStyle/>
        <a:p>
          <a:endParaRPr lang="en-US" sz="2000" b="1">
            <a:solidFill>
              <a:srgbClr val="002060"/>
            </a:solidFill>
            <a:latin typeface="Times New Roman" pitchFamily="18" charset="0"/>
            <a:cs typeface="Times New Roman" pitchFamily="18" charset="0"/>
          </a:endParaRPr>
        </a:p>
      </dgm:t>
    </dgm:pt>
    <dgm:pt modelId="{1FAF0ECD-A5D1-44BE-A349-8320E05712EA}" type="sibTrans" cxnId="{B97F2FAC-F94A-40A8-AE0E-48F6799F4CB8}">
      <dgm:prSet/>
      <dgm:spPr/>
      <dgm:t>
        <a:bodyPr/>
        <a:lstStyle/>
        <a:p>
          <a:endParaRPr lang="en-US" sz="2000" b="1">
            <a:solidFill>
              <a:srgbClr val="002060"/>
            </a:solidFill>
            <a:latin typeface="Times New Roman" pitchFamily="18" charset="0"/>
            <a:cs typeface="Times New Roman" pitchFamily="18" charset="0"/>
          </a:endParaRPr>
        </a:p>
      </dgm:t>
    </dgm:pt>
    <dgm:pt modelId="{E5B60C92-70B7-4254-84B4-44EEB9153C50}">
      <dgm:prSet custT="1"/>
      <dgm:spPr/>
      <dgm:t>
        <a:bodyPr/>
        <a:lstStyle/>
        <a:p>
          <a:pPr rtl="0"/>
          <a:r>
            <a:rPr lang="en-US" sz="2000" b="1" dirty="0" err="1" smtClean="0">
              <a:solidFill>
                <a:srgbClr val="002060"/>
              </a:solidFill>
              <a:latin typeface="Times New Roman" pitchFamily="18" charset="0"/>
              <a:cs typeface="Times New Roman" pitchFamily="18" charset="0"/>
            </a:rPr>
            <a:t>Acharya</a:t>
          </a:r>
          <a:r>
            <a:rPr lang="en-US" sz="2000" b="1" dirty="0" smtClean="0">
              <a:solidFill>
                <a:srgbClr val="002060"/>
              </a:solidFill>
              <a:latin typeface="Times New Roman" pitchFamily="18" charset="0"/>
              <a:cs typeface="Times New Roman" pitchFamily="18" charset="0"/>
            </a:rPr>
            <a:t>, N., </a:t>
          </a:r>
          <a:r>
            <a:rPr lang="en-US" sz="2000" b="1" dirty="0" err="1" smtClean="0">
              <a:solidFill>
                <a:srgbClr val="002060"/>
              </a:solidFill>
              <a:latin typeface="Times New Roman" pitchFamily="18" charset="0"/>
              <a:cs typeface="Times New Roman" pitchFamily="18" charset="0"/>
            </a:rPr>
            <a:t>Mohanty</a:t>
          </a:r>
          <a:r>
            <a:rPr lang="en-US" sz="2000" b="1" dirty="0" smtClean="0">
              <a:solidFill>
                <a:srgbClr val="002060"/>
              </a:solidFill>
              <a:latin typeface="Times New Roman" pitchFamily="18" charset="0"/>
              <a:cs typeface="Times New Roman" pitchFamily="18" charset="0"/>
            </a:rPr>
            <a:t>, U. C., </a:t>
          </a:r>
          <a:r>
            <a:rPr lang="en-US" sz="2000" b="1" dirty="0" err="1" smtClean="0">
              <a:solidFill>
                <a:srgbClr val="002060"/>
              </a:solidFill>
              <a:latin typeface="Times New Roman" pitchFamily="18" charset="0"/>
              <a:cs typeface="Times New Roman" pitchFamily="18" charset="0"/>
            </a:rPr>
            <a:t>Sahoo</a:t>
          </a:r>
          <a:r>
            <a:rPr lang="en-US" sz="2000" b="1" dirty="0" smtClean="0">
              <a:solidFill>
                <a:srgbClr val="002060"/>
              </a:solidFill>
              <a:latin typeface="Times New Roman" pitchFamily="18" charset="0"/>
              <a:cs typeface="Times New Roman" pitchFamily="18" charset="0"/>
            </a:rPr>
            <a:t>, L., 2013. </a:t>
          </a:r>
          <a:r>
            <a:rPr lang="en-US" sz="2000" b="1" u="sng" dirty="0" smtClean="0">
              <a:solidFill>
                <a:srgbClr val="002060"/>
              </a:solidFill>
              <a:latin typeface="Times New Roman" pitchFamily="18" charset="0"/>
              <a:cs typeface="Times New Roman" pitchFamily="18" charset="0"/>
            </a:rPr>
            <a:t>Probabilistic multi-model </a:t>
          </a:r>
          <a:r>
            <a:rPr lang="en-US" sz="2000" b="1" dirty="0" smtClean="0">
              <a:solidFill>
                <a:srgbClr val="002060"/>
              </a:solidFill>
              <a:latin typeface="Times New Roman" pitchFamily="18" charset="0"/>
              <a:cs typeface="Times New Roman" pitchFamily="18" charset="0"/>
            </a:rPr>
            <a:t>ensemble prediction of Indian summer monsoon rainfall using general circulation models: A non-parametric approach. </a:t>
          </a:r>
          <a:r>
            <a:rPr lang="en-US" sz="2000" b="1" i="1" dirty="0" err="1" smtClean="0">
              <a:solidFill>
                <a:srgbClr val="002060"/>
              </a:solidFill>
              <a:latin typeface="Times New Roman" pitchFamily="18" charset="0"/>
              <a:cs typeface="Times New Roman" pitchFamily="18" charset="0"/>
            </a:rPr>
            <a:t>Comptes</a:t>
          </a:r>
          <a:r>
            <a:rPr lang="en-US" sz="2000" b="1" i="1" dirty="0" smtClean="0">
              <a:solidFill>
                <a:srgbClr val="002060"/>
              </a:solidFill>
              <a:latin typeface="Times New Roman" pitchFamily="18" charset="0"/>
              <a:cs typeface="Times New Roman" pitchFamily="18" charset="0"/>
            </a:rPr>
            <a:t> </a:t>
          </a:r>
          <a:r>
            <a:rPr lang="en-US" sz="2000" b="1" i="1" dirty="0" err="1" smtClean="0">
              <a:solidFill>
                <a:srgbClr val="002060"/>
              </a:solidFill>
              <a:latin typeface="Times New Roman" pitchFamily="18" charset="0"/>
              <a:cs typeface="Times New Roman" pitchFamily="18" charset="0"/>
            </a:rPr>
            <a:t>Rendus</a:t>
          </a:r>
          <a:r>
            <a:rPr lang="en-US" sz="2000" b="1" i="1" dirty="0" smtClean="0">
              <a:solidFill>
                <a:srgbClr val="002060"/>
              </a:solidFill>
              <a:latin typeface="Times New Roman" pitchFamily="18" charset="0"/>
              <a:cs typeface="Times New Roman" pitchFamily="18" charset="0"/>
            </a:rPr>
            <a:t> </a:t>
          </a:r>
          <a:r>
            <a:rPr lang="en-US" sz="2000" b="1" i="1" dirty="0" err="1" smtClean="0">
              <a:solidFill>
                <a:srgbClr val="002060"/>
              </a:solidFill>
              <a:latin typeface="Times New Roman" pitchFamily="18" charset="0"/>
              <a:cs typeface="Times New Roman" pitchFamily="18" charset="0"/>
            </a:rPr>
            <a:t>Geoscience</a:t>
          </a:r>
          <a:r>
            <a:rPr lang="en-US" sz="2000" b="1" i="1" dirty="0" smtClean="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345, 126-135.</a:t>
          </a:r>
          <a:endParaRPr lang="en-US" sz="2000" b="1" dirty="0">
            <a:solidFill>
              <a:srgbClr val="002060"/>
            </a:solidFill>
            <a:latin typeface="Times New Roman" pitchFamily="18" charset="0"/>
            <a:cs typeface="Times New Roman" pitchFamily="18" charset="0"/>
          </a:endParaRPr>
        </a:p>
      </dgm:t>
    </dgm:pt>
    <dgm:pt modelId="{B52842F7-02C2-4B5B-AD13-C4016751039F}" type="parTrans" cxnId="{740AC360-2478-486A-B589-4922DC746656}">
      <dgm:prSet/>
      <dgm:spPr/>
      <dgm:t>
        <a:bodyPr/>
        <a:lstStyle/>
        <a:p>
          <a:endParaRPr lang="en-US" sz="2000" b="1">
            <a:solidFill>
              <a:srgbClr val="002060"/>
            </a:solidFill>
            <a:latin typeface="Times New Roman" pitchFamily="18" charset="0"/>
            <a:cs typeface="Times New Roman" pitchFamily="18" charset="0"/>
          </a:endParaRPr>
        </a:p>
      </dgm:t>
    </dgm:pt>
    <dgm:pt modelId="{3F9744F6-17F5-4711-B8DA-8876634D66BB}" type="sibTrans" cxnId="{740AC360-2478-486A-B589-4922DC746656}">
      <dgm:prSet/>
      <dgm:spPr/>
      <dgm:t>
        <a:bodyPr/>
        <a:lstStyle/>
        <a:p>
          <a:endParaRPr lang="en-US" sz="2000" b="1">
            <a:solidFill>
              <a:srgbClr val="002060"/>
            </a:solidFill>
            <a:latin typeface="Times New Roman" pitchFamily="18" charset="0"/>
            <a:cs typeface="Times New Roman" pitchFamily="18" charset="0"/>
          </a:endParaRPr>
        </a:p>
      </dgm:t>
    </dgm:pt>
    <dgm:pt modelId="{8F6049B4-E87A-44EB-A002-D990398276EB}">
      <dgm:prSet custT="1"/>
      <dgm:spPr/>
      <dgm:t>
        <a:bodyPr/>
        <a:lstStyle/>
        <a:p>
          <a:pPr rtl="0"/>
          <a:r>
            <a:rPr lang="en-US" sz="2000" b="1" dirty="0" err="1" smtClean="0">
              <a:solidFill>
                <a:srgbClr val="002060"/>
              </a:solidFill>
              <a:latin typeface="Times New Roman" pitchFamily="18" charset="0"/>
              <a:cs typeface="Times New Roman" pitchFamily="18" charset="0"/>
            </a:rPr>
            <a:t>Abhilash</a:t>
          </a:r>
          <a:r>
            <a:rPr lang="en-US" sz="2000" b="1" dirty="0" smtClean="0">
              <a:solidFill>
                <a:srgbClr val="002060"/>
              </a:solidFill>
              <a:latin typeface="Times New Roman" pitchFamily="18" charset="0"/>
              <a:cs typeface="Times New Roman" pitchFamily="18" charset="0"/>
            </a:rPr>
            <a:t>, S., </a:t>
          </a:r>
          <a:r>
            <a:rPr lang="en-US" sz="2000" b="1" dirty="0" err="1" smtClean="0">
              <a:solidFill>
                <a:srgbClr val="002060"/>
              </a:solidFill>
              <a:latin typeface="Times New Roman" pitchFamily="18" charset="0"/>
              <a:cs typeface="Times New Roman" pitchFamily="18" charset="0"/>
            </a:rPr>
            <a:t>Sahai</a:t>
          </a:r>
          <a:r>
            <a:rPr lang="en-US" sz="2000" b="1" dirty="0" smtClean="0">
              <a:solidFill>
                <a:srgbClr val="002060"/>
              </a:solidFill>
              <a:latin typeface="Times New Roman" pitchFamily="18" charset="0"/>
              <a:cs typeface="Times New Roman" pitchFamily="18" charset="0"/>
            </a:rPr>
            <a:t>, A. K., </a:t>
          </a:r>
          <a:r>
            <a:rPr lang="en-US" sz="2000" b="1" dirty="0" err="1" smtClean="0">
              <a:solidFill>
                <a:srgbClr val="002060"/>
              </a:solidFill>
              <a:latin typeface="Times New Roman" pitchFamily="18" charset="0"/>
              <a:cs typeface="Times New Roman" pitchFamily="18" charset="0"/>
            </a:rPr>
            <a:t>Pattnaik</a:t>
          </a:r>
          <a:r>
            <a:rPr lang="en-US" sz="2000" b="1" dirty="0" smtClean="0">
              <a:solidFill>
                <a:srgbClr val="002060"/>
              </a:solidFill>
              <a:latin typeface="Times New Roman" pitchFamily="18" charset="0"/>
              <a:cs typeface="Times New Roman" pitchFamily="18" charset="0"/>
            </a:rPr>
            <a:t> , S., De, S., 2013. Predictability during active break phases of Indian summer monsoon in an ensemble prediction system using climate forecast system. </a:t>
          </a:r>
          <a:r>
            <a:rPr lang="en-US" sz="2000" b="1" i="1" dirty="0" smtClean="0">
              <a:solidFill>
                <a:srgbClr val="002060"/>
              </a:solidFill>
              <a:latin typeface="Times New Roman" pitchFamily="18" charset="0"/>
              <a:cs typeface="Times New Roman" pitchFamily="18" charset="0"/>
            </a:rPr>
            <a:t>J. Atmos. Solar-</a:t>
          </a:r>
          <a:r>
            <a:rPr lang="en-US" sz="2000" b="1" i="1" dirty="0" err="1" smtClean="0">
              <a:solidFill>
                <a:srgbClr val="002060"/>
              </a:solidFill>
              <a:latin typeface="Times New Roman" pitchFamily="18" charset="0"/>
              <a:cs typeface="Times New Roman" pitchFamily="18" charset="0"/>
            </a:rPr>
            <a:t>Terres</a:t>
          </a:r>
          <a:r>
            <a:rPr lang="en-US" sz="2000" b="1" i="1" dirty="0" smtClean="0">
              <a:solidFill>
                <a:srgbClr val="002060"/>
              </a:solidFill>
              <a:latin typeface="Times New Roman" pitchFamily="18" charset="0"/>
              <a:cs typeface="Times New Roman" pitchFamily="18" charset="0"/>
            </a:rPr>
            <a:t>. Phys. </a:t>
          </a:r>
          <a:r>
            <a:rPr lang="en-US" sz="2000" b="1" dirty="0" smtClean="0">
              <a:solidFill>
                <a:srgbClr val="002060"/>
              </a:solidFill>
              <a:latin typeface="Times New Roman" pitchFamily="18" charset="0"/>
              <a:cs typeface="Times New Roman" pitchFamily="18" charset="0"/>
            </a:rPr>
            <a:t>100–101, 13–23.</a:t>
          </a:r>
          <a:endParaRPr lang="en-US" sz="2000" b="1" dirty="0">
            <a:solidFill>
              <a:srgbClr val="002060"/>
            </a:solidFill>
            <a:latin typeface="Times New Roman" pitchFamily="18" charset="0"/>
            <a:cs typeface="Times New Roman" pitchFamily="18" charset="0"/>
          </a:endParaRPr>
        </a:p>
      </dgm:t>
    </dgm:pt>
    <dgm:pt modelId="{6B6C52BE-21F9-44EF-92BD-737FD70BDE5B}" type="parTrans" cxnId="{BD7A2643-32C1-4565-A758-2474BF844A2B}">
      <dgm:prSet/>
      <dgm:spPr/>
      <dgm:t>
        <a:bodyPr/>
        <a:lstStyle/>
        <a:p>
          <a:endParaRPr lang="en-US" sz="2000" b="1">
            <a:solidFill>
              <a:srgbClr val="002060"/>
            </a:solidFill>
            <a:latin typeface="Times New Roman" pitchFamily="18" charset="0"/>
            <a:cs typeface="Times New Roman" pitchFamily="18" charset="0"/>
          </a:endParaRPr>
        </a:p>
      </dgm:t>
    </dgm:pt>
    <dgm:pt modelId="{E5F03255-829E-4C5F-90EE-E3E4944073C8}" type="sibTrans" cxnId="{BD7A2643-32C1-4565-A758-2474BF844A2B}">
      <dgm:prSet/>
      <dgm:spPr/>
      <dgm:t>
        <a:bodyPr/>
        <a:lstStyle/>
        <a:p>
          <a:endParaRPr lang="en-US" sz="2000" b="1">
            <a:solidFill>
              <a:srgbClr val="002060"/>
            </a:solidFill>
            <a:latin typeface="Times New Roman" pitchFamily="18" charset="0"/>
            <a:cs typeface="Times New Roman" pitchFamily="18" charset="0"/>
          </a:endParaRPr>
        </a:p>
      </dgm:t>
    </dgm:pt>
    <dgm:pt modelId="{BA602984-F288-4268-ADA7-D018F3CB734A}">
      <dgm:prSet custT="1"/>
      <dgm:spPr/>
      <dgm:t>
        <a:bodyPr/>
        <a:lstStyle/>
        <a:p>
          <a:pPr rtl="0"/>
          <a:r>
            <a:rPr lang="en-US" sz="2000" b="1" dirty="0" smtClean="0">
              <a:solidFill>
                <a:srgbClr val="002060"/>
              </a:solidFill>
              <a:latin typeface="Times New Roman" pitchFamily="18" charset="0"/>
              <a:cs typeface="Times New Roman" pitchFamily="18" charset="0"/>
            </a:rPr>
            <a:t>Singh, A., </a:t>
          </a:r>
          <a:r>
            <a:rPr lang="en-US" sz="2000" b="1" dirty="0" err="1" smtClean="0">
              <a:solidFill>
                <a:srgbClr val="002060"/>
              </a:solidFill>
              <a:latin typeface="Times New Roman" pitchFamily="18" charset="0"/>
              <a:cs typeface="Times New Roman" pitchFamily="18" charset="0"/>
            </a:rPr>
            <a:t>Acharya</a:t>
          </a:r>
          <a:r>
            <a:rPr lang="en-US" sz="2000" b="1" dirty="0" smtClean="0">
              <a:solidFill>
                <a:srgbClr val="002060"/>
              </a:solidFill>
              <a:latin typeface="Times New Roman" pitchFamily="18" charset="0"/>
              <a:cs typeface="Times New Roman" pitchFamily="18" charset="0"/>
            </a:rPr>
            <a:t>, N., </a:t>
          </a:r>
          <a:r>
            <a:rPr lang="en-US" sz="2000" b="1" dirty="0" err="1" smtClean="0">
              <a:solidFill>
                <a:srgbClr val="002060"/>
              </a:solidFill>
              <a:latin typeface="Times New Roman" pitchFamily="18" charset="0"/>
              <a:cs typeface="Times New Roman" pitchFamily="18" charset="0"/>
            </a:rPr>
            <a:t>Mohanty</a:t>
          </a:r>
          <a:r>
            <a:rPr lang="en-US" sz="2000" b="1" dirty="0" smtClean="0">
              <a:solidFill>
                <a:srgbClr val="002060"/>
              </a:solidFill>
              <a:latin typeface="Times New Roman" pitchFamily="18" charset="0"/>
              <a:cs typeface="Times New Roman" pitchFamily="18" charset="0"/>
            </a:rPr>
            <a:t>, U.C., Robertson, A. W., </a:t>
          </a:r>
          <a:r>
            <a:rPr lang="en-US" sz="2000" b="1" dirty="0" err="1" smtClean="0">
              <a:solidFill>
                <a:srgbClr val="002060"/>
              </a:solidFill>
              <a:latin typeface="Times New Roman" pitchFamily="18" charset="0"/>
              <a:cs typeface="Times New Roman" pitchFamily="18" charset="0"/>
            </a:rPr>
            <a:t>Mishra</a:t>
          </a:r>
          <a:r>
            <a:rPr lang="en-US" sz="2000" b="1" dirty="0" smtClean="0">
              <a:solidFill>
                <a:srgbClr val="002060"/>
              </a:solidFill>
              <a:latin typeface="Times New Roman" pitchFamily="18" charset="0"/>
              <a:cs typeface="Times New Roman" pitchFamily="18" charset="0"/>
            </a:rPr>
            <a:t>. G., 2012. On the predictability of Indian summer monsoon rainfall in general circulation model at different lead time. </a:t>
          </a:r>
          <a:r>
            <a:rPr lang="en-US" sz="2000" b="1" i="1" dirty="0" smtClean="0">
              <a:solidFill>
                <a:srgbClr val="002060"/>
              </a:solidFill>
              <a:latin typeface="Times New Roman" pitchFamily="18" charset="0"/>
              <a:cs typeface="Times New Roman" pitchFamily="18" charset="0"/>
            </a:rPr>
            <a:t>Dynamics of Atmospheres and Oceans. </a:t>
          </a:r>
          <a:r>
            <a:rPr lang="en-US" sz="2000" b="1" dirty="0" smtClean="0">
              <a:solidFill>
                <a:srgbClr val="002060"/>
              </a:solidFill>
              <a:latin typeface="Times New Roman" pitchFamily="18" charset="0"/>
              <a:cs typeface="Times New Roman" pitchFamily="18" charset="0"/>
            </a:rPr>
            <a:t>58, 108-127.</a:t>
          </a:r>
          <a:endParaRPr lang="en-US" sz="2000" b="1" dirty="0">
            <a:solidFill>
              <a:srgbClr val="002060"/>
            </a:solidFill>
            <a:latin typeface="Times New Roman" pitchFamily="18" charset="0"/>
            <a:cs typeface="Times New Roman" pitchFamily="18" charset="0"/>
          </a:endParaRPr>
        </a:p>
      </dgm:t>
    </dgm:pt>
    <dgm:pt modelId="{CF5BE6AC-F672-46F6-93AD-DFCFD52D4DE4}" type="parTrans" cxnId="{E41A2E5F-6110-47E5-8DE6-5448F4BC4478}">
      <dgm:prSet/>
      <dgm:spPr/>
      <dgm:t>
        <a:bodyPr/>
        <a:lstStyle/>
        <a:p>
          <a:endParaRPr lang="en-US" sz="2000" b="1">
            <a:solidFill>
              <a:srgbClr val="002060"/>
            </a:solidFill>
            <a:latin typeface="Times New Roman" pitchFamily="18" charset="0"/>
            <a:cs typeface="Times New Roman" pitchFamily="18" charset="0"/>
          </a:endParaRPr>
        </a:p>
      </dgm:t>
    </dgm:pt>
    <dgm:pt modelId="{A2D76060-C6E4-4BDD-B37C-9CD509DC341C}" type="sibTrans" cxnId="{E41A2E5F-6110-47E5-8DE6-5448F4BC4478}">
      <dgm:prSet/>
      <dgm:spPr/>
      <dgm:t>
        <a:bodyPr/>
        <a:lstStyle/>
        <a:p>
          <a:endParaRPr lang="en-US" sz="2000" b="1">
            <a:solidFill>
              <a:srgbClr val="002060"/>
            </a:solidFill>
            <a:latin typeface="Times New Roman" pitchFamily="18" charset="0"/>
            <a:cs typeface="Times New Roman" pitchFamily="18" charset="0"/>
          </a:endParaRPr>
        </a:p>
      </dgm:t>
    </dgm:pt>
    <dgm:pt modelId="{5ECD6B64-F8AF-4771-B84A-AA32174A1117}" type="pres">
      <dgm:prSet presAssocID="{E281571E-1339-4630-82BF-FEFB423E9247}" presName="linear" presStyleCnt="0">
        <dgm:presLayoutVars>
          <dgm:animLvl val="lvl"/>
          <dgm:resizeHandles val="exact"/>
        </dgm:presLayoutVars>
      </dgm:prSet>
      <dgm:spPr/>
      <dgm:t>
        <a:bodyPr/>
        <a:lstStyle/>
        <a:p>
          <a:endParaRPr lang="en-US"/>
        </a:p>
      </dgm:t>
    </dgm:pt>
    <dgm:pt modelId="{F8C90DDE-1619-4AC7-B84A-10B79E30D72E}" type="pres">
      <dgm:prSet presAssocID="{66429572-7C42-4C0D-BEDE-94F5A6DFBE73}" presName="parentText" presStyleLbl="node1" presStyleIdx="0" presStyleCnt="5">
        <dgm:presLayoutVars>
          <dgm:chMax val="0"/>
          <dgm:bulletEnabled val="1"/>
        </dgm:presLayoutVars>
      </dgm:prSet>
      <dgm:spPr/>
      <dgm:t>
        <a:bodyPr/>
        <a:lstStyle/>
        <a:p>
          <a:endParaRPr lang="en-US"/>
        </a:p>
      </dgm:t>
    </dgm:pt>
    <dgm:pt modelId="{37ADC6DF-704F-4F5A-BA60-389804E71F7F}" type="pres">
      <dgm:prSet presAssocID="{22591C15-2476-4A70-A13F-C1281678D672}" presName="spacer" presStyleCnt="0"/>
      <dgm:spPr/>
    </dgm:pt>
    <dgm:pt modelId="{5BC2FCEF-F6ED-44F6-BC60-428356610D4B}" type="pres">
      <dgm:prSet presAssocID="{C93D6C5F-6310-4CA0-8D9C-056EEAA328A3}" presName="parentText" presStyleLbl="node1" presStyleIdx="1" presStyleCnt="5">
        <dgm:presLayoutVars>
          <dgm:chMax val="0"/>
          <dgm:bulletEnabled val="1"/>
        </dgm:presLayoutVars>
      </dgm:prSet>
      <dgm:spPr/>
      <dgm:t>
        <a:bodyPr/>
        <a:lstStyle/>
        <a:p>
          <a:endParaRPr lang="en-US"/>
        </a:p>
      </dgm:t>
    </dgm:pt>
    <dgm:pt modelId="{CEE681DB-1BEB-471D-B2C4-3F08039D62EB}" type="pres">
      <dgm:prSet presAssocID="{1FAF0ECD-A5D1-44BE-A349-8320E05712EA}" presName="spacer" presStyleCnt="0"/>
      <dgm:spPr/>
    </dgm:pt>
    <dgm:pt modelId="{9D98F2C2-2473-401D-8167-FFFF93CB29FE}" type="pres">
      <dgm:prSet presAssocID="{E5B60C92-70B7-4254-84B4-44EEB9153C50}" presName="parentText" presStyleLbl="node1" presStyleIdx="2" presStyleCnt="5">
        <dgm:presLayoutVars>
          <dgm:chMax val="0"/>
          <dgm:bulletEnabled val="1"/>
        </dgm:presLayoutVars>
      </dgm:prSet>
      <dgm:spPr/>
      <dgm:t>
        <a:bodyPr/>
        <a:lstStyle/>
        <a:p>
          <a:endParaRPr lang="en-US"/>
        </a:p>
      </dgm:t>
    </dgm:pt>
    <dgm:pt modelId="{54B391F3-DF9C-4496-9D7D-F6D0265950CB}" type="pres">
      <dgm:prSet presAssocID="{3F9744F6-17F5-4711-B8DA-8876634D66BB}" presName="spacer" presStyleCnt="0"/>
      <dgm:spPr/>
    </dgm:pt>
    <dgm:pt modelId="{02958930-6BBC-4688-9EB2-303C0815B8C2}" type="pres">
      <dgm:prSet presAssocID="{8F6049B4-E87A-44EB-A002-D990398276EB}" presName="parentText" presStyleLbl="node1" presStyleIdx="3" presStyleCnt="5">
        <dgm:presLayoutVars>
          <dgm:chMax val="0"/>
          <dgm:bulletEnabled val="1"/>
        </dgm:presLayoutVars>
      </dgm:prSet>
      <dgm:spPr/>
      <dgm:t>
        <a:bodyPr/>
        <a:lstStyle/>
        <a:p>
          <a:endParaRPr lang="en-US"/>
        </a:p>
      </dgm:t>
    </dgm:pt>
    <dgm:pt modelId="{373756F6-88E4-4368-ABC3-984B65F995D5}" type="pres">
      <dgm:prSet presAssocID="{E5F03255-829E-4C5F-90EE-E3E4944073C8}" presName="spacer" presStyleCnt="0"/>
      <dgm:spPr/>
    </dgm:pt>
    <dgm:pt modelId="{500AD157-3A23-43C0-B622-166F1E7DE63F}" type="pres">
      <dgm:prSet presAssocID="{BA602984-F288-4268-ADA7-D018F3CB734A}" presName="parentText" presStyleLbl="node1" presStyleIdx="4" presStyleCnt="5">
        <dgm:presLayoutVars>
          <dgm:chMax val="0"/>
          <dgm:bulletEnabled val="1"/>
        </dgm:presLayoutVars>
      </dgm:prSet>
      <dgm:spPr/>
      <dgm:t>
        <a:bodyPr/>
        <a:lstStyle/>
        <a:p>
          <a:endParaRPr lang="en-US"/>
        </a:p>
      </dgm:t>
    </dgm:pt>
  </dgm:ptLst>
  <dgm:cxnLst>
    <dgm:cxn modelId="{92F15FEC-6CC2-4C0F-BBEA-06E122DFCA1F}" type="presOf" srcId="{C93D6C5F-6310-4CA0-8D9C-056EEAA328A3}" destId="{5BC2FCEF-F6ED-44F6-BC60-428356610D4B}" srcOrd="0" destOrd="0" presId="urn:microsoft.com/office/officeart/2005/8/layout/vList2"/>
    <dgm:cxn modelId="{BD7A2643-32C1-4565-A758-2474BF844A2B}" srcId="{E281571E-1339-4630-82BF-FEFB423E9247}" destId="{8F6049B4-E87A-44EB-A002-D990398276EB}" srcOrd="3" destOrd="0" parTransId="{6B6C52BE-21F9-44EF-92BD-737FD70BDE5B}" sibTransId="{E5F03255-829E-4C5F-90EE-E3E4944073C8}"/>
    <dgm:cxn modelId="{B97F2FAC-F94A-40A8-AE0E-48F6799F4CB8}" srcId="{E281571E-1339-4630-82BF-FEFB423E9247}" destId="{C93D6C5F-6310-4CA0-8D9C-056EEAA328A3}" srcOrd="1" destOrd="0" parTransId="{703725CB-28E6-4800-931F-BEC421A7B543}" sibTransId="{1FAF0ECD-A5D1-44BE-A349-8320E05712EA}"/>
    <dgm:cxn modelId="{B39D082C-6243-4B23-835F-7A54C3A43C25}" type="presOf" srcId="{66429572-7C42-4C0D-BEDE-94F5A6DFBE73}" destId="{F8C90DDE-1619-4AC7-B84A-10B79E30D72E}" srcOrd="0" destOrd="0" presId="urn:microsoft.com/office/officeart/2005/8/layout/vList2"/>
    <dgm:cxn modelId="{1ED27822-9A09-41A3-A6D7-425F03E0F560}" type="presOf" srcId="{BA602984-F288-4268-ADA7-D018F3CB734A}" destId="{500AD157-3A23-43C0-B622-166F1E7DE63F}" srcOrd="0" destOrd="0" presId="urn:microsoft.com/office/officeart/2005/8/layout/vList2"/>
    <dgm:cxn modelId="{740AC360-2478-486A-B589-4922DC746656}" srcId="{E281571E-1339-4630-82BF-FEFB423E9247}" destId="{E5B60C92-70B7-4254-84B4-44EEB9153C50}" srcOrd="2" destOrd="0" parTransId="{B52842F7-02C2-4B5B-AD13-C4016751039F}" sibTransId="{3F9744F6-17F5-4711-B8DA-8876634D66BB}"/>
    <dgm:cxn modelId="{669C81D2-99E2-4019-B952-FE74A4DC512C}" srcId="{E281571E-1339-4630-82BF-FEFB423E9247}" destId="{66429572-7C42-4C0D-BEDE-94F5A6DFBE73}" srcOrd="0" destOrd="0" parTransId="{36A23A70-519C-4756-88D2-19A87F5CB323}" sibTransId="{22591C15-2476-4A70-A13F-C1281678D672}"/>
    <dgm:cxn modelId="{30E1C905-C2E0-40AB-88F7-4E1FC0A27B56}" type="presOf" srcId="{E5B60C92-70B7-4254-84B4-44EEB9153C50}" destId="{9D98F2C2-2473-401D-8167-FFFF93CB29FE}" srcOrd="0" destOrd="0" presId="urn:microsoft.com/office/officeart/2005/8/layout/vList2"/>
    <dgm:cxn modelId="{733FC53A-8458-4219-B3C0-097669F283EE}" type="presOf" srcId="{8F6049B4-E87A-44EB-A002-D990398276EB}" destId="{02958930-6BBC-4688-9EB2-303C0815B8C2}" srcOrd="0" destOrd="0" presId="urn:microsoft.com/office/officeart/2005/8/layout/vList2"/>
    <dgm:cxn modelId="{63ED2AC4-389C-4FE5-8184-A16DB46A147F}" type="presOf" srcId="{E281571E-1339-4630-82BF-FEFB423E9247}" destId="{5ECD6B64-F8AF-4771-B84A-AA32174A1117}" srcOrd="0" destOrd="0" presId="urn:microsoft.com/office/officeart/2005/8/layout/vList2"/>
    <dgm:cxn modelId="{E41A2E5F-6110-47E5-8DE6-5448F4BC4478}" srcId="{E281571E-1339-4630-82BF-FEFB423E9247}" destId="{BA602984-F288-4268-ADA7-D018F3CB734A}" srcOrd="4" destOrd="0" parTransId="{CF5BE6AC-F672-46F6-93AD-DFCFD52D4DE4}" sibTransId="{A2D76060-C6E4-4BDD-B37C-9CD509DC341C}"/>
    <dgm:cxn modelId="{FA5471A9-9F7D-4525-A0FF-B0195886140F}" type="presParOf" srcId="{5ECD6B64-F8AF-4771-B84A-AA32174A1117}" destId="{F8C90DDE-1619-4AC7-B84A-10B79E30D72E}" srcOrd="0" destOrd="0" presId="urn:microsoft.com/office/officeart/2005/8/layout/vList2"/>
    <dgm:cxn modelId="{04F33146-C30D-4C3B-B1A3-5383D63F3BF4}" type="presParOf" srcId="{5ECD6B64-F8AF-4771-B84A-AA32174A1117}" destId="{37ADC6DF-704F-4F5A-BA60-389804E71F7F}" srcOrd="1" destOrd="0" presId="urn:microsoft.com/office/officeart/2005/8/layout/vList2"/>
    <dgm:cxn modelId="{96919D58-4ABE-4314-9F4B-048486125B23}" type="presParOf" srcId="{5ECD6B64-F8AF-4771-B84A-AA32174A1117}" destId="{5BC2FCEF-F6ED-44F6-BC60-428356610D4B}" srcOrd="2" destOrd="0" presId="urn:microsoft.com/office/officeart/2005/8/layout/vList2"/>
    <dgm:cxn modelId="{AF68F894-86D2-4756-B406-F8D7AE888D8E}" type="presParOf" srcId="{5ECD6B64-F8AF-4771-B84A-AA32174A1117}" destId="{CEE681DB-1BEB-471D-B2C4-3F08039D62EB}" srcOrd="3" destOrd="0" presId="urn:microsoft.com/office/officeart/2005/8/layout/vList2"/>
    <dgm:cxn modelId="{2ED642D5-A26B-4204-ACF1-6C89CD8AB454}" type="presParOf" srcId="{5ECD6B64-F8AF-4771-B84A-AA32174A1117}" destId="{9D98F2C2-2473-401D-8167-FFFF93CB29FE}" srcOrd="4" destOrd="0" presId="urn:microsoft.com/office/officeart/2005/8/layout/vList2"/>
    <dgm:cxn modelId="{16F9D04C-3C14-4525-BF0E-6B250D62D08E}" type="presParOf" srcId="{5ECD6B64-F8AF-4771-B84A-AA32174A1117}" destId="{54B391F3-DF9C-4496-9D7D-F6D0265950CB}" srcOrd="5" destOrd="0" presId="urn:microsoft.com/office/officeart/2005/8/layout/vList2"/>
    <dgm:cxn modelId="{C70EE909-78FB-423E-9538-4A0B3EF48358}" type="presParOf" srcId="{5ECD6B64-F8AF-4771-B84A-AA32174A1117}" destId="{02958930-6BBC-4688-9EB2-303C0815B8C2}" srcOrd="6" destOrd="0" presId="urn:microsoft.com/office/officeart/2005/8/layout/vList2"/>
    <dgm:cxn modelId="{EA1DEF20-963F-4B5F-A9BC-8F227DE9E80B}" type="presParOf" srcId="{5ECD6B64-F8AF-4771-B84A-AA32174A1117}" destId="{373756F6-88E4-4368-ABC3-984B65F995D5}" srcOrd="7" destOrd="0" presId="urn:microsoft.com/office/officeart/2005/8/layout/vList2"/>
    <dgm:cxn modelId="{0526D94B-3438-4F4E-A32A-E111EB07C6D8}" type="presParOf" srcId="{5ECD6B64-F8AF-4771-B84A-AA32174A1117}" destId="{500AD157-3A23-43C0-B622-166F1E7DE63F}" srcOrd="8" destOrd="0" presId="urn:microsoft.com/office/officeart/2005/8/layout/vList2"/>
  </dgm:cxnLst>
  <dgm:bg/>
  <dgm:whole/>
</dgm:dataModel>
</file>

<file path=ppt/diagrams/data3.xml><?xml version="1.0" encoding="utf-8"?>
<dgm:dataModel xmlns:dgm="http://schemas.openxmlformats.org/drawingml/2006/diagram" xmlns:a="http://schemas.openxmlformats.org/drawingml/2006/main">
  <dgm:ptLst>
    <dgm:pt modelId="{179001EE-B4C6-4D53-9B39-FC0380B62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EABE44-20E7-4B4D-9171-512B6273A477}">
      <dgm:prSet/>
      <dgm:spPr/>
      <dgm:t>
        <a:bodyPr/>
        <a:lstStyle/>
        <a:p>
          <a:pPr rtl="0"/>
          <a:r>
            <a:rPr lang="en-US" b="1" dirty="0" smtClean="0"/>
            <a:t>“</a:t>
          </a:r>
          <a:r>
            <a:rPr lang="en-US" b="1" u="sng" dirty="0" smtClean="0">
              <a:solidFill>
                <a:srgbClr val="002060"/>
              </a:solidFill>
              <a:latin typeface="Times New Roman" pitchFamily="18" charset="0"/>
              <a:cs typeface="Times New Roman" pitchFamily="18" charset="0"/>
            </a:rPr>
            <a:t>The extent to which changes in solar activity affect climate has been the subject of considerable investigation over many years and has often been the cause of speculation and controversy</a:t>
          </a:r>
          <a:r>
            <a:rPr lang="en-US" b="1" dirty="0" smtClean="0">
              <a:solidFill>
                <a:srgbClr val="002060"/>
              </a:solidFill>
              <a:latin typeface="Times New Roman" pitchFamily="18" charset="0"/>
              <a:cs typeface="Times New Roman" pitchFamily="18" charset="0"/>
            </a:rPr>
            <a:t>. </a:t>
          </a:r>
        </a:p>
        <a:p>
          <a:pPr rtl="0"/>
          <a:r>
            <a:rPr lang="en-US" b="1" dirty="0" smtClean="0">
              <a:solidFill>
                <a:srgbClr val="002060"/>
              </a:solidFill>
              <a:latin typeface="Times New Roman" pitchFamily="18" charset="0"/>
              <a:cs typeface="Times New Roman" pitchFamily="18" charset="0"/>
            </a:rPr>
            <a:t>	As observational and </a:t>
          </a:r>
          <a:r>
            <a:rPr lang="en-US" b="1" dirty="0" err="1" smtClean="0">
              <a:solidFill>
                <a:srgbClr val="002060"/>
              </a:solidFill>
              <a:latin typeface="Times New Roman" pitchFamily="18" charset="0"/>
              <a:cs typeface="Times New Roman" pitchFamily="18" charset="0"/>
            </a:rPr>
            <a:t>modelling</a:t>
          </a:r>
          <a:r>
            <a:rPr lang="en-US" b="1" dirty="0" smtClean="0">
              <a:solidFill>
                <a:srgbClr val="002060"/>
              </a:solidFill>
              <a:latin typeface="Times New Roman" pitchFamily="18" charset="0"/>
              <a:cs typeface="Times New Roman" pitchFamily="18" charset="0"/>
            </a:rPr>
            <a:t> techniques improve, and our understanding of the natural internal variability of the climate system advances, it is becoming more feasible both to detect solar signals in climate records and to investigate the mechanisms whereby the solar influence acts. </a:t>
          </a:r>
        </a:p>
        <a:p>
          <a:pPr rtl="0"/>
          <a:r>
            <a:rPr lang="en-US" b="1" dirty="0" smtClean="0">
              <a:solidFill>
                <a:srgbClr val="002060"/>
              </a:solidFill>
              <a:latin typeface="Times New Roman" pitchFamily="18" charset="0"/>
              <a:cs typeface="Times New Roman" pitchFamily="18" charset="0"/>
            </a:rPr>
            <a:t>	</a:t>
          </a:r>
          <a:r>
            <a:rPr lang="en-US" b="1" u="sng" dirty="0" smtClean="0">
              <a:solidFill>
                <a:srgbClr val="002060"/>
              </a:solidFill>
              <a:latin typeface="Times New Roman" pitchFamily="18" charset="0"/>
              <a:cs typeface="Times New Roman" pitchFamily="18" charset="0"/>
            </a:rPr>
            <a:t>This subject is an interesting and complex scientific area to study, but it is now also of considerable practical importance</a:t>
          </a:r>
          <a:r>
            <a:rPr lang="en-US" b="1" dirty="0" smtClean="0">
              <a:solidFill>
                <a:srgbClr val="002060"/>
              </a:solidFill>
              <a:latin typeface="Times New Roman" pitchFamily="18" charset="0"/>
              <a:cs typeface="Times New Roman" pitchFamily="18" charset="0"/>
            </a:rPr>
            <a:t> in terms of differentiating natural and anthropogenic causes of climate change so that more reliable estimates can be made of the potential future impacts of human activities on climate</a:t>
          </a:r>
          <a:r>
            <a:rPr lang="en-US" b="1" dirty="0" smtClean="0"/>
            <a:t>.”</a:t>
          </a:r>
          <a:endParaRPr lang="en-US" dirty="0"/>
        </a:p>
      </dgm:t>
    </dgm:pt>
    <dgm:pt modelId="{ED229285-17F8-4BC5-A373-4D058D2797A3}" type="parTrans" cxnId="{0B282199-2276-448C-9316-52AFD7624AAE}">
      <dgm:prSet/>
      <dgm:spPr/>
      <dgm:t>
        <a:bodyPr/>
        <a:lstStyle/>
        <a:p>
          <a:endParaRPr lang="en-US"/>
        </a:p>
      </dgm:t>
    </dgm:pt>
    <dgm:pt modelId="{80854A63-C6DC-40FB-AFD0-78FEE792B161}" type="sibTrans" cxnId="{0B282199-2276-448C-9316-52AFD7624AAE}">
      <dgm:prSet/>
      <dgm:spPr/>
      <dgm:t>
        <a:bodyPr/>
        <a:lstStyle/>
        <a:p>
          <a:endParaRPr lang="en-US"/>
        </a:p>
      </dgm:t>
    </dgm:pt>
    <dgm:pt modelId="{013BA37C-AABA-4D5B-B38E-F275DBE29985}" type="pres">
      <dgm:prSet presAssocID="{179001EE-B4C6-4D53-9B39-FC0380B62502}" presName="linear" presStyleCnt="0">
        <dgm:presLayoutVars>
          <dgm:animLvl val="lvl"/>
          <dgm:resizeHandles val="exact"/>
        </dgm:presLayoutVars>
      </dgm:prSet>
      <dgm:spPr/>
      <dgm:t>
        <a:bodyPr/>
        <a:lstStyle/>
        <a:p>
          <a:endParaRPr lang="en-US"/>
        </a:p>
      </dgm:t>
    </dgm:pt>
    <dgm:pt modelId="{57F88A49-B011-4A04-91AC-1FDF011C4C00}" type="pres">
      <dgm:prSet presAssocID="{95EABE44-20E7-4B4D-9171-512B6273A477}" presName="parentText" presStyleLbl="node1" presStyleIdx="0" presStyleCnt="1" custLinFactNeighborX="2481" custLinFactNeighborY="263">
        <dgm:presLayoutVars>
          <dgm:chMax val="0"/>
          <dgm:bulletEnabled val="1"/>
        </dgm:presLayoutVars>
      </dgm:prSet>
      <dgm:spPr/>
      <dgm:t>
        <a:bodyPr/>
        <a:lstStyle/>
        <a:p>
          <a:endParaRPr lang="en-US"/>
        </a:p>
      </dgm:t>
    </dgm:pt>
  </dgm:ptLst>
  <dgm:cxnLst>
    <dgm:cxn modelId="{777EE327-B4F4-401B-9E6A-86BAF2C5C8A1}" type="presOf" srcId="{179001EE-B4C6-4D53-9B39-FC0380B62502}" destId="{013BA37C-AABA-4D5B-B38E-F275DBE29985}" srcOrd="0" destOrd="0" presId="urn:microsoft.com/office/officeart/2005/8/layout/vList2"/>
    <dgm:cxn modelId="{0B282199-2276-448C-9316-52AFD7624AAE}" srcId="{179001EE-B4C6-4D53-9B39-FC0380B62502}" destId="{95EABE44-20E7-4B4D-9171-512B6273A477}" srcOrd="0" destOrd="0" parTransId="{ED229285-17F8-4BC5-A373-4D058D2797A3}" sibTransId="{80854A63-C6DC-40FB-AFD0-78FEE792B161}"/>
    <dgm:cxn modelId="{5544915E-581D-4CE2-9100-BA9911BBEFE6}" type="presOf" srcId="{95EABE44-20E7-4B4D-9171-512B6273A477}" destId="{57F88A49-B011-4A04-91AC-1FDF011C4C00}" srcOrd="0" destOrd="0" presId="urn:microsoft.com/office/officeart/2005/8/layout/vList2"/>
    <dgm:cxn modelId="{BE227ED7-6FBC-4913-81CB-E87850185709}" type="presParOf" srcId="{013BA37C-AABA-4D5B-B38E-F275DBE29985}" destId="{57F88A49-B011-4A04-91AC-1FDF011C4C00}"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76C0C5D6-D579-4BAA-927C-EFF7B8532231}" type="doc">
      <dgm:prSet loTypeId="urn:microsoft.com/office/officeart/2005/8/layout/hProcess9" loCatId="process" qsTypeId="urn:microsoft.com/office/officeart/2005/8/quickstyle/simple1" qsCatId="simple" csTypeId="urn:microsoft.com/office/officeart/2005/8/colors/accent6_4" csCatId="accent6"/>
      <dgm:spPr/>
      <dgm:t>
        <a:bodyPr/>
        <a:lstStyle/>
        <a:p>
          <a:endParaRPr lang="en-US"/>
        </a:p>
      </dgm:t>
    </dgm:pt>
    <dgm:pt modelId="{4470FED3-21FF-4A4E-B68A-EC98809E7685}">
      <dgm:prSet/>
      <dgm:spPr/>
      <dgm:t>
        <a:bodyPr/>
        <a:lstStyle/>
        <a:p>
          <a:pPr rtl="0"/>
          <a:r>
            <a:rPr lang="en-US" b="1" dirty="0" smtClean="0"/>
            <a:t>A brief overview of Sunspot</a:t>
          </a:r>
          <a:endParaRPr lang="en-US" b="1" dirty="0"/>
        </a:p>
      </dgm:t>
    </dgm:pt>
    <dgm:pt modelId="{84CC0AF7-29A6-484A-BC3F-5A215883270F}" type="parTrans" cxnId="{F2CD012B-7F7A-4080-8E89-94AAD18D505C}">
      <dgm:prSet/>
      <dgm:spPr/>
      <dgm:t>
        <a:bodyPr/>
        <a:lstStyle/>
        <a:p>
          <a:endParaRPr lang="en-US"/>
        </a:p>
      </dgm:t>
    </dgm:pt>
    <dgm:pt modelId="{37A804EE-924D-488B-9F7C-337EBEE979EA}" type="sibTrans" cxnId="{F2CD012B-7F7A-4080-8E89-94AAD18D505C}">
      <dgm:prSet/>
      <dgm:spPr/>
      <dgm:t>
        <a:bodyPr/>
        <a:lstStyle/>
        <a:p>
          <a:endParaRPr lang="en-US"/>
        </a:p>
      </dgm:t>
    </dgm:pt>
    <dgm:pt modelId="{10CCE026-41AE-423E-8929-002CB2DB295D}" type="pres">
      <dgm:prSet presAssocID="{76C0C5D6-D579-4BAA-927C-EFF7B8532231}" presName="CompostProcess" presStyleCnt="0">
        <dgm:presLayoutVars>
          <dgm:dir/>
          <dgm:resizeHandles val="exact"/>
        </dgm:presLayoutVars>
      </dgm:prSet>
      <dgm:spPr/>
      <dgm:t>
        <a:bodyPr/>
        <a:lstStyle/>
        <a:p>
          <a:endParaRPr lang="en-US"/>
        </a:p>
      </dgm:t>
    </dgm:pt>
    <dgm:pt modelId="{1CBF25B8-36DD-42C6-8FFA-3401ED933C3A}" type="pres">
      <dgm:prSet presAssocID="{76C0C5D6-D579-4BAA-927C-EFF7B8532231}" presName="arrow" presStyleLbl="bgShp" presStyleIdx="0" presStyleCnt="1"/>
      <dgm:spPr/>
    </dgm:pt>
    <dgm:pt modelId="{3FA56645-16E4-4AE5-96B2-9709EB063413}" type="pres">
      <dgm:prSet presAssocID="{76C0C5D6-D579-4BAA-927C-EFF7B8532231}" presName="linearProcess" presStyleCnt="0"/>
      <dgm:spPr/>
    </dgm:pt>
    <dgm:pt modelId="{E05457CC-DF42-4C48-8915-F4AABCA97CAF}" type="pres">
      <dgm:prSet presAssocID="{4470FED3-21FF-4A4E-B68A-EC98809E7685}" presName="textNode" presStyleLbl="node1" presStyleIdx="0" presStyleCnt="1">
        <dgm:presLayoutVars>
          <dgm:bulletEnabled val="1"/>
        </dgm:presLayoutVars>
      </dgm:prSet>
      <dgm:spPr/>
      <dgm:t>
        <a:bodyPr/>
        <a:lstStyle/>
        <a:p>
          <a:endParaRPr lang="en-US"/>
        </a:p>
      </dgm:t>
    </dgm:pt>
  </dgm:ptLst>
  <dgm:cxnLst>
    <dgm:cxn modelId="{8150D14F-CB86-4BC5-877F-0FC8178CEF39}" type="presOf" srcId="{4470FED3-21FF-4A4E-B68A-EC98809E7685}" destId="{E05457CC-DF42-4C48-8915-F4AABCA97CAF}" srcOrd="0" destOrd="0" presId="urn:microsoft.com/office/officeart/2005/8/layout/hProcess9"/>
    <dgm:cxn modelId="{F2CD012B-7F7A-4080-8E89-94AAD18D505C}" srcId="{76C0C5D6-D579-4BAA-927C-EFF7B8532231}" destId="{4470FED3-21FF-4A4E-B68A-EC98809E7685}" srcOrd="0" destOrd="0" parTransId="{84CC0AF7-29A6-484A-BC3F-5A215883270F}" sibTransId="{37A804EE-924D-488B-9F7C-337EBEE979EA}"/>
    <dgm:cxn modelId="{E1D21BF7-4FCC-40B2-AD4C-43152C04844B}" type="presOf" srcId="{76C0C5D6-D579-4BAA-927C-EFF7B8532231}" destId="{10CCE026-41AE-423E-8929-002CB2DB295D}" srcOrd="0" destOrd="0" presId="urn:microsoft.com/office/officeart/2005/8/layout/hProcess9"/>
    <dgm:cxn modelId="{D968D9B2-DA66-425D-B33F-CE7C2CB1C500}" type="presParOf" srcId="{10CCE026-41AE-423E-8929-002CB2DB295D}" destId="{1CBF25B8-36DD-42C6-8FFA-3401ED933C3A}" srcOrd="0" destOrd="0" presId="urn:microsoft.com/office/officeart/2005/8/layout/hProcess9"/>
    <dgm:cxn modelId="{0F6490FF-4AC9-4FA5-8877-486FA71C7970}" type="presParOf" srcId="{10CCE026-41AE-423E-8929-002CB2DB295D}" destId="{3FA56645-16E4-4AE5-96B2-9709EB063413}" srcOrd="1" destOrd="0" presId="urn:microsoft.com/office/officeart/2005/8/layout/hProcess9"/>
    <dgm:cxn modelId="{CEC803EE-E9EC-4747-8629-7D0ACF8F4AA3}" type="presParOf" srcId="{3FA56645-16E4-4AE5-96B2-9709EB063413}" destId="{E05457CC-DF42-4C48-8915-F4AABCA97CAF}" srcOrd="0" destOrd="0" presId="urn:microsoft.com/office/officeart/2005/8/layout/hProcess9"/>
  </dgm:cxnLst>
  <dgm:bg/>
  <dgm:whole/>
</dgm:dataModel>
</file>

<file path=ppt/diagrams/data5.xml><?xml version="1.0" encoding="utf-8"?>
<dgm:dataModel xmlns:dgm="http://schemas.openxmlformats.org/drawingml/2006/diagram" xmlns:a="http://schemas.openxmlformats.org/drawingml/2006/main">
  <dgm:ptLst>
    <dgm:pt modelId="{01189009-795B-440F-8B8C-1F461E72DBD4}"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en-US"/>
        </a:p>
      </dgm:t>
    </dgm:pt>
    <dgm:pt modelId="{0014CA88-C64A-49BB-839C-845BE61AE85A}">
      <dgm:prSet custT="1"/>
      <dgm:spPr>
        <a:solidFill>
          <a:schemeClr val="bg2"/>
        </a:solidFill>
      </dgm:spPr>
      <dgm:t>
        <a:bodyPr/>
        <a:lstStyle/>
        <a:p>
          <a:pPr rtl="0"/>
          <a:r>
            <a:rPr lang="en-US" sz="2400" b="1" dirty="0" smtClean="0">
              <a:solidFill>
                <a:schemeClr val="tx1"/>
              </a:solidFill>
              <a:latin typeface="+mn-lt"/>
            </a:rPr>
            <a:t>Although the details of sunspot generation are still a matter of research, it appears that sunspots are the visible counterparts of magnetic flux tubes in the Sun's convective zone that get "wound up" by differential rotation.</a:t>
          </a:r>
          <a:endParaRPr lang="en-US" sz="2400" dirty="0">
            <a:solidFill>
              <a:schemeClr val="tx1"/>
            </a:solidFill>
            <a:latin typeface="+mn-lt"/>
          </a:endParaRPr>
        </a:p>
      </dgm:t>
    </dgm:pt>
    <dgm:pt modelId="{486A0168-757D-4966-AF92-F3492CEF9405}" type="parTrans" cxnId="{799F1927-0DBB-4D5E-ACC7-C28168983CBB}">
      <dgm:prSet/>
      <dgm:spPr/>
      <dgm:t>
        <a:bodyPr/>
        <a:lstStyle/>
        <a:p>
          <a:endParaRPr lang="en-US"/>
        </a:p>
      </dgm:t>
    </dgm:pt>
    <dgm:pt modelId="{66F2ED05-9C1F-4D5A-A7ED-5CE6135C3743}" type="sibTrans" cxnId="{799F1927-0DBB-4D5E-ACC7-C28168983CBB}">
      <dgm:prSet/>
      <dgm:spPr/>
      <dgm:t>
        <a:bodyPr/>
        <a:lstStyle/>
        <a:p>
          <a:endParaRPr lang="en-US"/>
        </a:p>
      </dgm:t>
    </dgm:pt>
    <dgm:pt modelId="{19E9CEBD-655C-4839-A441-EC3037F62153}">
      <dgm:prSet custT="1"/>
      <dgm:spPr>
        <a:solidFill>
          <a:schemeClr val="bg2"/>
        </a:solidFill>
      </dgm:spPr>
      <dgm:t>
        <a:bodyPr/>
        <a:lstStyle/>
        <a:p>
          <a:pPr rtl="0"/>
          <a:r>
            <a:rPr lang="en-US" sz="2400" b="1" dirty="0" smtClean="0">
              <a:solidFill>
                <a:schemeClr val="tx1"/>
              </a:solidFill>
            </a:rPr>
            <a:t>If the stress on the tubes reaches a certain limit, they curl up like a rubber band and puncture the Sun's surface. Convection is inhibited at the puncture points; the energy flux from the Sun's interior decreases; and with it surface temperature.</a:t>
          </a:r>
          <a:endParaRPr lang="en-US" sz="2400" dirty="0">
            <a:solidFill>
              <a:schemeClr val="tx1"/>
            </a:solidFill>
          </a:endParaRPr>
        </a:p>
      </dgm:t>
    </dgm:pt>
    <dgm:pt modelId="{C8EC3175-4ACB-4279-9B12-94DC7B09FDF1}" type="parTrans" cxnId="{E5FECC3D-FDFF-4690-A1D8-932A33BDDF33}">
      <dgm:prSet/>
      <dgm:spPr/>
      <dgm:t>
        <a:bodyPr/>
        <a:lstStyle/>
        <a:p>
          <a:endParaRPr lang="en-US"/>
        </a:p>
      </dgm:t>
    </dgm:pt>
    <dgm:pt modelId="{1B3A6022-EC4C-49D0-948B-DF41155F464C}" type="sibTrans" cxnId="{E5FECC3D-FDFF-4690-A1D8-932A33BDDF33}">
      <dgm:prSet/>
      <dgm:spPr/>
      <dgm:t>
        <a:bodyPr/>
        <a:lstStyle/>
        <a:p>
          <a:endParaRPr lang="en-US"/>
        </a:p>
      </dgm:t>
    </dgm:pt>
    <dgm:pt modelId="{7216EFEA-76B2-4ED8-90EB-72E003DD4731}">
      <dgm:prSet custT="1"/>
      <dgm:spPr>
        <a:solidFill>
          <a:schemeClr val="bg2"/>
        </a:solidFill>
      </dgm:spPr>
      <dgm:t>
        <a:bodyPr/>
        <a:lstStyle/>
        <a:p>
          <a:pPr rtl="0"/>
          <a:r>
            <a:rPr lang="en-US" sz="2400" b="1" dirty="0" smtClean="0">
              <a:solidFill>
                <a:schemeClr val="tx1"/>
              </a:solidFill>
            </a:rPr>
            <a:t>Due to its link to other kinds of solar activity, sunspot occurrence can be used to help predict space weather, the state of the ionosphere, and hence the conditions of short-wave radio propagation or satellite communications. Solar activity (and the sunspot cycle) are frequently discussed in the context of global warming.</a:t>
          </a:r>
          <a:endParaRPr lang="en-US" sz="2400" b="1" dirty="0">
            <a:solidFill>
              <a:schemeClr val="tx1"/>
            </a:solidFill>
          </a:endParaRPr>
        </a:p>
      </dgm:t>
    </dgm:pt>
    <dgm:pt modelId="{6FEBA3B1-B157-43C1-BC34-AB11BC7422DC}" type="parTrans" cxnId="{0E802839-AF73-47D0-80F3-21669EABEC2E}">
      <dgm:prSet/>
      <dgm:spPr/>
      <dgm:t>
        <a:bodyPr/>
        <a:lstStyle/>
        <a:p>
          <a:endParaRPr lang="en-US"/>
        </a:p>
      </dgm:t>
    </dgm:pt>
    <dgm:pt modelId="{37C4ACB1-EA77-4126-B0C2-5AE116B3C43C}" type="sibTrans" cxnId="{0E802839-AF73-47D0-80F3-21669EABEC2E}">
      <dgm:prSet/>
      <dgm:spPr/>
      <dgm:t>
        <a:bodyPr/>
        <a:lstStyle/>
        <a:p>
          <a:endParaRPr lang="en-US"/>
        </a:p>
      </dgm:t>
    </dgm:pt>
    <dgm:pt modelId="{A825A08C-EAD4-45C6-8C25-B91311A669DA}" type="pres">
      <dgm:prSet presAssocID="{01189009-795B-440F-8B8C-1F461E72DBD4}" presName="linear" presStyleCnt="0">
        <dgm:presLayoutVars>
          <dgm:dir/>
          <dgm:resizeHandles val="exact"/>
        </dgm:presLayoutVars>
      </dgm:prSet>
      <dgm:spPr/>
      <dgm:t>
        <a:bodyPr/>
        <a:lstStyle/>
        <a:p>
          <a:endParaRPr lang="en-US"/>
        </a:p>
      </dgm:t>
    </dgm:pt>
    <dgm:pt modelId="{9D4CCBC6-F5ED-447B-BE0A-6BE562538454}" type="pres">
      <dgm:prSet presAssocID="{0014CA88-C64A-49BB-839C-845BE61AE85A}" presName="comp" presStyleCnt="0"/>
      <dgm:spPr/>
      <dgm:t>
        <a:bodyPr/>
        <a:lstStyle/>
        <a:p>
          <a:endParaRPr lang="en-US"/>
        </a:p>
      </dgm:t>
    </dgm:pt>
    <dgm:pt modelId="{BADB18A9-A5A5-4390-93F4-BCD63CCF5C1E}" type="pres">
      <dgm:prSet presAssocID="{0014CA88-C64A-49BB-839C-845BE61AE85A}" presName="box" presStyleLbl="node1" presStyleIdx="0" presStyleCnt="3"/>
      <dgm:spPr/>
      <dgm:t>
        <a:bodyPr/>
        <a:lstStyle/>
        <a:p>
          <a:endParaRPr lang="en-US"/>
        </a:p>
      </dgm:t>
    </dgm:pt>
    <dgm:pt modelId="{826B3CA2-3ABD-4E53-9D0A-53F2EE334375}" type="pres">
      <dgm:prSet presAssocID="{0014CA88-C64A-49BB-839C-845BE61AE85A}" presName="img" presStyleLbl="fgImgPlace1" presStyleIdx="0" presStyleCnt="3"/>
      <dgm:spPr>
        <a:blipFill rotWithShape="0">
          <a:blip xmlns:r="http://schemas.openxmlformats.org/officeDocument/2006/relationships" r:embed="rId1"/>
          <a:stretch>
            <a:fillRect/>
          </a:stretch>
        </a:blipFill>
      </dgm:spPr>
      <dgm:t>
        <a:bodyPr/>
        <a:lstStyle/>
        <a:p>
          <a:endParaRPr lang="en-US"/>
        </a:p>
      </dgm:t>
    </dgm:pt>
    <dgm:pt modelId="{1A380E6A-0A82-4317-A7FB-863716B04483}" type="pres">
      <dgm:prSet presAssocID="{0014CA88-C64A-49BB-839C-845BE61AE85A}" presName="text" presStyleLbl="node1" presStyleIdx="0" presStyleCnt="3">
        <dgm:presLayoutVars>
          <dgm:bulletEnabled val="1"/>
        </dgm:presLayoutVars>
      </dgm:prSet>
      <dgm:spPr/>
      <dgm:t>
        <a:bodyPr/>
        <a:lstStyle/>
        <a:p>
          <a:endParaRPr lang="en-US"/>
        </a:p>
      </dgm:t>
    </dgm:pt>
    <dgm:pt modelId="{829EAD38-6CD3-425D-A631-D84B62A4042B}" type="pres">
      <dgm:prSet presAssocID="{66F2ED05-9C1F-4D5A-A7ED-5CE6135C3743}" presName="spacer" presStyleCnt="0"/>
      <dgm:spPr/>
      <dgm:t>
        <a:bodyPr/>
        <a:lstStyle/>
        <a:p>
          <a:endParaRPr lang="en-US"/>
        </a:p>
      </dgm:t>
    </dgm:pt>
    <dgm:pt modelId="{CC56C0BD-6706-4925-B82D-1C15C90774AF}" type="pres">
      <dgm:prSet presAssocID="{19E9CEBD-655C-4839-A441-EC3037F62153}" presName="comp" presStyleCnt="0"/>
      <dgm:spPr/>
      <dgm:t>
        <a:bodyPr/>
        <a:lstStyle/>
        <a:p>
          <a:endParaRPr lang="en-US"/>
        </a:p>
      </dgm:t>
    </dgm:pt>
    <dgm:pt modelId="{90E62B94-45B6-46BC-B9CC-13216E6BF475}" type="pres">
      <dgm:prSet presAssocID="{19E9CEBD-655C-4839-A441-EC3037F62153}" presName="box" presStyleLbl="node1" presStyleIdx="1" presStyleCnt="3"/>
      <dgm:spPr/>
      <dgm:t>
        <a:bodyPr/>
        <a:lstStyle/>
        <a:p>
          <a:endParaRPr lang="en-US"/>
        </a:p>
      </dgm:t>
    </dgm:pt>
    <dgm:pt modelId="{7C0004B1-228C-4A58-AF3A-1EA9BE5C4581}" type="pres">
      <dgm:prSet presAssocID="{19E9CEBD-655C-4839-A441-EC3037F62153}" presName="img" presStyleLbl="fgImgPlace1" presStyleIdx="1" presStyleCnt="3"/>
      <dgm:spPr>
        <a:blipFill rotWithShape="0">
          <a:blip xmlns:r="http://schemas.openxmlformats.org/officeDocument/2006/relationships" r:embed="rId1"/>
          <a:stretch>
            <a:fillRect/>
          </a:stretch>
        </a:blipFill>
      </dgm:spPr>
      <dgm:t>
        <a:bodyPr/>
        <a:lstStyle/>
        <a:p>
          <a:endParaRPr lang="en-US"/>
        </a:p>
      </dgm:t>
    </dgm:pt>
    <dgm:pt modelId="{08FA28C6-FB7F-4030-9E3F-742E19FF215F}" type="pres">
      <dgm:prSet presAssocID="{19E9CEBD-655C-4839-A441-EC3037F62153}" presName="text" presStyleLbl="node1" presStyleIdx="1" presStyleCnt="3">
        <dgm:presLayoutVars>
          <dgm:bulletEnabled val="1"/>
        </dgm:presLayoutVars>
      </dgm:prSet>
      <dgm:spPr/>
      <dgm:t>
        <a:bodyPr/>
        <a:lstStyle/>
        <a:p>
          <a:endParaRPr lang="en-US"/>
        </a:p>
      </dgm:t>
    </dgm:pt>
    <dgm:pt modelId="{574EE0D7-F971-4060-B338-10FD34FA780D}" type="pres">
      <dgm:prSet presAssocID="{1B3A6022-EC4C-49D0-948B-DF41155F464C}" presName="spacer" presStyleCnt="0"/>
      <dgm:spPr/>
      <dgm:t>
        <a:bodyPr/>
        <a:lstStyle/>
        <a:p>
          <a:endParaRPr lang="en-US"/>
        </a:p>
      </dgm:t>
    </dgm:pt>
    <dgm:pt modelId="{29CB7A9E-FAF3-469C-847D-1528F159C2C7}" type="pres">
      <dgm:prSet presAssocID="{7216EFEA-76B2-4ED8-90EB-72E003DD4731}" presName="comp" presStyleCnt="0"/>
      <dgm:spPr/>
      <dgm:t>
        <a:bodyPr/>
        <a:lstStyle/>
        <a:p>
          <a:endParaRPr lang="en-US"/>
        </a:p>
      </dgm:t>
    </dgm:pt>
    <dgm:pt modelId="{786EBE19-0D85-4B8B-B9B9-CA773D16157A}" type="pres">
      <dgm:prSet presAssocID="{7216EFEA-76B2-4ED8-90EB-72E003DD4731}" presName="box" presStyleLbl="node1" presStyleIdx="2" presStyleCnt="3"/>
      <dgm:spPr/>
      <dgm:t>
        <a:bodyPr/>
        <a:lstStyle/>
        <a:p>
          <a:endParaRPr lang="en-US"/>
        </a:p>
      </dgm:t>
    </dgm:pt>
    <dgm:pt modelId="{E7A21E86-56A1-4DDB-86E2-5F1CED155AFF}" type="pres">
      <dgm:prSet presAssocID="{7216EFEA-76B2-4ED8-90EB-72E003DD4731}" presName="img" presStyleLbl="fgImgPlace1" presStyleIdx="2" presStyleCnt="3"/>
      <dgm:spPr>
        <a:blipFill rotWithShape="0">
          <a:blip xmlns:r="http://schemas.openxmlformats.org/officeDocument/2006/relationships" r:embed="rId1"/>
          <a:stretch>
            <a:fillRect/>
          </a:stretch>
        </a:blipFill>
      </dgm:spPr>
      <dgm:t>
        <a:bodyPr/>
        <a:lstStyle/>
        <a:p>
          <a:endParaRPr lang="en-US"/>
        </a:p>
      </dgm:t>
    </dgm:pt>
    <dgm:pt modelId="{2B4FFC1D-8195-41C9-BC17-67CD1036D0D0}" type="pres">
      <dgm:prSet presAssocID="{7216EFEA-76B2-4ED8-90EB-72E003DD4731}" presName="text" presStyleLbl="node1" presStyleIdx="2" presStyleCnt="3">
        <dgm:presLayoutVars>
          <dgm:bulletEnabled val="1"/>
        </dgm:presLayoutVars>
      </dgm:prSet>
      <dgm:spPr/>
      <dgm:t>
        <a:bodyPr/>
        <a:lstStyle/>
        <a:p>
          <a:endParaRPr lang="en-US"/>
        </a:p>
      </dgm:t>
    </dgm:pt>
  </dgm:ptLst>
  <dgm:cxnLst>
    <dgm:cxn modelId="{2F75735F-83B5-4847-8DBE-3F383D612269}" type="presOf" srcId="{19E9CEBD-655C-4839-A441-EC3037F62153}" destId="{90E62B94-45B6-46BC-B9CC-13216E6BF475}" srcOrd="0" destOrd="0" presId="urn:microsoft.com/office/officeart/2005/8/layout/vList4"/>
    <dgm:cxn modelId="{A06CB077-E78A-406B-9D9F-3F5CBE3F736A}" type="presOf" srcId="{7216EFEA-76B2-4ED8-90EB-72E003DD4731}" destId="{786EBE19-0D85-4B8B-B9B9-CA773D16157A}" srcOrd="0" destOrd="0" presId="urn:microsoft.com/office/officeart/2005/8/layout/vList4"/>
    <dgm:cxn modelId="{799F1927-0DBB-4D5E-ACC7-C28168983CBB}" srcId="{01189009-795B-440F-8B8C-1F461E72DBD4}" destId="{0014CA88-C64A-49BB-839C-845BE61AE85A}" srcOrd="0" destOrd="0" parTransId="{486A0168-757D-4966-AF92-F3492CEF9405}" sibTransId="{66F2ED05-9C1F-4D5A-A7ED-5CE6135C3743}"/>
    <dgm:cxn modelId="{0E802839-AF73-47D0-80F3-21669EABEC2E}" srcId="{01189009-795B-440F-8B8C-1F461E72DBD4}" destId="{7216EFEA-76B2-4ED8-90EB-72E003DD4731}" srcOrd="2" destOrd="0" parTransId="{6FEBA3B1-B157-43C1-BC34-AB11BC7422DC}" sibTransId="{37C4ACB1-EA77-4126-B0C2-5AE116B3C43C}"/>
    <dgm:cxn modelId="{C2247842-AC8E-4E94-B019-9462D307D42A}" type="presOf" srcId="{01189009-795B-440F-8B8C-1F461E72DBD4}" destId="{A825A08C-EAD4-45C6-8C25-B91311A669DA}" srcOrd="0" destOrd="0" presId="urn:microsoft.com/office/officeart/2005/8/layout/vList4"/>
    <dgm:cxn modelId="{E5FECC3D-FDFF-4690-A1D8-932A33BDDF33}" srcId="{01189009-795B-440F-8B8C-1F461E72DBD4}" destId="{19E9CEBD-655C-4839-A441-EC3037F62153}" srcOrd="1" destOrd="0" parTransId="{C8EC3175-4ACB-4279-9B12-94DC7B09FDF1}" sibTransId="{1B3A6022-EC4C-49D0-948B-DF41155F464C}"/>
    <dgm:cxn modelId="{7195E35B-B1D6-489B-A073-0598B28B55F1}" type="presOf" srcId="{0014CA88-C64A-49BB-839C-845BE61AE85A}" destId="{1A380E6A-0A82-4317-A7FB-863716B04483}" srcOrd="1" destOrd="0" presId="urn:microsoft.com/office/officeart/2005/8/layout/vList4"/>
    <dgm:cxn modelId="{3B22BB6A-B786-49F9-9CD8-4B8F34B7A292}" type="presOf" srcId="{0014CA88-C64A-49BB-839C-845BE61AE85A}" destId="{BADB18A9-A5A5-4390-93F4-BCD63CCF5C1E}" srcOrd="0" destOrd="0" presId="urn:microsoft.com/office/officeart/2005/8/layout/vList4"/>
    <dgm:cxn modelId="{B972DE70-ED8E-4EE6-89D2-31FA0916FE36}" type="presOf" srcId="{19E9CEBD-655C-4839-A441-EC3037F62153}" destId="{08FA28C6-FB7F-4030-9E3F-742E19FF215F}" srcOrd="1" destOrd="0" presId="urn:microsoft.com/office/officeart/2005/8/layout/vList4"/>
    <dgm:cxn modelId="{D89BCB8D-832A-4EFC-AECE-5303E6923C17}" type="presOf" srcId="{7216EFEA-76B2-4ED8-90EB-72E003DD4731}" destId="{2B4FFC1D-8195-41C9-BC17-67CD1036D0D0}" srcOrd="1" destOrd="0" presId="urn:microsoft.com/office/officeart/2005/8/layout/vList4"/>
    <dgm:cxn modelId="{C0714CEF-9BBD-426E-9069-F3232B9A2AFC}" type="presParOf" srcId="{A825A08C-EAD4-45C6-8C25-B91311A669DA}" destId="{9D4CCBC6-F5ED-447B-BE0A-6BE562538454}" srcOrd="0" destOrd="0" presId="urn:microsoft.com/office/officeart/2005/8/layout/vList4"/>
    <dgm:cxn modelId="{90D59ECC-B5DE-4F34-8FB2-B4050E5A70D6}" type="presParOf" srcId="{9D4CCBC6-F5ED-447B-BE0A-6BE562538454}" destId="{BADB18A9-A5A5-4390-93F4-BCD63CCF5C1E}" srcOrd="0" destOrd="0" presId="urn:microsoft.com/office/officeart/2005/8/layout/vList4"/>
    <dgm:cxn modelId="{D278A1D4-71B9-45D0-B6B0-4E986390B415}" type="presParOf" srcId="{9D4CCBC6-F5ED-447B-BE0A-6BE562538454}" destId="{826B3CA2-3ABD-4E53-9D0A-53F2EE334375}" srcOrd="1" destOrd="0" presId="urn:microsoft.com/office/officeart/2005/8/layout/vList4"/>
    <dgm:cxn modelId="{2B0C43D7-C07A-4B82-8DA7-7571F912C77F}" type="presParOf" srcId="{9D4CCBC6-F5ED-447B-BE0A-6BE562538454}" destId="{1A380E6A-0A82-4317-A7FB-863716B04483}" srcOrd="2" destOrd="0" presId="urn:microsoft.com/office/officeart/2005/8/layout/vList4"/>
    <dgm:cxn modelId="{2B5C3EED-85B2-428D-A205-0C4679FCC101}" type="presParOf" srcId="{A825A08C-EAD4-45C6-8C25-B91311A669DA}" destId="{829EAD38-6CD3-425D-A631-D84B62A4042B}" srcOrd="1" destOrd="0" presId="urn:microsoft.com/office/officeart/2005/8/layout/vList4"/>
    <dgm:cxn modelId="{24F0814E-53A7-4891-9C4D-453B84BEC5EB}" type="presParOf" srcId="{A825A08C-EAD4-45C6-8C25-B91311A669DA}" destId="{CC56C0BD-6706-4925-B82D-1C15C90774AF}" srcOrd="2" destOrd="0" presId="urn:microsoft.com/office/officeart/2005/8/layout/vList4"/>
    <dgm:cxn modelId="{807D53BC-237B-4082-BD6E-DE57C35E1A05}" type="presParOf" srcId="{CC56C0BD-6706-4925-B82D-1C15C90774AF}" destId="{90E62B94-45B6-46BC-B9CC-13216E6BF475}" srcOrd="0" destOrd="0" presId="urn:microsoft.com/office/officeart/2005/8/layout/vList4"/>
    <dgm:cxn modelId="{15E10DEC-A3B6-44A3-B0F9-5AC9BD65EF14}" type="presParOf" srcId="{CC56C0BD-6706-4925-B82D-1C15C90774AF}" destId="{7C0004B1-228C-4A58-AF3A-1EA9BE5C4581}" srcOrd="1" destOrd="0" presId="urn:microsoft.com/office/officeart/2005/8/layout/vList4"/>
    <dgm:cxn modelId="{DEF2AA57-1784-418C-8CC1-926CF2512D55}" type="presParOf" srcId="{CC56C0BD-6706-4925-B82D-1C15C90774AF}" destId="{08FA28C6-FB7F-4030-9E3F-742E19FF215F}" srcOrd="2" destOrd="0" presId="urn:microsoft.com/office/officeart/2005/8/layout/vList4"/>
    <dgm:cxn modelId="{EA60A7E5-35DD-4250-8339-42C1040CF96D}" type="presParOf" srcId="{A825A08C-EAD4-45C6-8C25-B91311A669DA}" destId="{574EE0D7-F971-4060-B338-10FD34FA780D}" srcOrd="3" destOrd="0" presId="urn:microsoft.com/office/officeart/2005/8/layout/vList4"/>
    <dgm:cxn modelId="{BDA417F7-ADD6-4624-948F-076B4A1A083F}" type="presParOf" srcId="{A825A08C-EAD4-45C6-8C25-B91311A669DA}" destId="{29CB7A9E-FAF3-469C-847D-1528F159C2C7}" srcOrd="4" destOrd="0" presId="urn:microsoft.com/office/officeart/2005/8/layout/vList4"/>
    <dgm:cxn modelId="{1E35536D-321C-40C9-996B-E553D5400EFA}" type="presParOf" srcId="{29CB7A9E-FAF3-469C-847D-1528F159C2C7}" destId="{786EBE19-0D85-4B8B-B9B9-CA773D16157A}" srcOrd="0" destOrd="0" presId="urn:microsoft.com/office/officeart/2005/8/layout/vList4"/>
    <dgm:cxn modelId="{1E5D6B4C-12A3-4648-AED3-A94FAFB7DBE6}" type="presParOf" srcId="{29CB7A9E-FAF3-469C-847D-1528F159C2C7}" destId="{E7A21E86-56A1-4DDB-86E2-5F1CED155AFF}" srcOrd="1" destOrd="0" presId="urn:microsoft.com/office/officeart/2005/8/layout/vList4"/>
    <dgm:cxn modelId="{9BEA5C1E-E254-4052-8B6D-C164ABCEE51B}" type="presParOf" srcId="{29CB7A9E-FAF3-469C-847D-1528F159C2C7}" destId="{2B4FFC1D-8195-41C9-BC17-67CD1036D0D0}" srcOrd="2" destOrd="0" presId="urn:microsoft.com/office/officeart/2005/8/layout/vList4"/>
  </dgm:cxnLst>
  <dgm:bg/>
  <dgm:whole/>
</dgm:dataModel>
</file>

<file path=ppt/diagrams/data6.xml><?xml version="1.0" encoding="utf-8"?>
<dgm:dataModel xmlns:dgm="http://schemas.openxmlformats.org/drawingml/2006/diagram" xmlns:a="http://schemas.openxmlformats.org/drawingml/2006/main">
  <dgm:ptLst>
    <dgm:pt modelId="{DFE9EFA7-8975-4159-950C-34A6819D206E}" type="doc">
      <dgm:prSet loTypeId="urn:microsoft.com/office/officeart/2005/8/layout/target3" loCatId="list" qsTypeId="urn:microsoft.com/office/officeart/2005/8/quickstyle/simple1" qsCatId="simple" csTypeId="urn:microsoft.com/office/officeart/2005/8/colors/accent1_2" csCatId="accent1"/>
      <dgm:spPr/>
      <dgm:t>
        <a:bodyPr/>
        <a:lstStyle/>
        <a:p>
          <a:endParaRPr lang="en-US"/>
        </a:p>
      </dgm:t>
    </dgm:pt>
    <dgm:pt modelId="{62B85169-8C5F-4C34-933B-45227B44D766}">
      <dgm:prSet/>
      <dgm:spPr/>
      <dgm:t>
        <a:bodyPr/>
        <a:lstStyle/>
        <a:p>
          <a:pPr rtl="0"/>
          <a:r>
            <a:rPr lang="en-US" b="1" dirty="0" smtClean="0"/>
            <a:t>It is found that the average rainfall is higher in all seven rainfall indices during periods of greater solar activity, at confidence levels varying from 75% to 99%, being 95% or greater in three of them. Using wavelet techniques it is also found that the power in the 8–16 y band during the period of higher solar activity is higher in 6 of the 7 rainfall time series, at confidence levels exceeding 99.99%.</a:t>
          </a:r>
          <a:endParaRPr lang="en-US" b="1" dirty="0"/>
        </a:p>
      </dgm:t>
    </dgm:pt>
    <dgm:pt modelId="{4AD6154D-2C1A-43CC-A51B-E6D6B0576D08}" type="parTrans" cxnId="{31DE16B3-9AFB-41F8-ACC3-E4F91689256F}">
      <dgm:prSet/>
      <dgm:spPr/>
      <dgm:t>
        <a:bodyPr/>
        <a:lstStyle/>
        <a:p>
          <a:endParaRPr lang="en-US"/>
        </a:p>
      </dgm:t>
    </dgm:pt>
    <dgm:pt modelId="{087DC5E2-7152-424C-A9AB-81410EA79A2B}" type="sibTrans" cxnId="{31DE16B3-9AFB-41F8-ACC3-E4F91689256F}">
      <dgm:prSet/>
      <dgm:spPr/>
      <dgm:t>
        <a:bodyPr/>
        <a:lstStyle/>
        <a:p>
          <a:endParaRPr lang="en-US"/>
        </a:p>
      </dgm:t>
    </dgm:pt>
    <dgm:pt modelId="{5645E759-05F9-49B6-8675-F7CC1551B401}">
      <dgm:prSet custT="1"/>
      <dgm:spPr/>
      <dgm:t>
        <a:bodyPr/>
        <a:lstStyle/>
        <a:p>
          <a:pPr rtl="0"/>
          <a:r>
            <a:rPr lang="en-US" sz="2000" b="1" dirty="0" smtClean="0"/>
            <a:t>These results support existence of connections between Indian rainfall and solar activity</a:t>
          </a:r>
          <a:endParaRPr lang="en-US" sz="2000" b="1" dirty="0"/>
        </a:p>
      </dgm:t>
    </dgm:pt>
    <dgm:pt modelId="{BD13E6AE-8B55-4ABC-848E-51ED13CB37AC}" type="parTrans" cxnId="{BEB8075A-9543-440E-A7E4-4612824C90CC}">
      <dgm:prSet/>
      <dgm:spPr/>
      <dgm:t>
        <a:bodyPr/>
        <a:lstStyle/>
        <a:p>
          <a:endParaRPr lang="en-US"/>
        </a:p>
      </dgm:t>
    </dgm:pt>
    <dgm:pt modelId="{2ADCD340-2908-4BD2-9D91-BC18D33320A1}" type="sibTrans" cxnId="{BEB8075A-9543-440E-A7E4-4612824C90CC}">
      <dgm:prSet/>
      <dgm:spPr/>
      <dgm:t>
        <a:bodyPr/>
        <a:lstStyle/>
        <a:p>
          <a:endParaRPr lang="en-US"/>
        </a:p>
      </dgm:t>
    </dgm:pt>
    <dgm:pt modelId="{9E300FF2-1F33-4CFF-8E05-BB9FCDD01230}" type="pres">
      <dgm:prSet presAssocID="{DFE9EFA7-8975-4159-950C-34A6819D206E}" presName="Name0" presStyleCnt="0">
        <dgm:presLayoutVars>
          <dgm:chMax val="7"/>
          <dgm:dir/>
          <dgm:animLvl val="lvl"/>
          <dgm:resizeHandles val="exact"/>
        </dgm:presLayoutVars>
      </dgm:prSet>
      <dgm:spPr/>
      <dgm:t>
        <a:bodyPr/>
        <a:lstStyle/>
        <a:p>
          <a:endParaRPr lang="en-US"/>
        </a:p>
      </dgm:t>
    </dgm:pt>
    <dgm:pt modelId="{F9534937-65DF-4A15-B42A-D9F1263E04AE}" type="pres">
      <dgm:prSet presAssocID="{62B85169-8C5F-4C34-933B-45227B44D766}" presName="circle1" presStyleLbl="node1" presStyleIdx="0" presStyleCnt="2"/>
      <dgm:spPr/>
    </dgm:pt>
    <dgm:pt modelId="{5B2BD388-1DA9-483F-9B22-B76A2DC17147}" type="pres">
      <dgm:prSet presAssocID="{62B85169-8C5F-4C34-933B-45227B44D766}" presName="space" presStyleCnt="0"/>
      <dgm:spPr/>
    </dgm:pt>
    <dgm:pt modelId="{FBAD5B88-1813-4C6A-9F2C-4AC6B30C5DAB}" type="pres">
      <dgm:prSet presAssocID="{62B85169-8C5F-4C34-933B-45227B44D766}" presName="rect1" presStyleLbl="alignAcc1" presStyleIdx="0" presStyleCnt="2"/>
      <dgm:spPr/>
      <dgm:t>
        <a:bodyPr/>
        <a:lstStyle/>
        <a:p>
          <a:endParaRPr lang="en-US"/>
        </a:p>
      </dgm:t>
    </dgm:pt>
    <dgm:pt modelId="{14AF3E42-F6C8-4C12-A4AF-0907C861E9B0}" type="pres">
      <dgm:prSet presAssocID="{5645E759-05F9-49B6-8675-F7CC1551B401}" presName="vertSpace2" presStyleLbl="node1" presStyleIdx="0" presStyleCnt="2"/>
      <dgm:spPr/>
    </dgm:pt>
    <dgm:pt modelId="{89249F7D-50DA-4E0D-A85B-42D97ECD198F}" type="pres">
      <dgm:prSet presAssocID="{5645E759-05F9-49B6-8675-F7CC1551B401}" presName="circle2" presStyleLbl="node1" presStyleIdx="1" presStyleCnt="2"/>
      <dgm:spPr/>
    </dgm:pt>
    <dgm:pt modelId="{29880240-C65E-4834-91FD-49AE0E992F8D}" type="pres">
      <dgm:prSet presAssocID="{5645E759-05F9-49B6-8675-F7CC1551B401}" presName="rect2" presStyleLbl="alignAcc1" presStyleIdx="1" presStyleCnt="2"/>
      <dgm:spPr/>
      <dgm:t>
        <a:bodyPr/>
        <a:lstStyle/>
        <a:p>
          <a:endParaRPr lang="en-US"/>
        </a:p>
      </dgm:t>
    </dgm:pt>
    <dgm:pt modelId="{A9D68DC3-BFC6-414B-ACAD-D7DB9F4BB240}" type="pres">
      <dgm:prSet presAssocID="{62B85169-8C5F-4C34-933B-45227B44D766}" presName="rect1ParTxNoCh" presStyleLbl="alignAcc1" presStyleIdx="1" presStyleCnt="2">
        <dgm:presLayoutVars>
          <dgm:chMax val="1"/>
          <dgm:bulletEnabled val="1"/>
        </dgm:presLayoutVars>
      </dgm:prSet>
      <dgm:spPr/>
      <dgm:t>
        <a:bodyPr/>
        <a:lstStyle/>
        <a:p>
          <a:endParaRPr lang="en-US"/>
        </a:p>
      </dgm:t>
    </dgm:pt>
    <dgm:pt modelId="{7FBEA066-DEDF-48A7-A559-D24B338386AF}" type="pres">
      <dgm:prSet presAssocID="{5645E759-05F9-49B6-8675-F7CC1551B401}" presName="rect2ParTxNoCh" presStyleLbl="alignAcc1" presStyleIdx="1" presStyleCnt="2">
        <dgm:presLayoutVars>
          <dgm:chMax val="1"/>
          <dgm:bulletEnabled val="1"/>
        </dgm:presLayoutVars>
      </dgm:prSet>
      <dgm:spPr/>
      <dgm:t>
        <a:bodyPr/>
        <a:lstStyle/>
        <a:p>
          <a:endParaRPr lang="en-US"/>
        </a:p>
      </dgm:t>
    </dgm:pt>
  </dgm:ptLst>
  <dgm:cxnLst>
    <dgm:cxn modelId="{31DE16B3-9AFB-41F8-ACC3-E4F91689256F}" srcId="{DFE9EFA7-8975-4159-950C-34A6819D206E}" destId="{62B85169-8C5F-4C34-933B-45227B44D766}" srcOrd="0" destOrd="0" parTransId="{4AD6154D-2C1A-43CC-A51B-E6D6B0576D08}" sibTransId="{087DC5E2-7152-424C-A9AB-81410EA79A2B}"/>
    <dgm:cxn modelId="{9553C1F3-112C-4E13-BC58-B828302C3CDD}" type="presOf" srcId="{5645E759-05F9-49B6-8675-F7CC1551B401}" destId="{29880240-C65E-4834-91FD-49AE0E992F8D}" srcOrd="0" destOrd="0" presId="urn:microsoft.com/office/officeart/2005/8/layout/target3"/>
    <dgm:cxn modelId="{C8DFF421-EAA6-4A7A-9638-A2313A29B044}" type="presOf" srcId="{62B85169-8C5F-4C34-933B-45227B44D766}" destId="{FBAD5B88-1813-4C6A-9F2C-4AC6B30C5DAB}" srcOrd="0" destOrd="0" presId="urn:microsoft.com/office/officeart/2005/8/layout/target3"/>
    <dgm:cxn modelId="{9A629D40-AFFA-41B1-BEDE-259F358A758E}" type="presOf" srcId="{5645E759-05F9-49B6-8675-F7CC1551B401}" destId="{7FBEA066-DEDF-48A7-A559-D24B338386AF}" srcOrd="1" destOrd="0" presId="urn:microsoft.com/office/officeart/2005/8/layout/target3"/>
    <dgm:cxn modelId="{B400C9EC-102E-4A3E-80D2-330D4E76C833}" type="presOf" srcId="{62B85169-8C5F-4C34-933B-45227B44D766}" destId="{A9D68DC3-BFC6-414B-ACAD-D7DB9F4BB240}" srcOrd="1" destOrd="0" presId="urn:microsoft.com/office/officeart/2005/8/layout/target3"/>
    <dgm:cxn modelId="{78ACCEC9-6A5B-4DF8-9E44-E619E3A63CF1}" type="presOf" srcId="{DFE9EFA7-8975-4159-950C-34A6819D206E}" destId="{9E300FF2-1F33-4CFF-8E05-BB9FCDD01230}" srcOrd="0" destOrd="0" presId="urn:microsoft.com/office/officeart/2005/8/layout/target3"/>
    <dgm:cxn modelId="{BEB8075A-9543-440E-A7E4-4612824C90CC}" srcId="{DFE9EFA7-8975-4159-950C-34A6819D206E}" destId="{5645E759-05F9-49B6-8675-F7CC1551B401}" srcOrd="1" destOrd="0" parTransId="{BD13E6AE-8B55-4ABC-848E-51ED13CB37AC}" sibTransId="{2ADCD340-2908-4BD2-9D91-BC18D33320A1}"/>
    <dgm:cxn modelId="{BF3B6E5E-CE53-4206-AA85-B8BC88594645}" type="presParOf" srcId="{9E300FF2-1F33-4CFF-8E05-BB9FCDD01230}" destId="{F9534937-65DF-4A15-B42A-D9F1263E04AE}" srcOrd="0" destOrd="0" presId="urn:microsoft.com/office/officeart/2005/8/layout/target3"/>
    <dgm:cxn modelId="{7F76E36B-D76F-4A70-9F95-0FAE859F6F7A}" type="presParOf" srcId="{9E300FF2-1F33-4CFF-8E05-BB9FCDD01230}" destId="{5B2BD388-1DA9-483F-9B22-B76A2DC17147}" srcOrd="1" destOrd="0" presId="urn:microsoft.com/office/officeart/2005/8/layout/target3"/>
    <dgm:cxn modelId="{8CB4D87D-90F6-4163-AB3E-9A60A22ABD9B}" type="presParOf" srcId="{9E300FF2-1F33-4CFF-8E05-BB9FCDD01230}" destId="{FBAD5B88-1813-4C6A-9F2C-4AC6B30C5DAB}" srcOrd="2" destOrd="0" presId="urn:microsoft.com/office/officeart/2005/8/layout/target3"/>
    <dgm:cxn modelId="{CCEBD6E7-67CB-4E20-87DD-983FBD076DF3}" type="presParOf" srcId="{9E300FF2-1F33-4CFF-8E05-BB9FCDD01230}" destId="{14AF3E42-F6C8-4C12-A4AF-0907C861E9B0}" srcOrd="3" destOrd="0" presId="urn:microsoft.com/office/officeart/2005/8/layout/target3"/>
    <dgm:cxn modelId="{D2817709-2112-4A1D-AFA6-E40EE71AA0E4}" type="presParOf" srcId="{9E300FF2-1F33-4CFF-8E05-BB9FCDD01230}" destId="{89249F7D-50DA-4E0D-A85B-42D97ECD198F}" srcOrd="4" destOrd="0" presId="urn:microsoft.com/office/officeart/2005/8/layout/target3"/>
    <dgm:cxn modelId="{32B89D27-9F1F-4443-BA01-D0B0350E5BF3}" type="presParOf" srcId="{9E300FF2-1F33-4CFF-8E05-BB9FCDD01230}" destId="{29880240-C65E-4834-91FD-49AE0E992F8D}" srcOrd="5" destOrd="0" presId="urn:microsoft.com/office/officeart/2005/8/layout/target3"/>
    <dgm:cxn modelId="{76D228DD-478D-46A6-8724-51537498B5E1}" type="presParOf" srcId="{9E300FF2-1F33-4CFF-8E05-BB9FCDD01230}" destId="{A9D68DC3-BFC6-414B-ACAD-D7DB9F4BB240}" srcOrd="6" destOrd="0" presId="urn:microsoft.com/office/officeart/2005/8/layout/target3"/>
    <dgm:cxn modelId="{C5415B4F-CA60-4717-9E30-D67605BB2A5B}" type="presParOf" srcId="{9E300FF2-1F33-4CFF-8E05-BB9FCDD01230}" destId="{7FBEA066-DEDF-48A7-A559-D24B338386AF}" srcOrd="7" destOrd="0" presId="urn:microsoft.com/office/officeart/2005/8/layout/target3"/>
  </dgm:cxnLst>
  <dgm:bg/>
  <dgm:whole/>
</dgm:dataModel>
</file>

<file path=ppt/diagrams/data7.xml><?xml version="1.0" encoding="utf-8"?>
<dgm:dataModel xmlns:dgm="http://schemas.openxmlformats.org/drawingml/2006/diagram" xmlns:a="http://schemas.openxmlformats.org/drawingml/2006/main">
  <dgm:ptLst>
    <dgm:pt modelId="{57138DF8-59B9-466C-B086-FAF49AE4DCD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82A39534-599D-4E3B-B0F8-3E6CD4E15DFF}">
      <dgm:prSet/>
      <dgm:spPr/>
      <dgm:t>
        <a:bodyPr/>
        <a:lstStyle/>
        <a:p>
          <a:pPr rtl="0"/>
          <a:r>
            <a:rPr lang="en-US" dirty="0" smtClean="0"/>
            <a:t>Thomas, Robert G. "Rome rainfall and sunspot numbers." </a:t>
          </a:r>
          <a:r>
            <a:rPr lang="en-US" i="1" dirty="0" smtClean="0"/>
            <a:t>Journal of atmospheric and solar terrestrial physics</a:t>
          </a:r>
          <a:r>
            <a:rPr lang="en-US" dirty="0" smtClean="0"/>
            <a:t> 55.2 (1993): 155-164.</a:t>
          </a:r>
          <a:endParaRPr lang="en-US" dirty="0"/>
        </a:p>
      </dgm:t>
    </dgm:pt>
    <dgm:pt modelId="{7155659D-0296-4926-8551-5183088FA151}" type="parTrans" cxnId="{24FA6A29-0DE4-4351-8B19-B01FCE506B52}">
      <dgm:prSet/>
      <dgm:spPr/>
      <dgm:t>
        <a:bodyPr/>
        <a:lstStyle/>
        <a:p>
          <a:endParaRPr lang="en-US"/>
        </a:p>
      </dgm:t>
    </dgm:pt>
    <dgm:pt modelId="{6531DB27-391C-46DE-BCB8-C539F18FE010}" type="sibTrans" cxnId="{24FA6A29-0DE4-4351-8B19-B01FCE506B52}">
      <dgm:prSet/>
      <dgm:spPr/>
      <dgm:t>
        <a:bodyPr/>
        <a:lstStyle/>
        <a:p>
          <a:endParaRPr lang="en-US"/>
        </a:p>
      </dgm:t>
    </dgm:pt>
    <dgm:pt modelId="{702DA52A-38E7-47E0-BFA7-F4638B0C2796}">
      <dgm:prSet/>
      <dgm:spPr/>
      <dgm:t>
        <a:bodyPr/>
        <a:lstStyle/>
        <a:p>
          <a:pPr rtl="0"/>
          <a:r>
            <a:rPr lang="en-US" dirty="0" err="1" smtClean="0"/>
            <a:t>Seleshi</a:t>
          </a:r>
          <a:r>
            <a:rPr lang="en-US" dirty="0" smtClean="0"/>
            <a:t>, </a:t>
          </a:r>
          <a:r>
            <a:rPr lang="en-US" dirty="0" err="1" smtClean="0"/>
            <a:t>Yilma</a:t>
          </a:r>
          <a:r>
            <a:rPr lang="en-US" dirty="0" smtClean="0"/>
            <a:t>, G. R. </a:t>
          </a:r>
          <a:r>
            <a:rPr lang="en-US" dirty="0" err="1" smtClean="0"/>
            <a:t>Demarée</a:t>
          </a:r>
          <a:r>
            <a:rPr lang="en-US" dirty="0" smtClean="0"/>
            <a:t>, and J. W. </a:t>
          </a:r>
          <a:r>
            <a:rPr lang="en-US" dirty="0" err="1" smtClean="0"/>
            <a:t>Delleur</a:t>
          </a:r>
          <a:r>
            <a:rPr lang="en-US" dirty="0" smtClean="0"/>
            <a:t>. "Sunspot numbers as a possible indicator of annual rainfall at Addis Ababa, Ethiopia." </a:t>
          </a:r>
          <a:r>
            <a:rPr lang="en-US" i="1" dirty="0" smtClean="0"/>
            <a:t>International journal of Climatology</a:t>
          </a:r>
          <a:r>
            <a:rPr lang="en-US" dirty="0" smtClean="0"/>
            <a:t> 14.8 (1994): 911-923.</a:t>
          </a:r>
          <a:endParaRPr lang="en-US" dirty="0"/>
        </a:p>
      </dgm:t>
    </dgm:pt>
    <dgm:pt modelId="{DA15AE25-8E46-42DA-9137-8F8FC3881666}" type="parTrans" cxnId="{3443A0E9-0303-42AE-A661-636C14D6EF3F}">
      <dgm:prSet/>
      <dgm:spPr/>
      <dgm:t>
        <a:bodyPr/>
        <a:lstStyle/>
        <a:p>
          <a:endParaRPr lang="en-US"/>
        </a:p>
      </dgm:t>
    </dgm:pt>
    <dgm:pt modelId="{7429041F-84FD-4FAD-91F4-55F9675E1250}" type="sibTrans" cxnId="{3443A0E9-0303-42AE-A661-636C14D6EF3F}">
      <dgm:prSet/>
      <dgm:spPr/>
      <dgm:t>
        <a:bodyPr/>
        <a:lstStyle/>
        <a:p>
          <a:endParaRPr lang="en-US"/>
        </a:p>
      </dgm:t>
    </dgm:pt>
    <dgm:pt modelId="{D4208C07-6B21-4C25-864C-5BBF8F7F3301}">
      <dgm:prSet/>
      <dgm:spPr/>
      <dgm:t>
        <a:bodyPr/>
        <a:lstStyle/>
        <a:p>
          <a:pPr rtl="0"/>
          <a:r>
            <a:rPr lang="en-US" dirty="0" smtClean="0"/>
            <a:t>Bell, Gordon John. "Changes in sign of the relationship between sunspots and pressure, rainfall and the monsoons." </a:t>
          </a:r>
          <a:r>
            <a:rPr lang="en-US" i="1" dirty="0" smtClean="0"/>
            <a:t>Weather</a:t>
          </a:r>
          <a:r>
            <a:rPr lang="en-US" dirty="0" smtClean="0"/>
            <a:t> 32.1 (1977): 26-32.</a:t>
          </a:r>
          <a:endParaRPr lang="en-US" dirty="0"/>
        </a:p>
      </dgm:t>
    </dgm:pt>
    <dgm:pt modelId="{2EC0E842-84B1-4970-A073-59BD98CCC7EA}" type="parTrans" cxnId="{27B2A759-6DE0-4D1E-958F-571CFBCD1FB6}">
      <dgm:prSet/>
      <dgm:spPr/>
      <dgm:t>
        <a:bodyPr/>
        <a:lstStyle/>
        <a:p>
          <a:endParaRPr lang="en-US"/>
        </a:p>
      </dgm:t>
    </dgm:pt>
    <dgm:pt modelId="{BEDB6344-D2D8-4016-B3AB-EDDA29588B22}" type="sibTrans" cxnId="{27B2A759-6DE0-4D1E-958F-571CFBCD1FB6}">
      <dgm:prSet/>
      <dgm:spPr/>
      <dgm:t>
        <a:bodyPr/>
        <a:lstStyle/>
        <a:p>
          <a:endParaRPr lang="en-US"/>
        </a:p>
      </dgm:t>
    </dgm:pt>
    <dgm:pt modelId="{9EA3A78A-F5A2-49C5-B452-F0013388A622}" type="pres">
      <dgm:prSet presAssocID="{57138DF8-59B9-466C-B086-FAF49AE4DCDF}" presName="Name0" presStyleCnt="0">
        <dgm:presLayoutVars>
          <dgm:chMax val="7"/>
          <dgm:dir/>
          <dgm:animLvl val="lvl"/>
          <dgm:resizeHandles val="exact"/>
        </dgm:presLayoutVars>
      </dgm:prSet>
      <dgm:spPr/>
      <dgm:t>
        <a:bodyPr/>
        <a:lstStyle/>
        <a:p>
          <a:endParaRPr lang="en-US"/>
        </a:p>
      </dgm:t>
    </dgm:pt>
    <dgm:pt modelId="{A05531BA-5CC8-4881-801F-498F201596D6}" type="pres">
      <dgm:prSet presAssocID="{82A39534-599D-4E3B-B0F8-3E6CD4E15DFF}" presName="circle1" presStyleLbl="node1" presStyleIdx="0" presStyleCnt="3"/>
      <dgm:spPr/>
    </dgm:pt>
    <dgm:pt modelId="{0D486BC4-DCEF-4D58-A467-8FF64117B21B}" type="pres">
      <dgm:prSet presAssocID="{82A39534-599D-4E3B-B0F8-3E6CD4E15DFF}" presName="space" presStyleCnt="0"/>
      <dgm:spPr/>
    </dgm:pt>
    <dgm:pt modelId="{2438F8E6-B39C-4C72-8181-67BA4D340066}" type="pres">
      <dgm:prSet presAssocID="{82A39534-599D-4E3B-B0F8-3E6CD4E15DFF}" presName="rect1" presStyleLbl="alignAcc1" presStyleIdx="0" presStyleCnt="3"/>
      <dgm:spPr/>
      <dgm:t>
        <a:bodyPr/>
        <a:lstStyle/>
        <a:p>
          <a:endParaRPr lang="en-US"/>
        </a:p>
      </dgm:t>
    </dgm:pt>
    <dgm:pt modelId="{868B1A98-E137-48CE-8C81-F8CF0AABB6B7}" type="pres">
      <dgm:prSet presAssocID="{702DA52A-38E7-47E0-BFA7-F4638B0C2796}" presName="vertSpace2" presStyleLbl="node1" presStyleIdx="0" presStyleCnt="3"/>
      <dgm:spPr/>
    </dgm:pt>
    <dgm:pt modelId="{0373AB48-80B0-4FC8-A62F-3A0BF90A2146}" type="pres">
      <dgm:prSet presAssocID="{702DA52A-38E7-47E0-BFA7-F4638B0C2796}" presName="circle2" presStyleLbl="node1" presStyleIdx="1" presStyleCnt="3"/>
      <dgm:spPr/>
    </dgm:pt>
    <dgm:pt modelId="{5CB4DBB9-E811-479D-AA9C-607A932521CB}" type="pres">
      <dgm:prSet presAssocID="{702DA52A-38E7-47E0-BFA7-F4638B0C2796}" presName="rect2" presStyleLbl="alignAcc1" presStyleIdx="1" presStyleCnt="3"/>
      <dgm:spPr/>
      <dgm:t>
        <a:bodyPr/>
        <a:lstStyle/>
        <a:p>
          <a:endParaRPr lang="en-US"/>
        </a:p>
      </dgm:t>
    </dgm:pt>
    <dgm:pt modelId="{D879A516-376E-4E5E-B0BE-657737CEF1DA}" type="pres">
      <dgm:prSet presAssocID="{D4208C07-6B21-4C25-864C-5BBF8F7F3301}" presName="vertSpace3" presStyleLbl="node1" presStyleIdx="1" presStyleCnt="3"/>
      <dgm:spPr/>
    </dgm:pt>
    <dgm:pt modelId="{79CF960D-50DB-4CE8-91A2-20D818CE9E3D}" type="pres">
      <dgm:prSet presAssocID="{D4208C07-6B21-4C25-864C-5BBF8F7F3301}" presName="circle3" presStyleLbl="node1" presStyleIdx="2" presStyleCnt="3"/>
      <dgm:spPr/>
    </dgm:pt>
    <dgm:pt modelId="{37DA61F5-BF86-43EF-AB95-C4C1D56FE995}" type="pres">
      <dgm:prSet presAssocID="{D4208C07-6B21-4C25-864C-5BBF8F7F3301}" presName="rect3" presStyleLbl="alignAcc1" presStyleIdx="2" presStyleCnt="3"/>
      <dgm:spPr/>
      <dgm:t>
        <a:bodyPr/>
        <a:lstStyle/>
        <a:p>
          <a:endParaRPr lang="en-US"/>
        </a:p>
      </dgm:t>
    </dgm:pt>
    <dgm:pt modelId="{01473CC8-56F7-48BE-B9BE-E0066B9A9773}" type="pres">
      <dgm:prSet presAssocID="{82A39534-599D-4E3B-B0F8-3E6CD4E15DFF}" presName="rect1ParTxNoCh" presStyleLbl="alignAcc1" presStyleIdx="2" presStyleCnt="3">
        <dgm:presLayoutVars>
          <dgm:chMax val="1"/>
          <dgm:bulletEnabled val="1"/>
        </dgm:presLayoutVars>
      </dgm:prSet>
      <dgm:spPr/>
      <dgm:t>
        <a:bodyPr/>
        <a:lstStyle/>
        <a:p>
          <a:endParaRPr lang="en-US"/>
        </a:p>
      </dgm:t>
    </dgm:pt>
    <dgm:pt modelId="{CA30B68F-DCCD-4819-BCCF-63C13F136E4A}" type="pres">
      <dgm:prSet presAssocID="{702DA52A-38E7-47E0-BFA7-F4638B0C2796}" presName="rect2ParTxNoCh" presStyleLbl="alignAcc1" presStyleIdx="2" presStyleCnt="3">
        <dgm:presLayoutVars>
          <dgm:chMax val="1"/>
          <dgm:bulletEnabled val="1"/>
        </dgm:presLayoutVars>
      </dgm:prSet>
      <dgm:spPr/>
      <dgm:t>
        <a:bodyPr/>
        <a:lstStyle/>
        <a:p>
          <a:endParaRPr lang="en-US"/>
        </a:p>
      </dgm:t>
    </dgm:pt>
    <dgm:pt modelId="{4033C1D6-D547-4AC4-B0AE-BC1A3912AF63}" type="pres">
      <dgm:prSet presAssocID="{D4208C07-6B21-4C25-864C-5BBF8F7F3301}" presName="rect3ParTxNoCh" presStyleLbl="alignAcc1" presStyleIdx="2" presStyleCnt="3">
        <dgm:presLayoutVars>
          <dgm:chMax val="1"/>
          <dgm:bulletEnabled val="1"/>
        </dgm:presLayoutVars>
      </dgm:prSet>
      <dgm:spPr/>
      <dgm:t>
        <a:bodyPr/>
        <a:lstStyle/>
        <a:p>
          <a:endParaRPr lang="en-US"/>
        </a:p>
      </dgm:t>
    </dgm:pt>
  </dgm:ptLst>
  <dgm:cxnLst>
    <dgm:cxn modelId="{937428F9-BE9B-4E95-9998-620610A44C76}" type="presOf" srcId="{82A39534-599D-4E3B-B0F8-3E6CD4E15DFF}" destId="{2438F8E6-B39C-4C72-8181-67BA4D340066}" srcOrd="0" destOrd="0" presId="urn:microsoft.com/office/officeart/2005/8/layout/target3"/>
    <dgm:cxn modelId="{27B2A759-6DE0-4D1E-958F-571CFBCD1FB6}" srcId="{57138DF8-59B9-466C-B086-FAF49AE4DCDF}" destId="{D4208C07-6B21-4C25-864C-5BBF8F7F3301}" srcOrd="2" destOrd="0" parTransId="{2EC0E842-84B1-4970-A073-59BD98CCC7EA}" sibTransId="{BEDB6344-D2D8-4016-B3AB-EDDA29588B22}"/>
    <dgm:cxn modelId="{94438290-6E11-402A-BAFC-F50169459526}" type="presOf" srcId="{82A39534-599D-4E3B-B0F8-3E6CD4E15DFF}" destId="{01473CC8-56F7-48BE-B9BE-E0066B9A9773}" srcOrd="1" destOrd="0" presId="urn:microsoft.com/office/officeart/2005/8/layout/target3"/>
    <dgm:cxn modelId="{0DF5FF9E-C4F8-4F3C-86FC-42C16AA0492A}" type="presOf" srcId="{D4208C07-6B21-4C25-864C-5BBF8F7F3301}" destId="{37DA61F5-BF86-43EF-AB95-C4C1D56FE995}" srcOrd="0" destOrd="0" presId="urn:microsoft.com/office/officeart/2005/8/layout/target3"/>
    <dgm:cxn modelId="{3443A0E9-0303-42AE-A661-636C14D6EF3F}" srcId="{57138DF8-59B9-466C-B086-FAF49AE4DCDF}" destId="{702DA52A-38E7-47E0-BFA7-F4638B0C2796}" srcOrd="1" destOrd="0" parTransId="{DA15AE25-8E46-42DA-9137-8F8FC3881666}" sibTransId="{7429041F-84FD-4FAD-91F4-55F9675E1250}"/>
    <dgm:cxn modelId="{270FCAC4-201D-4A1C-9630-3FC075CDB418}" type="presOf" srcId="{702DA52A-38E7-47E0-BFA7-F4638B0C2796}" destId="{CA30B68F-DCCD-4819-BCCF-63C13F136E4A}" srcOrd="1" destOrd="0" presId="urn:microsoft.com/office/officeart/2005/8/layout/target3"/>
    <dgm:cxn modelId="{24FA6A29-0DE4-4351-8B19-B01FCE506B52}" srcId="{57138DF8-59B9-466C-B086-FAF49AE4DCDF}" destId="{82A39534-599D-4E3B-B0F8-3E6CD4E15DFF}" srcOrd="0" destOrd="0" parTransId="{7155659D-0296-4926-8551-5183088FA151}" sibTransId="{6531DB27-391C-46DE-BCB8-C539F18FE010}"/>
    <dgm:cxn modelId="{90790C57-7EA5-408B-9DD6-9BAD671D84A2}" type="presOf" srcId="{57138DF8-59B9-466C-B086-FAF49AE4DCDF}" destId="{9EA3A78A-F5A2-49C5-B452-F0013388A622}" srcOrd="0" destOrd="0" presId="urn:microsoft.com/office/officeart/2005/8/layout/target3"/>
    <dgm:cxn modelId="{D9B791F2-5265-4985-B16B-35C926D02C15}" type="presOf" srcId="{702DA52A-38E7-47E0-BFA7-F4638B0C2796}" destId="{5CB4DBB9-E811-479D-AA9C-607A932521CB}" srcOrd="0" destOrd="0" presId="urn:microsoft.com/office/officeart/2005/8/layout/target3"/>
    <dgm:cxn modelId="{C8957A59-8033-4E99-9BFC-CA4A8D2B1F53}" type="presOf" srcId="{D4208C07-6B21-4C25-864C-5BBF8F7F3301}" destId="{4033C1D6-D547-4AC4-B0AE-BC1A3912AF63}" srcOrd="1" destOrd="0" presId="urn:microsoft.com/office/officeart/2005/8/layout/target3"/>
    <dgm:cxn modelId="{F0940B0F-9025-4157-A2B7-18216829A2FD}" type="presParOf" srcId="{9EA3A78A-F5A2-49C5-B452-F0013388A622}" destId="{A05531BA-5CC8-4881-801F-498F201596D6}" srcOrd="0" destOrd="0" presId="urn:microsoft.com/office/officeart/2005/8/layout/target3"/>
    <dgm:cxn modelId="{A39F8764-F887-4334-A1AF-1644CB4FEAC8}" type="presParOf" srcId="{9EA3A78A-F5A2-49C5-B452-F0013388A622}" destId="{0D486BC4-DCEF-4D58-A467-8FF64117B21B}" srcOrd="1" destOrd="0" presId="urn:microsoft.com/office/officeart/2005/8/layout/target3"/>
    <dgm:cxn modelId="{8230F222-0E4A-4B56-BB56-DB22D72E9D18}" type="presParOf" srcId="{9EA3A78A-F5A2-49C5-B452-F0013388A622}" destId="{2438F8E6-B39C-4C72-8181-67BA4D340066}" srcOrd="2" destOrd="0" presId="urn:microsoft.com/office/officeart/2005/8/layout/target3"/>
    <dgm:cxn modelId="{67068686-D00B-4651-893E-725CD7A8347F}" type="presParOf" srcId="{9EA3A78A-F5A2-49C5-B452-F0013388A622}" destId="{868B1A98-E137-48CE-8C81-F8CF0AABB6B7}" srcOrd="3" destOrd="0" presId="urn:microsoft.com/office/officeart/2005/8/layout/target3"/>
    <dgm:cxn modelId="{7A620403-7822-46A8-B963-F4F2AD21F882}" type="presParOf" srcId="{9EA3A78A-F5A2-49C5-B452-F0013388A622}" destId="{0373AB48-80B0-4FC8-A62F-3A0BF90A2146}" srcOrd="4" destOrd="0" presId="urn:microsoft.com/office/officeart/2005/8/layout/target3"/>
    <dgm:cxn modelId="{A59C43FC-E462-454B-AF79-DA9621E71D4A}" type="presParOf" srcId="{9EA3A78A-F5A2-49C5-B452-F0013388A622}" destId="{5CB4DBB9-E811-479D-AA9C-607A932521CB}" srcOrd="5" destOrd="0" presId="urn:microsoft.com/office/officeart/2005/8/layout/target3"/>
    <dgm:cxn modelId="{77A6F3D1-6E80-44CB-9F72-5674F1F42647}" type="presParOf" srcId="{9EA3A78A-F5A2-49C5-B452-F0013388A622}" destId="{D879A516-376E-4E5E-B0BE-657737CEF1DA}" srcOrd="6" destOrd="0" presId="urn:microsoft.com/office/officeart/2005/8/layout/target3"/>
    <dgm:cxn modelId="{04EBFA87-3D35-46A6-B632-A72CF8DE3672}" type="presParOf" srcId="{9EA3A78A-F5A2-49C5-B452-F0013388A622}" destId="{79CF960D-50DB-4CE8-91A2-20D818CE9E3D}" srcOrd="7" destOrd="0" presId="urn:microsoft.com/office/officeart/2005/8/layout/target3"/>
    <dgm:cxn modelId="{133B2446-ADCF-4BA6-8E5F-5B86B79D5BE4}" type="presParOf" srcId="{9EA3A78A-F5A2-49C5-B452-F0013388A622}" destId="{37DA61F5-BF86-43EF-AB95-C4C1D56FE995}" srcOrd="8" destOrd="0" presId="urn:microsoft.com/office/officeart/2005/8/layout/target3"/>
    <dgm:cxn modelId="{C9CDDA37-1507-43EB-9783-8FB46FA10F2A}" type="presParOf" srcId="{9EA3A78A-F5A2-49C5-B452-F0013388A622}" destId="{01473CC8-56F7-48BE-B9BE-E0066B9A9773}" srcOrd="9" destOrd="0" presId="urn:microsoft.com/office/officeart/2005/8/layout/target3"/>
    <dgm:cxn modelId="{7BCAFE97-32BE-4BE6-9377-FBA71C74D7E8}" type="presParOf" srcId="{9EA3A78A-F5A2-49C5-B452-F0013388A622}" destId="{CA30B68F-DCCD-4819-BCCF-63C13F136E4A}" srcOrd="10" destOrd="0" presId="urn:microsoft.com/office/officeart/2005/8/layout/target3"/>
    <dgm:cxn modelId="{630B9504-A0EA-411A-B4DA-B7252E065F11}" type="presParOf" srcId="{9EA3A78A-F5A2-49C5-B452-F0013388A622}" destId="{4033C1D6-D547-4AC4-B0AE-BC1A3912AF63}" srcOrd="11" destOrd="0" presId="urn:microsoft.com/office/officeart/2005/8/layout/target3"/>
  </dgm:cxnLst>
  <dgm:bg/>
  <dgm:whole/>
</dgm:dataModel>
</file>

<file path=ppt/diagrams/data8.xml><?xml version="1.0" encoding="utf-8"?>
<dgm:dataModel xmlns:dgm="http://schemas.openxmlformats.org/drawingml/2006/diagram" xmlns:a="http://schemas.openxmlformats.org/drawingml/2006/main">
  <dgm:ptLst>
    <dgm:pt modelId="{EFA844DA-2004-40E0-B4AB-62680B938555}"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en-US"/>
        </a:p>
      </dgm:t>
    </dgm:pt>
    <dgm:pt modelId="{48F9D2CC-9D5F-460B-BB0E-52F46A9890FE}">
      <dgm:prSet/>
      <dgm:spPr/>
      <dgm:t>
        <a:bodyPr/>
        <a:lstStyle/>
        <a:p>
          <a:pPr rtl="0"/>
          <a:r>
            <a:rPr lang="en-US" dirty="0" smtClean="0">
              <a:latin typeface="Times New Roman" pitchFamily="18" charset="0"/>
              <a:cs typeface="Times New Roman" pitchFamily="18" charset="0"/>
            </a:rPr>
            <a:t>In the present work we shall investigate whether there is any association between the SN time series and the summer monsoon (</a:t>
          </a:r>
          <a:r>
            <a:rPr lang="en-US" u="sng" dirty="0" smtClean="0">
              <a:latin typeface="Times New Roman" pitchFamily="18" charset="0"/>
              <a:cs typeface="Times New Roman" pitchFamily="18" charset="0"/>
            </a:rPr>
            <a:t>June–September; abbreviated as JJAS</a:t>
          </a:r>
          <a:r>
            <a:rPr lang="en-US" dirty="0" smtClean="0">
              <a:latin typeface="Times New Roman" pitchFamily="18" charset="0"/>
              <a:cs typeface="Times New Roman" pitchFamily="18" charset="0"/>
            </a:rPr>
            <a:t>) rainfall time series over India.</a:t>
          </a:r>
          <a:endParaRPr lang="en-US" dirty="0">
            <a:latin typeface="Times New Roman" pitchFamily="18" charset="0"/>
            <a:cs typeface="Times New Roman" pitchFamily="18" charset="0"/>
          </a:endParaRPr>
        </a:p>
      </dgm:t>
    </dgm:pt>
    <dgm:pt modelId="{1FE01EA4-0840-4567-9C24-70B96003C0E9}" type="parTrans" cxnId="{7FFD74EE-00C7-44C3-BB82-8BC92773255A}">
      <dgm:prSet/>
      <dgm:spPr/>
      <dgm:t>
        <a:bodyPr/>
        <a:lstStyle/>
        <a:p>
          <a:endParaRPr lang="en-US"/>
        </a:p>
      </dgm:t>
    </dgm:pt>
    <dgm:pt modelId="{7DF6992E-604E-4548-A59D-7FE836E92BF6}" type="sibTrans" cxnId="{7FFD74EE-00C7-44C3-BB82-8BC92773255A}">
      <dgm:prSet/>
      <dgm:spPr/>
      <dgm:t>
        <a:bodyPr/>
        <a:lstStyle/>
        <a:p>
          <a:endParaRPr lang="en-US"/>
        </a:p>
      </dgm:t>
    </dgm:pt>
    <dgm:pt modelId="{73ABC286-F304-441F-83B3-985E5E4E7F4C}">
      <dgm:prSet/>
      <dgm:spPr/>
      <dgm:t>
        <a:bodyPr/>
        <a:lstStyle/>
        <a:p>
          <a:pPr rtl="0"/>
          <a:r>
            <a:rPr lang="en-US" dirty="0" smtClean="0">
              <a:latin typeface="Times New Roman" pitchFamily="18" charset="0"/>
              <a:cs typeface="Times New Roman" pitchFamily="18" charset="0"/>
            </a:rPr>
            <a:t>We shall analyze the autocorrelation structure of the time series under consideration and subsequently execute a spectral analysis after Box–Cox transformation of both of the time series. </a:t>
          </a:r>
          <a:endParaRPr lang="en-US" dirty="0">
            <a:latin typeface="Times New Roman" pitchFamily="18" charset="0"/>
            <a:cs typeface="Times New Roman" pitchFamily="18" charset="0"/>
          </a:endParaRPr>
        </a:p>
      </dgm:t>
    </dgm:pt>
    <dgm:pt modelId="{E1CE896B-DE2A-4B8B-A0E8-D24B66C05AE3}" type="parTrans" cxnId="{987CB86C-198D-4590-94DA-245F06F0DA87}">
      <dgm:prSet/>
      <dgm:spPr/>
      <dgm:t>
        <a:bodyPr/>
        <a:lstStyle/>
        <a:p>
          <a:endParaRPr lang="en-US"/>
        </a:p>
      </dgm:t>
    </dgm:pt>
    <dgm:pt modelId="{0FC7009A-93FE-4DDA-884E-94ADAAC03596}" type="sibTrans" cxnId="{987CB86C-198D-4590-94DA-245F06F0DA87}">
      <dgm:prSet/>
      <dgm:spPr/>
      <dgm:t>
        <a:bodyPr/>
        <a:lstStyle/>
        <a:p>
          <a:endParaRPr lang="en-US"/>
        </a:p>
      </dgm:t>
    </dgm:pt>
    <dgm:pt modelId="{0734A9D7-4970-4B86-8C13-282A19EBBB30}">
      <dgm:prSet/>
      <dgm:spPr/>
      <dgm:t>
        <a:bodyPr/>
        <a:lstStyle/>
        <a:p>
          <a:pPr rtl="0"/>
          <a:r>
            <a:rPr lang="en-US" dirty="0" smtClean="0">
              <a:latin typeface="Times New Roman" pitchFamily="18" charset="0"/>
              <a:cs typeface="Times New Roman" pitchFamily="18" charset="0"/>
            </a:rPr>
            <a:t>We shall also examine the possibility of using SN as a predictor for the summer monsoon rainfall over India.</a:t>
          </a:r>
          <a:endParaRPr lang="en-US" dirty="0">
            <a:latin typeface="Times New Roman" pitchFamily="18" charset="0"/>
            <a:cs typeface="Times New Roman" pitchFamily="18" charset="0"/>
          </a:endParaRPr>
        </a:p>
      </dgm:t>
    </dgm:pt>
    <dgm:pt modelId="{CA5E24EE-41F9-41CA-9364-3358B55B9E4A}" type="parTrans" cxnId="{30AD1CA3-FEC4-4C7A-B183-8B01129EB494}">
      <dgm:prSet/>
      <dgm:spPr/>
      <dgm:t>
        <a:bodyPr/>
        <a:lstStyle/>
        <a:p>
          <a:endParaRPr lang="en-US"/>
        </a:p>
      </dgm:t>
    </dgm:pt>
    <dgm:pt modelId="{A890A695-1D61-4F9B-9A72-BC60A934E591}" type="sibTrans" cxnId="{30AD1CA3-FEC4-4C7A-B183-8B01129EB494}">
      <dgm:prSet/>
      <dgm:spPr/>
      <dgm:t>
        <a:bodyPr/>
        <a:lstStyle/>
        <a:p>
          <a:endParaRPr lang="en-US"/>
        </a:p>
      </dgm:t>
    </dgm:pt>
    <dgm:pt modelId="{C7C54175-4CE2-458F-9FB9-768E4ACD8476}" type="pres">
      <dgm:prSet presAssocID="{EFA844DA-2004-40E0-B4AB-62680B938555}" presName="linear" presStyleCnt="0">
        <dgm:presLayoutVars>
          <dgm:dir/>
          <dgm:resizeHandles val="exact"/>
        </dgm:presLayoutVars>
      </dgm:prSet>
      <dgm:spPr/>
      <dgm:t>
        <a:bodyPr/>
        <a:lstStyle/>
        <a:p>
          <a:endParaRPr lang="en-US"/>
        </a:p>
      </dgm:t>
    </dgm:pt>
    <dgm:pt modelId="{79EFEA57-45FA-4BBB-B0B6-C93EA0051B3C}" type="pres">
      <dgm:prSet presAssocID="{48F9D2CC-9D5F-460B-BB0E-52F46A9890FE}" presName="comp" presStyleCnt="0"/>
      <dgm:spPr/>
    </dgm:pt>
    <dgm:pt modelId="{0A0D2B13-5F7E-4068-8753-9678A6CB9644}" type="pres">
      <dgm:prSet presAssocID="{48F9D2CC-9D5F-460B-BB0E-52F46A9890FE}" presName="box" presStyleLbl="node1" presStyleIdx="0" presStyleCnt="3"/>
      <dgm:spPr/>
      <dgm:t>
        <a:bodyPr/>
        <a:lstStyle/>
        <a:p>
          <a:endParaRPr lang="en-US"/>
        </a:p>
      </dgm:t>
    </dgm:pt>
    <dgm:pt modelId="{A5B0B864-62A4-48F4-B2FC-5247133DFD46}" type="pres">
      <dgm:prSet presAssocID="{48F9D2CC-9D5F-460B-BB0E-52F46A9890FE}" presName="img" presStyleLbl="fgImgPlace1" presStyleIdx="0" presStyleCnt="3"/>
      <dgm:spPr>
        <a:blipFill rotWithShape="0">
          <a:blip xmlns:r="http://schemas.openxmlformats.org/officeDocument/2006/relationships" r:embed="rId1"/>
          <a:stretch>
            <a:fillRect/>
          </a:stretch>
        </a:blipFill>
      </dgm:spPr>
    </dgm:pt>
    <dgm:pt modelId="{A3E184F2-1507-4247-95B8-EA5E1C575986}" type="pres">
      <dgm:prSet presAssocID="{48F9D2CC-9D5F-460B-BB0E-52F46A9890FE}" presName="text" presStyleLbl="node1" presStyleIdx="0" presStyleCnt="3">
        <dgm:presLayoutVars>
          <dgm:bulletEnabled val="1"/>
        </dgm:presLayoutVars>
      </dgm:prSet>
      <dgm:spPr/>
      <dgm:t>
        <a:bodyPr/>
        <a:lstStyle/>
        <a:p>
          <a:endParaRPr lang="en-US"/>
        </a:p>
      </dgm:t>
    </dgm:pt>
    <dgm:pt modelId="{3F79F5C7-0C91-41F5-AD68-8F40E5369E4A}" type="pres">
      <dgm:prSet presAssocID="{7DF6992E-604E-4548-A59D-7FE836E92BF6}" presName="spacer" presStyleCnt="0"/>
      <dgm:spPr/>
    </dgm:pt>
    <dgm:pt modelId="{2071CB7E-B606-4CC3-B6F5-4B4579A5704C}" type="pres">
      <dgm:prSet presAssocID="{73ABC286-F304-441F-83B3-985E5E4E7F4C}" presName="comp" presStyleCnt="0"/>
      <dgm:spPr/>
    </dgm:pt>
    <dgm:pt modelId="{3C8BC2FE-308C-43DE-8EF1-A61963B90E6F}" type="pres">
      <dgm:prSet presAssocID="{73ABC286-F304-441F-83B3-985E5E4E7F4C}" presName="box" presStyleLbl="node1" presStyleIdx="1" presStyleCnt="3"/>
      <dgm:spPr/>
      <dgm:t>
        <a:bodyPr/>
        <a:lstStyle/>
        <a:p>
          <a:endParaRPr lang="en-US"/>
        </a:p>
      </dgm:t>
    </dgm:pt>
    <dgm:pt modelId="{3FFD4650-7175-462D-B03D-84C3E04D55AF}" type="pres">
      <dgm:prSet presAssocID="{73ABC286-F304-441F-83B3-985E5E4E7F4C}" presName="img" presStyleLbl="fgImgPlace1" presStyleIdx="1" presStyleCnt="3"/>
      <dgm:spPr>
        <a:blipFill rotWithShape="0">
          <a:blip xmlns:r="http://schemas.openxmlformats.org/officeDocument/2006/relationships" r:embed="rId1"/>
          <a:stretch>
            <a:fillRect/>
          </a:stretch>
        </a:blipFill>
      </dgm:spPr>
    </dgm:pt>
    <dgm:pt modelId="{5352CBF4-0929-47BF-A1E5-00ECCB62A0FB}" type="pres">
      <dgm:prSet presAssocID="{73ABC286-F304-441F-83B3-985E5E4E7F4C}" presName="text" presStyleLbl="node1" presStyleIdx="1" presStyleCnt="3">
        <dgm:presLayoutVars>
          <dgm:bulletEnabled val="1"/>
        </dgm:presLayoutVars>
      </dgm:prSet>
      <dgm:spPr/>
      <dgm:t>
        <a:bodyPr/>
        <a:lstStyle/>
        <a:p>
          <a:endParaRPr lang="en-US"/>
        </a:p>
      </dgm:t>
    </dgm:pt>
    <dgm:pt modelId="{7D314880-2FFD-477F-BA33-9E87A03C400B}" type="pres">
      <dgm:prSet presAssocID="{0FC7009A-93FE-4DDA-884E-94ADAAC03596}" presName="spacer" presStyleCnt="0"/>
      <dgm:spPr/>
    </dgm:pt>
    <dgm:pt modelId="{AFF7F89F-93A6-4358-A141-EE19087277E7}" type="pres">
      <dgm:prSet presAssocID="{0734A9D7-4970-4B86-8C13-282A19EBBB30}" presName="comp" presStyleCnt="0"/>
      <dgm:spPr/>
    </dgm:pt>
    <dgm:pt modelId="{FAB8615D-B2DB-4960-9EDB-DDE5C88EBAB4}" type="pres">
      <dgm:prSet presAssocID="{0734A9D7-4970-4B86-8C13-282A19EBBB30}" presName="box" presStyleLbl="node1" presStyleIdx="2" presStyleCnt="3"/>
      <dgm:spPr/>
      <dgm:t>
        <a:bodyPr/>
        <a:lstStyle/>
        <a:p>
          <a:endParaRPr lang="en-US"/>
        </a:p>
      </dgm:t>
    </dgm:pt>
    <dgm:pt modelId="{B57ED6BA-751D-4C80-A2FB-D997C78DBCFF}" type="pres">
      <dgm:prSet presAssocID="{0734A9D7-4970-4B86-8C13-282A19EBBB30}" presName="img" presStyleLbl="fgImgPlace1" presStyleIdx="2" presStyleCnt="3"/>
      <dgm:spPr>
        <a:blipFill rotWithShape="0">
          <a:blip xmlns:r="http://schemas.openxmlformats.org/officeDocument/2006/relationships" r:embed="rId1"/>
          <a:stretch>
            <a:fillRect/>
          </a:stretch>
        </a:blipFill>
      </dgm:spPr>
    </dgm:pt>
    <dgm:pt modelId="{E49CFC29-89BE-4ED8-976C-EBE822E7967F}" type="pres">
      <dgm:prSet presAssocID="{0734A9D7-4970-4B86-8C13-282A19EBBB30}" presName="text" presStyleLbl="node1" presStyleIdx="2" presStyleCnt="3">
        <dgm:presLayoutVars>
          <dgm:bulletEnabled val="1"/>
        </dgm:presLayoutVars>
      </dgm:prSet>
      <dgm:spPr/>
      <dgm:t>
        <a:bodyPr/>
        <a:lstStyle/>
        <a:p>
          <a:endParaRPr lang="en-US"/>
        </a:p>
      </dgm:t>
    </dgm:pt>
  </dgm:ptLst>
  <dgm:cxnLst>
    <dgm:cxn modelId="{9ADC628C-298D-4CA1-953F-F210D1757556}" type="presOf" srcId="{48F9D2CC-9D5F-460B-BB0E-52F46A9890FE}" destId="{A3E184F2-1507-4247-95B8-EA5E1C575986}" srcOrd="1" destOrd="0" presId="urn:microsoft.com/office/officeart/2005/8/layout/vList4"/>
    <dgm:cxn modelId="{8BAFC763-3C8B-4675-925E-03E35D3D44E7}" type="presOf" srcId="{73ABC286-F304-441F-83B3-985E5E4E7F4C}" destId="{5352CBF4-0929-47BF-A1E5-00ECCB62A0FB}" srcOrd="1" destOrd="0" presId="urn:microsoft.com/office/officeart/2005/8/layout/vList4"/>
    <dgm:cxn modelId="{563E76E7-3B03-4322-8A00-08C38693BC86}" type="presOf" srcId="{73ABC286-F304-441F-83B3-985E5E4E7F4C}" destId="{3C8BC2FE-308C-43DE-8EF1-A61963B90E6F}" srcOrd="0" destOrd="0" presId="urn:microsoft.com/office/officeart/2005/8/layout/vList4"/>
    <dgm:cxn modelId="{987CB86C-198D-4590-94DA-245F06F0DA87}" srcId="{EFA844DA-2004-40E0-B4AB-62680B938555}" destId="{73ABC286-F304-441F-83B3-985E5E4E7F4C}" srcOrd="1" destOrd="0" parTransId="{E1CE896B-DE2A-4B8B-A0E8-D24B66C05AE3}" sibTransId="{0FC7009A-93FE-4DDA-884E-94ADAAC03596}"/>
    <dgm:cxn modelId="{9492892F-F170-4042-815D-78491C00DEAC}" type="presOf" srcId="{0734A9D7-4970-4B86-8C13-282A19EBBB30}" destId="{E49CFC29-89BE-4ED8-976C-EBE822E7967F}" srcOrd="1" destOrd="0" presId="urn:microsoft.com/office/officeart/2005/8/layout/vList4"/>
    <dgm:cxn modelId="{30AD1CA3-FEC4-4C7A-B183-8B01129EB494}" srcId="{EFA844DA-2004-40E0-B4AB-62680B938555}" destId="{0734A9D7-4970-4B86-8C13-282A19EBBB30}" srcOrd="2" destOrd="0" parTransId="{CA5E24EE-41F9-41CA-9364-3358B55B9E4A}" sibTransId="{A890A695-1D61-4F9B-9A72-BC60A934E591}"/>
    <dgm:cxn modelId="{24B0A031-81A8-48BF-B063-FE9666100B6E}" type="presOf" srcId="{48F9D2CC-9D5F-460B-BB0E-52F46A9890FE}" destId="{0A0D2B13-5F7E-4068-8753-9678A6CB9644}" srcOrd="0" destOrd="0" presId="urn:microsoft.com/office/officeart/2005/8/layout/vList4"/>
    <dgm:cxn modelId="{7FFD74EE-00C7-44C3-BB82-8BC92773255A}" srcId="{EFA844DA-2004-40E0-B4AB-62680B938555}" destId="{48F9D2CC-9D5F-460B-BB0E-52F46A9890FE}" srcOrd="0" destOrd="0" parTransId="{1FE01EA4-0840-4567-9C24-70B96003C0E9}" sibTransId="{7DF6992E-604E-4548-A59D-7FE836E92BF6}"/>
    <dgm:cxn modelId="{B8236F3F-DED3-4AB2-B57A-6A1947EAA3D5}" type="presOf" srcId="{0734A9D7-4970-4B86-8C13-282A19EBBB30}" destId="{FAB8615D-B2DB-4960-9EDB-DDE5C88EBAB4}" srcOrd="0" destOrd="0" presId="urn:microsoft.com/office/officeart/2005/8/layout/vList4"/>
    <dgm:cxn modelId="{016E0AEA-D523-4ABB-874F-9582169808C0}" type="presOf" srcId="{EFA844DA-2004-40E0-B4AB-62680B938555}" destId="{C7C54175-4CE2-458F-9FB9-768E4ACD8476}" srcOrd="0" destOrd="0" presId="urn:microsoft.com/office/officeart/2005/8/layout/vList4"/>
    <dgm:cxn modelId="{48A2989A-234A-456B-808D-3057AAC16572}" type="presParOf" srcId="{C7C54175-4CE2-458F-9FB9-768E4ACD8476}" destId="{79EFEA57-45FA-4BBB-B0B6-C93EA0051B3C}" srcOrd="0" destOrd="0" presId="urn:microsoft.com/office/officeart/2005/8/layout/vList4"/>
    <dgm:cxn modelId="{3C51AD78-F6B5-4FFA-8F1A-54A147805E76}" type="presParOf" srcId="{79EFEA57-45FA-4BBB-B0B6-C93EA0051B3C}" destId="{0A0D2B13-5F7E-4068-8753-9678A6CB9644}" srcOrd="0" destOrd="0" presId="urn:microsoft.com/office/officeart/2005/8/layout/vList4"/>
    <dgm:cxn modelId="{90C76A39-AB20-4FC4-AC24-83413D52A6C1}" type="presParOf" srcId="{79EFEA57-45FA-4BBB-B0B6-C93EA0051B3C}" destId="{A5B0B864-62A4-48F4-B2FC-5247133DFD46}" srcOrd="1" destOrd="0" presId="urn:microsoft.com/office/officeart/2005/8/layout/vList4"/>
    <dgm:cxn modelId="{76465C57-D716-4578-AAD3-10097BE5AACB}" type="presParOf" srcId="{79EFEA57-45FA-4BBB-B0B6-C93EA0051B3C}" destId="{A3E184F2-1507-4247-95B8-EA5E1C575986}" srcOrd="2" destOrd="0" presId="urn:microsoft.com/office/officeart/2005/8/layout/vList4"/>
    <dgm:cxn modelId="{02EF15A2-CA79-4F5E-91B1-5FD258CD846E}" type="presParOf" srcId="{C7C54175-4CE2-458F-9FB9-768E4ACD8476}" destId="{3F79F5C7-0C91-41F5-AD68-8F40E5369E4A}" srcOrd="1" destOrd="0" presId="urn:microsoft.com/office/officeart/2005/8/layout/vList4"/>
    <dgm:cxn modelId="{009058CE-C073-4220-A18A-F7E59B0E33E2}" type="presParOf" srcId="{C7C54175-4CE2-458F-9FB9-768E4ACD8476}" destId="{2071CB7E-B606-4CC3-B6F5-4B4579A5704C}" srcOrd="2" destOrd="0" presId="urn:microsoft.com/office/officeart/2005/8/layout/vList4"/>
    <dgm:cxn modelId="{15AEA9B5-2411-4D2D-A255-D257EF8E92CF}" type="presParOf" srcId="{2071CB7E-B606-4CC3-B6F5-4B4579A5704C}" destId="{3C8BC2FE-308C-43DE-8EF1-A61963B90E6F}" srcOrd="0" destOrd="0" presId="urn:microsoft.com/office/officeart/2005/8/layout/vList4"/>
    <dgm:cxn modelId="{5DC1E4EF-D0DF-4BAD-91F9-5AF51E0B2A49}" type="presParOf" srcId="{2071CB7E-B606-4CC3-B6F5-4B4579A5704C}" destId="{3FFD4650-7175-462D-B03D-84C3E04D55AF}" srcOrd="1" destOrd="0" presId="urn:microsoft.com/office/officeart/2005/8/layout/vList4"/>
    <dgm:cxn modelId="{833B3D0F-EA59-4AD1-96BC-74CA34BB064F}" type="presParOf" srcId="{2071CB7E-B606-4CC3-B6F5-4B4579A5704C}" destId="{5352CBF4-0929-47BF-A1E5-00ECCB62A0FB}" srcOrd="2" destOrd="0" presId="urn:microsoft.com/office/officeart/2005/8/layout/vList4"/>
    <dgm:cxn modelId="{899DA10F-B87B-4A70-94F7-9BA5A36D4F1E}" type="presParOf" srcId="{C7C54175-4CE2-458F-9FB9-768E4ACD8476}" destId="{7D314880-2FFD-477F-BA33-9E87A03C400B}" srcOrd="3" destOrd="0" presId="urn:microsoft.com/office/officeart/2005/8/layout/vList4"/>
    <dgm:cxn modelId="{5E0D9176-DD6F-4BF8-836F-DA9E43BF67EB}" type="presParOf" srcId="{C7C54175-4CE2-458F-9FB9-768E4ACD8476}" destId="{AFF7F89F-93A6-4358-A141-EE19087277E7}" srcOrd="4" destOrd="0" presId="urn:microsoft.com/office/officeart/2005/8/layout/vList4"/>
    <dgm:cxn modelId="{B3936A6B-7170-409F-999F-27D1FB379C44}" type="presParOf" srcId="{AFF7F89F-93A6-4358-A141-EE19087277E7}" destId="{FAB8615D-B2DB-4960-9EDB-DDE5C88EBAB4}" srcOrd="0" destOrd="0" presId="urn:microsoft.com/office/officeart/2005/8/layout/vList4"/>
    <dgm:cxn modelId="{83E764F9-F228-468C-B605-483A68730FF2}" type="presParOf" srcId="{AFF7F89F-93A6-4358-A141-EE19087277E7}" destId="{B57ED6BA-751D-4C80-A2FB-D997C78DBCFF}" srcOrd="1" destOrd="0" presId="urn:microsoft.com/office/officeart/2005/8/layout/vList4"/>
    <dgm:cxn modelId="{601D7F0A-4EFC-4B92-9FAB-95944E055048}" type="presParOf" srcId="{AFF7F89F-93A6-4358-A141-EE19087277E7}" destId="{E49CFC29-89BE-4ED8-976C-EBE822E7967F}"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F4416720-421A-452C-8C8E-E34DBEA0A7F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89767F6-C36C-4883-AD05-E3A7AED01FD8}">
      <dgm:prSet/>
      <dgm:spPr/>
      <dgm:t>
        <a:bodyPr/>
        <a:lstStyle/>
        <a:p>
          <a:pPr rtl="0"/>
          <a:r>
            <a:rPr lang="en-US" dirty="0" smtClean="0">
              <a:solidFill>
                <a:schemeClr val="tx1"/>
              </a:solidFill>
              <a:latin typeface="Times New Roman" pitchFamily="18" charset="0"/>
              <a:cs typeface="Times New Roman" pitchFamily="18" charset="0"/>
            </a:rPr>
            <a:t>We consider the summer monsoon (JJAS) rainfall time series over India </a:t>
          </a:r>
        </a:p>
        <a:p>
          <a:pPr rtl="0"/>
          <a:r>
            <a:rPr lang="en-US" dirty="0" smtClean="0">
              <a:solidFill>
                <a:schemeClr val="tx1"/>
              </a:solidFill>
              <a:latin typeface="Times New Roman" pitchFamily="18" charset="0"/>
              <a:cs typeface="Times New Roman" pitchFamily="18" charset="0"/>
            </a:rPr>
            <a:t>collected from the website of the Indian Institute of Tropical Meteorology, </a:t>
          </a:r>
          <a:r>
            <a:rPr lang="en-US" dirty="0" err="1" smtClean="0">
              <a:solidFill>
                <a:schemeClr val="tx1"/>
              </a:solidFill>
              <a:latin typeface="Times New Roman" pitchFamily="18" charset="0"/>
              <a:cs typeface="Times New Roman" pitchFamily="18" charset="0"/>
            </a:rPr>
            <a:t>Pune</a:t>
          </a:r>
          <a:r>
            <a:rPr lang="en-US" dirty="0" smtClean="0">
              <a:solidFill>
                <a:schemeClr val="tx1"/>
              </a:solidFill>
              <a:latin typeface="Times New Roman" pitchFamily="18" charset="0"/>
              <a:cs typeface="Times New Roman" pitchFamily="18" charset="0"/>
            </a:rPr>
            <a:t>, and the mean annual SN time series</a:t>
          </a:r>
        </a:p>
        <a:p>
          <a:pPr rtl="0"/>
          <a:r>
            <a:rPr lang="en-US" dirty="0" smtClean="0">
              <a:solidFill>
                <a:schemeClr val="tx1"/>
              </a:solidFill>
              <a:latin typeface="Times New Roman" pitchFamily="18" charset="0"/>
              <a:cs typeface="Times New Roman" pitchFamily="18" charset="0"/>
            </a:rPr>
            <a:t> collected by the National Oceanic and Atmospheric Administration (NOAA), Boulder, Colorado during the period from 1935 to 1998.</a:t>
          </a:r>
          <a:endParaRPr lang="en-US" dirty="0">
            <a:solidFill>
              <a:schemeClr val="tx1"/>
            </a:solidFill>
            <a:latin typeface="Times New Roman" pitchFamily="18" charset="0"/>
            <a:cs typeface="Times New Roman" pitchFamily="18" charset="0"/>
          </a:endParaRPr>
        </a:p>
      </dgm:t>
    </dgm:pt>
    <dgm:pt modelId="{C2968F96-BAE1-4E20-B93E-68819955DAFA}" type="parTrans" cxnId="{7EF3F0DF-B27A-4175-9022-831854AF8E8C}">
      <dgm:prSet/>
      <dgm:spPr/>
      <dgm:t>
        <a:bodyPr/>
        <a:lstStyle/>
        <a:p>
          <a:endParaRPr lang="en-US"/>
        </a:p>
      </dgm:t>
    </dgm:pt>
    <dgm:pt modelId="{A71F4611-A9D2-4658-BEE2-5004E5A684EB}" type="sibTrans" cxnId="{7EF3F0DF-B27A-4175-9022-831854AF8E8C}">
      <dgm:prSet/>
      <dgm:spPr/>
      <dgm:t>
        <a:bodyPr/>
        <a:lstStyle/>
        <a:p>
          <a:endParaRPr lang="en-US"/>
        </a:p>
      </dgm:t>
    </dgm:pt>
    <dgm:pt modelId="{86E0FD92-C784-490F-8759-A0428946D5F8}" type="pres">
      <dgm:prSet presAssocID="{F4416720-421A-452C-8C8E-E34DBEA0A7FA}" presName="Name0" presStyleCnt="0">
        <dgm:presLayoutVars>
          <dgm:dir/>
          <dgm:animLvl val="lvl"/>
          <dgm:resizeHandles val="exact"/>
        </dgm:presLayoutVars>
      </dgm:prSet>
      <dgm:spPr/>
      <dgm:t>
        <a:bodyPr/>
        <a:lstStyle/>
        <a:p>
          <a:endParaRPr lang="en-US"/>
        </a:p>
      </dgm:t>
    </dgm:pt>
    <dgm:pt modelId="{FD148051-82CC-4292-98AA-51DEFAC3A9E5}" type="pres">
      <dgm:prSet presAssocID="{289767F6-C36C-4883-AD05-E3A7AED01FD8}" presName="linNode" presStyleCnt="0"/>
      <dgm:spPr/>
    </dgm:pt>
    <dgm:pt modelId="{B0331DC0-EFD3-42E4-AA22-E12AECF6DCB1}" type="pres">
      <dgm:prSet presAssocID="{289767F6-C36C-4883-AD05-E3A7AED01FD8}" presName="parentText" presStyleLbl="node1" presStyleIdx="0" presStyleCnt="1" custScaleX="263075" custLinFactNeighborX="-2282" custLinFactNeighborY="-317">
        <dgm:presLayoutVars>
          <dgm:chMax val="1"/>
          <dgm:bulletEnabled val="1"/>
        </dgm:presLayoutVars>
      </dgm:prSet>
      <dgm:spPr/>
      <dgm:t>
        <a:bodyPr/>
        <a:lstStyle/>
        <a:p>
          <a:endParaRPr lang="en-US"/>
        </a:p>
      </dgm:t>
    </dgm:pt>
  </dgm:ptLst>
  <dgm:cxnLst>
    <dgm:cxn modelId="{40496106-2C4A-46FA-B5E5-1775F3CD38D6}" type="presOf" srcId="{289767F6-C36C-4883-AD05-E3A7AED01FD8}" destId="{B0331DC0-EFD3-42E4-AA22-E12AECF6DCB1}" srcOrd="0" destOrd="0" presId="urn:microsoft.com/office/officeart/2005/8/layout/vList5"/>
    <dgm:cxn modelId="{7EF3F0DF-B27A-4175-9022-831854AF8E8C}" srcId="{F4416720-421A-452C-8C8E-E34DBEA0A7FA}" destId="{289767F6-C36C-4883-AD05-E3A7AED01FD8}" srcOrd="0" destOrd="0" parTransId="{C2968F96-BAE1-4E20-B93E-68819955DAFA}" sibTransId="{A71F4611-A9D2-4658-BEE2-5004E5A684EB}"/>
    <dgm:cxn modelId="{051E04A2-FCB7-4216-8B89-6EA2DB1D0BB4}" type="presOf" srcId="{F4416720-421A-452C-8C8E-E34DBEA0A7FA}" destId="{86E0FD92-C784-490F-8759-A0428946D5F8}" srcOrd="0" destOrd="0" presId="urn:microsoft.com/office/officeart/2005/8/layout/vList5"/>
    <dgm:cxn modelId="{6F1E36FE-2152-46C6-8F4C-0C7B4EABD829}" type="presParOf" srcId="{86E0FD92-C784-490F-8759-A0428946D5F8}" destId="{FD148051-82CC-4292-98AA-51DEFAC3A9E5}" srcOrd="0" destOrd="0" presId="urn:microsoft.com/office/officeart/2005/8/layout/vList5"/>
    <dgm:cxn modelId="{7A10F560-0F04-4FBB-9E57-B0F89D9B9010}" type="presParOf" srcId="{FD148051-82CC-4292-98AA-51DEFAC3A9E5}" destId="{B0331DC0-EFD3-42E4-AA22-E12AECF6DCB1}"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sz="quarter" idx="1"/>
          </p:nvPr>
        </p:nvSpPr>
        <p:spPr>
          <a:xfrm>
            <a:off x="4023092" y="0"/>
            <a:ext cx="3077739" cy="513508"/>
          </a:xfrm>
          <a:prstGeom prst="rect">
            <a:avLst/>
          </a:prstGeom>
        </p:spPr>
        <p:txBody>
          <a:bodyPr vert="horz" lIns="99066" tIns="49533" rIns="99066" bIns="49533" rtlCol="0"/>
          <a:lstStyle>
            <a:lvl1pPr algn="r">
              <a:defRPr sz="1300"/>
            </a:lvl1pPr>
          </a:lstStyle>
          <a:p>
            <a:fld id="{A86409B0-8AC5-4972-B928-B810ED7C4C64}" type="datetimeFigureOut">
              <a:rPr lang="en-US" smtClean="0"/>
              <a:pPr/>
              <a:t>9/14/2014</a:t>
            </a:fld>
            <a:endParaRPr lang="en-US"/>
          </a:p>
        </p:txBody>
      </p:sp>
      <p:sp>
        <p:nvSpPr>
          <p:cNvPr id="4" name="Footer Placeholder 3"/>
          <p:cNvSpPr>
            <a:spLocks noGrp="1"/>
          </p:cNvSpPr>
          <p:nvPr>
            <p:ph type="ftr" sz="quarter" idx="2"/>
          </p:nvPr>
        </p:nvSpPr>
        <p:spPr>
          <a:xfrm>
            <a:off x="0" y="9721107"/>
            <a:ext cx="3077739" cy="513507"/>
          </a:xfrm>
          <a:prstGeom prst="rect">
            <a:avLst/>
          </a:prstGeom>
        </p:spPr>
        <p:txBody>
          <a:bodyPr vert="horz" lIns="99066" tIns="49533" rIns="99066" bIns="49533" rtlCol="0" anchor="b"/>
          <a:lstStyle>
            <a:lvl1pPr algn="l">
              <a:defRPr sz="1300"/>
            </a:lvl1pPr>
          </a:lstStyle>
          <a:p>
            <a:r>
              <a:rPr lang="en-US" smtClean="0"/>
              <a:t>Hydrology 2014</a:t>
            </a:r>
            <a:endParaRPr lang="en-US"/>
          </a:p>
        </p:txBody>
      </p:sp>
      <p:sp>
        <p:nvSpPr>
          <p:cNvPr id="5" name="Slide Number Placeholder 4"/>
          <p:cNvSpPr>
            <a:spLocks noGrp="1"/>
          </p:cNvSpPr>
          <p:nvPr>
            <p:ph type="sldNum" sz="quarter" idx="3"/>
          </p:nvPr>
        </p:nvSpPr>
        <p:spPr>
          <a:xfrm>
            <a:off x="4023092" y="9721107"/>
            <a:ext cx="3077739" cy="513507"/>
          </a:xfrm>
          <a:prstGeom prst="rect">
            <a:avLst/>
          </a:prstGeom>
        </p:spPr>
        <p:txBody>
          <a:bodyPr vert="horz" lIns="99066" tIns="49533" rIns="99066" bIns="49533" rtlCol="0" anchor="b"/>
          <a:lstStyle>
            <a:lvl1pPr algn="r">
              <a:defRPr sz="1300"/>
            </a:lvl1pPr>
          </a:lstStyle>
          <a:p>
            <a:fld id="{8B5C4A6D-6AC2-47E9-AEA1-B2364D54DA36}" type="slidenum">
              <a:rPr lang="en-US" smtClean="0"/>
              <a:pPr/>
              <a:t>‹#›</a:t>
            </a:fld>
            <a:endParaRPr lang="en-US"/>
          </a:p>
        </p:txBody>
      </p:sp>
    </p:spTree>
    <p:extLst>
      <p:ext uri="{BB962C8B-B14F-4D97-AF65-F5344CB8AC3E}">
        <p14:creationId xmlns:p14="http://schemas.microsoft.com/office/powerpoint/2010/main" xmlns="" val="18881494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508"/>
          </a:xfrm>
          <a:prstGeom prst="rect">
            <a:avLst/>
          </a:prstGeom>
        </p:spPr>
        <p:txBody>
          <a:bodyPr vert="horz" lIns="99066" tIns="49533" rIns="99066" bIns="49533" rtlCol="0"/>
          <a:lstStyle>
            <a:lvl1pPr algn="l">
              <a:defRPr sz="1300"/>
            </a:lvl1pPr>
          </a:lstStyle>
          <a:p>
            <a:endParaRPr lang="en-US"/>
          </a:p>
        </p:txBody>
      </p:sp>
      <p:sp>
        <p:nvSpPr>
          <p:cNvPr id="3" name="Date Placeholder 2"/>
          <p:cNvSpPr>
            <a:spLocks noGrp="1"/>
          </p:cNvSpPr>
          <p:nvPr>
            <p:ph type="dt" idx="1"/>
          </p:nvPr>
        </p:nvSpPr>
        <p:spPr>
          <a:xfrm>
            <a:off x="4023092" y="0"/>
            <a:ext cx="3077739" cy="513508"/>
          </a:xfrm>
          <a:prstGeom prst="rect">
            <a:avLst/>
          </a:prstGeom>
        </p:spPr>
        <p:txBody>
          <a:bodyPr vert="horz" lIns="99066" tIns="49533" rIns="99066" bIns="49533" rtlCol="0"/>
          <a:lstStyle>
            <a:lvl1pPr algn="r">
              <a:defRPr sz="1300"/>
            </a:lvl1pPr>
          </a:lstStyle>
          <a:p>
            <a:fld id="{39C9F228-FD28-4486-B12E-CC8CCDA7B98E}" type="datetimeFigureOut">
              <a:rPr lang="en-US" smtClean="0"/>
              <a:pPr/>
              <a:t>9/14/2014</a:t>
            </a:fld>
            <a:endParaRPr lang="en-US"/>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0" anchor="ctr"/>
          <a:lstStyle/>
          <a:p>
            <a:endParaRPr lang="en-US"/>
          </a:p>
        </p:txBody>
      </p:sp>
      <p:sp>
        <p:nvSpPr>
          <p:cNvPr id="5" name="Notes Placeholder 4"/>
          <p:cNvSpPr>
            <a:spLocks noGrp="1"/>
          </p:cNvSpPr>
          <p:nvPr>
            <p:ph type="body" sz="quarter" idx="3"/>
          </p:nvPr>
        </p:nvSpPr>
        <p:spPr>
          <a:xfrm>
            <a:off x="710248" y="4925407"/>
            <a:ext cx="5681980" cy="4029879"/>
          </a:xfrm>
          <a:prstGeom prst="rect">
            <a:avLst/>
          </a:prstGeom>
        </p:spPr>
        <p:txBody>
          <a:bodyPr vert="horz" lIns="99066" tIns="49533" rIns="99066" bIns="495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7739" cy="513507"/>
          </a:xfrm>
          <a:prstGeom prst="rect">
            <a:avLst/>
          </a:prstGeom>
        </p:spPr>
        <p:txBody>
          <a:bodyPr vert="horz" lIns="99066" tIns="49533" rIns="99066" bIns="49533" rtlCol="0" anchor="b"/>
          <a:lstStyle>
            <a:lvl1pPr algn="l">
              <a:defRPr sz="1300"/>
            </a:lvl1pPr>
          </a:lstStyle>
          <a:p>
            <a:r>
              <a:rPr lang="en-US" smtClean="0"/>
              <a:t>Hydrology 2014</a:t>
            </a:r>
            <a:endParaRPr lang="en-US"/>
          </a:p>
        </p:txBody>
      </p:sp>
      <p:sp>
        <p:nvSpPr>
          <p:cNvPr id="7" name="Slide Number Placeholder 6"/>
          <p:cNvSpPr>
            <a:spLocks noGrp="1"/>
          </p:cNvSpPr>
          <p:nvPr>
            <p:ph type="sldNum" sz="quarter" idx="5"/>
          </p:nvPr>
        </p:nvSpPr>
        <p:spPr>
          <a:xfrm>
            <a:off x="4023092" y="9721107"/>
            <a:ext cx="3077739" cy="513507"/>
          </a:xfrm>
          <a:prstGeom prst="rect">
            <a:avLst/>
          </a:prstGeom>
        </p:spPr>
        <p:txBody>
          <a:bodyPr vert="horz" lIns="99066" tIns="49533" rIns="99066" bIns="49533" rtlCol="0" anchor="b"/>
          <a:lstStyle>
            <a:lvl1pPr algn="r">
              <a:defRPr sz="1300"/>
            </a:lvl1pPr>
          </a:lstStyle>
          <a:p>
            <a:fld id="{19BB0A17-C634-4E0C-9850-802A7E30DAFA}" type="slidenum">
              <a:rPr lang="en-US" smtClean="0"/>
              <a:pPr/>
              <a:t>‹#›</a:t>
            </a:fld>
            <a:endParaRPr lang="en-US"/>
          </a:p>
        </p:txBody>
      </p:sp>
    </p:spTree>
    <p:extLst>
      <p:ext uri="{BB962C8B-B14F-4D97-AF65-F5344CB8AC3E}">
        <p14:creationId xmlns:p14="http://schemas.microsoft.com/office/powerpoint/2010/main" xmlns="" val="263452805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BB0A17-C634-4E0C-9850-802A7E30DAFA}"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BB0A17-C634-4E0C-9850-802A7E30DAFA}"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C75222E-70B4-479F-9D96-63AC392C4353}"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C005-3A9B-45B4-A066-BDAFDA1001D9}"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088567E-3800-4717-925B-2E8E06919A41}" type="datetime1">
              <a:rPr lang="en-US" smtClean="0"/>
              <a:pPr/>
              <a:t>9/14/2014</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9042400" y="274641"/>
            <a:ext cx="2540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1"/>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D0ED83-FECF-48A2-B7DF-31D7440D9EED}" type="datetime1">
              <a:rPr lang="en-US" smtClean="0"/>
              <a:pPr/>
              <a:t>9/14/2014</a:t>
            </a:fld>
            <a:endParaRPr lang="en-US"/>
          </a:p>
        </p:txBody>
      </p:sp>
      <p:sp>
        <p:nvSpPr>
          <p:cNvPr id="5" name="Footer Placeholder 4"/>
          <p:cNvSpPr>
            <a:spLocks noGrp="1"/>
          </p:cNvSpPr>
          <p:nvPr>
            <p:ph type="ftr" sz="quarter" idx="11"/>
          </p:nvPr>
        </p:nvSpPr>
        <p:spPr>
          <a:xfrm>
            <a:off x="3520796" y="6377460"/>
            <a:ext cx="5115205" cy="365125"/>
          </a:xfrm>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9EEB39-BB94-445A-8C42-611A39E70A0B}"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EEB39-BB94-445A-8C42-611A39E70A0B}"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9EEB39-BB94-445A-8C42-611A39E70A0B}"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EEB39-BB94-445A-8C42-611A39E70A0B}"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9EEB39-BB94-445A-8C42-611A39E70A0B}" type="datetimeFigureOut">
              <a:rPr lang="en-US" smtClean="0"/>
              <a:pPr/>
              <a:t>9/14/2014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9EEB39-BB94-445A-8C42-611A39E70A0B}" type="datetimeFigureOut">
              <a:rPr lang="en-US" smtClean="0"/>
              <a:pPr/>
              <a:t>9/14/2014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9EEB39-BB94-445A-8C42-611A39E70A0B}" type="datetimeFigureOut">
              <a:rPr lang="en-US" smtClean="0"/>
              <a:pPr/>
              <a:t>9/14/2014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EEB39-BB94-445A-8C42-611A39E70A0B}"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707405-179D-4863-8E3E-50BBD957152E}" type="datetime1">
              <a:rPr lang="en-US" smtClean="0"/>
              <a:pPr/>
              <a:t>9/14/2014</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9EEB39-BB94-445A-8C42-611A39E70A0B}"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EEB39-BB94-445A-8C42-611A39E70A0B}"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9EEB39-BB94-445A-8C42-611A39E70A0B}"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3C37E-385A-4995-A84A-351A2B105593}" type="slidenum">
              <a:rPr lang="en-US" smtClean="0"/>
              <a:pPr/>
              <a:t>‹#›</a:t>
            </a:fld>
            <a:endParaRPr lang="en-US"/>
          </a:p>
        </p:txBody>
      </p:sp>
    </p:spTree>
  </p:cSld>
  <p:clrMapOvr>
    <a:masterClrMapping/>
  </p:clrMapOvr>
  <p:transition>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D6CDC3-AE0A-4D0A-924D-9CB656518277}"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6CDC3-AE0A-4D0A-924D-9CB656518277}"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D6CDC3-AE0A-4D0A-924D-9CB656518277}"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D6CDC3-AE0A-4D0A-924D-9CB656518277}"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6CDC3-AE0A-4D0A-924D-9CB656518277}" type="datetimeFigureOut">
              <a:rPr lang="en-US" smtClean="0"/>
              <a:pPr/>
              <a:t>9/14/2014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D6CDC3-AE0A-4D0A-924D-9CB656518277}" type="datetimeFigureOut">
              <a:rPr lang="en-US" smtClean="0"/>
              <a:pPr/>
              <a:t>9/14/2014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6CDC3-AE0A-4D0A-924D-9CB656518277}" type="datetimeFigureOut">
              <a:rPr lang="en-US" smtClean="0"/>
              <a:pPr/>
              <a:t>9/14/2014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75222E-70B4-479F-9D96-63AC392C4353}"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78C005-3A9B-45B4-A066-BDAFDA1001D9}" type="slidenum">
              <a:rPr lang="en-US" smtClean="0"/>
              <a:pPr/>
              <a:t>‹#›</a:t>
            </a:fld>
            <a:endParaRPr lang="en-US"/>
          </a:p>
        </p:txBody>
      </p:sp>
      <p:sp>
        <p:nvSpPr>
          <p:cNvPr id="10" name="Rectangle 9"/>
          <p:cNvSpPr/>
          <p:nvPr userDrawn="1"/>
        </p:nvSpPr>
        <p:spPr>
          <a:xfrm>
            <a:off x="0" y="1588168"/>
            <a:ext cx="12192000" cy="4584032"/>
          </a:xfrm>
          <a:prstGeom prst="rect">
            <a:avLst/>
          </a:prstGeom>
          <a:gradFill flip="none" rotWithShape="1">
            <a:gsLst>
              <a:gs pos="20000">
                <a:schemeClr val="bg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6CDC3-AE0A-4D0A-924D-9CB656518277}"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D6CDC3-AE0A-4D0A-924D-9CB656518277}" type="datetimeFigureOut">
              <a:rPr lang="en-US" smtClean="0"/>
              <a:pPr/>
              <a:t>9/14/2014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6CDC3-AE0A-4D0A-924D-9CB656518277}"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D6CDC3-AE0A-4D0A-924D-9CB656518277}" type="datetimeFigureOut">
              <a:rPr lang="en-US" smtClean="0"/>
              <a:pPr/>
              <a:t>9/14/2014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817912-960D-4329-B781-D2363C3A266A}" type="slidenum">
              <a:rPr lang="en-US" smtClean="0"/>
              <a:pPr/>
              <a:t>‹#›</a:t>
            </a:fld>
            <a:endParaRPr lang="en-US"/>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9C0A029-4C7C-4A40-B542-279222626260}" type="datetime1">
              <a:rPr lang="en-US" smtClean="0"/>
              <a:pPr/>
              <a:t>9/14/2014</a:t>
            </a:fld>
            <a:endParaRPr lang="en-US"/>
          </a:p>
        </p:txBody>
      </p:sp>
      <p:sp>
        <p:nvSpPr>
          <p:cNvPr id="6" name="Footer Placeholder 5"/>
          <p:cNvSpPr>
            <a:spLocks noGrp="1"/>
          </p:cNvSpPr>
          <p:nvPr>
            <p:ph type="ftr" sz="quarter" idx="11"/>
          </p:nvPr>
        </p:nvSpPr>
        <p:spPr/>
        <p:txBody>
          <a:bodyPr/>
          <a:lstStyle/>
          <a:p>
            <a:r>
              <a:rPr lang="en-US" smtClean="0"/>
              <a:t>Hydrology 2014</a:t>
            </a:r>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B7A5A4-0512-4D1D-A24C-3425472BFCDF}" type="datetime1">
              <a:rPr lang="en-US" smtClean="0"/>
              <a:pPr/>
              <a:t>9/14/2014</a:t>
            </a:fld>
            <a:endParaRPr lang="en-US"/>
          </a:p>
        </p:txBody>
      </p:sp>
      <p:sp>
        <p:nvSpPr>
          <p:cNvPr id="8" name="Footer Placeholder 7"/>
          <p:cNvSpPr>
            <a:spLocks noGrp="1"/>
          </p:cNvSpPr>
          <p:nvPr>
            <p:ph type="ftr" sz="quarter" idx="11"/>
          </p:nvPr>
        </p:nvSpPr>
        <p:spPr/>
        <p:txBody>
          <a:bodyPr/>
          <a:lstStyle/>
          <a:p>
            <a:r>
              <a:rPr lang="en-US" smtClean="0"/>
              <a:t>Hydrology 2014</a:t>
            </a:r>
            <a:endParaRPr lang="en-US"/>
          </a:p>
        </p:txBody>
      </p:sp>
      <p:sp>
        <p:nvSpPr>
          <p:cNvPr id="9" name="Slide Number Placeholder 8"/>
          <p:cNvSpPr>
            <a:spLocks noGrp="1"/>
          </p:cNvSpPr>
          <p:nvPr>
            <p:ph type="sldNum" sz="quarter" idx="12"/>
          </p:nvPr>
        </p:nvSpPr>
        <p:spPr/>
        <p:txBody>
          <a:bodyPr/>
          <a:lstStyle/>
          <a:p>
            <a:fld id="{D52E75EF-0962-46B2-8C21-C0889BAC0DFA}"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A1A99D-3080-4684-B8BF-4D29A469BEF9}" type="datetime1">
              <a:rPr lang="en-US" smtClean="0"/>
              <a:pPr/>
              <a:t>9/14/2014</a:t>
            </a:fld>
            <a:endParaRPr lang="en-US"/>
          </a:p>
        </p:txBody>
      </p:sp>
      <p:sp>
        <p:nvSpPr>
          <p:cNvPr id="4" name="Footer Placeholder 3"/>
          <p:cNvSpPr>
            <a:spLocks noGrp="1"/>
          </p:cNvSpPr>
          <p:nvPr>
            <p:ph type="ftr" sz="quarter" idx="11"/>
          </p:nvPr>
        </p:nvSpPr>
        <p:spPr/>
        <p:txBody>
          <a:bodyPr/>
          <a:lstStyle/>
          <a:p>
            <a:r>
              <a:rPr lang="en-US" smtClean="0"/>
              <a:t>Hydrology 2014</a:t>
            </a:r>
            <a:endParaRPr lang="en-US"/>
          </a:p>
        </p:txBody>
      </p:sp>
      <p:sp>
        <p:nvSpPr>
          <p:cNvPr id="5" name="Slide Number Placeholder 4"/>
          <p:cNvSpPr>
            <a:spLocks noGrp="1"/>
          </p:cNvSpPr>
          <p:nvPr>
            <p:ph type="sldNum" sz="quarter" idx="12"/>
          </p:nvPr>
        </p:nvSpPr>
        <p:spPr/>
        <p:txBody>
          <a:bodyPr/>
          <a:lstStyle/>
          <a:p>
            <a:fld id="{D52E75EF-0962-46B2-8C21-C0889BAC0DFA}"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5CD2F-700B-4CE9-ABE3-E29BFEC31295}" type="datetime1">
              <a:rPr lang="en-US" smtClean="0"/>
              <a:pPr/>
              <a:t>9/14/2014</a:t>
            </a:fld>
            <a:endParaRPr lang="en-US"/>
          </a:p>
        </p:txBody>
      </p:sp>
      <p:sp>
        <p:nvSpPr>
          <p:cNvPr id="3" name="Footer Placeholder 2"/>
          <p:cNvSpPr>
            <a:spLocks noGrp="1"/>
          </p:cNvSpPr>
          <p:nvPr>
            <p:ph type="ftr" sz="quarter" idx="11"/>
          </p:nvPr>
        </p:nvSpPr>
        <p:spPr/>
        <p:txBody>
          <a:bodyPr/>
          <a:lstStyle/>
          <a:p>
            <a:r>
              <a:rPr lang="en-US" smtClean="0"/>
              <a:t>Hydrology 2014</a:t>
            </a:r>
            <a:endParaRPr lang="en-US"/>
          </a:p>
        </p:txBody>
      </p:sp>
      <p:sp>
        <p:nvSpPr>
          <p:cNvPr id="4" name="Slide Number Placeholder 3"/>
          <p:cNvSpPr>
            <a:spLocks noGrp="1"/>
          </p:cNvSpPr>
          <p:nvPr>
            <p:ph type="sldNum" sz="quarter" idx="12"/>
          </p:nvPr>
        </p:nvSpPr>
        <p:spPr/>
        <p:txBody>
          <a:bodyPr/>
          <a:lstStyle/>
          <a:p>
            <a:fld id="{D52E75EF-0962-46B2-8C21-C0889BAC0DFA}" type="slidenum">
              <a:rPr lang="en-US" smtClean="0"/>
              <a:pPr/>
              <a:t>‹#›</a:t>
            </a:fld>
            <a:endParaRPr lang="en-US"/>
          </a:p>
        </p:txBody>
      </p:sp>
      <p:sp>
        <p:nvSpPr>
          <p:cNvPr id="5" name="Freeform 17"/>
          <p:cNvSpPr>
            <a:spLocks noChangeAspect="1" noEditPoints="1"/>
          </p:cNvSpPr>
          <p:nvPr userDrawn="1"/>
        </p:nvSpPr>
        <p:spPr bwMode="auto">
          <a:xfrm>
            <a:off x="1" y="0"/>
            <a:ext cx="1118052" cy="4114800"/>
          </a:xfrm>
          <a:custGeom>
            <a:avLst/>
            <a:gdLst>
              <a:gd name="T0" fmla="*/ 217 w 358"/>
              <a:gd name="T1" fmla="*/ 645 h 1327"/>
              <a:gd name="T2" fmla="*/ 113 w 358"/>
              <a:gd name="T3" fmla="*/ 511 h 1327"/>
              <a:gd name="T4" fmla="*/ 162 w 358"/>
              <a:gd name="T5" fmla="*/ 454 h 1327"/>
              <a:gd name="T6" fmla="*/ 216 w 358"/>
              <a:gd name="T7" fmla="*/ 356 h 1327"/>
              <a:gd name="T8" fmla="*/ 228 w 358"/>
              <a:gd name="T9" fmla="*/ 146 h 1327"/>
              <a:gd name="T10" fmla="*/ 171 w 358"/>
              <a:gd name="T11" fmla="*/ 11 h 1327"/>
              <a:gd name="T12" fmla="*/ 64 w 358"/>
              <a:gd name="T13" fmla="*/ 139 h 1327"/>
              <a:gd name="T14" fmla="*/ 58 w 358"/>
              <a:gd name="T15" fmla="*/ 365 h 1327"/>
              <a:gd name="T16" fmla="*/ 8 w 358"/>
              <a:gd name="T17" fmla="*/ 475 h 1327"/>
              <a:gd name="T18" fmla="*/ 32 w 358"/>
              <a:gd name="T19" fmla="*/ 585 h 1327"/>
              <a:gd name="T20" fmla="*/ 79 w 358"/>
              <a:gd name="T21" fmla="*/ 542 h 1327"/>
              <a:gd name="T22" fmla="*/ 115 w 358"/>
              <a:gd name="T23" fmla="*/ 645 h 1327"/>
              <a:gd name="T24" fmla="*/ 23 w 358"/>
              <a:gd name="T25" fmla="*/ 852 h 1327"/>
              <a:gd name="T26" fmla="*/ 64 w 358"/>
              <a:gd name="T27" fmla="*/ 907 h 1327"/>
              <a:gd name="T28" fmla="*/ 110 w 358"/>
              <a:gd name="T29" fmla="*/ 930 h 1327"/>
              <a:gd name="T30" fmla="*/ 111 w 358"/>
              <a:gd name="T31" fmla="*/ 915 h 1327"/>
              <a:gd name="T32" fmla="*/ 80 w 358"/>
              <a:gd name="T33" fmla="*/ 764 h 1327"/>
              <a:gd name="T34" fmla="*/ 179 w 358"/>
              <a:gd name="T35" fmla="*/ 983 h 1327"/>
              <a:gd name="T36" fmla="*/ 108 w 358"/>
              <a:gd name="T37" fmla="*/ 991 h 1327"/>
              <a:gd name="T38" fmla="*/ 8 w 358"/>
              <a:gd name="T39" fmla="*/ 959 h 1327"/>
              <a:gd name="T40" fmla="*/ 58 w 358"/>
              <a:gd name="T41" fmla="*/ 1009 h 1327"/>
              <a:gd name="T42" fmla="*/ 195 w 358"/>
              <a:gd name="T43" fmla="*/ 1049 h 1327"/>
              <a:gd name="T44" fmla="*/ 53 w 358"/>
              <a:gd name="T45" fmla="*/ 1281 h 1327"/>
              <a:gd name="T46" fmla="*/ 45 w 358"/>
              <a:gd name="T47" fmla="*/ 1265 h 1327"/>
              <a:gd name="T48" fmla="*/ 62 w 358"/>
              <a:gd name="T49" fmla="*/ 1263 h 1327"/>
              <a:gd name="T50" fmla="*/ 118 w 358"/>
              <a:gd name="T51" fmla="*/ 1202 h 1327"/>
              <a:gd name="T52" fmla="*/ 94 w 358"/>
              <a:gd name="T53" fmla="*/ 1137 h 1327"/>
              <a:gd name="T54" fmla="*/ 46 w 358"/>
              <a:gd name="T55" fmla="*/ 1118 h 1327"/>
              <a:gd name="T56" fmla="*/ 8 w 358"/>
              <a:gd name="T57" fmla="*/ 1287 h 1327"/>
              <a:gd name="T58" fmla="*/ 64 w 358"/>
              <a:gd name="T59" fmla="*/ 1314 h 1327"/>
              <a:gd name="T60" fmla="*/ 227 w 358"/>
              <a:gd name="T61" fmla="*/ 1086 h 1327"/>
              <a:gd name="T62" fmla="*/ 293 w 358"/>
              <a:gd name="T63" fmla="*/ 932 h 1327"/>
              <a:gd name="T64" fmla="*/ 91 w 358"/>
              <a:gd name="T65" fmla="*/ 390 h 1327"/>
              <a:gd name="T66" fmla="*/ 85 w 358"/>
              <a:gd name="T67" fmla="*/ 235 h 1327"/>
              <a:gd name="T68" fmla="*/ 118 w 358"/>
              <a:gd name="T69" fmla="*/ 153 h 1327"/>
              <a:gd name="T70" fmla="*/ 198 w 358"/>
              <a:gd name="T71" fmla="*/ 133 h 1327"/>
              <a:gd name="T72" fmla="*/ 149 w 358"/>
              <a:gd name="T73" fmla="*/ 326 h 1327"/>
              <a:gd name="T74" fmla="*/ 276 w 358"/>
              <a:gd name="T75" fmla="*/ 881 h 1327"/>
              <a:gd name="T76" fmla="*/ 204 w 358"/>
              <a:gd name="T77" fmla="*/ 975 h 1327"/>
              <a:gd name="T78" fmla="*/ 232 w 358"/>
              <a:gd name="T79" fmla="*/ 752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8" h="1327">
                <a:moveTo>
                  <a:pt x="300" y="711"/>
                </a:moveTo>
                <a:cubicBezTo>
                  <a:pt x="278" y="678"/>
                  <a:pt x="252" y="656"/>
                  <a:pt x="217" y="645"/>
                </a:cubicBezTo>
                <a:cubicBezTo>
                  <a:pt x="174" y="631"/>
                  <a:pt x="138" y="640"/>
                  <a:pt x="138" y="640"/>
                </a:cubicBezTo>
                <a:cubicBezTo>
                  <a:pt x="113" y="511"/>
                  <a:pt x="113" y="511"/>
                  <a:pt x="113" y="511"/>
                </a:cubicBezTo>
                <a:cubicBezTo>
                  <a:pt x="122" y="502"/>
                  <a:pt x="130" y="493"/>
                  <a:pt x="139" y="483"/>
                </a:cubicBezTo>
                <a:cubicBezTo>
                  <a:pt x="147" y="474"/>
                  <a:pt x="155" y="464"/>
                  <a:pt x="162" y="454"/>
                </a:cubicBezTo>
                <a:cubicBezTo>
                  <a:pt x="171" y="441"/>
                  <a:pt x="171" y="441"/>
                  <a:pt x="171" y="441"/>
                </a:cubicBezTo>
                <a:cubicBezTo>
                  <a:pt x="189" y="414"/>
                  <a:pt x="204" y="386"/>
                  <a:pt x="216" y="356"/>
                </a:cubicBezTo>
                <a:cubicBezTo>
                  <a:pt x="235" y="306"/>
                  <a:pt x="245" y="244"/>
                  <a:pt x="237" y="191"/>
                </a:cubicBezTo>
                <a:cubicBezTo>
                  <a:pt x="235" y="176"/>
                  <a:pt x="232" y="162"/>
                  <a:pt x="228" y="146"/>
                </a:cubicBezTo>
                <a:cubicBezTo>
                  <a:pt x="218" y="111"/>
                  <a:pt x="206" y="77"/>
                  <a:pt x="191" y="44"/>
                </a:cubicBezTo>
                <a:cubicBezTo>
                  <a:pt x="185" y="33"/>
                  <a:pt x="181" y="19"/>
                  <a:pt x="171" y="11"/>
                </a:cubicBezTo>
                <a:cubicBezTo>
                  <a:pt x="158" y="0"/>
                  <a:pt x="139" y="7"/>
                  <a:pt x="128" y="17"/>
                </a:cubicBezTo>
                <a:cubicBezTo>
                  <a:pt x="93" y="46"/>
                  <a:pt x="77" y="98"/>
                  <a:pt x="64" y="139"/>
                </a:cubicBezTo>
                <a:cubicBezTo>
                  <a:pt x="58" y="157"/>
                  <a:pt x="54" y="175"/>
                  <a:pt x="52" y="194"/>
                </a:cubicBezTo>
                <a:cubicBezTo>
                  <a:pt x="46" y="251"/>
                  <a:pt x="49" y="308"/>
                  <a:pt x="58" y="365"/>
                </a:cubicBezTo>
                <a:cubicBezTo>
                  <a:pt x="61" y="380"/>
                  <a:pt x="66" y="396"/>
                  <a:pt x="69" y="411"/>
                </a:cubicBezTo>
                <a:cubicBezTo>
                  <a:pt x="69" y="411"/>
                  <a:pt x="39" y="442"/>
                  <a:pt x="8" y="475"/>
                </a:cubicBezTo>
                <a:cubicBezTo>
                  <a:pt x="8" y="610"/>
                  <a:pt x="8" y="610"/>
                  <a:pt x="8" y="610"/>
                </a:cubicBezTo>
                <a:cubicBezTo>
                  <a:pt x="16" y="602"/>
                  <a:pt x="24" y="593"/>
                  <a:pt x="32" y="585"/>
                </a:cubicBezTo>
                <a:cubicBezTo>
                  <a:pt x="43" y="574"/>
                  <a:pt x="55" y="564"/>
                  <a:pt x="66" y="553"/>
                </a:cubicBezTo>
                <a:cubicBezTo>
                  <a:pt x="71" y="549"/>
                  <a:pt x="75" y="545"/>
                  <a:pt x="79" y="542"/>
                </a:cubicBezTo>
                <a:cubicBezTo>
                  <a:pt x="83" y="538"/>
                  <a:pt x="88" y="534"/>
                  <a:pt x="92" y="530"/>
                </a:cubicBezTo>
                <a:cubicBezTo>
                  <a:pt x="97" y="552"/>
                  <a:pt x="116" y="644"/>
                  <a:pt x="115" y="645"/>
                </a:cubicBezTo>
                <a:cubicBezTo>
                  <a:pt x="88" y="655"/>
                  <a:pt x="64" y="673"/>
                  <a:pt x="42" y="701"/>
                </a:cubicBezTo>
                <a:cubicBezTo>
                  <a:pt x="10" y="743"/>
                  <a:pt x="0" y="803"/>
                  <a:pt x="23" y="852"/>
                </a:cubicBezTo>
                <a:cubicBezTo>
                  <a:pt x="30" y="866"/>
                  <a:pt x="39" y="882"/>
                  <a:pt x="50" y="893"/>
                </a:cubicBezTo>
                <a:cubicBezTo>
                  <a:pt x="54" y="898"/>
                  <a:pt x="59" y="903"/>
                  <a:pt x="64" y="907"/>
                </a:cubicBezTo>
                <a:cubicBezTo>
                  <a:pt x="74" y="915"/>
                  <a:pt x="84" y="920"/>
                  <a:pt x="95" y="925"/>
                </a:cubicBezTo>
                <a:cubicBezTo>
                  <a:pt x="100" y="927"/>
                  <a:pt x="105" y="930"/>
                  <a:pt x="110" y="930"/>
                </a:cubicBezTo>
                <a:cubicBezTo>
                  <a:pt x="114" y="930"/>
                  <a:pt x="118" y="926"/>
                  <a:pt x="118" y="923"/>
                </a:cubicBezTo>
                <a:cubicBezTo>
                  <a:pt x="118" y="919"/>
                  <a:pt x="114" y="916"/>
                  <a:pt x="111" y="915"/>
                </a:cubicBezTo>
                <a:cubicBezTo>
                  <a:pt x="96" y="908"/>
                  <a:pt x="82" y="897"/>
                  <a:pt x="70" y="883"/>
                </a:cubicBezTo>
                <a:cubicBezTo>
                  <a:pt x="40" y="847"/>
                  <a:pt x="51" y="796"/>
                  <a:pt x="80" y="764"/>
                </a:cubicBezTo>
                <a:cubicBezTo>
                  <a:pt x="96" y="747"/>
                  <a:pt x="113" y="736"/>
                  <a:pt x="131" y="730"/>
                </a:cubicBezTo>
                <a:cubicBezTo>
                  <a:pt x="179" y="983"/>
                  <a:pt x="179" y="983"/>
                  <a:pt x="179" y="983"/>
                </a:cubicBezTo>
                <a:cubicBezTo>
                  <a:pt x="170" y="986"/>
                  <a:pt x="164" y="987"/>
                  <a:pt x="155" y="988"/>
                </a:cubicBezTo>
                <a:cubicBezTo>
                  <a:pt x="140" y="991"/>
                  <a:pt x="124" y="992"/>
                  <a:pt x="108" y="991"/>
                </a:cubicBezTo>
                <a:cubicBezTo>
                  <a:pt x="87" y="990"/>
                  <a:pt x="67" y="985"/>
                  <a:pt x="47" y="978"/>
                </a:cubicBezTo>
                <a:cubicBezTo>
                  <a:pt x="33" y="973"/>
                  <a:pt x="21" y="967"/>
                  <a:pt x="8" y="959"/>
                </a:cubicBezTo>
                <a:cubicBezTo>
                  <a:pt x="8" y="989"/>
                  <a:pt x="8" y="989"/>
                  <a:pt x="8" y="989"/>
                </a:cubicBezTo>
                <a:cubicBezTo>
                  <a:pt x="24" y="998"/>
                  <a:pt x="41" y="1004"/>
                  <a:pt x="58" y="1009"/>
                </a:cubicBezTo>
                <a:cubicBezTo>
                  <a:pt x="126" y="1026"/>
                  <a:pt x="184" y="1006"/>
                  <a:pt x="184" y="1006"/>
                </a:cubicBezTo>
                <a:cubicBezTo>
                  <a:pt x="184" y="1006"/>
                  <a:pt x="195" y="1047"/>
                  <a:pt x="195" y="1049"/>
                </a:cubicBezTo>
                <a:cubicBezTo>
                  <a:pt x="209" y="1114"/>
                  <a:pt x="236" y="1204"/>
                  <a:pt x="188" y="1260"/>
                </a:cubicBezTo>
                <a:cubicBezTo>
                  <a:pt x="157" y="1295"/>
                  <a:pt x="93" y="1307"/>
                  <a:pt x="53" y="1281"/>
                </a:cubicBezTo>
                <a:cubicBezTo>
                  <a:pt x="46" y="1277"/>
                  <a:pt x="42" y="1271"/>
                  <a:pt x="40" y="1264"/>
                </a:cubicBezTo>
                <a:cubicBezTo>
                  <a:pt x="42" y="1264"/>
                  <a:pt x="43" y="1265"/>
                  <a:pt x="45" y="1265"/>
                </a:cubicBezTo>
                <a:cubicBezTo>
                  <a:pt x="50" y="1265"/>
                  <a:pt x="54" y="1264"/>
                  <a:pt x="58" y="1263"/>
                </a:cubicBezTo>
                <a:cubicBezTo>
                  <a:pt x="59" y="1263"/>
                  <a:pt x="61" y="1263"/>
                  <a:pt x="62" y="1263"/>
                </a:cubicBezTo>
                <a:cubicBezTo>
                  <a:pt x="80" y="1258"/>
                  <a:pt x="94" y="1248"/>
                  <a:pt x="105" y="1234"/>
                </a:cubicBezTo>
                <a:cubicBezTo>
                  <a:pt x="112" y="1226"/>
                  <a:pt x="116" y="1215"/>
                  <a:pt x="118" y="1202"/>
                </a:cubicBezTo>
                <a:cubicBezTo>
                  <a:pt x="118" y="1199"/>
                  <a:pt x="119" y="1195"/>
                  <a:pt x="119" y="1192"/>
                </a:cubicBezTo>
                <a:cubicBezTo>
                  <a:pt x="119" y="1170"/>
                  <a:pt x="109" y="1151"/>
                  <a:pt x="94" y="1137"/>
                </a:cubicBezTo>
                <a:cubicBezTo>
                  <a:pt x="90" y="1133"/>
                  <a:pt x="84" y="1129"/>
                  <a:pt x="79" y="1126"/>
                </a:cubicBezTo>
                <a:cubicBezTo>
                  <a:pt x="69" y="1121"/>
                  <a:pt x="58" y="1118"/>
                  <a:pt x="46" y="1118"/>
                </a:cubicBezTo>
                <a:cubicBezTo>
                  <a:pt x="32" y="1118"/>
                  <a:pt x="19" y="1122"/>
                  <a:pt x="8" y="1129"/>
                </a:cubicBezTo>
                <a:cubicBezTo>
                  <a:pt x="8" y="1287"/>
                  <a:pt x="8" y="1287"/>
                  <a:pt x="8" y="1287"/>
                </a:cubicBezTo>
                <a:cubicBezTo>
                  <a:pt x="10" y="1288"/>
                  <a:pt x="11" y="1290"/>
                  <a:pt x="13" y="1291"/>
                </a:cubicBezTo>
                <a:cubicBezTo>
                  <a:pt x="28" y="1302"/>
                  <a:pt x="46" y="1309"/>
                  <a:pt x="64" y="1314"/>
                </a:cubicBezTo>
                <a:cubicBezTo>
                  <a:pt x="111" y="1327"/>
                  <a:pt x="171" y="1314"/>
                  <a:pt x="206" y="1278"/>
                </a:cubicBezTo>
                <a:cubicBezTo>
                  <a:pt x="253" y="1228"/>
                  <a:pt x="243" y="1158"/>
                  <a:pt x="227" y="1086"/>
                </a:cubicBezTo>
                <a:cubicBezTo>
                  <a:pt x="224" y="1070"/>
                  <a:pt x="208" y="999"/>
                  <a:pt x="209" y="996"/>
                </a:cubicBezTo>
                <a:cubicBezTo>
                  <a:pt x="243" y="981"/>
                  <a:pt x="271" y="960"/>
                  <a:pt x="293" y="932"/>
                </a:cubicBezTo>
                <a:cubicBezTo>
                  <a:pt x="358" y="846"/>
                  <a:pt x="329" y="753"/>
                  <a:pt x="300" y="711"/>
                </a:cubicBezTo>
                <a:close/>
                <a:moveTo>
                  <a:pt x="91" y="390"/>
                </a:moveTo>
                <a:cubicBezTo>
                  <a:pt x="89" y="385"/>
                  <a:pt x="80" y="354"/>
                  <a:pt x="79" y="332"/>
                </a:cubicBezTo>
                <a:cubicBezTo>
                  <a:pt x="76" y="299"/>
                  <a:pt x="78" y="267"/>
                  <a:pt x="85" y="235"/>
                </a:cubicBezTo>
                <a:cubicBezTo>
                  <a:pt x="88" y="224"/>
                  <a:pt x="91" y="213"/>
                  <a:pt x="95" y="202"/>
                </a:cubicBezTo>
                <a:cubicBezTo>
                  <a:pt x="101" y="185"/>
                  <a:pt x="109" y="168"/>
                  <a:pt x="118" y="153"/>
                </a:cubicBezTo>
                <a:cubicBezTo>
                  <a:pt x="130" y="132"/>
                  <a:pt x="146" y="121"/>
                  <a:pt x="166" y="118"/>
                </a:cubicBezTo>
                <a:cubicBezTo>
                  <a:pt x="180" y="118"/>
                  <a:pt x="191" y="123"/>
                  <a:pt x="198" y="133"/>
                </a:cubicBezTo>
                <a:cubicBezTo>
                  <a:pt x="214" y="156"/>
                  <a:pt x="210" y="188"/>
                  <a:pt x="204" y="214"/>
                </a:cubicBezTo>
                <a:cubicBezTo>
                  <a:pt x="195" y="255"/>
                  <a:pt x="176" y="294"/>
                  <a:pt x="149" y="326"/>
                </a:cubicBezTo>
                <a:cubicBezTo>
                  <a:pt x="113" y="371"/>
                  <a:pt x="92" y="388"/>
                  <a:pt x="91" y="390"/>
                </a:cubicBezTo>
                <a:close/>
                <a:moveTo>
                  <a:pt x="276" y="881"/>
                </a:moveTo>
                <a:cubicBezTo>
                  <a:pt x="272" y="896"/>
                  <a:pt x="266" y="911"/>
                  <a:pt x="258" y="924"/>
                </a:cubicBezTo>
                <a:cubicBezTo>
                  <a:pt x="240" y="952"/>
                  <a:pt x="204" y="975"/>
                  <a:pt x="204" y="975"/>
                </a:cubicBezTo>
                <a:cubicBezTo>
                  <a:pt x="155" y="726"/>
                  <a:pt x="155" y="726"/>
                  <a:pt x="155" y="726"/>
                </a:cubicBezTo>
                <a:cubicBezTo>
                  <a:pt x="184" y="726"/>
                  <a:pt x="210" y="735"/>
                  <a:pt x="232" y="752"/>
                </a:cubicBezTo>
                <a:cubicBezTo>
                  <a:pt x="270" y="781"/>
                  <a:pt x="288" y="835"/>
                  <a:pt x="276" y="881"/>
                </a:cubicBezTo>
                <a:close/>
              </a:path>
            </a:pathLst>
          </a:custGeom>
          <a:gradFill>
            <a:gsLst>
              <a:gs pos="20000">
                <a:schemeClr val="accent1">
                  <a:lumMod val="20000"/>
                </a:schemeClr>
              </a:gs>
              <a:gs pos="100000">
                <a:schemeClr val="accent1">
                  <a:lumMod val="75000"/>
                </a:schemeClr>
              </a:gs>
            </a:gsLst>
            <a:lin ang="0" scaled="1"/>
          </a:gradFill>
          <a:ln>
            <a:noFill/>
          </a:ln>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6966F1A-4170-46D7-9A30-EC269D20317E}" type="datetime1">
              <a:rPr lang="en-US" smtClean="0"/>
              <a:pPr/>
              <a:t>9/14/2014</a:t>
            </a:fld>
            <a:endParaRPr lang="en-US"/>
          </a:p>
        </p:txBody>
      </p:sp>
      <p:sp>
        <p:nvSpPr>
          <p:cNvPr id="6" name="Footer Placeholder 5"/>
          <p:cNvSpPr>
            <a:spLocks noGrp="1"/>
          </p:cNvSpPr>
          <p:nvPr>
            <p:ph type="ftr" sz="quarter" idx="11"/>
          </p:nvPr>
        </p:nvSpPr>
        <p:spPr/>
        <p:txBody>
          <a:bodyPr/>
          <a:lstStyle/>
          <a:p>
            <a:r>
              <a:rPr lang="en-US" smtClean="0"/>
              <a:t>Hydrology 2014</a:t>
            </a:r>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EC75222E-70B4-479F-9D96-63AC392C4353}" type="datetimeFigureOut">
              <a:rPr lang="en-US" smtClean="0"/>
              <a:pPr/>
              <a:t>9/14/2014</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0A78C005-3A9B-45B4-A066-BDAFDA1001D9}" type="slidenum">
              <a:rPr lang="en-US" smtClean="0"/>
              <a:pPr/>
              <a:t>‹#›</a:t>
            </a:fld>
            <a:endParaRPr lang="en-US"/>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0DC917D-7CC0-4EA3-89D8-337D6138D97A}" type="datetime1">
              <a:rPr lang="en-US" smtClean="0"/>
              <a:pPr/>
              <a:t>9/14/2014</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Hydrology 2014</a:t>
            </a:r>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52E75EF-0962-46B2-8C21-C0889BAC0D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wipe dir="d"/>
  </p:transition>
  <p:timing>
    <p:tnLst>
      <p:par>
        <p:cTn id="1" dur="indefinite" restart="never" nodeType="tmRoot"/>
      </p:par>
    </p:tnLst>
  </p:timing>
  <p:hf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EEB39-BB94-445A-8C42-611A39E70A0B}" type="datetimeFigureOut">
              <a:rPr lang="en-US" smtClean="0"/>
              <a:pPr/>
              <a:t>9/14/2014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E3C37E-385A-4995-A84A-351A2B1055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D6CDC3-AE0A-4D0A-924D-9CB656518277}" type="datetimeFigureOut">
              <a:rPr lang="en-US" smtClean="0"/>
              <a:pPr/>
              <a:t>9/14/2014</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17912-960D-4329-B781-D2363C3A26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wipe dir="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diagramData" Target="../diagrams/data10.xml"/><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image" Target="../media/image19.jpeg"/><Relationship Id="rId1" Type="http://schemas.openxmlformats.org/officeDocument/2006/relationships/slideLayout" Target="../slideLayouts/slideLayout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2.jpeg"/><Relationship Id="rId7" Type="http://schemas.openxmlformats.org/officeDocument/2006/relationships/diagramColors" Target="../diagrams/colors14.xml"/><Relationship Id="rId2" Type="http://schemas.openxmlformats.org/officeDocument/2006/relationships/slideLayout" Target="../slideLayouts/slideLayout8.xml"/><Relationship Id="rId1" Type="http://schemas.openxmlformats.org/officeDocument/2006/relationships/vmlDrawing" Target="../drawings/vmlDrawing5.v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6.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3.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5.jpeg"/><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52000" r="-5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2390"/>
            <a:ext cx="10769600" cy="1673352"/>
          </a:xfrm>
          <a:solidFill>
            <a:schemeClr val="accent1">
              <a:lumMod val="75000"/>
            </a:schemeClr>
          </a:solidFill>
        </p:spPr>
        <p:txBody>
          <a:bodyPr anchor="t">
            <a:noAutofit/>
          </a:bodyPr>
          <a:lstStyle/>
          <a:p>
            <a:r>
              <a:rPr lang="en-US" sz="2800" dirty="0" smtClean="0">
                <a:solidFill>
                  <a:srgbClr val="002060"/>
                </a:solidFill>
                <a:latin typeface="Baskerville Old Face" pitchFamily="18" charset="0"/>
              </a:rPr>
              <a:t>Surajit </a:t>
            </a:r>
            <a:r>
              <a:rPr lang="en-US" sz="2800" dirty="0" err="1" smtClean="0">
                <a:solidFill>
                  <a:srgbClr val="002060"/>
                </a:solidFill>
                <a:latin typeface="Baskerville Old Face" pitchFamily="18" charset="0"/>
              </a:rPr>
              <a:t>Chattopadhyay</a:t>
            </a:r>
            <a:r>
              <a:rPr lang="en-US" sz="2800" baseline="30000" dirty="0" smtClean="0">
                <a:solidFill>
                  <a:srgbClr val="002060"/>
                </a:solidFill>
                <a:latin typeface="Baskerville Old Face" pitchFamily="18" charset="0"/>
              </a:rPr>
              <a:t/>
            </a:r>
            <a:br>
              <a:rPr lang="en-US" sz="2800" baseline="30000" dirty="0" smtClean="0">
                <a:solidFill>
                  <a:srgbClr val="002060"/>
                </a:solidFill>
                <a:latin typeface="Baskerville Old Face" pitchFamily="18" charset="0"/>
              </a:rPr>
            </a:br>
            <a:r>
              <a:rPr lang="en-US" sz="2800" dirty="0" err="1" smtClean="0">
                <a:solidFill>
                  <a:srgbClr val="002060"/>
                </a:solidFill>
                <a:latin typeface="Baskerville Old Face" pitchFamily="18" charset="0"/>
              </a:rPr>
              <a:t>Pailan</a:t>
            </a:r>
            <a:r>
              <a:rPr lang="en-US" sz="2800" dirty="0" smtClean="0">
                <a:solidFill>
                  <a:srgbClr val="002060"/>
                </a:solidFill>
                <a:latin typeface="Baskerville Old Face" pitchFamily="18" charset="0"/>
              </a:rPr>
              <a:t> College of Management and Technology,  Kolkata, </a:t>
            </a:r>
            <a:r>
              <a:rPr lang="en-US" sz="2800" baseline="30000" dirty="0" smtClean="0">
                <a:solidFill>
                  <a:srgbClr val="002060"/>
                </a:solidFill>
                <a:latin typeface="Baskerville Old Face" pitchFamily="18" charset="0"/>
              </a:rPr>
              <a:t> </a:t>
            </a:r>
            <a:r>
              <a:rPr lang="en-US" sz="2800" dirty="0" smtClean="0">
                <a:solidFill>
                  <a:srgbClr val="002060"/>
                </a:solidFill>
                <a:latin typeface="Baskerville Old Face" pitchFamily="18" charset="0"/>
              </a:rPr>
              <a:t>India </a:t>
            </a:r>
            <a:br>
              <a:rPr lang="en-US" sz="2800" dirty="0" smtClean="0">
                <a:solidFill>
                  <a:srgbClr val="002060"/>
                </a:solidFill>
                <a:latin typeface="Baskerville Old Face" pitchFamily="18" charset="0"/>
              </a:rPr>
            </a:br>
            <a:r>
              <a:rPr lang="en-US" sz="2800" dirty="0" smtClean="0">
                <a:solidFill>
                  <a:srgbClr val="002060"/>
                </a:solidFill>
                <a:latin typeface="Baskerville Old Face" pitchFamily="18" charset="0"/>
              </a:rPr>
              <a:t>Email: surajitchatto@outlook.com</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
            </a:r>
            <a:br>
              <a:rPr lang="en-US" sz="4000" dirty="0" smtClean="0">
                <a:solidFill>
                  <a:srgbClr val="002060"/>
                </a:solidFill>
              </a:rPr>
            </a:br>
            <a:r>
              <a:rPr lang="en-US" sz="2800" dirty="0" smtClean="0">
                <a:latin typeface="Baskerville Old Face" pitchFamily="18" charset="0"/>
              </a:rPr>
              <a:t/>
            </a:r>
            <a:br>
              <a:rPr lang="en-US" sz="2800" dirty="0" smtClean="0">
                <a:latin typeface="Baskerville Old Face" pitchFamily="18" charset="0"/>
              </a:rPr>
            </a:br>
            <a:endParaRPr lang="en-US" sz="2800" dirty="0">
              <a:ln w="18000">
                <a:noFill/>
                <a:prstDash val="solid"/>
                <a:miter lim="800000"/>
              </a:ln>
              <a:effectLst>
                <a:outerShdw blurRad="25500" dist="23000" dir="7020000" algn="tl">
                  <a:srgbClr val="000000">
                    <a:alpha val="50000"/>
                  </a:srgbClr>
                </a:outerShdw>
              </a:effectLst>
            </a:endParaRPr>
          </a:p>
        </p:txBody>
      </p:sp>
      <p:sp>
        <p:nvSpPr>
          <p:cNvPr id="4" name="Subtitle 3"/>
          <p:cNvSpPr>
            <a:spLocks noGrp="1"/>
          </p:cNvSpPr>
          <p:nvPr>
            <p:ph type="subTitle" idx="1"/>
          </p:nvPr>
        </p:nvSpPr>
        <p:spPr>
          <a:xfrm>
            <a:off x="914400" y="575187"/>
            <a:ext cx="10769600" cy="1991032"/>
          </a:xfrm>
          <a:noFill/>
        </p:spPr>
        <p:txBody>
          <a:bodyPr anchor="t">
            <a:noAutofit/>
          </a:bodyPr>
          <a:lstStyle/>
          <a:p>
            <a:r>
              <a:rPr lang="en-US" sz="4400" b="1" dirty="0" smtClean="0">
                <a:solidFill>
                  <a:srgbClr val="002060"/>
                </a:solidFill>
                <a:latin typeface="Baskerville Old Face" pitchFamily="18" charset="0"/>
                <a:ea typeface="+mj-ea"/>
                <a:cs typeface="+mj-cs"/>
              </a:rPr>
              <a:t>Investigating  an association between sunspot numbers and summer-monsoon rainfall in India</a:t>
            </a:r>
          </a:p>
        </p:txBody>
      </p:sp>
      <p:sp>
        <p:nvSpPr>
          <p:cNvPr id="5" name="Rectangle 4"/>
          <p:cNvSpPr/>
          <p:nvPr/>
        </p:nvSpPr>
        <p:spPr>
          <a:xfrm>
            <a:off x="5112774" y="5356574"/>
            <a:ext cx="6096000" cy="1015663"/>
          </a:xfrm>
          <a:prstGeom prst="rect">
            <a:avLst/>
          </a:prstGeom>
        </p:spPr>
        <p:txBody>
          <a:bodyPr>
            <a:spAutoFit/>
          </a:bodyPr>
          <a:lstStyle/>
          <a:p>
            <a:pPr algn="r"/>
            <a:r>
              <a:rPr lang="en-US" sz="2000" b="1" dirty="0" smtClean="0">
                <a:solidFill>
                  <a:schemeClr val="bg1"/>
                </a:solidFill>
              </a:rPr>
              <a:t>3rd International Conference on</a:t>
            </a:r>
          </a:p>
          <a:p>
            <a:pPr algn="r"/>
            <a:r>
              <a:rPr lang="en-US" sz="2000" b="1" dirty="0" smtClean="0">
                <a:solidFill>
                  <a:schemeClr val="bg1"/>
                </a:solidFill>
              </a:rPr>
              <a:t>Hydrology &amp; Meteorology</a:t>
            </a:r>
          </a:p>
          <a:p>
            <a:pPr algn="r"/>
            <a:r>
              <a:rPr lang="en-US" sz="2000" b="1" dirty="0" smtClean="0">
                <a:solidFill>
                  <a:schemeClr val="bg1"/>
                </a:solidFill>
              </a:rPr>
              <a:t>September 15-16, 2014, HICC, Hyderabad, India</a:t>
            </a:r>
            <a:endParaRPr lang="en-US" sz="2000" b="1" dirty="0">
              <a:solidFill>
                <a:schemeClr val="bg1"/>
              </a:solidFill>
            </a:endParaRPr>
          </a:p>
        </p:txBody>
      </p:sp>
    </p:spTree>
    <p:extLst>
      <p:ext uri="{BB962C8B-B14F-4D97-AF65-F5344CB8AC3E}">
        <p14:creationId xmlns:p14="http://schemas.microsoft.com/office/powerpoint/2010/main" xmlns="" val="2437255608"/>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862191"/>
          </a:xfrm>
        </p:spPr>
        <p:txBody>
          <a:bodyPr/>
          <a:lstStyle/>
          <a:p>
            <a:pPr algn="ctr"/>
            <a:r>
              <a:rPr lang="en-US" dirty="0" smtClean="0"/>
              <a:t>Purpose of the present paper</a:t>
            </a:r>
            <a:endParaRPr lang="en-US" dirty="0"/>
          </a:p>
        </p:txBody>
      </p:sp>
      <p:graphicFrame>
        <p:nvGraphicFramePr>
          <p:cNvPr id="7" name="Content Placeholder 6"/>
          <p:cNvGraphicFramePr>
            <a:graphicFrameLocks noGrp="1"/>
          </p:cNvGraphicFramePr>
          <p:nvPr>
            <p:ph idx="1"/>
          </p:nvPr>
        </p:nvGraphicFramePr>
        <p:xfrm>
          <a:off x="609600" y="1775192"/>
          <a:ext cx="109728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9707405-179D-4863-8E3E-50BBD957152E}" type="datetime1">
              <a:rPr lang="en-US" smtClean="0"/>
              <a:pPr/>
              <a:t>9/14/2014</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10</a:t>
            </a:fld>
            <a:endParaRPr lang="en-US"/>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198124"/>
            <a:ext cx="9448800" cy="509803"/>
          </a:xfrm>
        </p:spPr>
        <p:txBody>
          <a:bodyPr anchor="t">
            <a:normAutofit fontScale="90000"/>
          </a:bodyPr>
          <a:lstStyle/>
          <a:p>
            <a:pPr algn="ctr"/>
            <a:r>
              <a:rPr lang="en-US" dirty="0" smtClean="0">
                <a:solidFill>
                  <a:schemeClr val="bg1"/>
                </a:solidFill>
              </a:rPr>
              <a:t>Autocorrelation function</a:t>
            </a:r>
            <a:endParaRPr lang="en-US" dirty="0">
              <a:solidFill>
                <a:schemeClr val="bg1"/>
              </a:solidFill>
            </a:endParaRPr>
          </a:p>
        </p:txBody>
      </p:sp>
      <p:sp>
        <p:nvSpPr>
          <p:cNvPr id="2" name="Date Placeholder 1"/>
          <p:cNvSpPr>
            <a:spLocks noGrp="1"/>
          </p:cNvSpPr>
          <p:nvPr>
            <p:ph type="dt" sz="half" idx="10"/>
          </p:nvPr>
        </p:nvSpPr>
        <p:spPr/>
        <p:txBody>
          <a:bodyPr/>
          <a:lstStyle/>
          <a:p>
            <a:fld id="{0095CD2F-700B-4CE9-ABE3-E29BFEC31295}" type="datetime1">
              <a:rPr lang="en-US" smtClean="0"/>
              <a:pPr/>
              <a:t>9/14/2014</a:t>
            </a:fld>
            <a:endParaRPr lang="en-US"/>
          </a:p>
        </p:txBody>
      </p:sp>
      <p:sp>
        <p:nvSpPr>
          <p:cNvPr id="3" name="Footer Placeholder 2"/>
          <p:cNvSpPr>
            <a:spLocks noGrp="1"/>
          </p:cNvSpPr>
          <p:nvPr>
            <p:ph type="ftr" sz="quarter" idx="11"/>
          </p:nvPr>
        </p:nvSpPr>
        <p:spPr/>
        <p:txBody>
          <a:bodyPr/>
          <a:lstStyle/>
          <a:p>
            <a:r>
              <a:rPr lang="en-US" dirty="0" smtClean="0"/>
              <a:t>Hydrology 2014</a:t>
            </a:r>
            <a:endParaRPr lang="en-US" dirty="0"/>
          </a:p>
        </p:txBody>
      </p:sp>
      <p:sp>
        <p:nvSpPr>
          <p:cNvPr id="4" name="Slide Number Placeholder 3"/>
          <p:cNvSpPr>
            <a:spLocks noGrp="1"/>
          </p:cNvSpPr>
          <p:nvPr>
            <p:ph type="sldNum" sz="quarter" idx="12"/>
          </p:nvPr>
        </p:nvSpPr>
        <p:spPr/>
        <p:txBody>
          <a:bodyPr/>
          <a:lstStyle/>
          <a:p>
            <a:fld id="{D52E75EF-0962-46B2-8C21-C0889BAC0DFA}" type="slidenum">
              <a:rPr lang="en-US" smtClean="0"/>
              <a:pPr/>
              <a:t>11</a:t>
            </a:fld>
            <a:endParaRPr lang="en-US"/>
          </a:p>
        </p:txBody>
      </p:sp>
      <p:sp>
        <p:nvSpPr>
          <p:cNvPr id="13" name="TextBox 12"/>
          <p:cNvSpPr txBox="1"/>
          <p:nvPr/>
        </p:nvSpPr>
        <p:spPr>
          <a:xfrm rot="20626681">
            <a:off x="7594137" y="2787446"/>
            <a:ext cx="2809423" cy="369332"/>
          </a:xfrm>
          <a:prstGeom prst="rect">
            <a:avLst/>
          </a:prstGeom>
          <a:noFill/>
        </p:spPr>
        <p:txBody>
          <a:bodyPr wrap="none" rtlCol="0">
            <a:spAutoFit/>
          </a:bodyPr>
          <a:lstStyle/>
          <a:p>
            <a:r>
              <a:rPr lang="en-US" dirty="0" smtClean="0">
                <a:solidFill>
                  <a:schemeClr val="bg1"/>
                </a:solidFill>
              </a:rPr>
              <a:t>Apparent periodic behavior </a:t>
            </a:r>
            <a:endParaRPr lang="en-US" dirty="0">
              <a:solidFill>
                <a:schemeClr val="bg1"/>
              </a:solidFill>
            </a:endParaRPr>
          </a:p>
        </p:txBody>
      </p:sp>
      <p:graphicFrame>
        <p:nvGraphicFramePr>
          <p:cNvPr id="18" name="Content Placeholder 17"/>
          <p:cNvGraphicFramePr>
            <a:graphicFrameLocks noGrp="1"/>
          </p:cNvGraphicFramePr>
          <p:nvPr>
            <p:ph sz="half" idx="2"/>
          </p:nvPr>
        </p:nvGraphicFramePr>
        <p:xfrm>
          <a:off x="373626" y="1726842"/>
          <a:ext cx="5386917" cy="4659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sz="quarter" idx="4"/>
          </p:nvPr>
        </p:nvPicPr>
        <p:blipFill>
          <a:blip r:embed="rId6"/>
          <a:srcRect/>
          <a:stretch>
            <a:fillRect/>
          </a:stretch>
        </p:blipFill>
        <p:spPr bwMode="auto">
          <a:xfrm>
            <a:off x="5875364" y="1488205"/>
            <a:ext cx="5695950" cy="2405369"/>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5884606" y="3971098"/>
            <a:ext cx="5707626" cy="2645429"/>
          </a:xfrm>
          <a:prstGeom prst="rect">
            <a:avLst/>
          </a:prstGeom>
          <a:noFill/>
          <a:ln w="9525">
            <a:noFill/>
            <a:miter lim="800000"/>
            <a:headEnd/>
            <a:tailEnd/>
          </a:ln>
          <a:effectLst/>
        </p:spPr>
      </p:pic>
      <p:sp>
        <p:nvSpPr>
          <p:cNvPr id="10" name="TextBox 9"/>
          <p:cNvSpPr txBox="1"/>
          <p:nvPr/>
        </p:nvSpPr>
        <p:spPr>
          <a:xfrm>
            <a:off x="7669161" y="2050026"/>
            <a:ext cx="3156155" cy="369332"/>
          </a:xfrm>
          <a:prstGeom prst="rect">
            <a:avLst/>
          </a:prstGeom>
          <a:noFill/>
        </p:spPr>
        <p:txBody>
          <a:bodyPr wrap="square" rtlCol="0">
            <a:spAutoFit/>
          </a:bodyPr>
          <a:lstStyle/>
          <a:p>
            <a:r>
              <a:rPr lang="en-US" dirty="0" smtClean="0"/>
              <a:t>No persistence</a:t>
            </a:r>
            <a:endParaRPr lang="en-US" dirty="0"/>
          </a:p>
        </p:txBody>
      </p:sp>
      <p:sp>
        <p:nvSpPr>
          <p:cNvPr id="11" name="TextBox 10"/>
          <p:cNvSpPr txBox="1"/>
          <p:nvPr/>
        </p:nvSpPr>
        <p:spPr>
          <a:xfrm>
            <a:off x="9920749" y="4011561"/>
            <a:ext cx="2064774" cy="923330"/>
          </a:xfrm>
          <a:prstGeom prst="rect">
            <a:avLst/>
          </a:prstGeom>
          <a:noFill/>
        </p:spPr>
        <p:txBody>
          <a:bodyPr wrap="square" rtlCol="0">
            <a:spAutoFit/>
          </a:bodyPr>
          <a:lstStyle/>
          <a:p>
            <a:r>
              <a:rPr lang="en-US" b="1" dirty="0" smtClean="0">
                <a:solidFill>
                  <a:srgbClr val="FF0000"/>
                </a:solidFill>
              </a:rPr>
              <a:t>we find a clear 11-year cycle in the ACF</a:t>
            </a:r>
            <a:endParaRPr lang="en-US"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1"/>
                                        </p:tgtEl>
                                      </p:cBhvr>
                                      <p:by x="150000" y="150000"/>
                                    </p:animScale>
                                  </p:childTnLst>
                                </p:cTn>
                              </p:par>
                              <p:par>
                                <p:cTn id="7" presetID="4" presetClass="entr" presetSubtype="16"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box(in)">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Autofit/>
          </a:bodyPr>
          <a:lstStyle/>
          <a:p>
            <a:pPr algn="ctr"/>
            <a:r>
              <a:rPr lang="en-US" sz="2800" dirty="0" smtClean="0">
                <a:latin typeface="Times New Roman" pitchFamily="18" charset="0"/>
                <a:cs typeface="Times New Roman" pitchFamily="18" charset="0"/>
              </a:rPr>
              <a:t>Box–Cox transformation to convert the time series to Normal i.e. </a:t>
            </a:r>
            <a:r>
              <a:rPr lang="en-US" sz="2800" dirty="0" err="1" smtClean="0">
                <a:latin typeface="Times New Roman" pitchFamily="18" charset="0"/>
                <a:cs typeface="Times New Roman" pitchFamily="18" charset="0"/>
              </a:rPr>
              <a:t>skewness</a:t>
            </a:r>
            <a:r>
              <a:rPr lang="en-US" sz="2800" dirty="0" smtClean="0">
                <a:latin typeface="Times New Roman" pitchFamily="18" charset="0"/>
                <a:cs typeface="Times New Roman" pitchFamily="18" charset="0"/>
              </a:rPr>
              <a:t> (</a:t>
            </a:r>
            <a:r>
              <a:rPr lang="el-GR" sz="2800" dirty="0" smtClean="0">
                <a:latin typeface="Times New Roman"/>
                <a:cs typeface="Times New Roman"/>
              </a:rPr>
              <a:t>μ</a:t>
            </a:r>
            <a:r>
              <a:rPr lang="en-US" sz="2800" baseline="-25000" dirty="0" smtClean="0">
                <a:latin typeface="Times New Roman"/>
                <a:cs typeface="Times New Roman"/>
              </a:rPr>
              <a:t>3</a:t>
            </a:r>
            <a:r>
              <a:rPr lang="en-US" sz="2800" dirty="0" smtClean="0">
                <a:latin typeface="Times New Roman"/>
                <a:cs typeface="Times New Roman"/>
              </a:rPr>
              <a:t>/</a:t>
            </a:r>
            <a:r>
              <a:rPr lang="el-GR" sz="2800" dirty="0" smtClean="0">
                <a:latin typeface="Times New Roman"/>
                <a:cs typeface="Times New Roman"/>
              </a:rPr>
              <a:t>σ</a:t>
            </a:r>
            <a:r>
              <a:rPr lang="en-US" sz="2800" baseline="30000" dirty="0" smtClean="0">
                <a:latin typeface="Times New Roman"/>
                <a:cs typeface="Times New Roman"/>
              </a:rPr>
              <a:t>3</a:t>
            </a:r>
            <a:r>
              <a:rPr lang="en-US" sz="2800" dirty="0" smtClean="0">
                <a:latin typeface="Times New Roman" pitchFamily="18" charset="0"/>
                <a:cs typeface="Times New Roman" pitchFamily="18" charset="0"/>
              </a:rPr>
              <a:t> )=0 (the transformation parameter is computed using Newton </a:t>
            </a:r>
            <a:r>
              <a:rPr lang="en-US" sz="2800" dirty="0" err="1" smtClean="0">
                <a:latin typeface="Times New Roman" pitchFamily="18" charset="0"/>
                <a:cs typeface="Times New Roman" pitchFamily="18" charset="0"/>
              </a:rPr>
              <a:t>Raphson</a:t>
            </a:r>
            <a:r>
              <a:rPr lang="en-US" sz="2800" dirty="0" smtClean="0">
                <a:latin typeface="Times New Roman" pitchFamily="18" charset="0"/>
                <a:cs typeface="Times New Roman" pitchFamily="18" charset="0"/>
              </a:rPr>
              <a:t> method) </a:t>
            </a:r>
            <a:endParaRPr lang="en-US" sz="2800" dirty="0"/>
          </a:p>
        </p:txBody>
      </p:sp>
      <p:sp>
        <p:nvSpPr>
          <p:cNvPr id="3" name="Text Placeholder 2"/>
          <p:cNvSpPr>
            <a:spLocks noGrp="1"/>
          </p:cNvSpPr>
          <p:nvPr>
            <p:ph type="body" idx="1"/>
          </p:nvPr>
        </p:nvSpPr>
        <p:spPr/>
        <p:txBody>
          <a:bodyPr>
            <a:normAutofit fontScale="92500" lnSpcReduction="10000"/>
          </a:bodyPr>
          <a:lstStyle/>
          <a:p>
            <a:r>
              <a:rPr lang="en-US" cap="none" dirty="0" smtClean="0"/>
              <a:t>Skewness (Pearson)  for ISMR=0.049 , for SN=0.477</a:t>
            </a:r>
            <a:endParaRPr lang="en-US" cap="none" dirty="0"/>
          </a:p>
        </p:txBody>
      </p:sp>
      <p:sp>
        <p:nvSpPr>
          <p:cNvPr id="4" name="Content Placeholder 3"/>
          <p:cNvSpPr>
            <a:spLocks noGrp="1"/>
          </p:cNvSpPr>
          <p:nvPr>
            <p:ph sz="half" idx="2"/>
          </p:nvPr>
        </p:nvSpPr>
        <p:spPr>
          <a:xfrm>
            <a:off x="609600" y="2449512"/>
            <a:ext cx="4699819" cy="3951288"/>
          </a:xfrm>
        </p:spPr>
        <p:txBody>
          <a:bodyPr>
            <a:normAutofit fontScale="92500" lnSpcReduction="20000"/>
          </a:bodyPr>
          <a:lstStyle/>
          <a:p>
            <a:r>
              <a:rPr lang="en-US" dirty="0" smtClean="0">
                <a:latin typeface="Times New Roman" pitchFamily="18" charset="0"/>
                <a:cs typeface="Times New Roman" pitchFamily="18" charset="0"/>
              </a:rPr>
              <a:t>It is found that both of the time series under consideration are positively skewed.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Thus, we apply a Box–Cox transformation to the time series to stabilize the variance as follows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where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is the original series, G is the sample geometric mean, λ is the transformation parameter, and </a:t>
            </a:r>
            <a:r>
              <a:rPr lang="en-US" i="1" dirty="0" err="1" smtClean="0">
                <a:latin typeface="Times New Roman" pitchFamily="18" charset="0"/>
                <a:cs typeface="Times New Roman" pitchFamily="18" charset="0"/>
              </a:rPr>
              <a:t>Z</a:t>
            </a:r>
            <a:r>
              <a:rPr lang="en-US" i="1" baseline="-25000" dirty="0" err="1" smtClean="0">
                <a:latin typeface="Times New Roman" pitchFamily="18" charset="0"/>
                <a:cs typeface="Times New Roman" pitchFamily="18" charset="0"/>
              </a:rPr>
              <a:t>t</a:t>
            </a:r>
            <a:r>
              <a:rPr lang="en-US" dirty="0" smtClean="0">
                <a:latin typeface="Times New Roman" pitchFamily="18" charset="0"/>
                <a:cs typeface="Times New Roman" pitchFamily="18" charset="0"/>
              </a:rPr>
              <a:t> is the transformed series.</a:t>
            </a:r>
          </a:p>
        </p:txBody>
      </p:sp>
      <p:sp>
        <p:nvSpPr>
          <p:cNvPr id="5" name="Text Placeholder 4"/>
          <p:cNvSpPr>
            <a:spLocks noGrp="1"/>
          </p:cNvSpPr>
          <p:nvPr>
            <p:ph type="body" sz="quarter" idx="3"/>
          </p:nvPr>
        </p:nvSpPr>
        <p:spPr>
          <a:ln w="28575">
            <a:solidFill>
              <a:schemeClr val="tx1"/>
            </a:solidFill>
          </a:ln>
        </p:spPr>
        <p:txBody>
          <a:bodyPr>
            <a:noAutofit/>
          </a:bodyPr>
          <a:lstStyle/>
          <a:p>
            <a:pPr algn="just"/>
            <a:r>
              <a:rPr lang="en-US" sz="1800" cap="none" dirty="0" smtClean="0">
                <a:solidFill>
                  <a:srgbClr val="FF0000"/>
                </a:solidFill>
              </a:rPr>
              <a:t>For the rainfall time series, </a:t>
            </a:r>
            <a:r>
              <a:rPr lang="en-US" sz="1800" i="1" cap="none" dirty="0" smtClean="0">
                <a:solidFill>
                  <a:srgbClr val="FF0000"/>
                </a:solidFill>
              </a:rPr>
              <a:t>λ = 0.716 and G =203.811, and for the SN time series λ = 0.366, and G =52.839.</a:t>
            </a:r>
            <a:endParaRPr lang="en-US" sz="1800" cap="none" dirty="0">
              <a:solidFill>
                <a:srgbClr val="FF0000"/>
              </a:solidFill>
            </a:endParaRPr>
          </a:p>
        </p:txBody>
      </p:sp>
      <p:sp>
        <p:nvSpPr>
          <p:cNvPr id="7" name="Date Placeholder 6"/>
          <p:cNvSpPr>
            <a:spLocks noGrp="1"/>
          </p:cNvSpPr>
          <p:nvPr>
            <p:ph type="dt" sz="half" idx="10"/>
          </p:nvPr>
        </p:nvSpPr>
        <p:spPr/>
        <p:txBody>
          <a:bodyPr/>
          <a:lstStyle/>
          <a:p>
            <a:fld id="{E1B7A5A4-0512-4D1D-A24C-3425472BFCDF}" type="datetime1">
              <a:rPr lang="en-US" smtClean="0"/>
              <a:pPr/>
              <a:t>9/14/2014</a:t>
            </a:fld>
            <a:endParaRPr lang="en-US"/>
          </a:p>
        </p:txBody>
      </p:sp>
      <p:sp>
        <p:nvSpPr>
          <p:cNvPr id="8" name="Footer Placeholder 7"/>
          <p:cNvSpPr>
            <a:spLocks noGrp="1"/>
          </p:cNvSpPr>
          <p:nvPr>
            <p:ph type="ftr" sz="quarter" idx="11"/>
          </p:nvPr>
        </p:nvSpPr>
        <p:spPr/>
        <p:txBody>
          <a:bodyPr/>
          <a:lstStyle/>
          <a:p>
            <a:r>
              <a:rPr lang="en-US" dirty="0" smtClean="0"/>
              <a:t>Hydrology 2014</a:t>
            </a:r>
            <a:endParaRPr lang="en-US" dirty="0"/>
          </a:p>
        </p:txBody>
      </p:sp>
      <p:sp>
        <p:nvSpPr>
          <p:cNvPr id="9" name="Slide Number Placeholder 8"/>
          <p:cNvSpPr>
            <a:spLocks noGrp="1"/>
          </p:cNvSpPr>
          <p:nvPr>
            <p:ph type="sldNum" sz="quarter" idx="12"/>
          </p:nvPr>
        </p:nvSpPr>
        <p:spPr/>
        <p:txBody>
          <a:bodyPr/>
          <a:lstStyle/>
          <a:p>
            <a:fld id="{D52E75EF-0962-46B2-8C21-C0889BAC0DFA}" type="slidenum">
              <a:rPr lang="en-US" smtClean="0"/>
              <a:pPr/>
              <a:t>12</a:t>
            </a:fld>
            <a:endParaRPr lang="en-US"/>
          </a:p>
        </p:txBody>
      </p:sp>
      <p:graphicFrame>
        <p:nvGraphicFramePr>
          <p:cNvPr id="1027" name="Object 3"/>
          <p:cNvGraphicFramePr>
            <a:graphicFrameLocks noChangeAspect="1"/>
          </p:cNvGraphicFramePr>
          <p:nvPr/>
        </p:nvGraphicFramePr>
        <p:xfrm>
          <a:off x="2232127" y="4319692"/>
          <a:ext cx="1543461" cy="854840"/>
        </p:xfrm>
        <a:graphic>
          <a:graphicData uri="http://schemas.openxmlformats.org/presentationml/2006/ole">
            <p:oleObj spid="_x0000_s1027" name="Equation" r:id="rId3" imgW="825480" imgH="457200" progId="Equation.3">
              <p:embed/>
            </p:oleObj>
          </a:graphicData>
        </a:graphic>
      </p:graphicFrame>
      <p:pic>
        <p:nvPicPr>
          <p:cNvPr id="1028" name="Picture 4"/>
          <p:cNvPicPr>
            <a:picLocks noGrp="1" noChangeAspect="1" noChangeArrowheads="1"/>
          </p:cNvPicPr>
          <p:nvPr>
            <p:ph sz="quarter" idx="4"/>
          </p:nvPr>
        </p:nvPicPr>
        <p:blipFill>
          <a:blip r:embed="rId4"/>
          <a:srcRect/>
          <a:stretch>
            <a:fillRect/>
          </a:stretch>
        </p:blipFill>
        <p:spPr bwMode="auto">
          <a:xfrm>
            <a:off x="5146889" y="2523255"/>
            <a:ext cx="3351909" cy="3951287"/>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8743101" y="2521975"/>
            <a:ext cx="3085105" cy="375749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Spectral Analysis</a:t>
            </a:r>
            <a:endParaRPr lang="en-US" dirty="0">
              <a:latin typeface="Times New Roman" pitchFamily="18" charset="0"/>
              <a:cs typeface="Times New Roman" pitchFamily="18" charset="0"/>
            </a:endParaRPr>
          </a:p>
        </p:txBody>
      </p:sp>
      <p:sp>
        <p:nvSpPr>
          <p:cNvPr id="4" name="Content Placeholder 3"/>
          <p:cNvSpPr>
            <a:spLocks noGrp="1"/>
          </p:cNvSpPr>
          <p:nvPr>
            <p:ph sz="half" idx="2"/>
          </p:nvPr>
        </p:nvSpPr>
        <p:spPr>
          <a:xfrm>
            <a:off x="668594" y="1667847"/>
            <a:ext cx="5386917" cy="4644463"/>
          </a:xfrm>
        </p:spPr>
        <p:txBody>
          <a:bodyPr>
            <a:normAutofit lnSpcReduction="10000"/>
          </a:bodyPr>
          <a:lstStyle/>
          <a:p>
            <a:r>
              <a:rPr lang="en-US" sz="2000" b="1" dirty="0" smtClean="0">
                <a:latin typeface="Times New Roman" pitchFamily="18" charset="0"/>
                <a:cs typeface="Times New Roman" pitchFamily="18" charset="0"/>
              </a:rPr>
              <a:t>After transforming the time series by Box–Cox, we carry out a spectral analysis of the time series. Detailed theory of the spectral analysis is available in </a:t>
            </a:r>
            <a:r>
              <a:rPr lang="en-US" sz="2000" b="1" dirty="0" err="1" smtClean="0">
                <a:latin typeface="Times New Roman" pitchFamily="18" charset="0"/>
                <a:cs typeface="Times New Roman" pitchFamily="18" charset="0"/>
              </a:rPr>
              <a:t>Wilks</a:t>
            </a:r>
            <a:r>
              <a:rPr lang="en-US" sz="2000" b="1" dirty="0" smtClean="0">
                <a:latin typeface="Times New Roman" pitchFamily="18" charset="0"/>
                <a:cs typeface="Times New Roman" pitchFamily="18" charset="0"/>
              </a:rPr>
              <a:t> (2006, pp. 83–86).</a:t>
            </a:r>
          </a:p>
          <a:p>
            <a:r>
              <a:rPr lang="en-US" sz="2000" b="1" dirty="0" smtClean="0">
                <a:latin typeface="Times New Roman" pitchFamily="18" charset="0"/>
                <a:cs typeface="Times New Roman" pitchFamily="18" charset="0"/>
              </a:rPr>
              <a:t>Any data series consisting of n points can be represented by adding together a series of n/2 harmonic functions as:</a:t>
            </a: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b="1" dirty="0" smtClean="0">
              <a:latin typeface="Times New Roman" pitchFamily="18" charset="0"/>
              <a:cs typeface="Times New Roman" pitchFamily="18" charset="0"/>
            </a:endParaRPr>
          </a:p>
          <a:p>
            <a:endParaRPr lang="en-US" sz="2000" i="1" dirty="0" smtClean="0"/>
          </a:p>
          <a:p>
            <a:r>
              <a:rPr lang="en-US" sz="2000" b="1" i="1" dirty="0" smtClean="0">
                <a:latin typeface="Times New Roman" pitchFamily="18" charset="0"/>
                <a:cs typeface="Times New Roman" pitchFamily="18" charset="0"/>
              </a:rPr>
              <a:t>A</a:t>
            </a:r>
            <a:r>
              <a:rPr lang="en-US" sz="2000" b="1" i="1" baseline="-25000" dirty="0" smtClean="0">
                <a:latin typeface="Times New Roman" pitchFamily="18" charset="0"/>
                <a:cs typeface="Times New Roman" pitchFamily="18" charset="0"/>
              </a:rPr>
              <a:t>k</a:t>
            </a:r>
            <a:r>
              <a:rPr lang="en-US" sz="2000" b="1" dirty="0" smtClean="0">
                <a:latin typeface="Times New Roman" pitchFamily="18" charset="0"/>
                <a:cs typeface="Times New Roman" pitchFamily="18" charset="0"/>
              </a:rPr>
              <a:t> and </a:t>
            </a:r>
            <a:r>
              <a:rPr lang="en-US" sz="2000" b="1" i="1" dirty="0" smtClean="0">
                <a:latin typeface="Times New Roman" pitchFamily="18" charset="0"/>
                <a:cs typeface="Times New Roman" pitchFamily="18" charset="0"/>
              </a:rPr>
              <a:t>B</a:t>
            </a:r>
            <a:r>
              <a:rPr lang="en-US" sz="2000" b="1" i="1" baseline="-25000" dirty="0" smtClean="0">
                <a:latin typeface="Times New Roman" pitchFamily="18" charset="0"/>
                <a:cs typeface="Times New Roman" pitchFamily="18" charset="0"/>
              </a:rPr>
              <a:t>k</a:t>
            </a:r>
            <a:r>
              <a:rPr lang="en-US" sz="2000" b="1" dirty="0" smtClean="0">
                <a:latin typeface="Times New Roman" pitchFamily="18" charset="0"/>
                <a:cs typeface="Times New Roman" pitchFamily="18" charset="0"/>
              </a:rPr>
              <a:t> are Fourier coefficients, y</a:t>
            </a:r>
            <a:r>
              <a:rPr lang="en-US" sz="2000" b="1" baseline="-25000" dirty="0" smtClean="0">
                <a:latin typeface="Times New Roman" pitchFamily="18" charset="0"/>
                <a:cs typeface="Times New Roman" pitchFamily="18" charset="0"/>
              </a:rPr>
              <a:t>t</a:t>
            </a:r>
            <a:r>
              <a:rPr lang="en-US" sz="2000" b="1" dirty="0" smtClean="0">
                <a:latin typeface="Times New Roman" pitchFamily="18" charset="0"/>
                <a:cs typeface="Times New Roman" pitchFamily="18" charset="0"/>
              </a:rPr>
              <a:t> is the entry to the time series at time </a:t>
            </a:r>
            <a:r>
              <a:rPr lang="en-US" sz="2000" b="1" i="1" dirty="0" smtClean="0">
                <a:latin typeface="Times New Roman" pitchFamily="18" charset="0"/>
                <a:cs typeface="Times New Roman" pitchFamily="18" charset="0"/>
              </a:rPr>
              <a:t>t</a:t>
            </a:r>
            <a:r>
              <a:rPr lang="en-US" sz="2000" b="1" dirty="0" smtClean="0">
                <a:latin typeface="Times New Roman" pitchFamily="18" charset="0"/>
                <a:cs typeface="Times New Roman" pitchFamily="18" charset="0"/>
              </a:rPr>
              <a:t>. Spectral density is</a:t>
            </a:r>
            <a:endParaRPr lang="en-US" sz="2000" b="1" dirty="0" smtClean="0">
              <a:latin typeface="Times New Roman" pitchFamily="18" charset="0"/>
              <a:cs typeface="Times New Roman" pitchFamily="18" charset="0"/>
            </a:endParaRPr>
          </a:p>
          <a:p>
            <a:endParaRPr lang="en-US" dirty="0" smtClean="0"/>
          </a:p>
        </p:txBody>
      </p:sp>
      <p:graphicFrame>
        <p:nvGraphicFramePr>
          <p:cNvPr id="12" name="Content Placeholder 11"/>
          <p:cNvGraphicFramePr>
            <a:graphicFrameLocks noGrp="1"/>
          </p:cNvGraphicFramePr>
          <p:nvPr>
            <p:ph sz="quarter" idx="4"/>
          </p:nvPr>
        </p:nvGraphicFramePr>
        <p:xfrm>
          <a:off x="6193368" y="1653098"/>
          <a:ext cx="5389033" cy="4482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p:cNvSpPr>
            <a:spLocks noGrp="1"/>
          </p:cNvSpPr>
          <p:nvPr>
            <p:ph type="dt" sz="half" idx="10"/>
          </p:nvPr>
        </p:nvSpPr>
        <p:spPr/>
        <p:txBody>
          <a:bodyPr/>
          <a:lstStyle/>
          <a:p>
            <a:fld id="{E1B7A5A4-0512-4D1D-A24C-3425472BFCDF}" type="datetime1">
              <a:rPr lang="en-US" smtClean="0"/>
              <a:pPr/>
              <a:t>9/14/2014</a:t>
            </a:fld>
            <a:endParaRPr lang="en-US"/>
          </a:p>
        </p:txBody>
      </p:sp>
      <p:sp>
        <p:nvSpPr>
          <p:cNvPr id="8" name="Footer Placeholder 7"/>
          <p:cNvSpPr>
            <a:spLocks noGrp="1"/>
          </p:cNvSpPr>
          <p:nvPr>
            <p:ph type="ftr" sz="quarter" idx="11"/>
          </p:nvPr>
        </p:nvSpPr>
        <p:spPr/>
        <p:txBody>
          <a:bodyPr/>
          <a:lstStyle/>
          <a:p>
            <a:r>
              <a:rPr lang="en-US" dirty="0" smtClean="0"/>
              <a:t>Hydrology 2014</a:t>
            </a:r>
            <a:endParaRPr lang="en-US" dirty="0"/>
          </a:p>
        </p:txBody>
      </p:sp>
      <p:sp>
        <p:nvSpPr>
          <p:cNvPr id="9" name="Slide Number Placeholder 8"/>
          <p:cNvSpPr>
            <a:spLocks noGrp="1"/>
          </p:cNvSpPr>
          <p:nvPr>
            <p:ph type="sldNum" sz="quarter" idx="12"/>
          </p:nvPr>
        </p:nvSpPr>
        <p:spPr/>
        <p:txBody>
          <a:bodyPr/>
          <a:lstStyle/>
          <a:p>
            <a:fld id="{D52E75EF-0962-46B2-8C21-C0889BAC0DFA}" type="slidenum">
              <a:rPr lang="en-US" smtClean="0"/>
              <a:pPr/>
              <a:t>13</a:t>
            </a:fld>
            <a:endParaRPr lang="en-US"/>
          </a:p>
        </p:txBody>
      </p:sp>
      <p:pic>
        <p:nvPicPr>
          <p:cNvPr id="2051" name="Picture 3"/>
          <p:cNvPicPr>
            <a:picLocks noChangeAspect="1" noChangeArrowheads="1"/>
          </p:cNvPicPr>
          <p:nvPr/>
        </p:nvPicPr>
        <p:blipFill>
          <a:blip r:embed="rId7"/>
          <a:srcRect/>
          <a:stretch>
            <a:fillRect/>
          </a:stretch>
        </p:blipFill>
        <p:spPr bwMode="auto">
          <a:xfrm>
            <a:off x="994161" y="4021980"/>
            <a:ext cx="5028434" cy="850798"/>
          </a:xfrm>
          <a:prstGeom prst="rect">
            <a:avLst/>
          </a:prstGeom>
          <a:noFill/>
          <a:ln w="9525">
            <a:noFill/>
            <a:miter lim="800000"/>
            <a:headEnd/>
            <a:tailEnd/>
          </a:ln>
          <a:effectLst/>
        </p:spPr>
      </p:pic>
      <p:graphicFrame>
        <p:nvGraphicFramePr>
          <p:cNvPr id="55297" name="Object 1"/>
          <p:cNvGraphicFramePr>
            <a:graphicFrameLocks noChangeAspect="1"/>
          </p:cNvGraphicFramePr>
          <p:nvPr/>
        </p:nvGraphicFramePr>
        <p:xfrm>
          <a:off x="2641599" y="5686858"/>
          <a:ext cx="2013527" cy="594906"/>
        </p:xfrm>
        <a:graphic>
          <a:graphicData uri="http://schemas.openxmlformats.org/presentationml/2006/ole">
            <p:oleObj spid="_x0000_s55297" name="Equation" r:id="rId8" imgW="1117440" imgH="330120" progId="Equation.3">
              <p:embed/>
            </p:oleObj>
          </a:graphicData>
        </a:graphic>
      </p:graphicFrame>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10988040" cy="1403462"/>
          </a:xfrm>
        </p:spPr>
        <p:txBody>
          <a:bodyPr>
            <a:noAutofit/>
          </a:bodyPr>
          <a:lstStyle/>
          <a:p>
            <a:r>
              <a:rPr lang="en-US" sz="2090" dirty="0" smtClean="0">
                <a:solidFill>
                  <a:schemeClr val="bg1"/>
                </a:solidFill>
              </a:rPr>
              <a:t>Thus, we understand that the most important harmonic in the two time series differ by  </a:t>
            </a:r>
            <a:br>
              <a:rPr lang="en-US" sz="2090" dirty="0" smtClean="0">
                <a:solidFill>
                  <a:schemeClr val="bg1"/>
                </a:solidFill>
              </a:rPr>
            </a:br>
            <a:r>
              <a:rPr lang="en-US" sz="2090" dirty="0" smtClean="0">
                <a:solidFill>
                  <a:schemeClr val="bg1"/>
                </a:solidFill>
              </a:rPr>
              <a:t>(16–10.67)=5.33 years.</a:t>
            </a:r>
            <a:br>
              <a:rPr lang="en-US" sz="2090" dirty="0" smtClean="0">
                <a:solidFill>
                  <a:schemeClr val="bg1"/>
                </a:solidFill>
              </a:rPr>
            </a:br>
            <a:r>
              <a:rPr lang="en-US" sz="2090" dirty="0" smtClean="0">
                <a:solidFill>
                  <a:schemeClr val="bg1"/>
                </a:solidFill>
              </a:rPr>
              <a:t>I</a:t>
            </a:r>
            <a:r>
              <a:rPr lang="en-US" sz="2090" dirty="0" smtClean="0"/>
              <a:t>f we look at the spectral densities for the rainfall time series we find that there is a prominent spectral density at the harmonic </a:t>
            </a:r>
            <a:r>
              <a:rPr lang="en-US" sz="2090" i="1" dirty="0" smtClean="0"/>
              <a:t>τ</a:t>
            </a:r>
            <a:r>
              <a:rPr lang="en-US" sz="2090" i="1" baseline="-25000" dirty="0" smtClean="0"/>
              <a:t>5</a:t>
            </a:r>
            <a:r>
              <a:rPr lang="en-US" sz="2090" i="1" dirty="0" smtClean="0"/>
              <a:t>. Thus, τ</a:t>
            </a:r>
            <a:r>
              <a:rPr lang="en-US" sz="2090" i="1" baseline="-25000" dirty="0" smtClean="0"/>
              <a:t>5</a:t>
            </a:r>
            <a:r>
              <a:rPr lang="en-US" sz="2090" i="1" dirty="0" smtClean="0"/>
              <a:t> is a prominent harmonic in both of the time series.</a:t>
            </a:r>
            <a:r>
              <a:rPr lang="en-US" sz="1600" dirty="0" smtClean="0">
                <a:solidFill>
                  <a:schemeClr val="bg1"/>
                </a:solidFill>
              </a:rPr>
              <a:t/>
            </a:r>
            <a:br>
              <a:rPr lang="en-US" sz="1600" dirty="0" smtClean="0">
                <a:solidFill>
                  <a:schemeClr val="bg1"/>
                </a:solidFill>
              </a:rPr>
            </a:br>
            <a:endParaRPr lang="en-US" sz="1600" dirty="0"/>
          </a:p>
        </p:txBody>
      </p:sp>
      <p:sp>
        <p:nvSpPr>
          <p:cNvPr id="3" name="Text Placeholder 2"/>
          <p:cNvSpPr>
            <a:spLocks noGrp="1"/>
          </p:cNvSpPr>
          <p:nvPr>
            <p:ph type="body" idx="1"/>
          </p:nvPr>
        </p:nvSpPr>
        <p:spPr/>
        <p:txBody>
          <a:bodyPr>
            <a:normAutofit/>
          </a:bodyPr>
          <a:lstStyle/>
          <a:p>
            <a:pPr algn="just"/>
            <a:r>
              <a:rPr lang="en-US" sz="1470" cap="none" dirty="0" smtClean="0"/>
              <a:t>Most important variations in the data series are represented by the harmonics </a:t>
            </a:r>
            <a:r>
              <a:rPr lang="en-US" sz="1470" i="1" cap="none" dirty="0" smtClean="0">
                <a:latin typeface="Times New Roman"/>
                <a:cs typeface="Times New Roman"/>
              </a:rPr>
              <a:t>τ</a:t>
            </a:r>
            <a:r>
              <a:rPr lang="en-US" sz="1470" i="1" cap="none" baseline="-25000" dirty="0" smtClean="0"/>
              <a:t>4</a:t>
            </a:r>
            <a:r>
              <a:rPr lang="en-US" sz="1470" i="1" cap="none" dirty="0" smtClean="0"/>
              <a:t> =64/4=16 and τ </a:t>
            </a:r>
            <a:r>
              <a:rPr lang="en-US" sz="1470" i="1" cap="none" baseline="-25000" dirty="0" smtClean="0"/>
              <a:t>31</a:t>
            </a:r>
            <a:r>
              <a:rPr lang="en-US" sz="1470" i="1" cap="none" dirty="0" smtClean="0"/>
              <a:t> =64/31=2.06, τ </a:t>
            </a:r>
            <a:r>
              <a:rPr lang="en-US" sz="1470" i="1" cap="none" baseline="-25000" dirty="0" smtClean="0"/>
              <a:t>32</a:t>
            </a:r>
            <a:r>
              <a:rPr lang="en-US" sz="1470" i="1" cap="none" dirty="0" smtClean="0"/>
              <a:t> =2.</a:t>
            </a:r>
            <a:endParaRPr lang="en-US" sz="1470" cap="none" dirty="0"/>
          </a:p>
        </p:txBody>
      </p:sp>
      <p:sp>
        <p:nvSpPr>
          <p:cNvPr id="5" name="Text Placeholder 4"/>
          <p:cNvSpPr>
            <a:spLocks noGrp="1"/>
          </p:cNvSpPr>
          <p:nvPr>
            <p:ph type="body" sz="quarter" idx="3"/>
          </p:nvPr>
        </p:nvSpPr>
        <p:spPr/>
        <p:txBody>
          <a:bodyPr>
            <a:noAutofit/>
          </a:bodyPr>
          <a:lstStyle/>
          <a:p>
            <a:r>
              <a:rPr lang="en-US" sz="1470" cap="none" dirty="0" smtClean="0"/>
              <a:t>Most important variations in the data series are represented by the harmonics τ</a:t>
            </a:r>
            <a:r>
              <a:rPr lang="en-US" sz="1470" cap="none" baseline="-25000" dirty="0" smtClean="0"/>
              <a:t>6</a:t>
            </a:r>
            <a:r>
              <a:rPr lang="en-US" sz="1470" cap="none" dirty="0" smtClean="0"/>
              <a:t> = 64/6 = 10.67. Other important harmonics are τ </a:t>
            </a:r>
            <a:r>
              <a:rPr lang="en-US" sz="1470" cap="none" baseline="-25000" dirty="0" smtClean="0"/>
              <a:t>5</a:t>
            </a:r>
            <a:r>
              <a:rPr lang="en-US" sz="1470" cap="none" dirty="0" smtClean="0"/>
              <a:t> and </a:t>
            </a:r>
            <a:r>
              <a:rPr lang="el-GR" sz="1470" cap="none" dirty="0" smtClean="0"/>
              <a:t>τ </a:t>
            </a:r>
            <a:r>
              <a:rPr lang="el-GR" sz="1470" cap="none" baseline="-25000" dirty="0" smtClean="0"/>
              <a:t>7</a:t>
            </a:r>
            <a:r>
              <a:rPr lang="el-GR" sz="1470" cap="none" dirty="0" smtClean="0"/>
              <a:t>.</a:t>
            </a:r>
            <a:endParaRPr lang="en-US" sz="1470" cap="none" dirty="0"/>
          </a:p>
        </p:txBody>
      </p:sp>
      <p:sp>
        <p:nvSpPr>
          <p:cNvPr id="7" name="Date Placeholder 6"/>
          <p:cNvSpPr>
            <a:spLocks noGrp="1"/>
          </p:cNvSpPr>
          <p:nvPr>
            <p:ph type="dt" sz="half" idx="10"/>
          </p:nvPr>
        </p:nvSpPr>
        <p:spPr/>
        <p:txBody>
          <a:bodyPr/>
          <a:lstStyle/>
          <a:p>
            <a:fld id="{E1B7A5A4-0512-4D1D-A24C-3425472BFCDF}" type="datetime1">
              <a:rPr lang="en-US" smtClean="0"/>
              <a:pPr/>
              <a:t>9/14/2014</a:t>
            </a:fld>
            <a:endParaRPr lang="en-US"/>
          </a:p>
        </p:txBody>
      </p:sp>
      <p:sp>
        <p:nvSpPr>
          <p:cNvPr id="8" name="Footer Placeholder 7"/>
          <p:cNvSpPr>
            <a:spLocks noGrp="1"/>
          </p:cNvSpPr>
          <p:nvPr>
            <p:ph type="ftr" sz="quarter" idx="11"/>
          </p:nvPr>
        </p:nvSpPr>
        <p:spPr/>
        <p:txBody>
          <a:bodyPr/>
          <a:lstStyle/>
          <a:p>
            <a:r>
              <a:rPr lang="en-US" smtClean="0"/>
              <a:t>Hydrology 2014</a:t>
            </a:r>
            <a:endParaRPr lang="en-US"/>
          </a:p>
        </p:txBody>
      </p:sp>
      <p:sp>
        <p:nvSpPr>
          <p:cNvPr id="9" name="Slide Number Placeholder 8"/>
          <p:cNvSpPr>
            <a:spLocks noGrp="1"/>
          </p:cNvSpPr>
          <p:nvPr>
            <p:ph type="sldNum" sz="quarter" idx="12"/>
          </p:nvPr>
        </p:nvSpPr>
        <p:spPr/>
        <p:txBody>
          <a:bodyPr/>
          <a:lstStyle/>
          <a:p>
            <a:fld id="{D52E75EF-0962-46B2-8C21-C0889BAC0DFA}" type="slidenum">
              <a:rPr lang="en-US" smtClean="0"/>
              <a:pPr/>
              <a:t>14</a:t>
            </a:fld>
            <a:endParaRPr lang="en-US"/>
          </a:p>
        </p:txBody>
      </p:sp>
      <p:pic>
        <p:nvPicPr>
          <p:cNvPr id="3074" name="Picture 2"/>
          <p:cNvPicPr>
            <a:picLocks noGrp="1" noChangeAspect="1" noChangeArrowheads="1"/>
          </p:cNvPicPr>
          <p:nvPr>
            <p:ph sz="half" idx="2"/>
          </p:nvPr>
        </p:nvPicPr>
        <p:blipFill>
          <a:blip r:embed="rId2"/>
          <a:srcRect/>
          <a:stretch>
            <a:fillRect/>
          </a:stretch>
        </p:blipFill>
        <p:spPr bwMode="auto">
          <a:xfrm>
            <a:off x="659076" y="2449513"/>
            <a:ext cx="5287436" cy="3951287"/>
          </a:xfrm>
          <a:prstGeom prst="rect">
            <a:avLst/>
          </a:prstGeom>
          <a:noFill/>
          <a:ln w="9525">
            <a:noFill/>
            <a:miter lim="800000"/>
            <a:headEnd/>
            <a:tailEnd/>
          </a:ln>
          <a:effectLst/>
        </p:spPr>
      </p:pic>
      <p:pic>
        <p:nvPicPr>
          <p:cNvPr id="3075" name="Picture 3"/>
          <p:cNvPicPr>
            <a:picLocks noGrp="1" noChangeAspect="1" noChangeArrowheads="1"/>
          </p:cNvPicPr>
          <p:nvPr>
            <p:ph sz="quarter" idx="4"/>
          </p:nvPr>
        </p:nvPicPr>
        <p:blipFill>
          <a:blip r:embed="rId3"/>
          <a:srcRect/>
          <a:stretch>
            <a:fillRect/>
          </a:stretch>
        </p:blipFill>
        <p:spPr bwMode="auto">
          <a:xfrm>
            <a:off x="6365084" y="2449513"/>
            <a:ext cx="5045069" cy="3951287"/>
          </a:xfrm>
          <a:prstGeom prst="rect">
            <a:avLst/>
          </a:prstGeom>
          <a:noFill/>
          <a:ln w="9525">
            <a:noFill/>
            <a:miter lim="800000"/>
            <a:headEnd/>
            <a:tailEnd/>
          </a:ln>
          <a:effectLst/>
        </p:spPr>
      </p:pic>
      <p:sp>
        <p:nvSpPr>
          <p:cNvPr id="10" name="Oval 9"/>
          <p:cNvSpPr/>
          <p:nvPr/>
        </p:nvSpPr>
        <p:spPr>
          <a:xfrm>
            <a:off x="1529408" y="2667000"/>
            <a:ext cx="575187" cy="471948"/>
          </a:xfrm>
          <a:prstGeom prst="ellipse">
            <a:avLst/>
          </a:prstGeom>
          <a:solidFill>
            <a:schemeClr val="tx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199" y="2713704"/>
            <a:ext cx="398207" cy="442451"/>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27406" y="2595716"/>
            <a:ext cx="280220" cy="324465"/>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flipH="1" flipV="1">
            <a:off x="1939413" y="2411361"/>
            <a:ext cx="398206" cy="20647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3716595" y="2330246"/>
            <a:ext cx="1356851" cy="3982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4896465" y="2286001"/>
            <a:ext cx="707922" cy="2802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7359446" y="2462981"/>
            <a:ext cx="752167" cy="825910"/>
          </a:xfrm>
          <a:prstGeom prst="ellips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rot="5400000" flipH="1" flipV="1">
            <a:off x="7883014" y="2234381"/>
            <a:ext cx="265471" cy="1917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757949" y="2949677"/>
            <a:ext cx="902811" cy="369332"/>
          </a:xfrm>
          <a:prstGeom prst="rect">
            <a:avLst/>
          </a:prstGeom>
          <a:noFill/>
        </p:spPr>
        <p:txBody>
          <a:bodyPr wrap="none" rtlCol="0">
            <a:spAutoFit/>
          </a:bodyPr>
          <a:lstStyle/>
          <a:p>
            <a:r>
              <a:rPr lang="en-US" dirty="0" smtClean="0">
                <a:solidFill>
                  <a:srgbClr val="FF0000"/>
                </a:solidFill>
              </a:rPr>
              <a:t>Rainfall</a:t>
            </a:r>
            <a:endParaRPr lang="en-US" dirty="0">
              <a:solidFill>
                <a:srgbClr val="FF0000"/>
              </a:solidFill>
            </a:endParaRPr>
          </a:p>
        </p:txBody>
      </p:sp>
      <p:sp>
        <p:nvSpPr>
          <p:cNvPr id="25" name="TextBox 24"/>
          <p:cNvSpPr txBox="1"/>
          <p:nvPr/>
        </p:nvSpPr>
        <p:spPr>
          <a:xfrm>
            <a:off x="9026014" y="2890683"/>
            <a:ext cx="971741" cy="369332"/>
          </a:xfrm>
          <a:prstGeom prst="rect">
            <a:avLst/>
          </a:prstGeom>
          <a:noFill/>
        </p:spPr>
        <p:txBody>
          <a:bodyPr wrap="none" rtlCol="0">
            <a:spAutoFit/>
          </a:bodyPr>
          <a:lstStyle/>
          <a:p>
            <a:r>
              <a:rPr lang="en-US" dirty="0" smtClean="0">
                <a:solidFill>
                  <a:srgbClr val="FF0000"/>
                </a:solidFill>
              </a:rPr>
              <a:t>Sunspot</a:t>
            </a:r>
            <a:endParaRPr lang="en-US" dirty="0">
              <a:solidFill>
                <a:srgbClr val="FF0000"/>
              </a:solidFill>
            </a:endParaRPr>
          </a:p>
        </p:txBody>
      </p:sp>
      <p:sp>
        <p:nvSpPr>
          <p:cNvPr id="27" name="Bent-Up Arrow 26"/>
          <p:cNvSpPr/>
          <p:nvPr/>
        </p:nvSpPr>
        <p:spPr>
          <a:xfrm>
            <a:off x="11399520" y="914400"/>
            <a:ext cx="502920" cy="2819400"/>
          </a:xfrm>
          <a:prstGeom prst="ben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amond(in)">
                                      <p:cBhvr>
                                        <p:cTn id="11" dur="2000"/>
                                        <p:tgtEl>
                                          <p:spTgt spid="11"/>
                                        </p:tgtEl>
                                      </p:cBhvr>
                                    </p:animEffect>
                                  </p:childTnLst>
                                </p:cTn>
                              </p:par>
                              <p:par>
                                <p:cTn id="12" presetID="8" presetClass="entr" presetSubtype="16"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in)">
                                      <p:cBhvr>
                                        <p:cTn id="17" dur="2000"/>
                                        <p:tgtEl>
                                          <p:spTgt spid="21"/>
                                        </p:tgtEl>
                                      </p:cBhvr>
                                    </p:animEffect>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1"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Development of a predictive model for the monsoon rainfall using the SN as the single predictor</a:t>
            </a:r>
            <a:endParaRPr lang="en-US" sz="3600" dirty="0"/>
          </a:p>
        </p:txBody>
      </p:sp>
      <p:graphicFrame>
        <p:nvGraphicFramePr>
          <p:cNvPr id="8" name="Content Placeholder 7"/>
          <p:cNvGraphicFramePr>
            <a:graphicFrameLocks noGrp="1"/>
          </p:cNvGraphicFramePr>
          <p:nvPr>
            <p:ph idx="1"/>
          </p:nvPr>
        </p:nvGraphicFramePr>
        <p:xfrm>
          <a:off x="609600" y="1775192"/>
          <a:ext cx="109728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p:cNvSpPr>
            <a:spLocks noGrp="1"/>
          </p:cNvSpPr>
          <p:nvPr>
            <p:ph type="dt" sz="half" idx="10"/>
          </p:nvPr>
        </p:nvSpPr>
        <p:spPr/>
        <p:txBody>
          <a:bodyPr/>
          <a:lstStyle/>
          <a:p>
            <a:fld id="{F695B030-9813-440F-9DF8-3B3774CCCB08}" type="datetime1">
              <a:rPr lang="en-US" smtClean="0"/>
              <a:pPr/>
              <a:t>9/14/2014</a:t>
            </a:fld>
            <a:endParaRPr lang="en-US"/>
          </a:p>
        </p:txBody>
      </p:sp>
      <p:sp>
        <p:nvSpPr>
          <p:cNvPr id="7" name="Footer Placeholder 6"/>
          <p:cNvSpPr>
            <a:spLocks noGrp="1"/>
          </p:cNvSpPr>
          <p:nvPr>
            <p:ph type="ftr" sz="quarter" idx="11"/>
          </p:nvPr>
        </p:nvSpPr>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15</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Cross Correlation</a:t>
            </a:r>
            <a:endParaRPr lang="en-US" sz="3600" dirty="0"/>
          </a:p>
        </p:txBody>
      </p:sp>
      <p:pic>
        <p:nvPicPr>
          <p:cNvPr id="21" name="Picture Placeholder 20" descr="Untitled-1 copy.jpg"/>
          <p:cNvPicPr>
            <a:picLocks noGrp="1" noChangeAspect="1"/>
          </p:cNvPicPr>
          <p:nvPr>
            <p:ph type="pic" idx="1"/>
          </p:nvPr>
        </p:nvPicPr>
        <p:blipFill>
          <a:blip r:embed="rId3"/>
          <a:stretch>
            <a:fillRect/>
          </a:stretch>
        </p:blipFill>
        <p:spPr>
          <a:xfrm>
            <a:off x="3961231" y="1811663"/>
            <a:ext cx="7994795" cy="4001592"/>
          </a:xfrm>
          <a:prstGeom prst="rect">
            <a:avLst/>
          </a:prstGeom>
          <a:noFill/>
          <a:ln>
            <a:noFill/>
          </a:ln>
        </p:spPr>
      </p:pic>
      <p:sp>
        <p:nvSpPr>
          <p:cNvPr id="16" name="Text Placeholder 15"/>
          <p:cNvSpPr>
            <a:spLocks noGrp="1"/>
          </p:cNvSpPr>
          <p:nvPr>
            <p:ph type="body" sz="half" idx="2"/>
          </p:nvPr>
        </p:nvSpPr>
        <p:spPr/>
        <p:txBody>
          <a:bodyPr>
            <a:noAutofit/>
          </a:bodyPr>
          <a:lstStyle/>
          <a:p>
            <a:pPr algn="just">
              <a:buFont typeface="Wingdings" pitchFamily="2" charset="2"/>
              <a:buChar char="q"/>
            </a:pPr>
            <a:r>
              <a:rPr lang="en-US" sz="2310" b="1" dirty="0" smtClean="0"/>
              <a:t>We present the cross-correlation between SNs and rainfall amounts. </a:t>
            </a:r>
          </a:p>
          <a:p>
            <a:pPr algn="just">
              <a:buFont typeface="Wingdings" pitchFamily="2" charset="2"/>
              <a:buChar char="q"/>
            </a:pPr>
            <a:r>
              <a:rPr lang="en-US" sz="2310" b="1" dirty="0" smtClean="0"/>
              <a:t>It is observed that the cross-correlation amounts always lie in the range [−0.2,0.2]. </a:t>
            </a:r>
          </a:p>
          <a:p>
            <a:pPr algn="just">
              <a:buFont typeface="Wingdings" pitchFamily="2" charset="2"/>
              <a:buChar char="q"/>
            </a:pPr>
            <a:r>
              <a:rPr lang="en-US" sz="2310" b="1" dirty="0" smtClean="0"/>
              <a:t>This further indicates the absence of any linear association between the two time series under consideration.</a:t>
            </a:r>
            <a:endParaRPr lang="en-US" sz="2310" b="1" dirty="0"/>
          </a:p>
        </p:txBody>
      </p:sp>
      <p:sp>
        <p:nvSpPr>
          <p:cNvPr id="12" name="Date Placeholder 11"/>
          <p:cNvSpPr>
            <a:spLocks noGrp="1"/>
          </p:cNvSpPr>
          <p:nvPr>
            <p:ph type="dt" sz="half" idx="10"/>
          </p:nvPr>
        </p:nvSpPr>
        <p:spPr/>
        <p:txBody>
          <a:bodyPr/>
          <a:lstStyle/>
          <a:p>
            <a:fld id="{17C25F5C-4D85-47A6-99DB-163B0BD7A7BA}" type="datetime1">
              <a:rPr lang="en-US" smtClean="0"/>
              <a:pPr/>
              <a:t>9/14/2014</a:t>
            </a:fld>
            <a:endParaRPr lang="en-US"/>
          </a:p>
        </p:txBody>
      </p:sp>
      <p:sp>
        <p:nvSpPr>
          <p:cNvPr id="14" name="Footer Placeholder 13"/>
          <p:cNvSpPr>
            <a:spLocks noGrp="1"/>
          </p:cNvSpPr>
          <p:nvPr>
            <p:ph type="ftr" sz="quarter" idx="11"/>
          </p:nvPr>
        </p:nvSpPr>
        <p:spPr/>
        <p:txBody>
          <a:bodyPr/>
          <a:lstStyle/>
          <a:p>
            <a:r>
              <a:rPr lang="en-US" smtClean="0"/>
              <a:t>Hydrology 2014</a:t>
            </a:r>
            <a:endParaRPr lang="en-US"/>
          </a:p>
        </p:txBody>
      </p:sp>
      <p:sp>
        <p:nvSpPr>
          <p:cNvPr id="13" name="Slide Number Placeholder 12"/>
          <p:cNvSpPr>
            <a:spLocks noGrp="1"/>
          </p:cNvSpPr>
          <p:nvPr>
            <p:ph type="sldNum" sz="quarter" idx="12"/>
          </p:nvPr>
        </p:nvSpPr>
        <p:spPr/>
        <p:txBody>
          <a:bodyPr/>
          <a:lstStyle/>
          <a:p>
            <a:fld id="{D52E75EF-0962-46B2-8C21-C0889BAC0DFA}" type="slidenum">
              <a:rPr lang="en-US" smtClean="0"/>
              <a:pPr/>
              <a:t>16</a:t>
            </a:fld>
            <a:endParaRPr lang="en-US"/>
          </a:p>
        </p:txBody>
      </p:sp>
      <p:sp>
        <p:nvSpPr>
          <p:cNvPr id="22" name="Rectangle 21"/>
          <p:cNvSpPr/>
          <p:nvPr/>
        </p:nvSpPr>
        <p:spPr>
          <a:xfrm>
            <a:off x="4021393" y="215151"/>
            <a:ext cx="7600335" cy="732508"/>
          </a:xfrm>
          <a:prstGeom prst="rect">
            <a:avLst/>
          </a:prstGeom>
        </p:spPr>
        <p:txBody>
          <a:bodyPr wrap="square">
            <a:spAutoFit/>
          </a:bodyPr>
          <a:lstStyle/>
          <a:p>
            <a:r>
              <a:rPr lang="en-US" sz="2080" b="1" dirty="0" smtClean="0">
                <a:solidFill>
                  <a:srgbClr val="FFC000"/>
                </a:solidFill>
              </a:rPr>
              <a:t>Cross-correlation is a measure of similarity of two  waveforms as a function of a time-lag applied to one of them. </a:t>
            </a:r>
            <a:endParaRPr lang="en-US" sz="2080" b="1" dirty="0">
              <a:solidFill>
                <a:srgbClr val="FFC000"/>
              </a:solidFill>
            </a:endParaRPr>
          </a:p>
        </p:txBody>
      </p:sp>
      <p:graphicFrame>
        <p:nvGraphicFramePr>
          <p:cNvPr id="51206" name="Object 6"/>
          <p:cNvGraphicFramePr>
            <a:graphicFrameLocks noChangeAspect="1"/>
          </p:cNvGraphicFramePr>
          <p:nvPr/>
        </p:nvGraphicFramePr>
        <p:xfrm>
          <a:off x="5548875" y="6049963"/>
          <a:ext cx="5361519" cy="527818"/>
        </p:xfrm>
        <a:graphic>
          <a:graphicData uri="http://schemas.openxmlformats.org/presentationml/2006/ole">
            <p:oleObj spid="_x0000_s51206" name="Equation" r:id="rId4" imgW="2450880" imgH="241200" progId="Equation.3">
              <p:embed/>
            </p:oleObj>
          </a:graphicData>
        </a:graphic>
      </p:graphicFrame>
      <p:sp>
        <p:nvSpPr>
          <p:cNvPr id="10" name="Oval 9"/>
          <p:cNvSpPr/>
          <p:nvPr/>
        </p:nvSpPr>
        <p:spPr>
          <a:xfrm>
            <a:off x="3311236" y="2410690"/>
            <a:ext cx="3228109" cy="257694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206477" y="324466"/>
          <a:ext cx="11621729" cy="5801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EC75222E-70B4-479F-9D96-63AC392C4353}" type="datetimeFigureOut">
              <a:rPr lang="en-US" smtClean="0"/>
              <a:pPr/>
              <a:t>9/14/2014</a:t>
            </a:fld>
            <a:endParaRPr lang="en-US"/>
          </a:p>
        </p:txBody>
      </p:sp>
      <p:sp>
        <p:nvSpPr>
          <p:cNvPr id="6" name="Footer Placeholder 5"/>
          <p:cNvSpPr>
            <a:spLocks noGrp="1"/>
          </p:cNvSpPr>
          <p:nvPr>
            <p:ph type="ftr" sz="quarter" idx="11"/>
          </p:nvPr>
        </p:nvSpPr>
        <p:spPr/>
        <p:txBody>
          <a:bodyPr/>
          <a:lstStyle/>
          <a:p>
            <a:r>
              <a:rPr lang="en-US" dirty="0" smtClean="0"/>
              <a:t>Hydrology 2014</a:t>
            </a:r>
            <a:endParaRPr lang="en-US" dirty="0"/>
          </a:p>
        </p:txBody>
      </p:sp>
      <p:sp>
        <p:nvSpPr>
          <p:cNvPr id="7" name="Slide Number Placeholder 6"/>
          <p:cNvSpPr>
            <a:spLocks noGrp="1"/>
          </p:cNvSpPr>
          <p:nvPr>
            <p:ph type="sldNum" sz="quarter" idx="12"/>
          </p:nvPr>
        </p:nvSpPr>
        <p:spPr/>
        <p:txBody>
          <a:bodyPr/>
          <a:lstStyle/>
          <a:p>
            <a:fld id="{0A78C005-3A9B-45B4-A066-BDAFDA1001D9}" type="slidenum">
              <a:rPr lang="en-US" smtClean="0"/>
              <a:pPr/>
              <a:t>17</a:t>
            </a:fld>
            <a:endParaRPr lang="en-US"/>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smtClean="0"/>
              <a:t>Moving Average</a:t>
            </a:r>
            <a:endParaRPr lang="en-US" sz="2800" dirty="0"/>
          </a:p>
        </p:txBody>
      </p:sp>
      <p:pic>
        <p:nvPicPr>
          <p:cNvPr id="9" name="Picture Placeholder 8" descr="Untitled-1 copy.jpg"/>
          <p:cNvPicPr>
            <a:picLocks noGrp="1" noChangeAspect="1"/>
          </p:cNvPicPr>
          <p:nvPr>
            <p:ph type="pic" idx="1"/>
          </p:nvPr>
        </p:nvPicPr>
        <p:blipFill>
          <a:blip r:embed="rId2"/>
          <a:stretch>
            <a:fillRect/>
          </a:stretch>
        </p:blipFill>
        <p:spPr>
          <a:xfrm>
            <a:off x="4149447" y="1847481"/>
            <a:ext cx="7668749" cy="4199358"/>
          </a:xfrm>
          <a:prstGeom prst="rect">
            <a:avLst/>
          </a:prstGeom>
          <a:noFill/>
          <a:ln>
            <a:noFill/>
          </a:ln>
        </p:spPr>
      </p:pic>
      <p:graphicFrame>
        <p:nvGraphicFramePr>
          <p:cNvPr id="8" name="Diagram 7"/>
          <p:cNvGraphicFramePr/>
          <p:nvPr/>
        </p:nvGraphicFramePr>
        <p:xfrm>
          <a:off x="219456" y="1728216"/>
          <a:ext cx="329184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090" b="1" dirty="0" smtClean="0"/>
              <a:t>ANN model generation</a:t>
            </a:r>
            <a:endParaRPr lang="en-US" sz="2090" b="1" dirty="0"/>
          </a:p>
        </p:txBody>
      </p:sp>
      <p:sp>
        <p:nvSpPr>
          <p:cNvPr id="9" name="Content Placeholder 8"/>
          <p:cNvSpPr>
            <a:spLocks noGrp="1"/>
          </p:cNvSpPr>
          <p:nvPr>
            <p:ph idx="1"/>
          </p:nvPr>
        </p:nvSpPr>
        <p:spPr>
          <a:ln>
            <a:solidFill>
              <a:schemeClr val="tx1">
                <a:lumMod val="95000"/>
                <a:lumOff val="5000"/>
              </a:schemeClr>
            </a:solidFill>
          </a:ln>
        </p:spPr>
        <p:txBody>
          <a:bodyPr>
            <a:normAutofit fontScale="92500" lnSpcReduction="10000"/>
          </a:bodyPr>
          <a:lstStyle/>
          <a:p>
            <a:r>
              <a:rPr lang="en-US" dirty="0" smtClean="0"/>
              <a:t>1. A priori knowledge of the underlying process is not required.</a:t>
            </a:r>
          </a:p>
          <a:p>
            <a:r>
              <a:rPr lang="en-US" dirty="0" smtClean="0"/>
              <a:t>2. Existing complex relationships among the various aspects of the process under investigation need not be recognized.</a:t>
            </a:r>
          </a:p>
          <a:p>
            <a:r>
              <a:rPr lang="en-US" dirty="0" smtClean="0"/>
              <a:t>3. Solution conditions, such as those required by standard optimization or statistical models, are not preset.</a:t>
            </a:r>
          </a:p>
          <a:p>
            <a:r>
              <a:rPr lang="en-US" dirty="0" smtClean="0"/>
              <a:t>4. Constraints and a priori solution structures are neither assumed nor enforced</a:t>
            </a:r>
            <a:r>
              <a:rPr lang="en-US" i="1" dirty="0" smtClean="0"/>
              <a:t>.</a:t>
            </a:r>
            <a:endParaRPr lang="en-US" dirty="0"/>
          </a:p>
        </p:txBody>
      </p:sp>
      <p:sp>
        <p:nvSpPr>
          <p:cNvPr id="10" name="Text Placeholder 9"/>
          <p:cNvSpPr>
            <a:spLocks noGrp="1"/>
          </p:cNvSpPr>
          <p:nvPr>
            <p:ph type="body" sz="half" idx="2"/>
          </p:nvPr>
        </p:nvSpPr>
        <p:spPr/>
        <p:txBody>
          <a:bodyPr/>
          <a:lstStyle/>
          <a:p>
            <a:r>
              <a:rPr lang="en-US" sz="1800" b="1" dirty="0" smtClean="0"/>
              <a:t>We consider a time series pertaining to the study period 1935–1998. Thus, we have 64 data in each time series. We</a:t>
            </a:r>
          </a:p>
          <a:p>
            <a:r>
              <a:rPr lang="en-US" sz="1800" b="1" dirty="0" smtClean="0"/>
              <a:t>denote this series by </a:t>
            </a:r>
            <a:r>
              <a:rPr lang="en-US" sz="1800" b="1" i="1" dirty="0" smtClean="0"/>
              <a:t>x</a:t>
            </a:r>
            <a:r>
              <a:rPr lang="en-US" sz="1800" b="1" i="1" baseline="-25000" dirty="0" smtClean="0"/>
              <a:t>1</a:t>
            </a:r>
            <a:r>
              <a:rPr lang="en-US" sz="1800" b="1" i="1" dirty="0" smtClean="0"/>
              <a:t>, x</a:t>
            </a:r>
            <a:r>
              <a:rPr lang="en-US" sz="1800" b="1" i="1" baseline="-25000" dirty="0" smtClean="0"/>
              <a:t>2</a:t>
            </a:r>
            <a:r>
              <a:rPr lang="en-US" sz="1800" b="1" i="1" dirty="0" smtClean="0"/>
              <a:t>, x</a:t>
            </a:r>
            <a:r>
              <a:rPr lang="en-US" sz="1800" b="1" i="1" baseline="-25000" dirty="0" smtClean="0"/>
              <a:t>3</a:t>
            </a:r>
            <a:r>
              <a:rPr lang="en-US" sz="1800" b="1" i="1" dirty="0" smtClean="0"/>
              <a:t>, ..., x</a:t>
            </a:r>
            <a:r>
              <a:rPr lang="en-US" sz="1800" b="1" i="1" baseline="-25000" dirty="0" smtClean="0"/>
              <a:t>63</a:t>
            </a:r>
            <a:r>
              <a:rPr lang="en-US" sz="1800" b="1" i="1" dirty="0" smtClean="0"/>
              <a:t>, x</a:t>
            </a:r>
            <a:r>
              <a:rPr lang="en-US" sz="1800" b="1" i="1" baseline="-25000" dirty="0" smtClean="0"/>
              <a:t>64</a:t>
            </a:r>
            <a:r>
              <a:rPr lang="en-US" sz="1800" b="1" i="1" dirty="0" smtClean="0"/>
              <a:t>.</a:t>
            </a:r>
          </a:p>
          <a:p>
            <a:endParaRPr lang="en-US" sz="1800" b="1" i="1" dirty="0" smtClean="0"/>
          </a:p>
          <a:p>
            <a:r>
              <a:rPr lang="en-US" sz="1800" b="1" dirty="0" smtClean="0"/>
              <a:t>From the original time series, we derive a new time series whose entries are </a:t>
            </a:r>
          </a:p>
          <a:p>
            <a:endParaRPr lang="en-US" dirty="0"/>
          </a:p>
        </p:txBody>
      </p:sp>
      <p:sp>
        <p:nvSpPr>
          <p:cNvPr id="5" name="Date Placeholder 4"/>
          <p:cNvSpPr>
            <a:spLocks noGrp="1"/>
          </p:cNvSpPr>
          <p:nvPr>
            <p:ph type="dt" sz="half" idx="10"/>
          </p:nvPr>
        </p:nvSpPr>
        <p:spPr/>
        <p:txBody>
          <a:bodyPr/>
          <a:lstStyle/>
          <a:p>
            <a:fld id="{EC75222E-70B4-479F-9D96-63AC392C4353}" type="datetimeFigureOut">
              <a:rPr lang="en-US" smtClean="0"/>
              <a:pPr/>
              <a:t>9/14/2014</a:t>
            </a:fld>
            <a:endParaRPr lang="en-US"/>
          </a:p>
        </p:txBody>
      </p:sp>
      <p:sp>
        <p:nvSpPr>
          <p:cNvPr id="6" name="Footer Placeholder 5"/>
          <p:cNvSpPr>
            <a:spLocks noGrp="1"/>
          </p:cNvSpPr>
          <p:nvPr>
            <p:ph type="ftr" sz="quarter" idx="11"/>
          </p:nvPr>
        </p:nvSpPr>
        <p:spPr/>
        <p:txBody>
          <a:bodyPr/>
          <a:lstStyle/>
          <a:p>
            <a:r>
              <a:rPr lang="en-US" dirty="0" smtClean="0"/>
              <a:t>Hydrology 2014</a:t>
            </a:r>
            <a:endParaRPr lang="en-US" dirty="0"/>
          </a:p>
        </p:txBody>
      </p:sp>
      <p:sp>
        <p:nvSpPr>
          <p:cNvPr id="7" name="Slide Number Placeholder 6"/>
          <p:cNvSpPr>
            <a:spLocks noGrp="1"/>
          </p:cNvSpPr>
          <p:nvPr>
            <p:ph type="sldNum" sz="quarter" idx="12"/>
          </p:nvPr>
        </p:nvSpPr>
        <p:spPr/>
        <p:txBody>
          <a:bodyPr/>
          <a:lstStyle/>
          <a:p>
            <a:fld id="{0A78C005-3A9B-45B4-A066-BDAFDA1001D9}" type="slidenum">
              <a:rPr lang="en-US" smtClean="0"/>
              <a:pPr/>
              <a:t>19</a:t>
            </a:fld>
            <a:endParaRPr lang="en-US"/>
          </a:p>
        </p:txBody>
      </p:sp>
      <p:graphicFrame>
        <p:nvGraphicFramePr>
          <p:cNvPr id="71682" name="Object 2"/>
          <p:cNvGraphicFramePr>
            <a:graphicFrameLocks noChangeAspect="1"/>
          </p:cNvGraphicFramePr>
          <p:nvPr/>
        </p:nvGraphicFramePr>
        <p:xfrm>
          <a:off x="456739" y="4565547"/>
          <a:ext cx="2876395" cy="1795463"/>
        </p:xfrm>
        <a:graphic>
          <a:graphicData uri="http://schemas.openxmlformats.org/presentationml/2006/ole">
            <p:oleObj spid="_x0000_s71682" name="Equation" r:id="rId3" imgW="1688760" imgH="1218960" progId="Equation.3">
              <p:embed/>
            </p:oleObj>
          </a:graphicData>
        </a:graphic>
      </p:graphicFrame>
      <p:sp>
        <p:nvSpPr>
          <p:cNvPr id="12" name="TextBox 11"/>
          <p:cNvSpPr txBox="1"/>
          <p:nvPr/>
        </p:nvSpPr>
        <p:spPr>
          <a:xfrm>
            <a:off x="4218039" y="206478"/>
            <a:ext cx="7595419" cy="1077218"/>
          </a:xfrm>
          <a:prstGeom prst="rect">
            <a:avLst/>
          </a:prstGeom>
          <a:noFill/>
        </p:spPr>
        <p:txBody>
          <a:bodyPr wrap="square" rtlCol="0">
            <a:spAutoFit/>
          </a:bodyPr>
          <a:lstStyle/>
          <a:p>
            <a:pPr algn="ctr"/>
            <a:r>
              <a:rPr lang="en-US" sz="3200" dirty="0" smtClean="0">
                <a:solidFill>
                  <a:srgbClr val="FFC000"/>
                </a:solidFill>
              </a:rPr>
              <a:t>Advantages of ANN </a:t>
            </a:r>
          </a:p>
          <a:p>
            <a:r>
              <a:rPr lang="en-US" sz="1600" dirty="0" smtClean="0">
                <a:solidFill>
                  <a:srgbClr val="FFC000"/>
                </a:solidFill>
              </a:rPr>
              <a:t>(see: SILVERMAN, D. and DRACUP, J.A., 2000, Artificial neural networks and long-range precipitation prediction in California. </a:t>
            </a:r>
            <a:r>
              <a:rPr lang="en-US" sz="1600" i="1" dirty="0" smtClean="0">
                <a:solidFill>
                  <a:srgbClr val="FFC000"/>
                </a:solidFill>
              </a:rPr>
              <a:t>Journal of Applied Meteorology, </a:t>
            </a:r>
            <a:r>
              <a:rPr lang="en-US" sz="1600" b="1" i="1" dirty="0" smtClean="0">
                <a:solidFill>
                  <a:srgbClr val="FFC000"/>
                </a:solidFill>
              </a:rPr>
              <a:t>39, pp. 57–66.</a:t>
            </a:r>
            <a:r>
              <a:rPr lang="en-US" sz="1600" dirty="0" smtClean="0">
                <a:solidFill>
                  <a:srgbClr val="FFC000"/>
                </a:solidFill>
              </a:rPr>
              <a:t>)</a:t>
            </a:r>
            <a:endParaRPr lang="en-US" sz="1600" dirty="0">
              <a:solidFill>
                <a:srgbClr val="FFC000"/>
              </a:solidFill>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9707405-179D-4863-8E3E-50BBD957152E}" type="datetime1">
              <a:rPr lang="en-US" smtClean="0"/>
              <a:pPr/>
              <a:t>9/14/2014</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2</a:t>
            </a:fld>
            <a:endParaRPr lang="en-US"/>
          </a:p>
        </p:txBody>
      </p:sp>
      <p:sp>
        <p:nvSpPr>
          <p:cNvPr id="2" name="Title 1"/>
          <p:cNvSpPr>
            <a:spLocks noGrp="1"/>
          </p:cNvSpPr>
          <p:nvPr>
            <p:ph type="title" idx="4294967295"/>
          </p:nvPr>
        </p:nvSpPr>
        <p:spPr>
          <a:xfrm>
            <a:off x="512618" y="0"/>
            <a:ext cx="10972800" cy="983673"/>
          </a:xfrm>
        </p:spPr>
        <p:txBody>
          <a:bodyPr/>
          <a:lstStyle/>
          <a:p>
            <a:r>
              <a:rPr lang="en-US" dirty="0" smtClean="0"/>
              <a:t>ISMR-an overview</a:t>
            </a:r>
            <a:endParaRPr lang="en-US" dirty="0"/>
          </a:p>
        </p:txBody>
      </p:sp>
      <p:graphicFrame>
        <p:nvGraphicFramePr>
          <p:cNvPr id="8" name="Diagram 7"/>
          <p:cNvGraphicFramePr/>
          <p:nvPr/>
        </p:nvGraphicFramePr>
        <p:xfrm>
          <a:off x="554182" y="886689"/>
          <a:ext cx="11154464" cy="538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itchFamily="18" charset="0"/>
                <a:cs typeface="Times New Roman" pitchFamily="18" charset="0"/>
              </a:rPr>
              <a:t>Outline of an ANN</a:t>
            </a:r>
            <a:endParaRPr lang="en-US" sz="3200" dirty="0">
              <a:latin typeface="Times New Roman" pitchFamily="18" charset="0"/>
              <a:cs typeface="Times New Roman" pitchFamily="18" charset="0"/>
            </a:endParaRPr>
          </a:p>
        </p:txBody>
      </p:sp>
      <p:pic>
        <p:nvPicPr>
          <p:cNvPr id="8" name="Content Placeholder 7" descr="Untitled-2 copy.jpg"/>
          <p:cNvPicPr>
            <a:picLocks noGrp="1" noChangeAspect="1"/>
          </p:cNvPicPr>
          <p:nvPr>
            <p:ph idx="1"/>
          </p:nvPr>
        </p:nvPicPr>
        <p:blipFill>
          <a:blip r:embed="rId3"/>
          <a:stretch>
            <a:fillRect/>
          </a:stretch>
        </p:blipFill>
        <p:spPr>
          <a:xfrm>
            <a:off x="6518786" y="1712150"/>
            <a:ext cx="5132439" cy="4575477"/>
          </a:xfrm>
        </p:spPr>
      </p:pic>
      <p:graphicFrame>
        <p:nvGraphicFramePr>
          <p:cNvPr id="9" name="Diagram 8"/>
          <p:cNvGraphicFramePr/>
          <p:nvPr/>
        </p:nvGraphicFramePr>
        <p:xfrm>
          <a:off x="238533" y="1553037"/>
          <a:ext cx="5808306" cy="5127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ate Placeholder 4"/>
          <p:cNvSpPr>
            <a:spLocks noGrp="1"/>
          </p:cNvSpPr>
          <p:nvPr>
            <p:ph type="dt" sz="half" idx="10"/>
          </p:nvPr>
        </p:nvSpPr>
        <p:spPr/>
        <p:txBody>
          <a:bodyPr/>
          <a:lstStyle/>
          <a:p>
            <a:fld id="{66966F1A-4170-46D7-9A30-EC269D20317E}" type="datetime1">
              <a:rPr lang="en-US" smtClean="0"/>
              <a:pPr/>
              <a:t>9/14/2014</a:t>
            </a:fld>
            <a:endParaRPr lang="en-US"/>
          </a:p>
        </p:txBody>
      </p:sp>
      <p:sp>
        <p:nvSpPr>
          <p:cNvPr id="6" name="Footer Placeholder 5"/>
          <p:cNvSpPr>
            <a:spLocks noGrp="1"/>
          </p:cNvSpPr>
          <p:nvPr>
            <p:ph type="ftr" sz="quarter" idx="11"/>
          </p:nvPr>
        </p:nvSpPr>
        <p:spPr/>
        <p:txBody>
          <a:bodyPr/>
          <a:lstStyle/>
          <a:p>
            <a:r>
              <a:rPr lang="en-US" smtClean="0"/>
              <a:t>Hydrology 2014</a:t>
            </a:r>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pPr/>
              <a:t>20</a:t>
            </a:fld>
            <a:endParaRPr lang="en-US"/>
          </a:p>
        </p:txBody>
      </p:sp>
      <p:graphicFrame>
        <p:nvGraphicFramePr>
          <p:cNvPr id="72706" name="Object 2"/>
          <p:cNvGraphicFramePr>
            <a:graphicFrameLocks noChangeAspect="1"/>
          </p:cNvGraphicFramePr>
          <p:nvPr/>
        </p:nvGraphicFramePr>
        <p:xfrm>
          <a:off x="9804195" y="1917957"/>
          <a:ext cx="1729044" cy="754935"/>
        </p:xfrm>
        <a:graphic>
          <a:graphicData uri="http://schemas.openxmlformats.org/presentationml/2006/ole">
            <p:oleObj spid="_x0000_s72706" name="Equation" r:id="rId8" imgW="901440" imgH="393480" progId="Equation.3">
              <p:embed/>
            </p:oleObj>
          </a:graphicData>
        </a:graphic>
      </p:graphicFrame>
      <p:cxnSp>
        <p:nvCxnSpPr>
          <p:cNvPr id="12" name="Straight Arrow Connector 11"/>
          <p:cNvCxnSpPr/>
          <p:nvPr/>
        </p:nvCxnSpPr>
        <p:spPr>
          <a:xfrm rot="5400000">
            <a:off x="10567220" y="2706328"/>
            <a:ext cx="501445" cy="4277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19482" y="339213"/>
            <a:ext cx="6548285" cy="1077218"/>
          </a:xfrm>
          <a:prstGeom prst="rect">
            <a:avLst/>
          </a:prstGeom>
          <a:noFill/>
        </p:spPr>
        <p:txBody>
          <a:bodyPr wrap="square" rtlCol="0">
            <a:spAutoFit/>
          </a:bodyPr>
          <a:lstStyle/>
          <a:p>
            <a:r>
              <a:rPr lang="en-US" sz="3200" dirty="0" smtClean="0">
                <a:solidFill>
                  <a:srgbClr val="FFC000"/>
                </a:solidFill>
              </a:rPr>
              <a:t>Outline of a Multilayer </a:t>
            </a:r>
            <a:r>
              <a:rPr lang="en-US" sz="3200" dirty="0" err="1" smtClean="0">
                <a:solidFill>
                  <a:srgbClr val="FFC000"/>
                </a:solidFill>
              </a:rPr>
              <a:t>Perceptron</a:t>
            </a:r>
            <a:r>
              <a:rPr lang="en-US" sz="3200" dirty="0" smtClean="0">
                <a:solidFill>
                  <a:srgbClr val="FFC000"/>
                </a:solidFill>
              </a:rPr>
              <a:t> (MLP)</a:t>
            </a:r>
            <a:endParaRPr lang="en-US" sz="3200" dirty="0">
              <a:solidFill>
                <a:srgbClr val="FFC000"/>
              </a:solidFill>
            </a:endParaRPr>
          </a:p>
        </p:txBody>
      </p:sp>
      <p:sp>
        <p:nvSpPr>
          <p:cNvPr id="11" name="Rectangle 10"/>
          <p:cNvSpPr/>
          <p:nvPr/>
        </p:nvSpPr>
        <p:spPr>
          <a:xfrm>
            <a:off x="6799006" y="1932039"/>
            <a:ext cx="1091381" cy="4070555"/>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878529" y="3038168"/>
            <a:ext cx="796413" cy="2227007"/>
          </a:xfrm>
          <a:prstGeom prst="ellipse">
            <a:avLst/>
          </a:prstGeom>
          <a:solidFill>
            <a:schemeClr val="accent1">
              <a:alpha val="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MLP learning</a:t>
            </a:r>
            <a:endParaRPr lang="en-US" sz="3600" dirty="0"/>
          </a:p>
        </p:txBody>
      </p:sp>
      <p:sp>
        <p:nvSpPr>
          <p:cNvPr id="9" name="Content Placeholder 8"/>
          <p:cNvSpPr>
            <a:spLocks noGrp="1"/>
          </p:cNvSpPr>
          <p:nvPr>
            <p:ph idx="1"/>
          </p:nvPr>
        </p:nvSpPr>
        <p:spPr>
          <a:xfrm>
            <a:off x="4084831" y="2834515"/>
            <a:ext cx="7894188" cy="1309782"/>
          </a:xfrm>
          <a:solidFill>
            <a:schemeClr val="accent4">
              <a:lumMod val="60000"/>
              <a:lumOff val="40000"/>
            </a:schemeClr>
          </a:solidFill>
        </p:spPr>
        <p:txBody>
          <a:bodyPr>
            <a:normAutofit lnSpcReduction="10000"/>
          </a:bodyPr>
          <a:lstStyle/>
          <a:p>
            <a:pPr>
              <a:buNone/>
            </a:pPr>
            <a:r>
              <a:rPr lang="en-US" sz="2000" b="1" dirty="0" smtClean="0"/>
              <a:t>This equation represents an iteration process that finds the optimal weight vector by adapting the initial weight vector w0. This adaptation is performed by presenting to the network sequentially a set of pairs of input and target vectors.</a:t>
            </a:r>
            <a:endParaRPr lang="en-US" sz="2000" b="1" dirty="0"/>
          </a:p>
        </p:txBody>
      </p:sp>
      <p:sp>
        <p:nvSpPr>
          <p:cNvPr id="10" name="Text Placeholder 9"/>
          <p:cNvSpPr>
            <a:spLocks noGrp="1"/>
          </p:cNvSpPr>
          <p:nvPr>
            <p:ph type="body" sz="half" idx="2"/>
          </p:nvPr>
        </p:nvSpPr>
        <p:spPr>
          <a:xfrm>
            <a:off x="223783" y="1519084"/>
            <a:ext cx="3463313" cy="4782934"/>
          </a:xfrm>
        </p:spPr>
        <p:txBody>
          <a:bodyPr>
            <a:normAutofit/>
          </a:bodyPr>
          <a:lstStyle/>
          <a:p>
            <a:pPr algn="just"/>
            <a:r>
              <a:rPr lang="en-US" sz="1600" b="1" dirty="0" smtClean="0">
                <a:solidFill>
                  <a:srgbClr val="002060"/>
                </a:solidFill>
              </a:rPr>
              <a:t>Since the advent of the </a:t>
            </a:r>
            <a:r>
              <a:rPr lang="en-US" sz="1600" b="1" dirty="0" err="1" smtClean="0">
                <a:solidFill>
                  <a:srgbClr val="FF0000"/>
                </a:solidFill>
              </a:rPr>
              <a:t>backpropagation</a:t>
            </a:r>
            <a:r>
              <a:rPr lang="en-US" sz="1600" b="1" dirty="0" smtClean="0">
                <a:solidFill>
                  <a:srgbClr val="FF0000"/>
                </a:solidFill>
              </a:rPr>
              <a:t> algorithm </a:t>
            </a:r>
            <a:r>
              <a:rPr lang="en-US" sz="1600" b="1" dirty="0" smtClean="0">
                <a:solidFill>
                  <a:srgbClr val="002060"/>
                </a:solidFill>
              </a:rPr>
              <a:t>a vast variety of improvements has been made to the technique for supervised learning of MLP. The </a:t>
            </a:r>
            <a:r>
              <a:rPr lang="en-US" sz="1600" b="1" dirty="0" err="1" smtClean="0">
                <a:solidFill>
                  <a:srgbClr val="002060"/>
                </a:solidFill>
              </a:rPr>
              <a:t>backpropagation</a:t>
            </a:r>
            <a:r>
              <a:rPr lang="en-US" sz="1600" b="1" dirty="0" smtClean="0">
                <a:solidFill>
                  <a:srgbClr val="002060"/>
                </a:solidFill>
              </a:rPr>
              <a:t> algorithm looks for minimum error function in weight space using the method of gradient descent.</a:t>
            </a:r>
          </a:p>
          <a:p>
            <a:endParaRPr lang="en-US" sz="2000" b="1" dirty="0"/>
          </a:p>
        </p:txBody>
      </p:sp>
      <p:sp>
        <p:nvSpPr>
          <p:cNvPr id="5" name="Date Placeholder 4"/>
          <p:cNvSpPr>
            <a:spLocks noGrp="1"/>
          </p:cNvSpPr>
          <p:nvPr>
            <p:ph type="dt" sz="half" idx="10"/>
          </p:nvPr>
        </p:nvSpPr>
        <p:spPr/>
        <p:txBody>
          <a:bodyPr/>
          <a:lstStyle/>
          <a:p>
            <a:fld id="{66966F1A-4170-46D7-9A30-EC269D20317E}" type="datetime1">
              <a:rPr lang="en-US" smtClean="0"/>
              <a:pPr/>
              <a:t>9/14/2014</a:t>
            </a:fld>
            <a:endParaRPr lang="en-US"/>
          </a:p>
        </p:txBody>
      </p:sp>
      <p:sp>
        <p:nvSpPr>
          <p:cNvPr id="6" name="Footer Placeholder 5"/>
          <p:cNvSpPr>
            <a:spLocks noGrp="1"/>
          </p:cNvSpPr>
          <p:nvPr>
            <p:ph type="ftr" sz="quarter" idx="11"/>
          </p:nvPr>
        </p:nvSpPr>
        <p:spPr/>
        <p:txBody>
          <a:bodyPr/>
          <a:lstStyle/>
          <a:p>
            <a:r>
              <a:rPr lang="en-US" smtClean="0"/>
              <a:t>Hydrology 2014</a:t>
            </a:r>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pPr/>
              <a:t>21</a:t>
            </a:fld>
            <a:endParaRPr lang="en-US" dirty="0"/>
          </a:p>
        </p:txBody>
      </p:sp>
      <p:graphicFrame>
        <p:nvGraphicFramePr>
          <p:cNvPr id="73730" name="Object 2"/>
          <p:cNvGraphicFramePr>
            <a:graphicFrameLocks noChangeAspect="1"/>
          </p:cNvGraphicFramePr>
          <p:nvPr/>
        </p:nvGraphicFramePr>
        <p:xfrm>
          <a:off x="341876" y="3976790"/>
          <a:ext cx="2546172" cy="595209"/>
        </p:xfrm>
        <a:graphic>
          <a:graphicData uri="http://schemas.openxmlformats.org/presentationml/2006/ole">
            <p:oleObj spid="_x0000_s73730" name="Equation" r:id="rId3" imgW="977760" imgH="228600" progId="Equation.3">
              <p:embed/>
            </p:oleObj>
          </a:graphicData>
        </a:graphic>
      </p:graphicFrame>
      <p:graphicFrame>
        <p:nvGraphicFramePr>
          <p:cNvPr id="73731" name="Object 3"/>
          <p:cNvGraphicFramePr>
            <a:graphicFrameLocks noChangeAspect="1"/>
          </p:cNvGraphicFramePr>
          <p:nvPr/>
        </p:nvGraphicFramePr>
        <p:xfrm>
          <a:off x="712839" y="4758455"/>
          <a:ext cx="1849896" cy="462474"/>
        </p:xfrm>
        <a:graphic>
          <a:graphicData uri="http://schemas.openxmlformats.org/presentationml/2006/ole">
            <p:oleObj spid="_x0000_s73731" name="Equation" r:id="rId4" imgW="914400" imgH="228600" progId="Equation.3">
              <p:embed/>
            </p:oleObj>
          </a:graphicData>
        </a:graphic>
      </p:graphicFrame>
      <p:graphicFrame>
        <p:nvGraphicFramePr>
          <p:cNvPr id="73732" name="Object 4"/>
          <p:cNvGraphicFramePr>
            <a:graphicFrameLocks noChangeAspect="1"/>
          </p:cNvGraphicFramePr>
          <p:nvPr/>
        </p:nvGraphicFramePr>
        <p:xfrm>
          <a:off x="316679" y="5497512"/>
          <a:ext cx="3340921" cy="770553"/>
        </p:xfrm>
        <a:graphic>
          <a:graphicData uri="http://schemas.openxmlformats.org/presentationml/2006/ole">
            <p:oleObj spid="_x0000_s73732" name="Equation" r:id="rId5" imgW="1854000" imgH="431640" progId="Equation.3">
              <p:embed/>
            </p:oleObj>
          </a:graphicData>
        </a:graphic>
      </p:graphicFrame>
      <p:sp>
        <p:nvSpPr>
          <p:cNvPr id="15" name="Left Arrow 14"/>
          <p:cNvSpPr/>
          <p:nvPr/>
        </p:nvSpPr>
        <p:spPr>
          <a:xfrm rot="19284718">
            <a:off x="2816942" y="3716593"/>
            <a:ext cx="1283110" cy="265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95136" y="4259429"/>
            <a:ext cx="7836310" cy="646331"/>
          </a:xfrm>
          <a:prstGeom prst="rect">
            <a:avLst/>
          </a:prstGeom>
          <a:solidFill>
            <a:schemeClr val="accent3">
              <a:lumMod val="60000"/>
              <a:lumOff val="40000"/>
            </a:schemeClr>
          </a:solidFill>
        </p:spPr>
        <p:txBody>
          <a:bodyPr wrap="square">
            <a:spAutoFit/>
          </a:bodyPr>
          <a:lstStyle/>
          <a:p>
            <a:r>
              <a:rPr lang="en-US" b="1" dirty="0" smtClean="0"/>
              <a:t>The positive constant </a:t>
            </a:r>
            <a:r>
              <a:rPr lang="en-US" b="1" i="1" dirty="0" smtClean="0"/>
              <a:t>η </a:t>
            </a:r>
            <a:r>
              <a:rPr lang="en-US" b="1" dirty="0" smtClean="0"/>
              <a:t>is called the learning rate. The direction vector </a:t>
            </a:r>
            <a:r>
              <a:rPr lang="en-US" b="1" i="1" dirty="0" smtClean="0"/>
              <a:t>d</a:t>
            </a:r>
            <a:r>
              <a:rPr lang="en-US" b="1" i="1" baseline="-25000" dirty="0" smtClean="0"/>
              <a:t>k</a:t>
            </a:r>
            <a:r>
              <a:rPr lang="en-US" b="1" i="1" dirty="0" smtClean="0"/>
              <a:t> is the negative </a:t>
            </a:r>
            <a:r>
              <a:rPr lang="en-US" b="1" dirty="0" smtClean="0"/>
              <a:t>gradient of the output error function </a:t>
            </a:r>
            <a:r>
              <a:rPr lang="en-US" b="1" i="1" dirty="0" smtClean="0"/>
              <a:t>E.</a:t>
            </a:r>
            <a:endParaRPr lang="en-US" b="1" dirty="0"/>
          </a:p>
        </p:txBody>
      </p:sp>
      <p:sp>
        <p:nvSpPr>
          <p:cNvPr id="17" name="Left Arrow 16"/>
          <p:cNvSpPr/>
          <p:nvPr/>
        </p:nvSpPr>
        <p:spPr>
          <a:xfrm rot="19329149">
            <a:off x="2603394" y="4514065"/>
            <a:ext cx="1636644" cy="4277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567084" y="5170609"/>
            <a:ext cx="6744929" cy="1107996"/>
          </a:xfrm>
          <a:prstGeom prst="rect">
            <a:avLst/>
          </a:prstGeom>
          <a:solidFill>
            <a:schemeClr val="bg2">
              <a:lumMod val="75000"/>
            </a:schemeClr>
          </a:solidFill>
        </p:spPr>
        <p:txBody>
          <a:bodyPr wrap="square">
            <a:spAutoFit/>
          </a:bodyPr>
          <a:lstStyle/>
          <a:p>
            <a:r>
              <a:rPr lang="en-US" b="1" dirty="0" smtClean="0"/>
              <a:t>the </a:t>
            </a:r>
            <a:r>
              <a:rPr lang="en-US" b="1" dirty="0" err="1" smtClean="0"/>
              <a:t>i-th</a:t>
            </a:r>
            <a:r>
              <a:rPr lang="en-US" b="1" dirty="0" smtClean="0"/>
              <a:t> correction for weight w</a:t>
            </a:r>
            <a:r>
              <a:rPr lang="en-US" b="1" baseline="-25000" dirty="0" smtClean="0"/>
              <a:t>k   </a:t>
            </a:r>
          </a:p>
          <a:p>
            <a:r>
              <a:rPr lang="en-US" b="1" i="1" dirty="0" smtClean="0"/>
              <a:t>γ</a:t>
            </a:r>
            <a:r>
              <a:rPr lang="en-US" b="1" dirty="0" smtClean="0"/>
              <a:t> and </a:t>
            </a:r>
            <a:r>
              <a:rPr lang="en-US" b="1" i="1" dirty="0" smtClean="0"/>
              <a:t>α</a:t>
            </a:r>
            <a:r>
              <a:rPr lang="en-US" b="1" dirty="0" smtClean="0"/>
              <a:t> are the learning and momentum rate respectively, and </a:t>
            </a:r>
            <a:r>
              <a:rPr lang="en-US" b="1" i="1" dirty="0" smtClean="0"/>
              <a:t>E</a:t>
            </a:r>
            <a:r>
              <a:rPr lang="en-US" b="1" dirty="0" smtClean="0"/>
              <a:t> denotes the error</a:t>
            </a:r>
            <a:r>
              <a:rPr lang="en-US" i="1" dirty="0" smtClean="0"/>
              <a:t>.</a:t>
            </a:r>
            <a:endParaRPr lang="en-US" dirty="0" smtClean="0"/>
          </a:p>
          <a:p>
            <a:endParaRPr lang="en-US" b="1" baseline="-25000" dirty="0" smtClean="0"/>
          </a:p>
        </p:txBody>
      </p:sp>
      <p:sp>
        <p:nvSpPr>
          <p:cNvPr id="20" name="Rectangle 19"/>
          <p:cNvSpPr/>
          <p:nvPr/>
        </p:nvSpPr>
        <p:spPr>
          <a:xfrm>
            <a:off x="3962399" y="1622323"/>
            <a:ext cx="7983794" cy="1477328"/>
          </a:xfrm>
          <a:prstGeom prst="rect">
            <a:avLst/>
          </a:prstGeom>
        </p:spPr>
        <p:txBody>
          <a:bodyPr wrap="square">
            <a:spAutoFit/>
          </a:bodyPr>
          <a:lstStyle/>
          <a:p>
            <a:r>
              <a:rPr lang="en-US" dirty="0" smtClean="0"/>
              <a:t>Rojas R. 1996. </a:t>
            </a:r>
            <a:r>
              <a:rPr lang="en-US" i="1" dirty="0" smtClean="0"/>
              <a:t>Neural Networks: A Systematic Introduction. Springer-</a:t>
            </a:r>
          </a:p>
          <a:p>
            <a:r>
              <a:rPr lang="en-US" dirty="0" err="1" smtClean="0"/>
              <a:t>Verlag</a:t>
            </a:r>
            <a:r>
              <a:rPr lang="en-US" dirty="0" smtClean="0"/>
              <a:t> New York, Inc.: New York.</a:t>
            </a:r>
          </a:p>
          <a:p>
            <a:r>
              <a:rPr lang="en-US" dirty="0" err="1" smtClean="0"/>
              <a:t>Medsker</a:t>
            </a:r>
            <a:r>
              <a:rPr lang="en-US" dirty="0" smtClean="0"/>
              <a:t> LR, Jain LC. 2000. </a:t>
            </a:r>
            <a:r>
              <a:rPr lang="en-US" i="1" dirty="0" smtClean="0"/>
              <a:t>Recurrent Neural Networks: Design and</a:t>
            </a:r>
          </a:p>
          <a:p>
            <a:r>
              <a:rPr lang="en-US" i="1" dirty="0" smtClean="0"/>
              <a:t>Applications. CRC Press: Boca Raton, FL.</a:t>
            </a:r>
            <a:endParaRPr lang="en-US" dirty="0" smtClean="0"/>
          </a:p>
          <a:p>
            <a:endParaRPr lang="en-US" b="1" dirty="0">
              <a:solidFill>
                <a:srgbClr val="002060"/>
              </a:solidFill>
            </a:endParaRPr>
          </a:p>
        </p:txBody>
      </p:sp>
      <p:sp>
        <p:nvSpPr>
          <p:cNvPr id="18" name="Left Arrow 17"/>
          <p:cNvSpPr/>
          <p:nvPr/>
        </p:nvSpPr>
        <p:spPr>
          <a:xfrm>
            <a:off x="3347884" y="5958348"/>
            <a:ext cx="1533832" cy="3097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2400" dirty="0" smtClean="0"/>
              <a:t>The input matrix for the generation of the ANN-based prediction model is of the order of</a:t>
            </a:r>
            <a:br>
              <a:rPr lang="en-US" sz="2400" dirty="0" smtClean="0"/>
            </a:br>
            <a:r>
              <a:rPr lang="en-US" sz="2400" dirty="0" smtClean="0"/>
              <a:t> (60 × 2), where the first column pertains to the predictor (i.e. the SN) and the second column pertains to the </a:t>
            </a:r>
            <a:r>
              <a:rPr lang="en-US" sz="2400" dirty="0" err="1" smtClean="0"/>
              <a:t>predictand</a:t>
            </a:r>
            <a:r>
              <a:rPr lang="en-US" sz="2400" dirty="0" smtClean="0"/>
              <a:t> (i.e. the monsoon rainfall).</a:t>
            </a:r>
          </a:p>
        </p:txBody>
      </p:sp>
      <p:graphicFrame>
        <p:nvGraphicFramePr>
          <p:cNvPr id="17" name="Content Placeholder 16"/>
          <p:cNvGraphicFramePr>
            <a:graphicFrameLocks noGrp="1"/>
          </p:cNvGraphicFramePr>
          <p:nvPr>
            <p:ph idx="1"/>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66966F1A-4170-46D7-9A30-EC269D20317E}" type="datetime1">
              <a:rPr lang="en-US" smtClean="0"/>
              <a:pPr/>
              <a:t>9/14/2014</a:t>
            </a:fld>
            <a:endParaRPr lang="en-US"/>
          </a:p>
        </p:txBody>
      </p:sp>
      <p:sp>
        <p:nvSpPr>
          <p:cNvPr id="6" name="Footer Placeholder 5"/>
          <p:cNvSpPr>
            <a:spLocks noGrp="1"/>
          </p:cNvSpPr>
          <p:nvPr>
            <p:ph type="ftr" sz="quarter" idx="11"/>
          </p:nvPr>
        </p:nvSpPr>
        <p:spPr/>
        <p:txBody>
          <a:bodyPr/>
          <a:lstStyle/>
          <a:p>
            <a:r>
              <a:rPr lang="en-US" smtClean="0"/>
              <a:t>Hydrology 2014</a:t>
            </a:r>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pPr/>
              <a:t>22</a:t>
            </a:fld>
            <a:endParaRPr lang="en-US"/>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err="1" smtClean="0"/>
              <a:t>Willmott’s</a:t>
            </a:r>
            <a:r>
              <a:rPr lang="en-US" sz="3600" dirty="0" smtClean="0"/>
              <a:t> Index</a:t>
            </a:r>
            <a:endParaRPr lang="en-US" sz="3600" dirty="0"/>
          </a:p>
        </p:txBody>
      </p:sp>
      <p:sp>
        <p:nvSpPr>
          <p:cNvPr id="6" name="Text Placeholder 5"/>
          <p:cNvSpPr>
            <a:spLocks noGrp="1"/>
          </p:cNvSpPr>
          <p:nvPr>
            <p:ph type="body" sz="half" idx="2"/>
          </p:nvPr>
        </p:nvSpPr>
        <p:spPr/>
        <p:txBody>
          <a:bodyPr>
            <a:normAutofit fontScale="92500" lnSpcReduction="20000"/>
          </a:bodyPr>
          <a:lstStyle/>
          <a:p>
            <a:pPr>
              <a:buFont typeface="Wingdings" pitchFamily="2" charset="2"/>
              <a:buChar char="§"/>
            </a:pPr>
            <a:r>
              <a:rPr lang="en-US" sz="2400" b="1" dirty="0" smtClean="0">
                <a:solidFill>
                  <a:srgbClr val="002060"/>
                </a:solidFill>
                <a:latin typeface="Times New Roman" pitchFamily="18" charset="0"/>
                <a:cs typeface="Times New Roman" pitchFamily="18" charset="0"/>
              </a:rPr>
              <a:t>We find that d =0.795 in the present model. This indicates, in general, a good model.</a:t>
            </a:r>
          </a:p>
          <a:p>
            <a:pPr>
              <a:buFont typeface="Wingdings" pitchFamily="2" charset="2"/>
              <a:buChar char="§"/>
            </a:pPr>
            <a:r>
              <a:rPr lang="en-US" sz="2400" b="1" dirty="0" smtClean="0">
                <a:solidFill>
                  <a:srgbClr val="002060"/>
                </a:solidFill>
                <a:latin typeface="Times New Roman" pitchFamily="18" charset="0"/>
                <a:cs typeface="Times New Roman" pitchFamily="18" charset="0"/>
              </a:rPr>
              <a:t>The model outputs are presented here, where all the validation cases are presented.</a:t>
            </a:r>
          </a:p>
          <a:p>
            <a:pPr>
              <a:buFont typeface="Wingdings" pitchFamily="2" charset="2"/>
              <a:buChar char="§"/>
            </a:pPr>
            <a:r>
              <a:rPr lang="en-US" sz="2400" b="1" dirty="0" smtClean="0">
                <a:solidFill>
                  <a:srgbClr val="002060"/>
                </a:solidFill>
                <a:latin typeface="Times New Roman" pitchFamily="18" charset="0"/>
                <a:cs typeface="Times New Roman" pitchFamily="18" charset="0"/>
              </a:rPr>
              <a:t>In this figure, it is found that in various validation cases, the actual and predicted values have almost coincided. </a:t>
            </a:r>
          </a:p>
          <a:p>
            <a:pPr>
              <a:buFont typeface="Wingdings" pitchFamily="2" charset="2"/>
              <a:buChar char="§"/>
            </a:pPr>
            <a:r>
              <a:rPr lang="en-US" sz="2400" b="1" dirty="0" smtClean="0">
                <a:solidFill>
                  <a:srgbClr val="002060"/>
                </a:solidFill>
                <a:latin typeface="Times New Roman" pitchFamily="18" charset="0"/>
                <a:cs typeface="Times New Roman" pitchFamily="18" charset="0"/>
              </a:rPr>
              <a:t>In many cases, although they are not coincident, a close association is visible.</a:t>
            </a:r>
            <a:endParaRPr lang="en-US" sz="2400" b="1" dirty="0">
              <a:solidFill>
                <a:srgbClr val="002060"/>
              </a:solidFill>
              <a:latin typeface="Times New Roman" pitchFamily="18" charset="0"/>
              <a:cs typeface="Times New Roman" pitchFamily="18" charset="0"/>
            </a:endParaRPr>
          </a:p>
        </p:txBody>
      </p:sp>
      <p:pic>
        <p:nvPicPr>
          <p:cNvPr id="76802" name="Picture 2"/>
          <p:cNvPicPr>
            <a:picLocks noGrp="1" noChangeAspect="1" noChangeArrowheads="1"/>
          </p:cNvPicPr>
          <p:nvPr>
            <p:ph idx="1"/>
          </p:nvPr>
        </p:nvPicPr>
        <p:blipFill>
          <a:blip r:embed="rId2"/>
          <a:srcRect/>
          <a:stretch>
            <a:fillRect/>
          </a:stretch>
        </p:blipFill>
        <p:spPr bwMode="auto">
          <a:xfrm>
            <a:off x="4049994" y="224246"/>
            <a:ext cx="7610475" cy="1019175"/>
          </a:xfrm>
          <a:prstGeom prst="rect">
            <a:avLst/>
          </a:prstGeom>
          <a:noFill/>
          <a:ln w="9525">
            <a:noFill/>
            <a:miter lim="800000"/>
            <a:headEnd/>
            <a:tailEnd/>
          </a:ln>
          <a:effectLst/>
        </p:spPr>
      </p:pic>
      <p:pic>
        <p:nvPicPr>
          <p:cNvPr id="76803" name="Picture 3"/>
          <p:cNvPicPr>
            <a:picLocks noChangeAspect="1" noChangeArrowheads="1"/>
          </p:cNvPicPr>
          <p:nvPr/>
        </p:nvPicPr>
        <p:blipFill>
          <a:blip r:embed="rId3"/>
          <a:srcRect/>
          <a:stretch>
            <a:fillRect/>
          </a:stretch>
        </p:blipFill>
        <p:spPr bwMode="auto">
          <a:xfrm>
            <a:off x="3500869" y="1701595"/>
            <a:ext cx="8263811" cy="4409645"/>
          </a:xfrm>
          <a:prstGeom prst="rect">
            <a:avLst/>
          </a:prstGeom>
          <a:noFill/>
          <a:ln w="9525">
            <a:noFill/>
            <a:miter lim="800000"/>
            <a:headEnd/>
            <a:tailEnd/>
          </a:ln>
          <a:effectLst/>
        </p:spPr>
      </p:pic>
      <p:sp>
        <p:nvSpPr>
          <p:cNvPr id="7" name="Oval 6"/>
          <p:cNvSpPr/>
          <p:nvPr/>
        </p:nvSpPr>
        <p:spPr>
          <a:xfrm>
            <a:off x="-1" y="2816942"/>
            <a:ext cx="3406877" cy="1135626"/>
          </a:xfrm>
          <a:prstGeom prst="ellipse">
            <a:avLst/>
          </a:prstGeom>
          <a:solidFill>
            <a:schemeClr val="accent1">
              <a:alpha val="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a:off x="3141406" y="3318387"/>
            <a:ext cx="1283109" cy="442452"/>
          </a:xfrm>
          <a:prstGeom prst="stripedRightArrow">
            <a:avLst/>
          </a:prstGeom>
          <a:solidFill>
            <a:schemeClr val="accent1">
              <a:alpha val="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Times New Roman" pitchFamily="18" charset="0"/>
                <a:cs typeface="Times New Roman" pitchFamily="18" charset="0"/>
              </a:rPr>
              <a:t>Confusion matrix</a:t>
            </a:r>
            <a:endParaRPr lang="en-US" sz="3600" dirty="0">
              <a:latin typeface="Times New Roman" pitchFamily="18" charset="0"/>
              <a:cs typeface="Times New Roman" pitchFamily="18" charset="0"/>
            </a:endParaRPr>
          </a:p>
        </p:txBody>
      </p:sp>
      <p:graphicFrame>
        <p:nvGraphicFramePr>
          <p:cNvPr id="8" name="Diagram 7"/>
          <p:cNvGraphicFramePr/>
          <p:nvPr/>
        </p:nvGraphicFramePr>
        <p:xfrm>
          <a:off x="223783" y="1730018"/>
          <a:ext cx="3610797"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66966F1A-4170-46D7-9A30-EC269D20317E}" type="datetime1">
              <a:rPr lang="en-US" smtClean="0"/>
              <a:pPr/>
              <a:t>9/14/2014</a:t>
            </a:fld>
            <a:endParaRPr lang="en-US"/>
          </a:p>
        </p:txBody>
      </p:sp>
      <p:sp>
        <p:nvSpPr>
          <p:cNvPr id="6" name="Footer Placeholder 5"/>
          <p:cNvSpPr>
            <a:spLocks noGrp="1"/>
          </p:cNvSpPr>
          <p:nvPr>
            <p:ph type="ftr" sz="quarter" idx="11"/>
          </p:nvPr>
        </p:nvSpPr>
        <p:spPr/>
        <p:txBody>
          <a:bodyPr/>
          <a:lstStyle/>
          <a:p>
            <a:r>
              <a:rPr lang="en-US" dirty="0" smtClean="0"/>
              <a:t>Hydrology 2014</a:t>
            </a:r>
            <a:endParaRPr lang="en-US" dirty="0"/>
          </a:p>
        </p:txBody>
      </p:sp>
      <p:sp>
        <p:nvSpPr>
          <p:cNvPr id="7" name="Slide Number Placeholder 6"/>
          <p:cNvSpPr>
            <a:spLocks noGrp="1"/>
          </p:cNvSpPr>
          <p:nvPr>
            <p:ph type="sldNum" sz="quarter" idx="12"/>
          </p:nvPr>
        </p:nvSpPr>
        <p:spPr/>
        <p:txBody>
          <a:bodyPr/>
          <a:lstStyle/>
          <a:p>
            <a:fld id="{D52E75EF-0962-46B2-8C21-C0889BAC0DFA}" type="slidenum">
              <a:rPr lang="en-US" smtClean="0"/>
              <a:pPr/>
              <a:t>24</a:t>
            </a:fld>
            <a:endParaRPr lang="en-US"/>
          </a:p>
        </p:txBody>
      </p:sp>
      <p:pic>
        <p:nvPicPr>
          <p:cNvPr id="76802" name="Picture 2"/>
          <p:cNvPicPr>
            <a:picLocks noGrp="1" noChangeAspect="1" noChangeArrowheads="1"/>
          </p:cNvPicPr>
          <p:nvPr>
            <p:ph idx="1"/>
          </p:nvPr>
        </p:nvPicPr>
        <p:blipFill>
          <a:blip r:embed="rId6"/>
          <a:srcRect/>
          <a:stretch>
            <a:fillRect/>
          </a:stretch>
        </p:blipFill>
        <p:spPr bwMode="auto">
          <a:xfrm>
            <a:off x="3952158" y="1616779"/>
            <a:ext cx="7894638" cy="2776615"/>
          </a:xfrm>
          <a:prstGeom prst="rect">
            <a:avLst/>
          </a:prstGeom>
          <a:noFill/>
          <a:ln w="9525">
            <a:noFill/>
            <a:miter lim="800000"/>
            <a:headEnd/>
            <a:tailEnd/>
          </a:ln>
          <a:effectLst/>
        </p:spPr>
      </p:pic>
      <p:sp>
        <p:nvSpPr>
          <p:cNvPr id="10" name="TextBox 9"/>
          <p:cNvSpPr txBox="1"/>
          <p:nvPr/>
        </p:nvSpPr>
        <p:spPr>
          <a:xfrm>
            <a:off x="4044499" y="4469254"/>
            <a:ext cx="7798456" cy="2031325"/>
          </a:xfrm>
          <a:prstGeom prst="rect">
            <a:avLst/>
          </a:prstGeom>
          <a:solidFill>
            <a:schemeClr val="bg2">
              <a:lumMod val="60000"/>
              <a:lumOff val="40000"/>
            </a:schemeClr>
          </a:solidFill>
        </p:spPr>
        <p:txBody>
          <a:bodyPr wrap="square" rtlCol="0">
            <a:spAutoFit/>
          </a:bodyPr>
          <a:lstStyle/>
          <a:p>
            <a:r>
              <a:rPr lang="en-US" b="1" dirty="0" smtClean="0">
                <a:solidFill>
                  <a:srgbClr val="002060"/>
                </a:solidFill>
              </a:rPr>
              <a:t>This table shows that for the </a:t>
            </a:r>
            <a:r>
              <a:rPr lang="en-US" b="1" dirty="0" err="1" smtClean="0">
                <a:solidFill>
                  <a:srgbClr val="002060"/>
                </a:solidFill>
              </a:rPr>
              <a:t>subrange</a:t>
            </a:r>
            <a:r>
              <a:rPr lang="en-US" b="1" dirty="0" smtClean="0">
                <a:solidFill>
                  <a:srgbClr val="002060"/>
                </a:solidFill>
              </a:rPr>
              <a:t> 25.61–51.98 mm there are 20 observations and 16 predictions. Thus, there is 80% accuracy for this </a:t>
            </a:r>
            <a:r>
              <a:rPr lang="en-US" b="1" dirty="0" err="1" smtClean="0">
                <a:solidFill>
                  <a:srgbClr val="002060"/>
                </a:solidFill>
              </a:rPr>
              <a:t>subrange</a:t>
            </a:r>
            <a:r>
              <a:rPr lang="en-US" b="1" dirty="0" smtClean="0">
                <a:solidFill>
                  <a:srgbClr val="002060"/>
                </a:solidFill>
              </a:rPr>
              <a:t>. For the </a:t>
            </a:r>
            <a:r>
              <a:rPr lang="en-US" b="1" dirty="0" err="1" smtClean="0">
                <a:solidFill>
                  <a:srgbClr val="002060"/>
                </a:solidFill>
              </a:rPr>
              <a:t>subrange</a:t>
            </a:r>
            <a:r>
              <a:rPr lang="en-US" b="1" dirty="0" smtClean="0">
                <a:solidFill>
                  <a:srgbClr val="002060"/>
                </a:solidFill>
              </a:rPr>
              <a:t> 51.975–78.34 mm, there are 14 observations and 10 predictions, which means that there is 71% accuracy for this </a:t>
            </a:r>
            <a:r>
              <a:rPr lang="en-US" b="1" dirty="0" err="1" smtClean="0">
                <a:solidFill>
                  <a:srgbClr val="002060"/>
                </a:solidFill>
              </a:rPr>
              <a:t>subrange</a:t>
            </a:r>
            <a:r>
              <a:rPr lang="en-US" b="1" dirty="0" smtClean="0">
                <a:solidFill>
                  <a:srgbClr val="002060"/>
                </a:solidFill>
              </a:rPr>
              <a:t>. Thus, it can be interpreted that for lower rainfall amounts there is more possibility of an accurate forecast by ANN than in the case of higher rainfall amounts.</a:t>
            </a:r>
            <a:endParaRPr lang="en-US" b="1" dirty="0">
              <a:solidFill>
                <a:srgbClr val="002060"/>
              </a:solidFill>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129251" y="274638"/>
            <a:ext cx="2580967" cy="1037968"/>
          </a:xfrm>
        </p:spPr>
        <p:txBody>
          <a:bodyPr>
            <a:normAutofit fontScale="90000"/>
          </a:bodyPr>
          <a:lstStyle/>
          <a:p>
            <a:r>
              <a:rPr lang="en-US" dirty="0" smtClean="0"/>
              <a:t>Concluding remarks</a:t>
            </a:r>
            <a:endParaRPr lang="en-US" dirty="0"/>
          </a:p>
        </p:txBody>
      </p:sp>
      <p:graphicFrame>
        <p:nvGraphicFramePr>
          <p:cNvPr id="11" name="Content Placeholder 10"/>
          <p:cNvGraphicFramePr>
            <a:graphicFrameLocks noGrp="1"/>
          </p:cNvGraphicFramePr>
          <p:nvPr>
            <p:ph idx="1"/>
          </p:nvPr>
        </p:nvGraphicFramePr>
        <p:xfrm>
          <a:off x="609600" y="383458"/>
          <a:ext cx="10972800" cy="5742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half" idx="10"/>
          </p:nvPr>
        </p:nvSpPr>
        <p:spPr/>
        <p:txBody>
          <a:bodyPr/>
          <a:lstStyle/>
          <a:p>
            <a:fld id="{66966F1A-4170-46D7-9A30-EC269D20317E}" type="datetime1">
              <a:rPr lang="en-US" smtClean="0"/>
              <a:pPr/>
              <a:t>9/14/2014</a:t>
            </a:fld>
            <a:endParaRPr lang="en-US"/>
          </a:p>
        </p:txBody>
      </p:sp>
      <p:sp>
        <p:nvSpPr>
          <p:cNvPr id="6" name="Footer Placeholder 5"/>
          <p:cNvSpPr>
            <a:spLocks noGrp="1"/>
          </p:cNvSpPr>
          <p:nvPr>
            <p:ph type="ftr" sz="quarter" idx="11"/>
          </p:nvPr>
        </p:nvSpPr>
        <p:spPr/>
        <p:txBody>
          <a:bodyPr/>
          <a:lstStyle/>
          <a:p>
            <a:r>
              <a:rPr lang="en-US" smtClean="0"/>
              <a:t>Hydrology 2014</a:t>
            </a:r>
            <a:endParaRPr lang="en-US"/>
          </a:p>
        </p:txBody>
      </p:sp>
      <p:sp>
        <p:nvSpPr>
          <p:cNvPr id="7" name="Slide Number Placeholder 6"/>
          <p:cNvSpPr>
            <a:spLocks noGrp="1"/>
          </p:cNvSpPr>
          <p:nvPr>
            <p:ph type="sldNum" sz="quarter" idx="12"/>
          </p:nvPr>
        </p:nvSpPr>
        <p:spPr/>
        <p:txBody>
          <a:bodyPr/>
          <a:lstStyle/>
          <a:p>
            <a:fld id="{D52E75EF-0962-46B2-8C21-C0889BAC0DFA}" type="slidenum">
              <a:rPr lang="en-US" smtClean="0"/>
              <a:pPr/>
              <a:t>25</a:t>
            </a:fld>
            <a:endParaRPr lang="en-US"/>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609600" y="803564"/>
          <a:ext cx="10972800" cy="5322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recent works on ISMR</a:t>
            </a:r>
            <a:endParaRPr lang="en-US" dirty="0"/>
          </a:p>
        </p:txBody>
      </p:sp>
      <p:graphicFrame>
        <p:nvGraphicFramePr>
          <p:cNvPr id="4" name="Content Placeholder 3"/>
          <p:cNvGraphicFramePr>
            <a:graphicFrameLocks noGrp="1"/>
          </p:cNvGraphicFramePr>
          <p:nvPr>
            <p:ph idx="1"/>
          </p:nvPr>
        </p:nvGraphicFramePr>
        <p:xfrm>
          <a:off x="609600" y="1775192"/>
          <a:ext cx="109728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The following pioneering work states……</a:t>
            </a:r>
            <a:endParaRPr lang="en-US" dirty="0"/>
          </a:p>
        </p:txBody>
      </p:sp>
      <p:sp>
        <p:nvSpPr>
          <p:cNvPr id="7" name="Content Placeholder 6"/>
          <p:cNvSpPr>
            <a:spLocks noGrp="1"/>
          </p:cNvSpPr>
          <p:nvPr>
            <p:ph sz="half" idx="1"/>
          </p:nvPr>
        </p:nvSpPr>
        <p:spPr>
          <a:xfrm>
            <a:off x="262347" y="1642214"/>
            <a:ext cx="3218276" cy="4419601"/>
          </a:xfrm>
          <a:solidFill>
            <a:schemeClr val="tx1"/>
          </a:solidFill>
        </p:spPr>
        <p:txBody>
          <a:bodyPr>
            <a:normAutofit fontScale="77500" lnSpcReduction="20000"/>
          </a:bodyPr>
          <a:lstStyle/>
          <a:p>
            <a:endParaRPr lang="en-US" dirty="0" smtClean="0"/>
          </a:p>
          <a:p>
            <a:r>
              <a:rPr lang="en-US" dirty="0" smtClean="0">
                <a:solidFill>
                  <a:schemeClr val="bg1">
                    <a:lumMod val="95000"/>
                    <a:lumOff val="5000"/>
                  </a:schemeClr>
                </a:solidFill>
              </a:rPr>
              <a:t> </a:t>
            </a:r>
            <a:r>
              <a:rPr lang="en-US" i="1" dirty="0" smtClean="0">
                <a:solidFill>
                  <a:schemeClr val="bg1">
                    <a:lumMod val="95000"/>
                    <a:lumOff val="5000"/>
                  </a:schemeClr>
                </a:solidFill>
              </a:rPr>
              <a:t>The Effects of Solar Variability on the Earth's Climate  </a:t>
            </a:r>
          </a:p>
          <a:p>
            <a:endParaRPr lang="en-US" dirty="0" smtClean="0">
              <a:solidFill>
                <a:schemeClr val="bg1">
                  <a:lumMod val="95000"/>
                  <a:lumOff val="5000"/>
                </a:schemeClr>
              </a:solidFill>
            </a:endParaRPr>
          </a:p>
          <a:p>
            <a:r>
              <a:rPr lang="en-US" dirty="0" smtClean="0">
                <a:solidFill>
                  <a:schemeClr val="bg1">
                    <a:lumMod val="95000"/>
                    <a:lumOff val="5000"/>
                  </a:schemeClr>
                </a:solidFill>
              </a:rPr>
              <a:t>Author(s): Joanna D. </a:t>
            </a:r>
            <a:r>
              <a:rPr lang="en-US" dirty="0" err="1" smtClean="0">
                <a:solidFill>
                  <a:schemeClr val="bg1">
                    <a:lumMod val="95000"/>
                    <a:lumOff val="5000"/>
                  </a:schemeClr>
                </a:solidFill>
              </a:rPr>
              <a:t>Haigh</a:t>
            </a:r>
            <a:r>
              <a:rPr lang="en-US" dirty="0" smtClean="0">
                <a:solidFill>
                  <a:schemeClr val="bg1">
                    <a:lumMod val="95000"/>
                    <a:lumOff val="5000"/>
                  </a:schemeClr>
                </a:solidFill>
              </a:rPr>
              <a:t> </a:t>
            </a:r>
          </a:p>
          <a:p>
            <a:r>
              <a:rPr lang="en-US" dirty="0" smtClean="0">
                <a:solidFill>
                  <a:schemeClr val="bg1">
                    <a:lumMod val="95000"/>
                    <a:lumOff val="5000"/>
                  </a:schemeClr>
                </a:solidFill>
              </a:rPr>
              <a:t>Source: </a:t>
            </a:r>
            <a:r>
              <a:rPr lang="en-US" i="1" dirty="0" smtClean="0">
                <a:solidFill>
                  <a:schemeClr val="bg1">
                    <a:lumMod val="95000"/>
                    <a:lumOff val="5000"/>
                  </a:schemeClr>
                </a:solidFill>
              </a:rPr>
              <a:t>Philosophical Transactions: Mathematical, Physical and Engineering Sciences</a:t>
            </a:r>
            <a:r>
              <a:rPr lang="en-US" dirty="0" smtClean="0">
                <a:solidFill>
                  <a:schemeClr val="bg1">
                    <a:lumMod val="95000"/>
                    <a:lumOff val="5000"/>
                  </a:schemeClr>
                </a:solidFill>
              </a:rPr>
              <a:t>, </a:t>
            </a:r>
          </a:p>
          <a:p>
            <a:r>
              <a:rPr lang="en-US" dirty="0" smtClean="0">
                <a:solidFill>
                  <a:schemeClr val="bg1">
                    <a:lumMod val="95000"/>
                    <a:lumOff val="5000"/>
                  </a:schemeClr>
                </a:solidFill>
              </a:rPr>
              <a:t>Vol. 361, No. 1802, (Jan. 15, 2003), pp. 95-111 </a:t>
            </a:r>
          </a:p>
        </p:txBody>
      </p:sp>
      <p:graphicFrame>
        <p:nvGraphicFramePr>
          <p:cNvPr id="9" name="Content Placeholder 8"/>
          <p:cNvGraphicFramePr>
            <a:graphicFrameLocks noGrp="1"/>
          </p:cNvGraphicFramePr>
          <p:nvPr>
            <p:ph sz="half" idx="2"/>
          </p:nvPr>
        </p:nvGraphicFramePr>
        <p:xfrm>
          <a:off x="3701845" y="748146"/>
          <a:ext cx="7728155" cy="5902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C9707405-179D-4863-8E3E-50BBD957152E}" type="datetime1">
              <a:rPr lang="en-US" smtClean="0"/>
              <a:pPr/>
              <a:t>9/14/2014</a:t>
            </a:fld>
            <a:endParaRPr lang="en-US"/>
          </a:p>
        </p:txBody>
      </p:sp>
      <p:sp>
        <p:nvSpPr>
          <p:cNvPr id="5" name="Footer Placeholder 4"/>
          <p:cNvSpPr>
            <a:spLocks noGrp="1"/>
          </p:cNvSpPr>
          <p:nvPr>
            <p:ph type="ftr" sz="quarter" idx="11"/>
          </p:nvPr>
        </p:nvSpPr>
        <p:spPr/>
        <p:txBody>
          <a:bodyPr/>
          <a:lstStyle/>
          <a:p>
            <a:r>
              <a:rPr lang="en-US" smtClean="0"/>
              <a:t>Hydrology 2014</a:t>
            </a:r>
            <a:endParaRPr lang="en-US"/>
          </a:p>
        </p:txBody>
      </p:sp>
      <p:sp>
        <p:nvSpPr>
          <p:cNvPr id="6" name="Slide Number Placeholder 5"/>
          <p:cNvSpPr>
            <a:spLocks noGrp="1"/>
          </p:cNvSpPr>
          <p:nvPr>
            <p:ph type="sldNum" sz="quarter" idx="12"/>
          </p:nvPr>
        </p:nvSpPr>
        <p:spPr/>
        <p:txBody>
          <a:bodyPr/>
          <a:lstStyle/>
          <a:p>
            <a:fld id="{D52E75EF-0962-46B2-8C21-C0889BAC0DFA}" type="slidenum">
              <a:rPr lang="en-US" smtClean="0"/>
              <a:pPr/>
              <a:t>4</a:t>
            </a:fld>
            <a:endParaRPr lang="en-US"/>
          </a:p>
        </p:txBody>
      </p:sp>
      <p:sp>
        <p:nvSpPr>
          <p:cNvPr id="10" name="Down Arrow 9"/>
          <p:cNvSpPr/>
          <p:nvPr/>
        </p:nvSpPr>
        <p:spPr>
          <a:xfrm>
            <a:off x="1736736" y="883562"/>
            <a:ext cx="415637" cy="66501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12955" y="1799302"/>
            <a:ext cx="2934929" cy="1135626"/>
          </a:xfrm>
          <a:prstGeom prst="ellipse">
            <a:avLst/>
          </a:prstGeom>
          <a:solidFill>
            <a:schemeClr val="bg1">
              <a:alpha val="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rved Down Arrow 11"/>
          <p:cNvSpPr/>
          <p:nvPr/>
        </p:nvSpPr>
        <p:spPr>
          <a:xfrm>
            <a:off x="2743200" y="1179871"/>
            <a:ext cx="1312606" cy="619432"/>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516194" y="1799303"/>
          <a:ext cx="10825315" cy="3008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p:cNvSpPr>
            <a:spLocks noGrp="1"/>
          </p:cNvSpPr>
          <p:nvPr>
            <p:ph type="dt" sz="half" idx="10"/>
          </p:nvPr>
        </p:nvSpPr>
        <p:spPr/>
        <p:txBody>
          <a:bodyPr/>
          <a:lstStyle/>
          <a:p>
            <a:fld id="{161FF0F4-A7C8-4B24-8970-B0176EFCE390}" type="datetime1">
              <a:rPr lang="en-US" smtClean="0"/>
              <a:pPr/>
              <a:t>9/14/2014</a:t>
            </a:fld>
            <a:endParaRPr lang="en-US"/>
          </a:p>
        </p:txBody>
      </p:sp>
      <p:sp>
        <p:nvSpPr>
          <p:cNvPr id="6" name="Footer Placeholder 5"/>
          <p:cNvSpPr>
            <a:spLocks noGrp="1"/>
          </p:cNvSpPr>
          <p:nvPr>
            <p:ph type="ftr" sz="quarter" idx="11"/>
          </p:nvPr>
        </p:nvSpPr>
        <p:spPr/>
        <p:txBody>
          <a:bodyPr/>
          <a:lstStyle/>
          <a:p>
            <a:r>
              <a:rPr lang="en-US" dirty="0" smtClean="0"/>
              <a:t>Hydrology 2014</a:t>
            </a:r>
            <a:endParaRPr lang="en-US" dirty="0"/>
          </a:p>
        </p:txBody>
      </p:sp>
      <p:sp>
        <p:nvSpPr>
          <p:cNvPr id="5" name="Slide Number Placeholder 4"/>
          <p:cNvSpPr>
            <a:spLocks noGrp="1"/>
          </p:cNvSpPr>
          <p:nvPr>
            <p:ph type="sldNum" sz="quarter" idx="12"/>
          </p:nvPr>
        </p:nvSpPr>
        <p:spPr/>
        <p:txBody>
          <a:bodyPr/>
          <a:lstStyle/>
          <a:p>
            <a:fld id="{D52E75EF-0962-46B2-8C21-C0889BAC0DFA}" type="slidenum">
              <a:rPr lang="en-US" smtClean="0"/>
              <a:pPr/>
              <a:t>5</a:t>
            </a:fld>
            <a:endParaRPr lang="en-US"/>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0834C9-F839-48A8-B0FF-B0E5AA0F342C}" type="datetime1">
              <a:rPr lang="en-US" smtClean="0"/>
              <a:pPr/>
              <a:t>9/14/2014</a:t>
            </a:fld>
            <a:endParaRPr lang="en-US"/>
          </a:p>
        </p:txBody>
      </p:sp>
      <p:sp>
        <p:nvSpPr>
          <p:cNvPr id="7" name="Footer Placeholder 6"/>
          <p:cNvSpPr>
            <a:spLocks noGrp="1"/>
          </p:cNvSpPr>
          <p:nvPr>
            <p:ph type="ftr" sz="quarter" idx="11"/>
          </p:nvPr>
        </p:nvSpPr>
        <p:spPr/>
        <p:txBody>
          <a:bodyPr/>
          <a:lstStyle/>
          <a:p>
            <a:r>
              <a:rPr lang="en-US" dirty="0" smtClean="0"/>
              <a:t>Hydrology 2014</a:t>
            </a:r>
            <a:endParaRPr lang="en-US" dirty="0"/>
          </a:p>
        </p:txBody>
      </p:sp>
      <p:sp>
        <p:nvSpPr>
          <p:cNvPr id="6" name="Slide Number Placeholder 5"/>
          <p:cNvSpPr>
            <a:spLocks noGrp="1"/>
          </p:cNvSpPr>
          <p:nvPr>
            <p:ph type="sldNum" sz="quarter" idx="12"/>
          </p:nvPr>
        </p:nvSpPr>
        <p:spPr/>
        <p:txBody>
          <a:bodyPr/>
          <a:lstStyle/>
          <a:p>
            <a:fld id="{D52E75EF-0962-46B2-8C21-C0889BAC0DFA}" type="slidenum">
              <a:rPr lang="en-US" smtClean="0"/>
              <a:pPr/>
              <a:t>6</a:t>
            </a:fld>
            <a:endParaRPr lang="en-US"/>
          </a:p>
        </p:txBody>
      </p:sp>
      <p:graphicFrame>
        <p:nvGraphicFramePr>
          <p:cNvPr id="4" name="Content Placeholder 3"/>
          <p:cNvGraphicFramePr>
            <a:graphicFrameLocks noGrp="1"/>
          </p:cNvGraphicFramePr>
          <p:nvPr>
            <p:ph idx="4294967295"/>
          </p:nvPr>
        </p:nvGraphicFramePr>
        <p:xfrm>
          <a:off x="244782" y="14748"/>
          <a:ext cx="11652250" cy="644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70174603"/>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54F5D1-1BE8-4199-BAB8-AF26D2420FD8}" type="datetime1">
              <a:rPr lang="en-US" smtClean="0"/>
              <a:pPr/>
              <a:t>9/14/2014</a:t>
            </a:fld>
            <a:endParaRPr lang="en-US"/>
          </a:p>
        </p:txBody>
      </p:sp>
      <p:sp>
        <p:nvSpPr>
          <p:cNvPr id="5" name="Footer Placeholder 4"/>
          <p:cNvSpPr>
            <a:spLocks noGrp="1"/>
          </p:cNvSpPr>
          <p:nvPr>
            <p:ph type="ftr" sz="quarter" idx="11"/>
          </p:nvPr>
        </p:nvSpPr>
        <p:spPr/>
        <p:txBody>
          <a:bodyPr/>
          <a:lstStyle/>
          <a:p>
            <a:r>
              <a:rPr lang="en-US" smtClean="0"/>
              <a:t>Hydrology 2014</a:t>
            </a:r>
            <a:endParaRPr lang="en-US" dirty="0"/>
          </a:p>
        </p:txBody>
      </p:sp>
      <p:sp>
        <p:nvSpPr>
          <p:cNvPr id="6" name="Slide Number Placeholder 5"/>
          <p:cNvSpPr>
            <a:spLocks noGrp="1"/>
          </p:cNvSpPr>
          <p:nvPr>
            <p:ph type="sldNum" sz="quarter" idx="12"/>
          </p:nvPr>
        </p:nvSpPr>
        <p:spPr/>
        <p:txBody>
          <a:bodyPr/>
          <a:lstStyle/>
          <a:p>
            <a:fld id="{74F587AC-1E14-4452-ACB4-A9E30C1A2909}" type="slidenum">
              <a:rPr lang="en-US" smtClean="0"/>
              <a:pPr/>
              <a:t>7</a:t>
            </a:fld>
            <a:endParaRPr lang="en-US"/>
          </a:p>
        </p:txBody>
      </p:sp>
      <p:pic>
        <p:nvPicPr>
          <p:cNvPr id="7" name="Content Placeholder 6" descr="sunspot_form.jpg"/>
          <p:cNvPicPr>
            <a:picLocks noGrp="1" noChangeAspect="1"/>
          </p:cNvPicPr>
          <p:nvPr>
            <p:ph idx="4294967295"/>
          </p:nvPr>
        </p:nvPicPr>
        <p:blipFill>
          <a:blip r:embed="rId2"/>
          <a:stretch>
            <a:fillRect/>
          </a:stretch>
        </p:blipFill>
        <p:spPr>
          <a:xfrm>
            <a:off x="2521974" y="683752"/>
            <a:ext cx="6532563" cy="5562600"/>
          </a:xfrm>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164" y="0"/>
            <a:ext cx="9448800" cy="660862"/>
          </a:xfrm>
        </p:spPr>
        <p:txBody>
          <a:bodyPr>
            <a:normAutofit fontScale="90000"/>
          </a:bodyPr>
          <a:lstStyle/>
          <a:p>
            <a:pPr algn="ctr"/>
            <a:r>
              <a:rPr lang="en-US" dirty="0" smtClean="0"/>
              <a:t>Motivation behind the study</a:t>
            </a:r>
            <a:endParaRPr lang="en-US" dirty="0"/>
          </a:p>
        </p:txBody>
      </p:sp>
      <p:sp>
        <p:nvSpPr>
          <p:cNvPr id="9" name="Text Placeholder 8"/>
          <p:cNvSpPr>
            <a:spLocks noGrp="1"/>
          </p:cNvSpPr>
          <p:nvPr>
            <p:ph type="body" idx="1"/>
          </p:nvPr>
        </p:nvSpPr>
        <p:spPr>
          <a:xfrm>
            <a:off x="5250877" y="4599715"/>
            <a:ext cx="6539345" cy="2063893"/>
          </a:xfrm>
        </p:spPr>
        <p:txBody>
          <a:bodyPr>
            <a:noAutofit/>
          </a:bodyPr>
          <a:lstStyle/>
          <a:p>
            <a:r>
              <a:rPr lang="en-US" sz="2000" cap="none" dirty="0" smtClean="0">
                <a:latin typeface="Times New Roman" pitchFamily="18" charset="0"/>
                <a:cs typeface="Times New Roman" pitchFamily="18" charset="0"/>
              </a:rPr>
              <a:t>Bhattacharyya, S., and R. </a:t>
            </a:r>
            <a:r>
              <a:rPr lang="en-US" sz="2000" cap="none" dirty="0" err="1" smtClean="0">
                <a:latin typeface="Times New Roman" pitchFamily="18" charset="0"/>
                <a:cs typeface="Times New Roman" pitchFamily="18" charset="0"/>
              </a:rPr>
              <a:t>Narasimha</a:t>
            </a:r>
            <a:r>
              <a:rPr lang="en-US" sz="2000" cap="none" dirty="0" smtClean="0">
                <a:latin typeface="Times New Roman" pitchFamily="18" charset="0"/>
                <a:cs typeface="Times New Roman" pitchFamily="18" charset="0"/>
              </a:rPr>
              <a:t> (2005), “Possible association between Indian monsoon rainfall and solar activity”, </a:t>
            </a:r>
            <a:r>
              <a:rPr lang="en-US" sz="2000" i="1" cap="none" dirty="0" err="1" smtClean="0">
                <a:latin typeface="Times New Roman" pitchFamily="18" charset="0"/>
                <a:cs typeface="Times New Roman" pitchFamily="18" charset="0"/>
              </a:rPr>
              <a:t>Geophys</a:t>
            </a:r>
            <a:r>
              <a:rPr lang="en-US" sz="2000" i="1" cap="none" dirty="0" smtClean="0">
                <a:latin typeface="Times New Roman" pitchFamily="18" charset="0"/>
                <a:cs typeface="Times New Roman" pitchFamily="18" charset="0"/>
              </a:rPr>
              <a:t>. Res. </a:t>
            </a:r>
            <a:r>
              <a:rPr lang="en-US" sz="2000" i="1" cap="none" dirty="0" err="1" smtClean="0">
                <a:latin typeface="Times New Roman" pitchFamily="18" charset="0"/>
                <a:cs typeface="Times New Roman" pitchFamily="18" charset="0"/>
              </a:rPr>
              <a:t>Lett</a:t>
            </a:r>
            <a:r>
              <a:rPr lang="en-US" sz="2000" cap="none" dirty="0" smtClean="0">
                <a:latin typeface="Times New Roman" pitchFamily="18" charset="0"/>
                <a:cs typeface="Times New Roman" pitchFamily="18" charset="0"/>
              </a:rPr>
              <a:t>., 32, L05813, doi:10.1029/2004GL021044.</a:t>
            </a:r>
            <a:endParaRPr lang="en-US" sz="2000" cap="none" dirty="0">
              <a:latin typeface="Times New Roman" pitchFamily="18" charset="0"/>
              <a:cs typeface="Times New Roman" pitchFamily="18" charset="0"/>
            </a:endParaRPr>
          </a:p>
        </p:txBody>
      </p:sp>
      <p:pic>
        <p:nvPicPr>
          <p:cNvPr id="11" name="Content Placeholder 10" descr="Untitled.jpg"/>
          <p:cNvPicPr>
            <a:picLocks noGrp="1" noChangeAspect="1"/>
          </p:cNvPicPr>
          <p:nvPr>
            <p:ph sz="half" idx="2"/>
          </p:nvPr>
        </p:nvPicPr>
        <p:blipFill>
          <a:blip r:embed="rId2" cstate="print"/>
          <a:stretch>
            <a:fillRect/>
          </a:stretch>
        </p:blipFill>
        <p:spPr>
          <a:xfrm>
            <a:off x="274248" y="775854"/>
            <a:ext cx="4547133" cy="5845780"/>
          </a:xfrm>
        </p:spPr>
      </p:pic>
      <p:graphicFrame>
        <p:nvGraphicFramePr>
          <p:cNvPr id="14" name="Content Placeholder 13"/>
          <p:cNvGraphicFramePr>
            <a:graphicFrameLocks noGrp="1"/>
          </p:cNvGraphicFramePr>
          <p:nvPr>
            <p:ph sz="quarter" idx="4"/>
          </p:nvPr>
        </p:nvGraphicFramePr>
        <p:xfrm>
          <a:off x="5721927" y="681207"/>
          <a:ext cx="6096000" cy="4237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C9707405-179D-4863-8E3E-50BBD957152E}" type="datetime1">
              <a:rPr lang="en-US" smtClean="0"/>
              <a:pPr/>
              <a:t>9/14/2014</a:t>
            </a:fld>
            <a:endParaRPr lang="en-US"/>
          </a:p>
        </p:txBody>
      </p:sp>
      <p:sp>
        <p:nvSpPr>
          <p:cNvPr id="5" name="Footer Placeholder 4"/>
          <p:cNvSpPr>
            <a:spLocks noGrp="1"/>
          </p:cNvSpPr>
          <p:nvPr>
            <p:ph type="ftr" sz="quarter" idx="11"/>
          </p:nvPr>
        </p:nvSpPr>
        <p:spPr/>
        <p:txBody>
          <a:bodyPr/>
          <a:lstStyle/>
          <a:p>
            <a:r>
              <a:rPr lang="en-US" dirty="0" smtClean="0"/>
              <a:t>Hydrology 2014</a:t>
            </a:r>
            <a:endParaRPr lang="en-US" dirty="0"/>
          </a:p>
        </p:txBody>
      </p:sp>
      <p:sp>
        <p:nvSpPr>
          <p:cNvPr id="6" name="Slide Number Placeholder 5"/>
          <p:cNvSpPr>
            <a:spLocks noGrp="1"/>
          </p:cNvSpPr>
          <p:nvPr>
            <p:ph type="sldNum" sz="quarter" idx="12"/>
          </p:nvPr>
        </p:nvSpPr>
        <p:spPr/>
        <p:txBody>
          <a:bodyPr/>
          <a:lstStyle/>
          <a:p>
            <a:fld id="{D52E75EF-0962-46B2-8C21-C0889BAC0DFA}" type="slidenum">
              <a:rPr lang="en-US" smtClean="0"/>
              <a:pPr/>
              <a:t>8</a:t>
            </a:fld>
            <a:endParaRPr lang="en-US"/>
          </a:p>
        </p:txBody>
      </p:sp>
      <p:sp>
        <p:nvSpPr>
          <p:cNvPr id="15" name="Oval 14"/>
          <p:cNvSpPr/>
          <p:nvPr/>
        </p:nvSpPr>
        <p:spPr>
          <a:xfrm>
            <a:off x="415639" y="1662552"/>
            <a:ext cx="2327564" cy="2050473"/>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a:off x="2840186" y="2493824"/>
            <a:ext cx="2673927" cy="56803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98126"/>
            <a:ext cx="9448800" cy="799407"/>
          </a:xfrm>
        </p:spPr>
        <p:txBody>
          <a:bodyPr/>
          <a:lstStyle/>
          <a:p>
            <a:pPr algn="ctr"/>
            <a:r>
              <a:rPr lang="en-US" dirty="0" smtClean="0"/>
              <a:t>Other works in this direction</a:t>
            </a:r>
            <a:endParaRPr lang="en-US" dirty="0"/>
          </a:p>
        </p:txBody>
      </p:sp>
      <p:graphicFrame>
        <p:nvGraphicFramePr>
          <p:cNvPr id="6" name="Content Placeholder 5"/>
          <p:cNvGraphicFramePr>
            <a:graphicFrameLocks noGrp="1"/>
          </p:cNvGraphicFramePr>
          <p:nvPr>
            <p:ph idx="1"/>
          </p:nvPr>
        </p:nvGraphicFramePr>
        <p:xfrm>
          <a:off x="1371600" y="1205346"/>
          <a:ext cx="9448800" cy="5119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MusicScore">
      <a:dk1>
        <a:sysClr val="windowText" lastClr="000000"/>
      </a:dk1>
      <a:lt1>
        <a:sysClr val="window" lastClr="FFFFFF"/>
      </a:lt1>
      <a:dk2>
        <a:srgbClr val="58595B"/>
      </a:dk2>
      <a:lt2>
        <a:srgbClr val="CCCECF"/>
      </a:lt2>
      <a:accent1>
        <a:srgbClr val="983700"/>
      </a:accent1>
      <a:accent2>
        <a:srgbClr val="CB933C"/>
      </a:accent2>
      <a:accent3>
        <a:srgbClr val="613D15"/>
      </a:accent3>
      <a:accent4>
        <a:srgbClr val="47405D"/>
      </a:accent4>
      <a:accent5>
        <a:srgbClr val="4E5C48"/>
      </a:accent5>
      <a:accent6>
        <a:srgbClr val="948A77"/>
      </a:accent6>
      <a:hlink>
        <a:srgbClr val="CB933C"/>
      </a:hlink>
      <a:folHlink>
        <a:srgbClr val="A6A6A6"/>
      </a:folHlink>
    </a:clrScheme>
    <a:fontScheme name="Garamond-Calibri">
      <a:majorFont>
        <a:latin typeface="Garamon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F641B65-C3C4-4643-BB04-EE8F381F6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0</TotalTime>
  <Words>2833</Words>
  <Application>Microsoft Office PowerPoint</Application>
  <PresentationFormat>Custom</PresentationFormat>
  <Paragraphs>207</Paragraphs>
  <Slides>26</Slides>
  <Notes>2</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26</vt:i4>
      </vt:variant>
    </vt:vector>
  </HeadingPairs>
  <TitlesOfParts>
    <vt:vector size="31" baseType="lpstr">
      <vt:lpstr>Module</vt:lpstr>
      <vt:lpstr>1_Custom Design</vt:lpstr>
      <vt:lpstr>Custom Design</vt:lpstr>
      <vt:lpstr>Equation</vt:lpstr>
      <vt:lpstr>Microsoft Equation 3.0</vt:lpstr>
      <vt:lpstr>Surajit Chattopadhyay Pailan College of Management and Technology,  Kolkata,  India  Email: surajitchatto@outlook.com   </vt:lpstr>
      <vt:lpstr>ISMR-an overview</vt:lpstr>
      <vt:lpstr>Significant recent works on ISMR</vt:lpstr>
      <vt:lpstr>The following pioneering work states……</vt:lpstr>
      <vt:lpstr>Slide 5</vt:lpstr>
      <vt:lpstr>Slide 6</vt:lpstr>
      <vt:lpstr>Slide 7</vt:lpstr>
      <vt:lpstr>Motivation behind the study</vt:lpstr>
      <vt:lpstr>Other works in this direction</vt:lpstr>
      <vt:lpstr>Purpose of the present paper</vt:lpstr>
      <vt:lpstr>Autocorrelation function</vt:lpstr>
      <vt:lpstr>Box–Cox transformation to convert the time series to Normal i.e. skewness (μ3/σ3 )=0 (the transformation parameter is computed using Newton Raphson method) </vt:lpstr>
      <vt:lpstr>Spectral Analysis</vt:lpstr>
      <vt:lpstr>Thus, we understand that the most important harmonic in the two time series differ by   (16–10.67)=5.33 years. If we look at the spectral densities for the rainfall time series we find that there is a prominent spectral density at the harmonic τ5. Thus, τ5 is a prominent harmonic in both of the time series. </vt:lpstr>
      <vt:lpstr>Development of a predictive model for the monsoon rainfall using the SN as the single predictor</vt:lpstr>
      <vt:lpstr>Cross Correlation</vt:lpstr>
      <vt:lpstr>Slide 17</vt:lpstr>
      <vt:lpstr>Moving Average</vt:lpstr>
      <vt:lpstr>ANN model generation</vt:lpstr>
      <vt:lpstr>Outline of an ANN</vt:lpstr>
      <vt:lpstr>MLP learning</vt:lpstr>
      <vt:lpstr>The input matrix for the generation of the ANN-based prediction model is of the order of  (60 × 2), where the first column pertains to the predictor (i.e. the SN) and the second column pertains to the predictand (i.e. the monsoon rainfall).</vt:lpstr>
      <vt:lpstr>Willmott’s Index</vt:lpstr>
      <vt:lpstr>Confusion matrix</vt:lpstr>
      <vt:lpstr>Concluding remarks</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2013-11-08T10:12:52Z</dcterms:created>
  <dcterms:modified xsi:type="dcterms:W3CDTF">2014-09-14T13:15:32Z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TC038965509991</vt:lpwstr>
  </property>
</Properties>
</file>