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9"/>
  </p:notesMasterIdLst>
  <p:sldIdLst>
    <p:sldId id="256" r:id="rId2"/>
    <p:sldId id="313" r:id="rId3"/>
    <p:sldId id="276" r:id="rId4"/>
    <p:sldId id="279" r:id="rId5"/>
    <p:sldId id="380" r:id="rId6"/>
    <p:sldId id="338" r:id="rId7"/>
    <p:sldId id="314" r:id="rId8"/>
    <p:sldId id="360" r:id="rId9"/>
    <p:sldId id="377" r:id="rId10"/>
    <p:sldId id="361" r:id="rId11"/>
    <p:sldId id="359" r:id="rId12"/>
    <p:sldId id="370" r:id="rId13"/>
    <p:sldId id="262" r:id="rId14"/>
    <p:sldId id="365" r:id="rId15"/>
    <p:sldId id="371" r:id="rId16"/>
    <p:sldId id="372" r:id="rId17"/>
    <p:sldId id="373" r:id="rId18"/>
    <p:sldId id="369" r:id="rId19"/>
    <p:sldId id="269" r:id="rId20"/>
    <p:sldId id="376" r:id="rId21"/>
    <p:sldId id="332" r:id="rId22"/>
    <p:sldId id="300" r:id="rId23"/>
    <p:sldId id="283" r:id="rId24"/>
    <p:sldId id="296" r:id="rId25"/>
    <p:sldId id="379" r:id="rId26"/>
    <p:sldId id="378" r:id="rId27"/>
    <p:sldId id="36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304">
          <p15:clr>
            <a:srgbClr val="A4A3A4"/>
          </p15:clr>
        </p15:guide>
        <p15:guide id="4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39" autoAdjust="0"/>
  </p:normalViewPr>
  <p:slideViewPr>
    <p:cSldViewPr>
      <p:cViewPr varScale="1">
        <p:scale>
          <a:sx n="67" d="100"/>
          <a:sy n="67" d="100"/>
        </p:scale>
        <p:origin x="612" y="78"/>
      </p:cViewPr>
      <p:guideLst>
        <p:guide orient="horz" pos="2160"/>
        <p:guide pos="2880"/>
        <p:guide orient="horz" pos="2304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C0E02-D211-4FB3-8EAD-7BA0F5F72A6E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BCFC9-FF66-42BE-8B62-B551BD5047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78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BCFC9-FF66-42BE-8B62-B551BD5047A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06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OM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BCFC9-FF66-42BE-8B62-B551BD5047A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08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C9B2B-D616-477B-862E-59C74C4AF4F2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3921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BCFC9-FF66-42BE-8B62-B551BD5047A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57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OM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BCFC9-FF66-42BE-8B62-B551BD5047A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59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BCFC9-FF66-42BE-8B62-B551BD5047A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BCFC9-FF66-42BE-8B62-B551BD5047A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51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23338-3C96-4FF9-83DE-184F85E1872D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3E6F9B-9895-4990-8BE7-9C9B5F5D77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23338-3C96-4FF9-83DE-184F85E1872D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3E6F9B-9895-4990-8BE7-9C9B5F5D7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23338-3C96-4FF9-83DE-184F85E1872D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3E6F9B-9895-4990-8BE7-9C9B5F5D7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23338-3C96-4FF9-83DE-184F85E1872D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3E6F9B-9895-4990-8BE7-9C9B5F5D7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23338-3C96-4FF9-83DE-184F85E1872D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3E6F9B-9895-4990-8BE7-9C9B5F5D77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23338-3C96-4FF9-83DE-184F85E1872D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3E6F9B-9895-4990-8BE7-9C9B5F5D7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23338-3C96-4FF9-83DE-184F85E1872D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3E6F9B-9895-4990-8BE7-9C9B5F5D7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23338-3C96-4FF9-83DE-184F85E1872D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3E6F9B-9895-4990-8BE7-9C9B5F5D7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23338-3C96-4FF9-83DE-184F85E1872D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3E6F9B-9895-4990-8BE7-9C9B5F5D77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23338-3C96-4FF9-83DE-184F85E1872D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3E6F9B-9895-4990-8BE7-9C9B5F5D77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23338-3C96-4FF9-83DE-184F85E1872D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3E6F9B-9895-4990-8BE7-9C9B5F5D77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9D23338-3C96-4FF9-83DE-184F85E1872D}" type="datetimeFigureOut">
              <a:rPr lang="en-US" smtClean="0"/>
              <a:pPr/>
              <a:t>10/28/2014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63E6F9B-9895-4990-8BE7-9C9B5F5D77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775" y="1581150"/>
            <a:ext cx="8229600" cy="2457450"/>
          </a:xfrm>
        </p:spPr>
        <p:txBody>
          <a:bodyPr>
            <a:normAutofit fontScale="90000"/>
          </a:bodyPr>
          <a:lstStyle/>
          <a:p>
            <a:r>
              <a:rPr lang="en-US" dirty="0"/>
              <a:t>Mesenchymal </a:t>
            </a:r>
            <a:r>
              <a:rPr lang="en-US" dirty="0" smtClean="0"/>
              <a:t>Stem </a:t>
            </a:r>
            <a:r>
              <a:rPr lang="en-US" dirty="0"/>
              <a:t>C</a:t>
            </a:r>
            <a:r>
              <a:rPr lang="en-US" dirty="0" smtClean="0"/>
              <a:t>ells </a:t>
            </a:r>
            <a:r>
              <a:rPr lang="en-US" dirty="0"/>
              <a:t>to </a:t>
            </a:r>
            <a:r>
              <a:rPr lang="en-US" dirty="0" smtClean="0"/>
              <a:t>Repair </a:t>
            </a:r>
            <a:r>
              <a:rPr lang="en-US" dirty="0"/>
              <a:t>V</a:t>
            </a:r>
            <a:r>
              <a:rPr lang="en-US" dirty="0" smtClean="0"/>
              <a:t>ascular </a:t>
            </a:r>
            <a:r>
              <a:rPr lang="en-US" dirty="0"/>
              <a:t>D</a:t>
            </a:r>
            <a:r>
              <a:rPr lang="en-US" dirty="0" smtClean="0"/>
              <a:t>amage </a:t>
            </a:r>
            <a:r>
              <a:rPr lang="en-US" dirty="0"/>
              <a:t>after </a:t>
            </a:r>
            <a:r>
              <a:rPr lang="en-US" dirty="0" smtClean="0"/>
              <a:t>Chemotherapy</a:t>
            </a:r>
            <a:r>
              <a:rPr lang="en-US" dirty="0"/>
              <a:t>: Past, </a:t>
            </a:r>
            <a:r>
              <a:rPr lang="en-US" dirty="0" smtClean="0"/>
              <a:t>Present and Future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295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Cell Therapy 2014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Las Vegas, NV, USA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541020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Sulaiman Al-Hashmi, PhD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Sultan Qaboos University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Oman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http://upload.omanlover.org/out.php/i4677_squ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371600" cy="171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qu.edu.om/Portals/37/images/ColgBanr2_201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78"/>
          <a:stretch/>
        </p:blipFill>
        <p:spPr bwMode="auto">
          <a:xfrm>
            <a:off x="762000" y="255489"/>
            <a:ext cx="623887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43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" descr="control_bar_50µm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487" y="1143878"/>
            <a:ext cx="2438400" cy="242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2" descr="treated_bar_50µm.jpg"/>
          <p:cNvPicPr>
            <a:picLocks noChangeAspect="1"/>
          </p:cNvPicPr>
          <p:nvPr/>
        </p:nvPicPr>
        <p:blipFill>
          <a:blip r:embed="rId4" cstate="print"/>
          <a:srcRect l="15852" t="23779" r="14790" b="26680"/>
          <a:stretch>
            <a:fillRect/>
          </a:stretch>
        </p:blipFill>
        <p:spPr bwMode="auto">
          <a:xfrm>
            <a:off x="819150" y="3677358"/>
            <a:ext cx="2438400" cy="241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6052" y="1143878"/>
            <a:ext cx="2438400" cy="2438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4915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31409" y="3674357"/>
            <a:ext cx="2438400" cy="2438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04D4-0749-49F9-B49A-D652DF8F2846}" type="datetime1">
              <a:rPr lang="en-US" smtClean="0"/>
              <a:pPr/>
              <a:t>10/28/2014</a:t>
            </a:fld>
            <a:endParaRPr lang="sv-SE"/>
          </a:p>
        </p:txBody>
      </p:sp>
      <p:sp>
        <p:nvSpPr>
          <p:cNvPr id="10" name="Rectangle 9"/>
          <p:cNvSpPr/>
          <p:nvPr/>
        </p:nvSpPr>
        <p:spPr>
          <a:xfrm>
            <a:off x="833410" y="3280855"/>
            <a:ext cx="2391291" cy="307777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/>
              <a:t>uniform endothelial surface 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838200" y="5791200"/>
            <a:ext cx="2427687" cy="307777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smtClean="0"/>
              <a:t>rounded and frequently blebs 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5889168" y="1752600"/>
            <a:ext cx="289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Control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Unbroken endothelial cell-cell contact 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5964720" y="4419600"/>
            <a:ext cx="3110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Bu-Cy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Detaching of endothelial cells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Cell-cell contacts were disrupted</a:t>
            </a:r>
          </a:p>
          <a:p>
            <a:endParaRPr lang="en-US" sz="1600" dirty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43757" y="109538"/>
            <a:ext cx="8229600" cy="7286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 smtClean="0"/>
              <a:t>Bu-Cy and Vascular Toxicity</a:t>
            </a:r>
            <a:endParaRPr lang="en-US" alt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7164460" y="6267300"/>
            <a:ext cx="15223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Al-Hashmi </a:t>
            </a:r>
            <a:r>
              <a:rPr lang="en-US" sz="1200" i="1" dirty="0"/>
              <a:t>et </a:t>
            </a:r>
            <a:r>
              <a:rPr lang="en-US" sz="1200" i="1" dirty="0" smtClean="0"/>
              <a:t>al, </a:t>
            </a:r>
            <a:r>
              <a:rPr lang="en-US" sz="1200" dirty="0"/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179651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0" t="36478" r="42641" b="33753"/>
          <a:stretch/>
        </p:blipFill>
        <p:spPr bwMode="auto">
          <a:xfrm>
            <a:off x="166777" y="2209800"/>
            <a:ext cx="8600536" cy="306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6777" y="5361801"/>
            <a:ext cx="86005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MI, myocardial infarction; DVT, deep vein thrombosis; PE, pulmonary embolism; </a:t>
            </a:r>
            <a:r>
              <a:rPr lang="en-US" sz="1200" dirty="0" err="1"/>
              <a:t>vWF</a:t>
            </a:r>
            <a:r>
              <a:rPr lang="en-US" sz="1200" dirty="0"/>
              <a:t>, von </a:t>
            </a:r>
            <a:r>
              <a:rPr lang="en-US" sz="1200" dirty="0" err="1"/>
              <a:t>Willebrand</a:t>
            </a:r>
            <a:r>
              <a:rPr lang="en-US" sz="1200" dirty="0"/>
              <a:t> factor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7276243" y="6400800"/>
            <a:ext cx="15629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 smtClean="0"/>
              <a:t>Nuver </a:t>
            </a:r>
            <a:r>
              <a:rPr lang="it-IT" sz="1200" i="1" dirty="0" smtClean="0"/>
              <a:t>et al</a:t>
            </a:r>
            <a:r>
              <a:rPr lang="it-IT" sz="1200" dirty="0" smtClean="0"/>
              <a:t>, 2005</a:t>
            </a:r>
          </a:p>
        </p:txBody>
      </p:sp>
      <p:sp>
        <p:nvSpPr>
          <p:cNvPr id="4" name="Rectangle 3"/>
          <p:cNvSpPr/>
          <p:nvPr/>
        </p:nvSpPr>
        <p:spPr>
          <a:xfrm>
            <a:off x="215480" y="1143000"/>
            <a:ext cx="34206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 smtClean="0"/>
              <a:t>Cisplatin-based 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Testicular </a:t>
            </a:r>
            <a:r>
              <a:rPr lang="en-US" dirty="0"/>
              <a:t>cancer patients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Before </a:t>
            </a:r>
            <a:r>
              <a:rPr lang="en-US" dirty="0"/>
              <a:t>and </a:t>
            </a:r>
            <a:r>
              <a:rPr lang="en-US" dirty="0" smtClean="0"/>
              <a:t>after chemotherapy</a:t>
            </a:r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43757" y="109538"/>
            <a:ext cx="8229600" cy="7286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 smtClean="0"/>
              <a:t>Chemotherapy &amp; Vascular Toxicity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95495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944369"/>
            <a:ext cx="8229600" cy="5426462"/>
          </a:xfrm>
        </p:spPr>
        <p:txBody>
          <a:bodyPr>
            <a:normAutofit/>
          </a:bodyPr>
          <a:lstStyle/>
          <a:p>
            <a:r>
              <a:rPr lang="en-US" dirty="0"/>
              <a:t>MSC </a:t>
            </a:r>
            <a:r>
              <a:rPr lang="en-US" dirty="0" smtClean="0"/>
              <a:t>Source</a:t>
            </a:r>
          </a:p>
          <a:p>
            <a:pPr lvl="1"/>
            <a:r>
              <a:rPr lang="en-US" dirty="0" smtClean="0"/>
              <a:t>Rat </a:t>
            </a:r>
            <a:r>
              <a:rPr lang="en-US" dirty="0"/>
              <a:t>BM</a:t>
            </a:r>
            <a:endParaRPr lang="en-US" dirty="0" smtClean="0"/>
          </a:p>
          <a:p>
            <a:r>
              <a:rPr lang="en-US" dirty="0" smtClean="0"/>
              <a:t>Injury </a:t>
            </a:r>
            <a:r>
              <a:rPr lang="en-US" dirty="0"/>
              <a:t>induction</a:t>
            </a:r>
          </a:p>
          <a:p>
            <a:pPr lvl="1">
              <a:defRPr/>
            </a:pPr>
            <a:r>
              <a:rPr lang="en-US" dirty="0" smtClean="0"/>
              <a:t>Ligation of proximal </a:t>
            </a:r>
            <a:r>
              <a:rPr lang="en-US" dirty="0"/>
              <a:t>left coronary </a:t>
            </a:r>
            <a:r>
              <a:rPr lang="en-US" dirty="0" smtClean="0"/>
              <a:t>artery</a:t>
            </a:r>
          </a:p>
          <a:p>
            <a:pPr lvl="2">
              <a:defRPr/>
            </a:pPr>
            <a:r>
              <a:rPr lang="en-US" dirty="0"/>
              <a:t>MI</a:t>
            </a:r>
          </a:p>
          <a:p>
            <a:pPr>
              <a:defRPr/>
            </a:pPr>
            <a:r>
              <a:rPr lang="en-US" dirty="0" smtClean="0"/>
              <a:t>MSC </a:t>
            </a:r>
            <a:r>
              <a:rPr lang="en-US" dirty="0"/>
              <a:t>infusion</a:t>
            </a:r>
          </a:p>
          <a:p>
            <a:pPr lvl="1"/>
            <a:r>
              <a:rPr lang="en-US" dirty="0" smtClean="0"/>
              <a:t>Infarct area (2 </a:t>
            </a:r>
            <a:r>
              <a:rPr lang="en-US" dirty="0"/>
              <a:t>x </a:t>
            </a:r>
            <a:r>
              <a:rPr lang="en-US" dirty="0" smtClean="0"/>
              <a:t>10</a:t>
            </a:r>
            <a:r>
              <a:rPr lang="en-US" baseline="30000" dirty="0" smtClean="0"/>
              <a:t>6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Outcomes</a:t>
            </a:r>
            <a:endParaRPr lang="en-US" i="1" dirty="0"/>
          </a:p>
          <a:p>
            <a:pPr lvl="1"/>
            <a:r>
              <a:rPr lang="en-US" dirty="0" smtClean="0"/>
              <a:t>Expressed muscle </a:t>
            </a:r>
            <a:r>
              <a:rPr lang="en-US" dirty="0"/>
              <a:t>and endothelium </a:t>
            </a:r>
            <a:r>
              <a:rPr lang="en-US" dirty="0" smtClean="0"/>
              <a:t>markers</a:t>
            </a:r>
          </a:p>
          <a:p>
            <a:pPr lvl="1"/>
            <a:r>
              <a:rPr lang="en-US" dirty="0" smtClean="0"/>
              <a:t>Improved LV function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7448550" y="6394748"/>
            <a:ext cx="129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Dai </a:t>
            </a:r>
            <a:r>
              <a:rPr lang="en-US" sz="1200" i="1" dirty="0" smtClean="0">
                <a:solidFill>
                  <a:prstClr val="black"/>
                </a:solidFill>
              </a:rPr>
              <a:t>et al</a:t>
            </a:r>
            <a:r>
              <a:rPr lang="en-US" sz="1200" dirty="0" smtClean="0">
                <a:solidFill>
                  <a:prstClr val="black"/>
                </a:solidFill>
              </a:rPr>
              <a:t> 2005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43757" y="109538"/>
            <a:ext cx="8229600" cy="7286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 smtClean="0"/>
              <a:t>MSCs and Vascular Repair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1691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399"/>
            <a:ext cx="8229600" cy="568073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MSC Source</a:t>
            </a:r>
          </a:p>
          <a:p>
            <a:pPr lvl="1"/>
            <a:r>
              <a:rPr lang="en-US" i="1" dirty="0" smtClean="0"/>
              <a:t>Canine BM</a:t>
            </a:r>
          </a:p>
          <a:p>
            <a:r>
              <a:rPr lang="en-US" dirty="0" smtClean="0"/>
              <a:t>Injury induction</a:t>
            </a:r>
          </a:p>
          <a:p>
            <a:pPr lvl="1"/>
            <a:r>
              <a:rPr lang="en-US" dirty="0" err="1"/>
              <a:t>Ameroid</a:t>
            </a:r>
            <a:r>
              <a:rPr lang="en-US" dirty="0"/>
              <a:t> constrictor placement</a:t>
            </a:r>
          </a:p>
          <a:p>
            <a:pPr lvl="2"/>
            <a:r>
              <a:rPr lang="en-US" dirty="0" smtClean="0"/>
              <a:t>Chronic </a:t>
            </a:r>
            <a:r>
              <a:rPr lang="en-US" dirty="0"/>
              <a:t>myocardial ischemia</a:t>
            </a:r>
          </a:p>
          <a:p>
            <a:r>
              <a:rPr lang="en-US" dirty="0" smtClean="0"/>
              <a:t>MSC </a:t>
            </a:r>
            <a:r>
              <a:rPr lang="en-US" dirty="0"/>
              <a:t>infusion</a:t>
            </a:r>
          </a:p>
          <a:p>
            <a:pPr lvl="1"/>
            <a:r>
              <a:rPr lang="en-US" dirty="0" err="1"/>
              <a:t>Intramyocardial</a:t>
            </a:r>
            <a:r>
              <a:rPr lang="en-US" dirty="0"/>
              <a:t> </a:t>
            </a:r>
            <a:r>
              <a:rPr lang="en-US" dirty="0" smtClean="0"/>
              <a:t>injections (10 x 10</a:t>
            </a:r>
            <a:r>
              <a:rPr lang="en-US" baseline="30000" dirty="0" smtClean="0"/>
              <a:t>7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Outcomes</a:t>
            </a:r>
            <a:endParaRPr lang="en-US" i="1" dirty="0"/>
          </a:p>
          <a:p>
            <a:pPr lvl="1"/>
            <a:r>
              <a:rPr lang="en-US" dirty="0"/>
              <a:t>Improved ejection fraction &amp; vascular density</a:t>
            </a:r>
          </a:p>
          <a:p>
            <a:pPr lvl="1"/>
            <a:r>
              <a:rPr lang="en-US" dirty="0"/>
              <a:t>Increased vascularity </a:t>
            </a:r>
          </a:p>
          <a:p>
            <a:pPr lvl="1"/>
            <a:r>
              <a:rPr lang="en-US" dirty="0"/>
              <a:t>Improved cardiac function</a:t>
            </a:r>
          </a:p>
          <a:p>
            <a:r>
              <a:rPr lang="en-US" dirty="0" smtClean="0"/>
              <a:t>MSC Differentiation</a:t>
            </a:r>
          </a:p>
          <a:p>
            <a:pPr lvl="1"/>
            <a:r>
              <a:rPr lang="en-US" dirty="0" smtClean="0"/>
              <a:t>SMCs &amp; ECs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43757" y="109538"/>
            <a:ext cx="8229600" cy="7286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 smtClean="0"/>
              <a:t>MSCs and Vascular Repair</a:t>
            </a:r>
            <a:endParaRPr lang="en-US" alt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7315199" y="6318132"/>
            <a:ext cx="14478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200" dirty="0">
                <a:solidFill>
                  <a:prstClr val="black"/>
                </a:solidFill>
              </a:rPr>
              <a:t>Silva </a:t>
            </a:r>
            <a:r>
              <a:rPr lang="en-US" sz="1200" i="1" dirty="0">
                <a:solidFill>
                  <a:prstClr val="black"/>
                </a:solidFill>
              </a:rPr>
              <a:t>et al </a:t>
            </a:r>
            <a:r>
              <a:rPr lang="en-US" sz="1200" dirty="0">
                <a:solidFill>
                  <a:prstClr val="black"/>
                </a:solidFill>
              </a:rPr>
              <a:t>2005</a:t>
            </a:r>
          </a:p>
        </p:txBody>
      </p:sp>
    </p:spTree>
    <p:extLst>
      <p:ext uri="{BB962C8B-B14F-4D97-AF65-F5344CB8AC3E}">
        <p14:creationId xmlns:p14="http://schemas.microsoft.com/office/powerpoint/2010/main" val="331486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9769"/>
            <a:ext cx="8229600" cy="542646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MSC </a:t>
            </a:r>
            <a:r>
              <a:rPr lang="en-US" dirty="0" smtClean="0"/>
              <a:t>Source</a:t>
            </a:r>
          </a:p>
          <a:p>
            <a:pPr lvl="1"/>
            <a:r>
              <a:rPr lang="en-US" dirty="0" smtClean="0"/>
              <a:t>Porcine BM</a:t>
            </a:r>
          </a:p>
          <a:p>
            <a:r>
              <a:rPr lang="en-US" dirty="0"/>
              <a:t>Injury induction</a:t>
            </a:r>
          </a:p>
          <a:p>
            <a:pPr lvl="1"/>
            <a:r>
              <a:rPr lang="en-US" dirty="0" smtClean="0"/>
              <a:t>Occlusion </a:t>
            </a:r>
            <a:r>
              <a:rPr lang="en-US" dirty="0"/>
              <a:t>followed by </a:t>
            </a:r>
            <a:r>
              <a:rPr lang="en-US" dirty="0" smtClean="0"/>
              <a:t>reperfusion of </a:t>
            </a:r>
            <a:r>
              <a:rPr lang="en-US" dirty="0"/>
              <a:t>the </a:t>
            </a:r>
            <a:r>
              <a:rPr lang="en-US" dirty="0" smtClean="0"/>
              <a:t>anterior coronary artery</a:t>
            </a:r>
          </a:p>
          <a:p>
            <a:pPr lvl="2"/>
            <a:r>
              <a:rPr lang="en-US" dirty="0" smtClean="0"/>
              <a:t>MI</a:t>
            </a:r>
          </a:p>
          <a:p>
            <a:r>
              <a:rPr lang="en-US" dirty="0"/>
              <a:t>MSC infusion</a:t>
            </a:r>
          </a:p>
          <a:p>
            <a:pPr lvl="1"/>
            <a:r>
              <a:rPr lang="en-US" dirty="0" err="1"/>
              <a:t>Intramyocardial</a:t>
            </a:r>
            <a:r>
              <a:rPr lang="en-US" dirty="0"/>
              <a:t> injections (20 x 10</a:t>
            </a:r>
            <a:r>
              <a:rPr lang="en-US" baseline="30000" dirty="0"/>
              <a:t>7</a:t>
            </a:r>
            <a:r>
              <a:rPr lang="en-US" dirty="0"/>
              <a:t>)</a:t>
            </a:r>
          </a:p>
          <a:p>
            <a:r>
              <a:rPr lang="en-US" dirty="0"/>
              <a:t>Outcomes</a:t>
            </a:r>
            <a:endParaRPr lang="en-US" i="1" dirty="0"/>
          </a:p>
          <a:p>
            <a:pPr lvl="1"/>
            <a:r>
              <a:rPr lang="en-US" dirty="0" smtClean="0"/>
              <a:t>Improved myocardial blood flow</a:t>
            </a:r>
          </a:p>
          <a:p>
            <a:pPr lvl="1"/>
            <a:r>
              <a:rPr lang="en-US" dirty="0"/>
              <a:t>Improved </a:t>
            </a:r>
            <a:r>
              <a:rPr lang="en-US" dirty="0" smtClean="0"/>
              <a:t>ventricular &amp; late cardiac functions</a:t>
            </a:r>
          </a:p>
          <a:p>
            <a:pPr lvl="1"/>
            <a:r>
              <a:rPr lang="en-US" dirty="0" smtClean="0"/>
              <a:t>Enhanced blood vessels maturation </a:t>
            </a:r>
          </a:p>
          <a:p>
            <a:pPr lvl="1"/>
            <a:r>
              <a:rPr lang="en-US" dirty="0" smtClean="0"/>
              <a:t>Reduced </a:t>
            </a:r>
            <a:r>
              <a:rPr lang="en-US" dirty="0" err="1" smtClean="0"/>
              <a:t>endomyocardial</a:t>
            </a:r>
            <a:r>
              <a:rPr lang="en-US" dirty="0" smtClean="0"/>
              <a:t> apoptosis</a:t>
            </a:r>
          </a:p>
          <a:p>
            <a:pPr lvl="1"/>
            <a:r>
              <a:rPr lang="en-US" dirty="0" smtClean="0"/>
              <a:t>Reduced infarct scarring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7010400" y="6324600"/>
            <a:ext cx="1600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200" dirty="0" err="1">
                <a:solidFill>
                  <a:prstClr val="black"/>
                </a:solidFill>
              </a:rPr>
              <a:t>Schuleri</a:t>
            </a:r>
            <a:r>
              <a:rPr lang="en-US" sz="1200" dirty="0">
                <a:solidFill>
                  <a:prstClr val="black"/>
                </a:solidFill>
              </a:rPr>
              <a:t> </a:t>
            </a:r>
            <a:r>
              <a:rPr lang="en-US" sz="1200" i="1" dirty="0">
                <a:solidFill>
                  <a:prstClr val="black"/>
                </a:solidFill>
              </a:rPr>
              <a:t>et al </a:t>
            </a:r>
            <a:r>
              <a:rPr lang="en-US" sz="1200" dirty="0">
                <a:solidFill>
                  <a:prstClr val="black"/>
                </a:solidFill>
              </a:rPr>
              <a:t>2008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43757" y="109538"/>
            <a:ext cx="8229600" cy="7286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 smtClean="0"/>
              <a:t>MSCs and Vascular Repair</a:t>
            </a:r>
            <a:endParaRPr lang="en-US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9769"/>
            <a:ext cx="8382000" cy="542646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MSC </a:t>
            </a:r>
            <a:r>
              <a:rPr lang="en-US" dirty="0" smtClean="0"/>
              <a:t>Source</a:t>
            </a:r>
          </a:p>
          <a:p>
            <a:pPr lvl="1"/>
            <a:r>
              <a:rPr lang="en-US" dirty="0" smtClean="0"/>
              <a:t>Porcine BM</a:t>
            </a:r>
          </a:p>
          <a:p>
            <a:r>
              <a:rPr lang="en-US" dirty="0"/>
              <a:t>Injury induction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arotid </a:t>
            </a:r>
            <a:r>
              <a:rPr lang="en-US" dirty="0"/>
              <a:t>artery </a:t>
            </a:r>
            <a:r>
              <a:rPr lang="en-US" dirty="0" smtClean="0"/>
              <a:t>cannulation</a:t>
            </a:r>
          </a:p>
          <a:p>
            <a:pPr lvl="2"/>
            <a:r>
              <a:rPr lang="en-US" dirty="0" smtClean="0"/>
              <a:t>MI</a:t>
            </a:r>
          </a:p>
          <a:p>
            <a:r>
              <a:rPr lang="en-US" dirty="0"/>
              <a:t>MSC infusion</a:t>
            </a:r>
          </a:p>
          <a:p>
            <a:pPr lvl="1"/>
            <a:r>
              <a:rPr lang="en-US" dirty="0" err="1"/>
              <a:t>Transendocardial</a:t>
            </a:r>
            <a:r>
              <a:rPr lang="en-US" dirty="0"/>
              <a:t> injections </a:t>
            </a:r>
            <a:r>
              <a:rPr lang="en-US" dirty="0" smtClean="0"/>
              <a:t>(10 </a:t>
            </a:r>
            <a:r>
              <a:rPr lang="en-US" dirty="0"/>
              <a:t>x 10</a:t>
            </a:r>
            <a:r>
              <a:rPr lang="en-US" baseline="30000" dirty="0"/>
              <a:t>7</a:t>
            </a:r>
            <a:r>
              <a:rPr lang="en-US" dirty="0"/>
              <a:t>)</a:t>
            </a:r>
          </a:p>
          <a:p>
            <a:r>
              <a:rPr lang="en-US" dirty="0"/>
              <a:t>Outcomes</a:t>
            </a:r>
            <a:endParaRPr lang="en-US" i="1" dirty="0"/>
          </a:p>
          <a:p>
            <a:pPr lvl="1"/>
            <a:r>
              <a:rPr lang="en-US" dirty="0" smtClean="0"/>
              <a:t>Differentiated </a:t>
            </a:r>
            <a:r>
              <a:rPr lang="en-US" dirty="0"/>
              <a:t>into </a:t>
            </a:r>
            <a:r>
              <a:rPr lang="en-US" dirty="0" err="1"/>
              <a:t>cardiomyocytes</a:t>
            </a:r>
            <a:r>
              <a:rPr lang="en-US" dirty="0"/>
              <a:t> and vascular </a:t>
            </a:r>
            <a:r>
              <a:rPr lang="en-US" dirty="0" smtClean="0"/>
              <a:t>structures</a:t>
            </a:r>
          </a:p>
          <a:p>
            <a:pPr lvl="1"/>
            <a:r>
              <a:rPr lang="en-US" sz="2900" dirty="0" smtClean="0"/>
              <a:t>Stimulated </a:t>
            </a:r>
            <a:r>
              <a:rPr lang="en-US" sz="2900" dirty="0"/>
              <a:t>endogenous cardiac stem </a:t>
            </a:r>
            <a:r>
              <a:rPr lang="en-US" sz="2900" dirty="0" smtClean="0"/>
              <a:t>cells </a:t>
            </a:r>
            <a:r>
              <a:rPr lang="en-US" sz="2900" dirty="0"/>
              <a:t>proliferation </a:t>
            </a:r>
            <a:r>
              <a:rPr lang="en-US" sz="2900" dirty="0" smtClean="0"/>
              <a:t>and differentiation</a:t>
            </a:r>
          </a:p>
          <a:p>
            <a:pPr lvl="1"/>
            <a:r>
              <a:rPr lang="en-US" dirty="0" smtClean="0"/>
              <a:t>Stimulated cardiomyocyte replication</a:t>
            </a:r>
            <a:endParaRPr lang="en-US" sz="9600" dirty="0" smtClean="0"/>
          </a:p>
          <a:p>
            <a:pPr lvl="1"/>
            <a:r>
              <a:rPr lang="en-US" dirty="0" smtClean="0"/>
              <a:t>Reduced infarct size</a:t>
            </a:r>
          </a:p>
        </p:txBody>
      </p:sp>
      <p:sp>
        <p:nvSpPr>
          <p:cNvPr id="2" name="Rectangle 1"/>
          <p:cNvSpPr/>
          <p:nvPr/>
        </p:nvSpPr>
        <p:spPr>
          <a:xfrm>
            <a:off x="6934200" y="6356231"/>
            <a:ext cx="175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200" dirty="0" err="1"/>
              <a:t>Hatzistergos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r>
              <a:rPr lang="en-US" sz="1200" i="1" dirty="0">
                <a:solidFill>
                  <a:prstClr val="black"/>
                </a:solidFill>
              </a:rPr>
              <a:t>et al </a:t>
            </a:r>
            <a:r>
              <a:rPr lang="en-US" sz="1200" dirty="0" smtClean="0">
                <a:solidFill>
                  <a:prstClr val="black"/>
                </a:solidFill>
              </a:rPr>
              <a:t>2010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43757" y="109538"/>
            <a:ext cx="8229600" cy="7286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 smtClean="0"/>
              <a:t>MSCs and Vascular Repair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7654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9769"/>
            <a:ext cx="8382000" cy="542646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MSC </a:t>
            </a:r>
            <a:r>
              <a:rPr lang="en-US" dirty="0" smtClean="0"/>
              <a:t>Source</a:t>
            </a:r>
          </a:p>
          <a:p>
            <a:pPr lvl="1"/>
            <a:r>
              <a:rPr lang="en-US" dirty="0" smtClean="0"/>
              <a:t>C57Bl/6 mice BM</a:t>
            </a:r>
          </a:p>
          <a:p>
            <a:pPr lvl="2"/>
            <a:r>
              <a:rPr lang="en-US" dirty="0" smtClean="0"/>
              <a:t>Express GSK-3</a:t>
            </a:r>
            <a:r>
              <a:rPr lang="en-US" i="1" dirty="0">
                <a:sym typeface="Symbol"/>
              </a:rPr>
              <a:t> </a:t>
            </a:r>
            <a:endParaRPr lang="en-US" i="1" dirty="0" smtClean="0"/>
          </a:p>
          <a:p>
            <a:r>
              <a:rPr lang="en-US" dirty="0"/>
              <a:t>Injury induction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arotid </a:t>
            </a:r>
            <a:r>
              <a:rPr lang="en-US" dirty="0"/>
              <a:t>artery </a:t>
            </a:r>
            <a:r>
              <a:rPr lang="en-US" dirty="0" smtClean="0"/>
              <a:t>ligation</a:t>
            </a:r>
          </a:p>
          <a:p>
            <a:pPr lvl="2"/>
            <a:r>
              <a:rPr lang="en-US" dirty="0" smtClean="0"/>
              <a:t>MI</a:t>
            </a:r>
          </a:p>
          <a:p>
            <a:r>
              <a:rPr lang="en-US" dirty="0"/>
              <a:t>MSC infusion</a:t>
            </a:r>
          </a:p>
          <a:p>
            <a:pPr lvl="1"/>
            <a:r>
              <a:rPr lang="en-US" dirty="0" smtClean="0"/>
              <a:t>Border zone of MI (1.5x 10</a:t>
            </a:r>
            <a:r>
              <a:rPr lang="en-US" baseline="30000" dirty="0" smtClean="0"/>
              <a:t>5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Outcomes</a:t>
            </a:r>
            <a:endParaRPr lang="en-US" i="1" dirty="0"/>
          </a:p>
          <a:p>
            <a:pPr lvl="1"/>
            <a:r>
              <a:rPr lang="en-US" dirty="0" smtClean="0"/>
              <a:t>GSK-3</a:t>
            </a:r>
            <a:r>
              <a:rPr lang="en-US" i="1" dirty="0" smtClean="0">
                <a:sym typeface="Symbol"/>
              </a:rPr>
              <a:t></a:t>
            </a:r>
            <a:r>
              <a:rPr lang="en-US" dirty="0" smtClean="0"/>
              <a:t> increased MSCs survival</a:t>
            </a:r>
          </a:p>
          <a:p>
            <a:pPr lvl="1"/>
            <a:r>
              <a:rPr lang="en-US" dirty="0" smtClean="0"/>
              <a:t>GSK-3</a:t>
            </a:r>
            <a:r>
              <a:rPr lang="en-US" i="1" dirty="0">
                <a:sym typeface="Symbol"/>
              </a:rPr>
              <a:t>  </a:t>
            </a:r>
            <a:r>
              <a:rPr lang="en-US" dirty="0" smtClean="0"/>
              <a:t>-MSCs </a:t>
            </a:r>
            <a:r>
              <a:rPr lang="en-US" dirty="0"/>
              <a:t>induced cardiomyocyte differentiation and angiogenesis</a:t>
            </a:r>
          </a:p>
          <a:p>
            <a:pPr lvl="1"/>
            <a:r>
              <a:rPr lang="en-US" dirty="0" smtClean="0"/>
              <a:t>GSK-3</a:t>
            </a:r>
            <a:r>
              <a:rPr lang="en-US" i="1" dirty="0">
                <a:sym typeface="Symbol"/>
              </a:rPr>
              <a:t> </a:t>
            </a:r>
            <a:r>
              <a:rPr lang="en-US" dirty="0" smtClean="0"/>
              <a:t>–</a:t>
            </a:r>
            <a:r>
              <a:rPr lang="en-US" dirty="0"/>
              <a:t>MSCs increased capillary density</a:t>
            </a:r>
          </a:p>
          <a:p>
            <a:pPr lvl="1"/>
            <a:r>
              <a:rPr lang="en-US" dirty="0" smtClean="0"/>
              <a:t>GSK-3</a:t>
            </a:r>
            <a:r>
              <a:rPr lang="en-US" i="1" dirty="0">
                <a:sym typeface="Symbol"/>
              </a:rPr>
              <a:t> </a:t>
            </a:r>
            <a:r>
              <a:rPr lang="en-US" dirty="0" smtClean="0"/>
              <a:t>–MSCs </a:t>
            </a:r>
            <a:r>
              <a:rPr lang="en-US" dirty="0" err="1" smtClean="0"/>
              <a:t>upregulated</a:t>
            </a:r>
            <a:r>
              <a:rPr lang="en-US" dirty="0" smtClean="0"/>
              <a:t> paracrine factors (VEGF-A)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239000" y="6400800"/>
            <a:ext cx="152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200" dirty="0" smtClean="0"/>
              <a:t>Cho </a:t>
            </a:r>
            <a:r>
              <a:rPr lang="en-US" sz="1200" i="1" dirty="0" smtClean="0">
                <a:solidFill>
                  <a:prstClr val="black"/>
                </a:solidFill>
              </a:rPr>
              <a:t>et </a:t>
            </a:r>
            <a:r>
              <a:rPr lang="en-US" sz="1200" i="1" dirty="0">
                <a:solidFill>
                  <a:prstClr val="black"/>
                </a:solidFill>
              </a:rPr>
              <a:t>al </a:t>
            </a:r>
            <a:r>
              <a:rPr lang="en-US" sz="1200" dirty="0" smtClean="0">
                <a:solidFill>
                  <a:prstClr val="black"/>
                </a:solidFill>
              </a:rPr>
              <a:t>2011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43757" y="109538"/>
            <a:ext cx="8229600" cy="7286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 smtClean="0"/>
              <a:t>MSCs and Vascular Repair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94169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"/>
          <a:stretch/>
        </p:blipFill>
        <p:spPr bwMode="auto">
          <a:xfrm>
            <a:off x="2057400" y="533400"/>
            <a:ext cx="5694154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"/>
          <a:stretch/>
        </p:blipFill>
        <p:spPr bwMode="auto">
          <a:xfrm>
            <a:off x="2362200" y="3276600"/>
            <a:ext cx="4419600" cy="27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239000" y="6356231"/>
            <a:ext cx="1447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200" dirty="0" smtClean="0"/>
              <a:t>Cho </a:t>
            </a:r>
            <a:r>
              <a:rPr lang="en-US" sz="1200" i="1" dirty="0" smtClean="0">
                <a:solidFill>
                  <a:prstClr val="black"/>
                </a:solidFill>
              </a:rPr>
              <a:t>et </a:t>
            </a:r>
            <a:r>
              <a:rPr lang="en-US" sz="1200" i="1" dirty="0">
                <a:solidFill>
                  <a:prstClr val="black"/>
                </a:solidFill>
              </a:rPr>
              <a:t>al </a:t>
            </a:r>
            <a:r>
              <a:rPr lang="en-US" sz="1200" dirty="0" smtClean="0">
                <a:solidFill>
                  <a:prstClr val="black"/>
                </a:solidFill>
              </a:rPr>
              <a:t>2011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6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9769"/>
            <a:ext cx="8229600" cy="54264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MSC </a:t>
            </a:r>
            <a:r>
              <a:rPr lang="en-US" dirty="0" smtClean="0"/>
              <a:t>Source</a:t>
            </a:r>
          </a:p>
          <a:p>
            <a:pPr lvl="1"/>
            <a:r>
              <a:rPr lang="en-US" dirty="0" smtClean="0"/>
              <a:t>C57Bl/6 </a:t>
            </a:r>
            <a:r>
              <a:rPr lang="en-US" dirty="0"/>
              <a:t>mice BM</a:t>
            </a:r>
            <a:endParaRPr lang="en-US" dirty="0" smtClean="0"/>
          </a:p>
          <a:p>
            <a:r>
              <a:rPr lang="en-US" dirty="0" smtClean="0"/>
              <a:t>Injury </a:t>
            </a:r>
            <a:r>
              <a:rPr lang="en-US" dirty="0"/>
              <a:t>induction</a:t>
            </a:r>
          </a:p>
          <a:p>
            <a:pPr lvl="1">
              <a:defRPr/>
            </a:pPr>
            <a:r>
              <a:rPr lang="en-US" dirty="0" smtClean="0"/>
              <a:t>Removal </a:t>
            </a:r>
            <a:r>
              <a:rPr lang="en-US" dirty="0"/>
              <a:t>of endothelium with a flexible </a:t>
            </a:r>
            <a:r>
              <a:rPr lang="en-US" dirty="0" smtClean="0"/>
              <a:t>wire</a:t>
            </a:r>
          </a:p>
          <a:p>
            <a:pPr lvl="2">
              <a:defRPr/>
            </a:pPr>
            <a:r>
              <a:rPr lang="en-US" dirty="0" smtClean="0"/>
              <a:t>Carotid </a:t>
            </a:r>
            <a:r>
              <a:rPr lang="en-US" dirty="0"/>
              <a:t>artery </a:t>
            </a:r>
            <a:r>
              <a:rPr lang="en-US" sz="2400" dirty="0" smtClean="0"/>
              <a:t>injury</a:t>
            </a:r>
          </a:p>
          <a:p>
            <a:pPr>
              <a:defRPr/>
            </a:pPr>
            <a:r>
              <a:rPr lang="en-US" dirty="0" smtClean="0"/>
              <a:t>MSC </a:t>
            </a:r>
            <a:r>
              <a:rPr lang="en-US" dirty="0"/>
              <a:t>infusion</a:t>
            </a:r>
          </a:p>
          <a:p>
            <a:pPr lvl="1"/>
            <a:r>
              <a:rPr lang="en-US" dirty="0" smtClean="0"/>
              <a:t>IV injection (1 </a:t>
            </a:r>
            <a:r>
              <a:rPr lang="en-US" dirty="0"/>
              <a:t>x </a:t>
            </a:r>
            <a:r>
              <a:rPr lang="en-US" dirty="0" smtClean="0"/>
              <a:t>10</a:t>
            </a:r>
            <a:r>
              <a:rPr lang="en-US" baseline="30000" dirty="0" smtClean="0"/>
              <a:t>5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Outcomes</a:t>
            </a:r>
            <a:endParaRPr lang="en-US" i="1" dirty="0"/>
          </a:p>
          <a:p>
            <a:pPr lvl="1"/>
            <a:r>
              <a:rPr lang="en-US" dirty="0" smtClean="0"/>
              <a:t>Differentiated </a:t>
            </a:r>
            <a:r>
              <a:rPr lang="en-US" dirty="0"/>
              <a:t>into </a:t>
            </a:r>
            <a:r>
              <a:rPr lang="en-US" dirty="0" smtClean="0"/>
              <a:t>neo-ECs </a:t>
            </a:r>
            <a:r>
              <a:rPr lang="en-US" dirty="0"/>
              <a:t>in the </a:t>
            </a:r>
            <a:r>
              <a:rPr lang="en-US" dirty="0" smtClean="0"/>
              <a:t>injury</a:t>
            </a:r>
          </a:p>
          <a:p>
            <a:pPr lvl="1"/>
            <a:r>
              <a:rPr lang="en-US" dirty="0" smtClean="0"/>
              <a:t>Contributed to vascular remodeling</a:t>
            </a:r>
          </a:p>
          <a:p>
            <a:pPr lvl="1"/>
            <a:r>
              <a:rPr lang="en-US" dirty="0" smtClean="0"/>
              <a:t>Expressed different markers</a:t>
            </a:r>
          </a:p>
          <a:p>
            <a:pPr lvl="1"/>
            <a:r>
              <a:rPr lang="en-US" dirty="0" smtClean="0"/>
              <a:t>Formed </a:t>
            </a:r>
            <a:r>
              <a:rPr lang="en-US" dirty="0"/>
              <a:t>the tube-like structure</a:t>
            </a:r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7162800" y="6324600"/>
            <a:ext cx="1447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1200" dirty="0">
                <a:solidFill>
                  <a:prstClr val="black"/>
                </a:solidFill>
              </a:rPr>
              <a:t>Li </a:t>
            </a:r>
            <a:r>
              <a:rPr lang="en-US" sz="1200" i="1" dirty="0">
                <a:solidFill>
                  <a:prstClr val="black"/>
                </a:solidFill>
              </a:rPr>
              <a:t>et al </a:t>
            </a:r>
            <a:r>
              <a:rPr lang="en-US" sz="1200" dirty="0">
                <a:solidFill>
                  <a:prstClr val="black"/>
                </a:solidFill>
              </a:rPr>
              <a:t>2013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43757" y="109538"/>
            <a:ext cx="8229600" cy="7286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 smtClean="0"/>
              <a:t>MSCs and Vascular Repair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62622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3"/>
          <a:stretch/>
        </p:blipFill>
        <p:spPr bwMode="auto">
          <a:xfrm>
            <a:off x="1505137" y="225556"/>
            <a:ext cx="6629024" cy="256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43800" y="6362645"/>
            <a:ext cx="13511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1200" dirty="0">
                <a:solidFill>
                  <a:prstClr val="black"/>
                </a:solidFill>
              </a:rPr>
              <a:t>Li </a:t>
            </a:r>
            <a:r>
              <a:rPr lang="en-US" sz="1200" i="1" dirty="0">
                <a:solidFill>
                  <a:prstClr val="black"/>
                </a:solidFill>
              </a:rPr>
              <a:t>et al </a:t>
            </a:r>
            <a:r>
              <a:rPr lang="en-US" sz="1200" dirty="0">
                <a:solidFill>
                  <a:prstClr val="black"/>
                </a:solidFill>
              </a:rPr>
              <a:t>2013</a:t>
            </a:r>
          </a:p>
        </p:txBody>
      </p:sp>
      <p:grpSp>
        <p:nvGrpSpPr>
          <p:cNvPr id="5" name="مجموعة 4"/>
          <p:cNvGrpSpPr/>
          <p:nvPr/>
        </p:nvGrpSpPr>
        <p:grpSpPr>
          <a:xfrm>
            <a:off x="1367548" y="2895600"/>
            <a:ext cx="6938252" cy="3352800"/>
            <a:chOff x="1281112" y="3019370"/>
            <a:chExt cx="6938252" cy="335280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5" b="78455"/>
            <a:stretch/>
          </p:blipFill>
          <p:spPr bwMode="auto">
            <a:xfrm>
              <a:off x="1419935" y="3019370"/>
              <a:ext cx="6799429" cy="335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مستطيل 2"/>
            <p:cNvSpPr/>
            <p:nvPr/>
          </p:nvSpPr>
          <p:spPr>
            <a:xfrm>
              <a:off x="1281112" y="3019370"/>
              <a:ext cx="457200" cy="4858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OM"/>
            </a:p>
          </p:txBody>
        </p:sp>
      </p:grpSp>
    </p:spTree>
    <p:extLst>
      <p:ext uri="{BB962C8B-B14F-4D97-AF65-F5344CB8AC3E}">
        <p14:creationId xmlns:p14="http://schemas.microsoft.com/office/powerpoint/2010/main" val="25941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MSCs?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Stem cell capacity</a:t>
            </a:r>
          </a:p>
          <a:p>
            <a:r>
              <a:rPr lang="en-US" dirty="0"/>
              <a:t>Stromal property</a:t>
            </a:r>
          </a:p>
          <a:p>
            <a:r>
              <a:rPr lang="en-US" dirty="0"/>
              <a:t>Non-hematopoietic cells</a:t>
            </a:r>
          </a:p>
          <a:p>
            <a:r>
              <a:rPr lang="en-US" dirty="0" err="1" smtClean="0"/>
              <a:t>Multipotent</a:t>
            </a:r>
            <a:r>
              <a:rPr lang="en-US" dirty="0" smtClean="0"/>
              <a:t> </a:t>
            </a:r>
            <a:r>
              <a:rPr lang="en-US" dirty="0"/>
              <a:t>cells</a:t>
            </a:r>
          </a:p>
          <a:p>
            <a:r>
              <a:rPr lang="en-US" dirty="0" smtClean="0"/>
              <a:t>0.001 - 0.01</a:t>
            </a:r>
            <a:r>
              <a:rPr lang="en-US" dirty="0"/>
              <a:t>% </a:t>
            </a:r>
            <a:r>
              <a:rPr lang="en-US" dirty="0" smtClean="0"/>
              <a:t>of </a:t>
            </a:r>
            <a:r>
              <a:rPr lang="en-US" dirty="0"/>
              <a:t>nucleated cells in </a:t>
            </a:r>
            <a:r>
              <a:rPr lang="en-US" dirty="0" smtClean="0"/>
              <a:t>BM</a:t>
            </a:r>
          </a:p>
          <a:p>
            <a:r>
              <a:rPr lang="en-US" dirty="0" smtClean="0"/>
              <a:t>Adhere to culture plate</a:t>
            </a:r>
          </a:p>
          <a:p>
            <a:r>
              <a:rPr lang="en-US" dirty="0" smtClean="0"/>
              <a:t>Express variable range of cell markers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92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228600"/>
            <a:ext cx="8382000" cy="838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MSCs </a:t>
            </a:r>
            <a:r>
              <a:rPr lang="en-US" sz="3600" dirty="0"/>
              <a:t>in clinical </a:t>
            </a:r>
            <a:r>
              <a:rPr lang="en-US" sz="3600" dirty="0" smtClean="0"/>
              <a:t>practice (Meta Analysis)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Searched databases</a:t>
            </a:r>
          </a:p>
          <a:p>
            <a:pPr lvl="1"/>
            <a:r>
              <a:rPr lang="en-US" dirty="0"/>
              <a:t>PubMed, OVID, EMBASE, the Cochrane Library, and ClinicalTrials.gov</a:t>
            </a:r>
          </a:p>
          <a:p>
            <a:r>
              <a:rPr lang="en-US" dirty="0" smtClean="0"/>
              <a:t>Outcome</a:t>
            </a:r>
            <a:endParaRPr lang="en-US" dirty="0"/>
          </a:p>
          <a:p>
            <a:pPr lvl="1"/>
            <a:r>
              <a:rPr lang="en-US" dirty="0"/>
              <a:t>I</a:t>
            </a:r>
            <a:r>
              <a:rPr lang="en-US" dirty="0" smtClean="0"/>
              <a:t>mproved </a:t>
            </a:r>
            <a:r>
              <a:rPr lang="en-US" dirty="0"/>
              <a:t>LVEF in </a:t>
            </a:r>
            <a:r>
              <a:rPr lang="en-US" dirty="0" smtClean="0"/>
              <a:t>patients</a:t>
            </a:r>
            <a:endParaRPr lang="en-US" dirty="0"/>
          </a:p>
          <a:p>
            <a:r>
              <a:rPr lang="en-US" dirty="0" smtClean="0"/>
              <a:t>Efficacy </a:t>
            </a:r>
            <a:r>
              <a:rPr lang="en-US" dirty="0"/>
              <a:t>of </a:t>
            </a:r>
            <a:r>
              <a:rPr lang="en-US" dirty="0" smtClean="0"/>
              <a:t>Cells in transplantation influenced by</a:t>
            </a:r>
          </a:p>
          <a:p>
            <a:pPr lvl="1"/>
            <a:r>
              <a:rPr lang="en-US" dirty="0" smtClean="0"/>
              <a:t>Source of cells</a:t>
            </a:r>
          </a:p>
          <a:p>
            <a:pPr lvl="1"/>
            <a:r>
              <a:rPr lang="en-US" dirty="0" smtClean="0"/>
              <a:t>Route </a:t>
            </a:r>
            <a:r>
              <a:rPr lang="en-US" dirty="0"/>
              <a:t>of </a:t>
            </a:r>
            <a:r>
              <a:rPr lang="en-US" dirty="0" smtClean="0"/>
              <a:t>infusion</a:t>
            </a:r>
          </a:p>
          <a:p>
            <a:pPr lvl="1"/>
            <a:r>
              <a:rPr lang="en-US" dirty="0" smtClean="0"/>
              <a:t>Type of injury</a:t>
            </a:r>
          </a:p>
          <a:p>
            <a:r>
              <a:rPr lang="en-US" dirty="0" smtClean="0"/>
              <a:t>BMCs </a:t>
            </a:r>
            <a:r>
              <a:rPr lang="en-US" dirty="0"/>
              <a:t>&amp; </a:t>
            </a:r>
            <a:r>
              <a:rPr lang="en-US" dirty="0" smtClean="0"/>
              <a:t>MSCs infusion is </a:t>
            </a:r>
            <a:r>
              <a:rPr lang="en-US" dirty="0"/>
              <a:t>a safe and effective therapy to improve </a:t>
            </a:r>
            <a:r>
              <a:rPr lang="en-US" dirty="0" smtClean="0"/>
              <a:t>vascular repair</a:t>
            </a:r>
          </a:p>
        </p:txBody>
      </p:sp>
      <p:sp>
        <p:nvSpPr>
          <p:cNvPr id="4" name="Rectangle 3"/>
          <p:cNvSpPr/>
          <p:nvPr/>
        </p:nvSpPr>
        <p:spPr>
          <a:xfrm>
            <a:off x="5486400" y="6352401"/>
            <a:ext cx="342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Xiao </a:t>
            </a:r>
            <a:r>
              <a:rPr lang="en-US" sz="1200" i="1" dirty="0" smtClean="0"/>
              <a:t>et al </a:t>
            </a:r>
            <a:r>
              <a:rPr lang="en-US" sz="1200" dirty="0" smtClean="0"/>
              <a:t>2014; Xu </a:t>
            </a:r>
            <a:r>
              <a:rPr lang="en-US" sz="1200" i="1" dirty="0" smtClean="0"/>
              <a:t>et al </a:t>
            </a:r>
            <a:r>
              <a:rPr lang="en-US" sz="1200" dirty="0" smtClean="0"/>
              <a:t>2014; Tian </a:t>
            </a:r>
            <a:r>
              <a:rPr lang="en-US" sz="1200" i="1" dirty="0" smtClean="0"/>
              <a:t>et al </a:t>
            </a:r>
            <a:r>
              <a:rPr lang="en-US" sz="1200" dirty="0" smtClean="0"/>
              <a:t>2014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7275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225188"/>
            <a:ext cx="7620000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Precautions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1371600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/>
            </a:lvl1pPr>
            <a:lvl2pPr marL="742950" lvl="1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dirty="0" smtClean="0"/>
              <a:t>Intra-myocardial </a:t>
            </a:r>
            <a:r>
              <a:rPr lang="en-US" dirty="0"/>
              <a:t>calcification</a:t>
            </a:r>
          </a:p>
          <a:p>
            <a:r>
              <a:rPr lang="en-US" dirty="0"/>
              <a:t>Vascular calcification </a:t>
            </a:r>
          </a:p>
          <a:p>
            <a:r>
              <a:rPr lang="en-US" dirty="0"/>
              <a:t>Increase aortic stiffness</a:t>
            </a:r>
          </a:p>
          <a:p>
            <a:r>
              <a:rPr lang="en-US" dirty="0"/>
              <a:t>Systolic hypertension</a:t>
            </a:r>
          </a:p>
          <a:p>
            <a:r>
              <a:rPr lang="en-US" dirty="0" smtClean="0"/>
              <a:t>Transient </a:t>
            </a:r>
            <a:r>
              <a:rPr lang="en-US" dirty="0"/>
              <a:t>improvement</a:t>
            </a:r>
          </a:p>
          <a:p>
            <a:r>
              <a:rPr lang="en-US" dirty="0" smtClean="0"/>
              <a:t>Unregulated </a:t>
            </a:r>
            <a:r>
              <a:rPr lang="en-US" dirty="0"/>
              <a:t>differentiation</a:t>
            </a:r>
          </a:p>
          <a:p>
            <a:pPr lvl="1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858000" y="6172200"/>
            <a:ext cx="2057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1200" dirty="0">
                <a:solidFill>
                  <a:prstClr val="black"/>
                </a:solidFill>
              </a:rPr>
              <a:t>Liao </a:t>
            </a:r>
            <a:r>
              <a:rPr lang="en-US" sz="1200" i="1" dirty="0">
                <a:solidFill>
                  <a:prstClr val="black"/>
                </a:solidFill>
              </a:rPr>
              <a:t>et al </a:t>
            </a:r>
            <a:r>
              <a:rPr lang="en-US" sz="1200" dirty="0" smtClean="0">
                <a:solidFill>
                  <a:prstClr val="black"/>
                </a:solidFill>
              </a:rPr>
              <a:t>2012; Dai </a:t>
            </a:r>
            <a:r>
              <a:rPr lang="en-US" sz="1200" i="1" dirty="0" smtClean="0">
                <a:solidFill>
                  <a:prstClr val="black"/>
                </a:solidFill>
              </a:rPr>
              <a:t>et al</a:t>
            </a:r>
            <a:r>
              <a:rPr lang="en-US" sz="1200" dirty="0" smtClean="0">
                <a:solidFill>
                  <a:prstClr val="black"/>
                </a:solidFill>
              </a:rPr>
              <a:t> 2005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6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 smtClean="0"/>
              <a:t>Prospective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MSC therapy under intensive investigation</a:t>
            </a:r>
          </a:p>
          <a:p>
            <a:pPr lvl="1"/>
            <a:r>
              <a:rPr lang="en-US" altLang="en-US" dirty="0" smtClean="0"/>
              <a:t>Establish </a:t>
            </a:r>
            <a:r>
              <a:rPr lang="en-US" altLang="en-US" dirty="0"/>
              <a:t>clinical relevant vascular injury </a:t>
            </a:r>
            <a:r>
              <a:rPr lang="en-US" altLang="en-US" dirty="0" smtClean="0"/>
              <a:t>models</a:t>
            </a:r>
          </a:p>
          <a:p>
            <a:pPr lvl="1"/>
            <a:r>
              <a:rPr lang="en-US" altLang="en-US" dirty="0" smtClean="0"/>
              <a:t>Sources &amp; doses</a:t>
            </a:r>
          </a:p>
          <a:p>
            <a:pPr lvl="1"/>
            <a:r>
              <a:rPr lang="en-US" altLang="en-US" dirty="0"/>
              <a:t>T</a:t>
            </a:r>
            <a:r>
              <a:rPr lang="en-US" altLang="en-US" dirty="0" smtClean="0"/>
              <a:t>iming</a:t>
            </a:r>
            <a:endParaRPr lang="en-US" altLang="en-US" dirty="0"/>
          </a:p>
          <a:p>
            <a:pPr lvl="1"/>
            <a:r>
              <a:rPr lang="en-US" altLang="en-US" dirty="0" smtClean="0"/>
              <a:t> Protocols</a:t>
            </a:r>
          </a:p>
          <a:p>
            <a:r>
              <a:rPr lang="en-US" dirty="0" smtClean="0"/>
              <a:t>Collaboration</a:t>
            </a:r>
          </a:p>
          <a:p>
            <a:pPr lvl="1"/>
            <a:r>
              <a:rPr lang="en-US" dirty="0" smtClean="0"/>
              <a:t>Type of disease</a:t>
            </a:r>
          </a:p>
          <a:p>
            <a:pPr lvl="1"/>
            <a:r>
              <a:rPr lang="en-US" dirty="0" smtClean="0"/>
              <a:t>Data sharing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96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86868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3200400" y="2781300"/>
            <a:ext cx="3048000" cy="14097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35000"/>
                  <a:alpha val="0"/>
                </a:schemeClr>
              </a:gs>
              <a:gs pos="100000">
                <a:srgbClr val="F0EBD5">
                  <a:lumMod val="97000"/>
                  <a:alpha val="83000"/>
                </a:srgbClr>
              </a:gs>
              <a:gs pos="100000">
                <a:srgbClr val="D1C39F"/>
              </a:gs>
            </a:gsLst>
            <a:lin ang="0" scaled="1"/>
            <a:tileRect/>
          </a:gradFill>
          <a:ln>
            <a:noFill/>
          </a:ln>
          <a:effectLst>
            <a:innerShdw blurRad="177800">
              <a:schemeClr val="bg2">
                <a:lumMod val="50000"/>
                <a:alpha val="27000"/>
              </a:scheme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lgerian" panose="04020705040A02060702" pitchFamily="82" charset="0"/>
              </a:rPr>
              <a:t>Thanks</a:t>
            </a:r>
            <a:endParaRPr lang="en-US" sz="40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97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7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4" t="51966" r="72292" b="19086"/>
          <a:stretch/>
        </p:blipFill>
        <p:spPr bwMode="auto">
          <a:xfrm>
            <a:off x="2154115" y="304800"/>
            <a:ext cx="4325816" cy="297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1" t="52251" r="27308" b="18433"/>
          <a:stretch/>
        </p:blipFill>
        <p:spPr bwMode="auto">
          <a:xfrm>
            <a:off x="2286000" y="3459295"/>
            <a:ext cx="4062046" cy="301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0" y="6172200"/>
            <a:ext cx="2057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1200" dirty="0">
                <a:solidFill>
                  <a:prstClr val="black"/>
                </a:solidFill>
              </a:rPr>
              <a:t>Liao </a:t>
            </a:r>
            <a:r>
              <a:rPr lang="en-US" sz="1200" i="1" dirty="0">
                <a:solidFill>
                  <a:prstClr val="black"/>
                </a:solidFill>
              </a:rPr>
              <a:t>et al </a:t>
            </a:r>
            <a:r>
              <a:rPr lang="en-US" sz="1200" dirty="0">
                <a:solidFill>
                  <a:prstClr val="black"/>
                </a:solidFill>
              </a:rPr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338265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8888" r="36302" b="6944"/>
          <a:stretch/>
        </p:blipFill>
        <p:spPr bwMode="auto">
          <a:xfrm>
            <a:off x="1828800" y="762000"/>
            <a:ext cx="5715000" cy="598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539126" y="6400800"/>
            <a:ext cx="1376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Elnakish</a:t>
            </a:r>
            <a:r>
              <a:rPr lang="en-US" sz="1200" dirty="0" smtClean="0"/>
              <a:t> </a:t>
            </a:r>
            <a:r>
              <a:rPr lang="en-US" sz="1200" i="1" dirty="0" smtClean="0"/>
              <a:t>et al</a:t>
            </a:r>
            <a:r>
              <a:rPr lang="en-US" sz="1200" dirty="0" smtClean="0"/>
              <a:t> 2012</a:t>
            </a:r>
            <a:endParaRPr lang="en-US" sz="1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1475" y="76200"/>
            <a:ext cx="83820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MSCs in clinical practice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8106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7" t="15430" r="9652" b="34256"/>
          <a:stretch/>
        </p:blipFill>
        <p:spPr bwMode="auto">
          <a:xfrm>
            <a:off x="750498" y="1219200"/>
            <a:ext cx="749307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53000" y="6019800"/>
            <a:ext cx="3660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Cancer Gene Therapy (2014), 12 – 23</a:t>
            </a:r>
          </a:p>
        </p:txBody>
      </p:sp>
    </p:spTree>
    <p:extLst>
      <p:ext uri="{BB962C8B-B14F-4D97-AF65-F5344CB8AC3E}">
        <p14:creationId xmlns:p14="http://schemas.microsoft.com/office/powerpoint/2010/main" val="162799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york.ac.uk/res/bonefromblood/background/ESC%20diff%20bes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99"/>
          <a:stretch/>
        </p:blipFill>
        <p:spPr bwMode="auto">
          <a:xfrm>
            <a:off x="304800" y="381000"/>
            <a:ext cx="851523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york.ac.uk/res/bonefromblood/background/ESC%20diff%20bes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75"/>
          <a:stretch/>
        </p:blipFill>
        <p:spPr bwMode="auto">
          <a:xfrm>
            <a:off x="228600" y="5800129"/>
            <a:ext cx="5860280" cy="48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91000" y="6306455"/>
            <a:ext cx="480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http://www.york.ac.uk/res/bonefromblood/background/osteogenesis.html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2400" y="143774"/>
            <a:ext cx="2310444" cy="1200329"/>
            <a:chOff x="152400" y="143774"/>
            <a:chExt cx="2310444" cy="1200329"/>
          </a:xfrm>
        </p:grpSpPr>
        <p:sp>
          <p:nvSpPr>
            <p:cNvPr id="4" name="TextBox 3"/>
            <p:cNvSpPr txBox="1"/>
            <p:nvPr/>
          </p:nvSpPr>
          <p:spPr>
            <a:xfrm>
              <a:off x="329244" y="143774"/>
              <a:ext cx="2133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Totipotent</a:t>
              </a:r>
            </a:p>
            <a:p>
              <a:r>
                <a:rPr lang="en-US" sz="2400" dirty="0" smtClean="0"/>
                <a:t>Pluripotent</a:t>
              </a:r>
            </a:p>
            <a:p>
              <a:r>
                <a:rPr lang="en-US" sz="2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Multipotent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52400" y="990600"/>
              <a:ext cx="228600" cy="2286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749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030910" y="4688689"/>
            <a:ext cx="6571261" cy="18645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rved Right Arrow 29"/>
          <p:cNvSpPr/>
          <p:nvPr/>
        </p:nvSpPr>
        <p:spPr>
          <a:xfrm rot="3460158">
            <a:off x="1969355" y="191655"/>
            <a:ext cx="415125" cy="2004110"/>
          </a:xfrm>
          <a:prstGeom prst="curv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90800" y="737957"/>
            <a:ext cx="4889975" cy="753454"/>
            <a:chOff x="2209800" y="694346"/>
            <a:chExt cx="4889975" cy="753454"/>
          </a:xfrm>
          <a:gradFill>
            <a:gsLst>
              <a:gs pos="50500">
                <a:schemeClr val="tx2"/>
              </a:gs>
              <a:gs pos="92000">
                <a:srgbClr val="4D0808"/>
              </a:gs>
            </a:gsLst>
            <a:lin ang="16200000" scaled="0"/>
          </a:gradFill>
        </p:grpSpPr>
        <p:sp>
          <p:nvSpPr>
            <p:cNvPr id="5" name="4-Point Star 4"/>
            <p:cNvSpPr/>
            <p:nvPr/>
          </p:nvSpPr>
          <p:spPr>
            <a:xfrm>
              <a:off x="2971800" y="694346"/>
              <a:ext cx="2514600" cy="228600"/>
            </a:xfrm>
            <a:prstGeom prst="star4">
              <a:avLst>
                <a:gd name="adj" fmla="val 27453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4-Point Star 5"/>
            <p:cNvSpPr/>
            <p:nvPr/>
          </p:nvSpPr>
          <p:spPr>
            <a:xfrm>
              <a:off x="3657600" y="846746"/>
              <a:ext cx="2514600" cy="228600"/>
            </a:xfrm>
            <a:prstGeom prst="star4">
              <a:avLst>
                <a:gd name="adj" fmla="val 27453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4-Point Star 6"/>
            <p:cNvSpPr/>
            <p:nvPr/>
          </p:nvSpPr>
          <p:spPr>
            <a:xfrm>
              <a:off x="2895600" y="999146"/>
              <a:ext cx="2514600" cy="228600"/>
            </a:xfrm>
            <a:prstGeom prst="star4">
              <a:avLst>
                <a:gd name="adj" fmla="val 27453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4-Point Star 7"/>
            <p:cNvSpPr/>
            <p:nvPr/>
          </p:nvSpPr>
          <p:spPr>
            <a:xfrm>
              <a:off x="3810000" y="1066800"/>
              <a:ext cx="2514600" cy="228600"/>
            </a:xfrm>
            <a:prstGeom prst="star4">
              <a:avLst>
                <a:gd name="adj" fmla="val 27453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4-Point Star 8"/>
            <p:cNvSpPr/>
            <p:nvPr/>
          </p:nvSpPr>
          <p:spPr>
            <a:xfrm>
              <a:off x="3048000" y="1219200"/>
              <a:ext cx="2514600" cy="228600"/>
            </a:xfrm>
            <a:prstGeom prst="star4">
              <a:avLst>
                <a:gd name="adj" fmla="val 27453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Decision 9"/>
            <p:cNvSpPr/>
            <p:nvPr/>
          </p:nvSpPr>
          <p:spPr>
            <a:xfrm>
              <a:off x="4204175" y="1044724"/>
              <a:ext cx="2895600" cy="76200"/>
            </a:xfrm>
            <a:prstGeom prst="flowChartDecision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Decision 10"/>
            <p:cNvSpPr/>
            <p:nvPr/>
          </p:nvSpPr>
          <p:spPr>
            <a:xfrm>
              <a:off x="2362200" y="1189646"/>
              <a:ext cx="2895600" cy="76200"/>
            </a:xfrm>
            <a:prstGeom prst="flowChartDecision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Decision 11"/>
            <p:cNvSpPr/>
            <p:nvPr/>
          </p:nvSpPr>
          <p:spPr>
            <a:xfrm>
              <a:off x="2209800" y="978138"/>
              <a:ext cx="2895600" cy="76200"/>
            </a:xfrm>
            <a:prstGeom prst="flowChartDecision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Decision 12"/>
            <p:cNvSpPr/>
            <p:nvPr/>
          </p:nvSpPr>
          <p:spPr>
            <a:xfrm>
              <a:off x="4038600" y="836776"/>
              <a:ext cx="2895600" cy="76200"/>
            </a:xfrm>
            <a:prstGeom prst="flowChartDecision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219915" y="1985999"/>
            <a:ext cx="3209085" cy="950090"/>
            <a:chOff x="219915" y="1985999"/>
            <a:chExt cx="3209085" cy="950090"/>
          </a:xfrm>
        </p:grpSpPr>
        <p:grpSp>
          <p:nvGrpSpPr>
            <p:cNvPr id="2" name="Group 1"/>
            <p:cNvGrpSpPr/>
            <p:nvPr/>
          </p:nvGrpSpPr>
          <p:grpSpPr>
            <a:xfrm>
              <a:off x="219915" y="1985999"/>
              <a:ext cx="3209085" cy="656958"/>
              <a:chOff x="475004" y="2514600"/>
              <a:chExt cx="3209085" cy="656958"/>
            </a:xfrm>
            <a:solidFill>
              <a:schemeClr val="accent3">
                <a:lumMod val="50000"/>
              </a:schemeClr>
            </a:solidFill>
          </p:grpSpPr>
          <p:sp>
            <p:nvSpPr>
              <p:cNvPr id="18" name="4-Point Star 17"/>
              <p:cNvSpPr/>
              <p:nvPr/>
            </p:nvSpPr>
            <p:spPr>
              <a:xfrm>
                <a:off x="1109529" y="2619642"/>
                <a:ext cx="1572707" cy="199758"/>
              </a:xfrm>
              <a:prstGeom prst="star4">
                <a:avLst>
                  <a:gd name="adj" fmla="val 27453"/>
                </a:avLst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4-Point Star 18"/>
              <p:cNvSpPr/>
              <p:nvPr/>
            </p:nvSpPr>
            <p:spPr>
              <a:xfrm>
                <a:off x="1524000" y="2695842"/>
                <a:ext cx="1572707" cy="199758"/>
              </a:xfrm>
              <a:prstGeom prst="star4">
                <a:avLst>
                  <a:gd name="adj" fmla="val 27453"/>
                </a:avLst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4-Point Star 19"/>
              <p:cNvSpPr/>
              <p:nvPr/>
            </p:nvSpPr>
            <p:spPr>
              <a:xfrm>
                <a:off x="1033329" y="2839340"/>
                <a:ext cx="1572707" cy="199758"/>
              </a:xfrm>
              <a:prstGeom prst="star4">
                <a:avLst>
                  <a:gd name="adj" fmla="val 27453"/>
                </a:avLst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4-Point Star 20"/>
              <p:cNvSpPr/>
              <p:nvPr/>
            </p:nvSpPr>
            <p:spPr>
              <a:xfrm>
                <a:off x="1947729" y="2906994"/>
                <a:ext cx="1572707" cy="199758"/>
              </a:xfrm>
              <a:prstGeom prst="star4">
                <a:avLst>
                  <a:gd name="adj" fmla="val 27453"/>
                </a:avLst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4-Point Star 21"/>
              <p:cNvSpPr/>
              <p:nvPr/>
            </p:nvSpPr>
            <p:spPr>
              <a:xfrm>
                <a:off x="1246693" y="2971800"/>
                <a:ext cx="1572707" cy="199758"/>
              </a:xfrm>
              <a:prstGeom prst="star4">
                <a:avLst>
                  <a:gd name="adj" fmla="val 27453"/>
                </a:avLst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lowchart: Decision 22"/>
              <p:cNvSpPr/>
              <p:nvPr/>
            </p:nvSpPr>
            <p:spPr>
              <a:xfrm>
                <a:off x="1873093" y="2859280"/>
                <a:ext cx="1810996" cy="66586"/>
              </a:xfrm>
              <a:prstGeom prst="flowChartDecision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lowchart: Decision 23"/>
              <p:cNvSpPr/>
              <p:nvPr/>
            </p:nvSpPr>
            <p:spPr>
              <a:xfrm>
                <a:off x="499929" y="3010612"/>
                <a:ext cx="1810996" cy="66586"/>
              </a:xfrm>
              <a:prstGeom prst="flowChartDecision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Decision 24"/>
              <p:cNvSpPr/>
              <p:nvPr/>
            </p:nvSpPr>
            <p:spPr>
              <a:xfrm>
                <a:off x="475004" y="2799104"/>
                <a:ext cx="1810996" cy="66586"/>
              </a:xfrm>
              <a:prstGeom prst="flowChartDecision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lowchart: Decision 25"/>
              <p:cNvSpPr/>
              <p:nvPr/>
            </p:nvSpPr>
            <p:spPr>
              <a:xfrm>
                <a:off x="551204" y="2586349"/>
                <a:ext cx="1810996" cy="66586"/>
              </a:xfrm>
              <a:prstGeom prst="flowChartDecision">
                <a:avLst/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4-Point Star 26"/>
              <p:cNvSpPr/>
              <p:nvPr/>
            </p:nvSpPr>
            <p:spPr>
              <a:xfrm>
                <a:off x="1676400" y="2514600"/>
                <a:ext cx="1572707" cy="199758"/>
              </a:xfrm>
              <a:prstGeom prst="star4">
                <a:avLst>
                  <a:gd name="adj" fmla="val 27453"/>
                </a:avLst>
              </a:prstGeom>
              <a:ln/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1080664" y="2566757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Self renewal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350947" y="4844604"/>
            <a:ext cx="1385873" cy="1522567"/>
            <a:chOff x="1744480" y="1295400"/>
            <a:chExt cx="1385873" cy="1522567"/>
          </a:xfrm>
        </p:grpSpPr>
        <p:grpSp>
          <p:nvGrpSpPr>
            <p:cNvPr id="29" name="Group 28"/>
            <p:cNvGrpSpPr/>
            <p:nvPr/>
          </p:nvGrpSpPr>
          <p:grpSpPr>
            <a:xfrm>
              <a:off x="1828800" y="1295400"/>
              <a:ext cx="1096100" cy="912959"/>
              <a:chOff x="1828800" y="1295400"/>
              <a:chExt cx="1096100" cy="912959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2205631" y="1524000"/>
                <a:ext cx="537569" cy="442543"/>
                <a:chOff x="762000" y="914400"/>
                <a:chExt cx="888763" cy="965675"/>
              </a:xfrm>
            </p:grpSpPr>
            <p:sp>
              <p:nvSpPr>
                <p:cNvPr id="51" name="Freeform 50"/>
                <p:cNvSpPr/>
                <p:nvPr/>
              </p:nvSpPr>
              <p:spPr>
                <a:xfrm>
                  <a:off x="762000" y="914400"/>
                  <a:ext cx="888763" cy="965675"/>
                </a:xfrm>
                <a:custGeom>
                  <a:avLst/>
                  <a:gdLst>
                    <a:gd name="connsiteX0" fmla="*/ 358924 w 888763"/>
                    <a:gd name="connsiteY0" fmla="*/ 0 h 965675"/>
                    <a:gd name="connsiteX1" fmla="*/ 264920 w 888763"/>
                    <a:gd name="connsiteY1" fmla="*/ 17092 h 965675"/>
                    <a:gd name="connsiteX2" fmla="*/ 230737 w 888763"/>
                    <a:gd name="connsiteY2" fmla="*/ 34183 h 965675"/>
                    <a:gd name="connsiteX3" fmla="*/ 205099 w 888763"/>
                    <a:gd name="connsiteY3" fmla="*/ 42729 h 965675"/>
                    <a:gd name="connsiteX4" fmla="*/ 179462 w 888763"/>
                    <a:gd name="connsiteY4" fmla="*/ 68367 h 965675"/>
                    <a:gd name="connsiteX5" fmla="*/ 153825 w 888763"/>
                    <a:gd name="connsiteY5" fmla="*/ 76912 h 965675"/>
                    <a:gd name="connsiteX6" fmla="*/ 128187 w 888763"/>
                    <a:gd name="connsiteY6" fmla="*/ 94004 h 965675"/>
                    <a:gd name="connsiteX7" fmla="*/ 102550 w 888763"/>
                    <a:gd name="connsiteY7" fmla="*/ 128187 h 965675"/>
                    <a:gd name="connsiteX8" fmla="*/ 59821 w 888763"/>
                    <a:gd name="connsiteY8" fmla="*/ 188008 h 965675"/>
                    <a:gd name="connsiteX9" fmla="*/ 51275 w 888763"/>
                    <a:gd name="connsiteY9" fmla="*/ 222191 h 965675"/>
                    <a:gd name="connsiteX10" fmla="*/ 34183 w 888763"/>
                    <a:gd name="connsiteY10" fmla="*/ 256374 h 965675"/>
                    <a:gd name="connsiteX11" fmla="*/ 17092 w 888763"/>
                    <a:gd name="connsiteY11" fmla="*/ 341832 h 965675"/>
                    <a:gd name="connsiteX12" fmla="*/ 0 w 888763"/>
                    <a:gd name="connsiteY12" fmla="*/ 410198 h 965675"/>
                    <a:gd name="connsiteX13" fmla="*/ 8546 w 888763"/>
                    <a:gd name="connsiteY13" fmla="*/ 649481 h 965675"/>
                    <a:gd name="connsiteX14" fmla="*/ 59821 w 888763"/>
                    <a:gd name="connsiteY14" fmla="*/ 734939 h 965675"/>
                    <a:gd name="connsiteX15" fmla="*/ 94004 w 888763"/>
                    <a:gd name="connsiteY15" fmla="*/ 786213 h 965675"/>
                    <a:gd name="connsiteX16" fmla="*/ 111096 w 888763"/>
                    <a:gd name="connsiteY16" fmla="*/ 811851 h 965675"/>
                    <a:gd name="connsiteX17" fmla="*/ 196554 w 888763"/>
                    <a:gd name="connsiteY17" fmla="*/ 897309 h 965675"/>
                    <a:gd name="connsiteX18" fmla="*/ 247828 w 888763"/>
                    <a:gd name="connsiteY18" fmla="*/ 931492 h 965675"/>
                    <a:gd name="connsiteX19" fmla="*/ 282011 w 888763"/>
                    <a:gd name="connsiteY19" fmla="*/ 957129 h 965675"/>
                    <a:gd name="connsiteX20" fmla="*/ 307649 w 888763"/>
                    <a:gd name="connsiteY20" fmla="*/ 965675 h 965675"/>
                    <a:gd name="connsiteX21" fmla="*/ 572568 w 888763"/>
                    <a:gd name="connsiteY21" fmla="*/ 957129 h 965675"/>
                    <a:gd name="connsiteX22" fmla="*/ 683664 w 888763"/>
                    <a:gd name="connsiteY22" fmla="*/ 914400 h 965675"/>
                    <a:gd name="connsiteX23" fmla="*/ 709301 w 888763"/>
                    <a:gd name="connsiteY23" fmla="*/ 897309 h 965675"/>
                    <a:gd name="connsiteX24" fmla="*/ 734939 w 888763"/>
                    <a:gd name="connsiteY24" fmla="*/ 880217 h 965675"/>
                    <a:gd name="connsiteX25" fmla="*/ 769122 w 888763"/>
                    <a:gd name="connsiteY25" fmla="*/ 828942 h 965675"/>
                    <a:gd name="connsiteX26" fmla="*/ 820397 w 888763"/>
                    <a:gd name="connsiteY26" fmla="*/ 777667 h 965675"/>
                    <a:gd name="connsiteX27" fmla="*/ 828942 w 888763"/>
                    <a:gd name="connsiteY27" fmla="*/ 752030 h 965675"/>
                    <a:gd name="connsiteX28" fmla="*/ 846034 w 888763"/>
                    <a:gd name="connsiteY28" fmla="*/ 726393 h 965675"/>
                    <a:gd name="connsiteX29" fmla="*/ 854580 w 888763"/>
                    <a:gd name="connsiteY29" fmla="*/ 683664 h 965675"/>
                    <a:gd name="connsiteX30" fmla="*/ 871671 w 888763"/>
                    <a:gd name="connsiteY30" fmla="*/ 623843 h 965675"/>
                    <a:gd name="connsiteX31" fmla="*/ 880217 w 888763"/>
                    <a:gd name="connsiteY31" fmla="*/ 529839 h 965675"/>
                    <a:gd name="connsiteX32" fmla="*/ 888763 w 888763"/>
                    <a:gd name="connsiteY32" fmla="*/ 504202 h 965675"/>
                    <a:gd name="connsiteX33" fmla="*/ 880217 w 888763"/>
                    <a:gd name="connsiteY33" fmla="*/ 247828 h 965675"/>
                    <a:gd name="connsiteX34" fmla="*/ 863125 w 888763"/>
                    <a:gd name="connsiteY34" fmla="*/ 196553 h 965675"/>
                    <a:gd name="connsiteX35" fmla="*/ 811851 w 888763"/>
                    <a:gd name="connsiteY35" fmla="*/ 136733 h 965675"/>
                    <a:gd name="connsiteX36" fmla="*/ 777668 w 888763"/>
                    <a:gd name="connsiteY36" fmla="*/ 119641 h 965675"/>
                    <a:gd name="connsiteX37" fmla="*/ 752030 w 888763"/>
                    <a:gd name="connsiteY37" fmla="*/ 102550 h 965675"/>
                    <a:gd name="connsiteX38" fmla="*/ 683664 w 888763"/>
                    <a:gd name="connsiteY38" fmla="*/ 51275 h 965675"/>
                    <a:gd name="connsiteX39" fmla="*/ 658026 w 888763"/>
                    <a:gd name="connsiteY39" fmla="*/ 34183 h 965675"/>
                    <a:gd name="connsiteX40" fmla="*/ 564023 w 888763"/>
                    <a:gd name="connsiteY40" fmla="*/ 25638 h 965675"/>
                    <a:gd name="connsiteX41" fmla="*/ 401653 w 888763"/>
                    <a:gd name="connsiteY41" fmla="*/ 17092 h 965675"/>
                    <a:gd name="connsiteX42" fmla="*/ 358924 w 888763"/>
                    <a:gd name="connsiteY42" fmla="*/ 0 h 965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888763" h="965675">
                      <a:moveTo>
                        <a:pt x="358924" y="0"/>
                      </a:moveTo>
                      <a:cubicBezTo>
                        <a:pt x="336135" y="0"/>
                        <a:pt x="295693" y="8886"/>
                        <a:pt x="264920" y="17092"/>
                      </a:cubicBezTo>
                      <a:cubicBezTo>
                        <a:pt x="252611" y="20374"/>
                        <a:pt x="242446" y="29165"/>
                        <a:pt x="230737" y="34183"/>
                      </a:cubicBezTo>
                      <a:cubicBezTo>
                        <a:pt x="222457" y="37731"/>
                        <a:pt x="213645" y="39880"/>
                        <a:pt x="205099" y="42729"/>
                      </a:cubicBezTo>
                      <a:cubicBezTo>
                        <a:pt x="196553" y="51275"/>
                        <a:pt x="189518" y="61663"/>
                        <a:pt x="179462" y="68367"/>
                      </a:cubicBezTo>
                      <a:cubicBezTo>
                        <a:pt x="171967" y="73364"/>
                        <a:pt x="161882" y="72884"/>
                        <a:pt x="153825" y="76912"/>
                      </a:cubicBezTo>
                      <a:cubicBezTo>
                        <a:pt x="144638" y="81505"/>
                        <a:pt x="136733" y="88307"/>
                        <a:pt x="128187" y="94004"/>
                      </a:cubicBezTo>
                      <a:cubicBezTo>
                        <a:pt x="119641" y="105398"/>
                        <a:pt x="110829" y="116597"/>
                        <a:pt x="102550" y="128187"/>
                      </a:cubicBezTo>
                      <a:cubicBezTo>
                        <a:pt x="40047" y="215690"/>
                        <a:pt x="143638" y="76248"/>
                        <a:pt x="59821" y="188008"/>
                      </a:cubicBezTo>
                      <a:cubicBezTo>
                        <a:pt x="56972" y="199402"/>
                        <a:pt x="55399" y="211194"/>
                        <a:pt x="51275" y="222191"/>
                      </a:cubicBezTo>
                      <a:cubicBezTo>
                        <a:pt x="46802" y="234119"/>
                        <a:pt x="37683" y="244125"/>
                        <a:pt x="34183" y="256374"/>
                      </a:cubicBezTo>
                      <a:cubicBezTo>
                        <a:pt x="26202" y="284306"/>
                        <a:pt x="24138" y="313649"/>
                        <a:pt x="17092" y="341832"/>
                      </a:cubicBezTo>
                      <a:lnTo>
                        <a:pt x="0" y="410198"/>
                      </a:lnTo>
                      <a:cubicBezTo>
                        <a:pt x="2849" y="489959"/>
                        <a:pt x="1096" y="570018"/>
                        <a:pt x="8546" y="649481"/>
                      </a:cubicBezTo>
                      <a:cubicBezTo>
                        <a:pt x="10123" y="666305"/>
                        <a:pt x="58401" y="730680"/>
                        <a:pt x="59821" y="734939"/>
                      </a:cubicBezTo>
                      <a:cubicBezTo>
                        <a:pt x="74840" y="779994"/>
                        <a:pt x="58441" y="743537"/>
                        <a:pt x="94004" y="786213"/>
                      </a:cubicBezTo>
                      <a:cubicBezTo>
                        <a:pt x="100579" y="794103"/>
                        <a:pt x="104129" y="804304"/>
                        <a:pt x="111096" y="811851"/>
                      </a:cubicBezTo>
                      <a:cubicBezTo>
                        <a:pt x="138421" y="841453"/>
                        <a:pt x="168068" y="868823"/>
                        <a:pt x="196554" y="897309"/>
                      </a:cubicBezTo>
                      <a:cubicBezTo>
                        <a:pt x="228561" y="929316"/>
                        <a:pt x="210726" y="919124"/>
                        <a:pt x="247828" y="931492"/>
                      </a:cubicBezTo>
                      <a:cubicBezTo>
                        <a:pt x="259222" y="940038"/>
                        <a:pt x="269645" y="950063"/>
                        <a:pt x="282011" y="957129"/>
                      </a:cubicBezTo>
                      <a:cubicBezTo>
                        <a:pt x="289832" y="961598"/>
                        <a:pt x="298641" y="965675"/>
                        <a:pt x="307649" y="965675"/>
                      </a:cubicBezTo>
                      <a:cubicBezTo>
                        <a:pt x="396001" y="965675"/>
                        <a:pt x="484262" y="959978"/>
                        <a:pt x="572568" y="957129"/>
                      </a:cubicBezTo>
                      <a:cubicBezTo>
                        <a:pt x="652724" y="945678"/>
                        <a:pt x="615629" y="959756"/>
                        <a:pt x="683664" y="914400"/>
                      </a:cubicBezTo>
                      <a:lnTo>
                        <a:pt x="709301" y="897309"/>
                      </a:lnTo>
                      <a:lnTo>
                        <a:pt x="734939" y="880217"/>
                      </a:lnTo>
                      <a:cubicBezTo>
                        <a:pt x="746333" y="863125"/>
                        <a:pt x="754597" y="843467"/>
                        <a:pt x="769122" y="828942"/>
                      </a:cubicBezTo>
                      <a:lnTo>
                        <a:pt x="820397" y="777667"/>
                      </a:lnTo>
                      <a:cubicBezTo>
                        <a:pt x="823245" y="769121"/>
                        <a:pt x="824914" y="760087"/>
                        <a:pt x="828942" y="752030"/>
                      </a:cubicBezTo>
                      <a:cubicBezTo>
                        <a:pt x="833535" y="742844"/>
                        <a:pt x="842428" y="736010"/>
                        <a:pt x="846034" y="726393"/>
                      </a:cubicBezTo>
                      <a:cubicBezTo>
                        <a:pt x="851134" y="712793"/>
                        <a:pt x="851057" y="697755"/>
                        <a:pt x="854580" y="683664"/>
                      </a:cubicBezTo>
                      <a:cubicBezTo>
                        <a:pt x="859610" y="663545"/>
                        <a:pt x="865974" y="643783"/>
                        <a:pt x="871671" y="623843"/>
                      </a:cubicBezTo>
                      <a:cubicBezTo>
                        <a:pt x="874520" y="592508"/>
                        <a:pt x="875767" y="560987"/>
                        <a:pt x="880217" y="529839"/>
                      </a:cubicBezTo>
                      <a:cubicBezTo>
                        <a:pt x="881491" y="520922"/>
                        <a:pt x="888763" y="513210"/>
                        <a:pt x="888763" y="504202"/>
                      </a:cubicBezTo>
                      <a:cubicBezTo>
                        <a:pt x="888763" y="418697"/>
                        <a:pt x="887318" y="333038"/>
                        <a:pt x="880217" y="247828"/>
                      </a:cubicBezTo>
                      <a:cubicBezTo>
                        <a:pt x="878721" y="229874"/>
                        <a:pt x="873935" y="210966"/>
                        <a:pt x="863125" y="196553"/>
                      </a:cubicBezTo>
                      <a:cubicBezTo>
                        <a:pt x="849659" y="178598"/>
                        <a:pt x="831079" y="150467"/>
                        <a:pt x="811851" y="136733"/>
                      </a:cubicBezTo>
                      <a:cubicBezTo>
                        <a:pt x="801485" y="129328"/>
                        <a:pt x="788729" y="125961"/>
                        <a:pt x="777668" y="119641"/>
                      </a:cubicBezTo>
                      <a:cubicBezTo>
                        <a:pt x="768750" y="114545"/>
                        <a:pt x="760576" y="108247"/>
                        <a:pt x="752030" y="102550"/>
                      </a:cubicBezTo>
                      <a:cubicBezTo>
                        <a:pt x="715682" y="29853"/>
                        <a:pt x="762864" y="104075"/>
                        <a:pt x="683664" y="51275"/>
                      </a:cubicBezTo>
                      <a:cubicBezTo>
                        <a:pt x="675118" y="45578"/>
                        <a:pt x="668069" y="36335"/>
                        <a:pt x="658026" y="34183"/>
                      </a:cubicBezTo>
                      <a:cubicBezTo>
                        <a:pt x="627261" y="27591"/>
                        <a:pt x="595417" y="27731"/>
                        <a:pt x="564023" y="25638"/>
                      </a:cubicBezTo>
                      <a:cubicBezTo>
                        <a:pt x="509945" y="22033"/>
                        <a:pt x="455776" y="19941"/>
                        <a:pt x="401653" y="17092"/>
                      </a:cubicBezTo>
                      <a:cubicBezTo>
                        <a:pt x="372193" y="7272"/>
                        <a:pt x="381713" y="0"/>
                        <a:pt x="358924" y="0"/>
                      </a:cubicBezTo>
                      <a:close/>
                    </a:path>
                  </a:pathLst>
                </a:custGeom>
                <a:solidFill>
                  <a:srgbClr val="EEF17F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Freeform 51"/>
                <p:cNvSpPr/>
                <p:nvPr/>
              </p:nvSpPr>
              <p:spPr>
                <a:xfrm>
                  <a:off x="838200" y="1034042"/>
                  <a:ext cx="768408" cy="735650"/>
                </a:xfrm>
                <a:custGeom>
                  <a:avLst/>
                  <a:gdLst>
                    <a:gd name="connsiteX0" fmla="*/ 59820 w 811850"/>
                    <a:gd name="connsiteY0" fmla="*/ 179461 h 794758"/>
                    <a:gd name="connsiteX1" fmla="*/ 111095 w 811850"/>
                    <a:gd name="connsiteY1" fmla="*/ 153824 h 794758"/>
                    <a:gd name="connsiteX2" fmla="*/ 188007 w 811850"/>
                    <a:gd name="connsiteY2" fmla="*/ 102549 h 794758"/>
                    <a:gd name="connsiteX3" fmla="*/ 213645 w 811850"/>
                    <a:gd name="connsiteY3" fmla="*/ 85457 h 794758"/>
                    <a:gd name="connsiteX4" fmla="*/ 239282 w 811850"/>
                    <a:gd name="connsiteY4" fmla="*/ 68366 h 794758"/>
                    <a:gd name="connsiteX5" fmla="*/ 256374 w 811850"/>
                    <a:gd name="connsiteY5" fmla="*/ 42729 h 794758"/>
                    <a:gd name="connsiteX6" fmla="*/ 333286 w 811850"/>
                    <a:gd name="connsiteY6" fmla="*/ 17091 h 794758"/>
                    <a:gd name="connsiteX7" fmla="*/ 358923 w 811850"/>
                    <a:gd name="connsiteY7" fmla="*/ 8545 h 794758"/>
                    <a:gd name="connsiteX8" fmla="*/ 384561 w 811850"/>
                    <a:gd name="connsiteY8" fmla="*/ 0 h 794758"/>
                    <a:gd name="connsiteX9" fmla="*/ 581114 w 811850"/>
                    <a:gd name="connsiteY9" fmla="*/ 8545 h 794758"/>
                    <a:gd name="connsiteX10" fmla="*/ 606751 w 811850"/>
                    <a:gd name="connsiteY10" fmla="*/ 17091 h 794758"/>
                    <a:gd name="connsiteX11" fmla="*/ 632389 w 811850"/>
                    <a:gd name="connsiteY11" fmla="*/ 34183 h 794758"/>
                    <a:gd name="connsiteX12" fmla="*/ 649480 w 811850"/>
                    <a:gd name="connsiteY12" fmla="*/ 59820 h 794758"/>
                    <a:gd name="connsiteX13" fmla="*/ 700755 w 811850"/>
                    <a:gd name="connsiteY13" fmla="*/ 111095 h 794758"/>
                    <a:gd name="connsiteX14" fmla="*/ 717847 w 811850"/>
                    <a:gd name="connsiteY14" fmla="*/ 136732 h 794758"/>
                    <a:gd name="connsiteX15" fmla="*/ 777667 w 811850"/>
                    <a:gd name="connsiteY15" fmla="*/ 188007 h 794758"/>
                    <a:gd name="connsiteX16" fmla="*/ 803305 w 811850"/>
                    <a:gd name="connsiteY16" fmla="*/ 264919 h 794758"/>
                    <a:gd name="connsiteX17" fmla="*/ 811850 w 811850"/>
                    <a:gd name="connsiteY17" fmla="*/ 290557 h 794758"/>
                    <a:gd name="connsiteX18" fmla="*/ 786213 w 811850"/>
                    <a:gd name="connsiteY18" fmla="*/ 367469 h 794758"/>
                    <a:gd name="connsiteX19" fmla="*/ 760576 w 811850"/>
                    <a:gd name="connsiteY19" fmla="*/ 376014 h 794758"/>
                    <a:gd name="connsiteX20" fmla="*/ 743484 w 811850"/>
                    <a:gd name="connsiteY20" fmla="*/ 401652 h 794758"/>
                    <a:gd name="connsiteX21" fmla="*/ 734938 w 811850"/>
                    <a:gd name="connsiteY21" fmla="*/ 427289 h 794758"/>
                    <a:gd name="connsiteX22" fmla="*/ 700755 w 811850"/>
                    <a:gd name="connsiteY22" fmla="*/ 478564 h 794758"/>
                    <a:gd name="connsiteX23" fmla="*/ 692209 w 811850"/>
                    <a:gd name="connsiteY23" fmla="*/ 512747 h 794758"/>
                    <a:gd name="connsiteX24" fmla="*/ 675118 w 811850"/>
                    <a:gd name="connsiteY24" fmla="*/ 564022 h 794758"/>
                    <a:gd name="connsiteX25" fmla="*/ 666572 w 811850"/>
                    <a:gd name="connsiteY25" fmla="*/ 589659 h 794758"/>
                    <a:gd name="connsiteX26" fmla="*/ 640934 w 811850"/>
                    <a:gd name="connsiteY26" fmla="*/ 675117 h 794758"/>
                    <a:gd name="connsiteX27" fmla="*/ 598205 w 811850"/>
                    <a:gd name="connsiteY27" fmla="*/ 726392 h 794758"/>
                    <a:gd name="connsiteX28" fmla="*/ 581114 w 811850"/>
                    <a:gd name="connsiteY28" fmla="*/ 752029 h 794758"/>
                    <a:gd name="connsiteX29" fmla="*/ 529839 w 811850"/>
                    <a:gd name="connsiteY29" fmla="*/ 769121 h 794758"/>
                    <a:gd name="connsiteX30" fmla="*/ 504202 w 811850"/>
                    <a:gd name="connsiteY30" fmla="*/ 777667 h 794758"/>
                    <a:gd name="connsiteX31" fmla="*/ 478564 w 811850"/>
                    <a:gd name="connsiteY31" fmla="*/ 786213 h 794758"/>
                    <a:gd name="connsiteX32" fmla="*/ 452927 w 811850"/>
                    <a:gd name="connsiteY32" fmla="*/ 794758 h 794758"/>
                    <a:gd name="connsiteX33" fmla="*/ 316194 w 811850"/>
                    <a:gd name="connsiteY33" fmla="*/ 786213 h 794758"/>
                    <a:gd name="connsiteX34" fmla="*/ 282011 w 811850"/>
                    <a:gd name="connsiteY34" fmla="*/ 777667 h 794758"/>
                    <a:gd name="connsiteX35" fmla="*/ 213645 w 811850"/>
                    <a:gd name="connsiteY35" fmla="*/ 734938 h 794758"/>
                    <a:gd name="connsiteX36" fmla="*/ 188007 w 811850"/>
                    <a:gd name="connsiteY36" fmla="*/ 709300 h 794758"/>
                    <a:gd name="connsiteX37" fmla="*/ 162370 w 811850"/>
                    <a:gd name="connsiteY37" fmla="*/ 692209 h 794758"/>
                    <a:gd name="connsiteX38" fmla="*/ 119641 w 811850"/>
                    <a:gd name="connsiteY38" fmla="*/ 640934 h 794758"/>
                    <a:gd name="connsiteX39" fmla="*/ 94004 w 811850"/>
                    <a:gd name="connsiteY39" fmla="*/ 589659 h 794758"/>
                    <a:gd name="connsiteX40" fmla="*/ 76912 w 811850"/>
                    <a:gd name="connsiteY40" fmla="*/ 564022 h 794758"/>
                    <a:gd name="connsiteX41" fmla="*/ 68366 w 811850"/>
                    <a:gd name="connsiteY41" fmla="*/ 538385 h 794758"/>
                    <a:gd name="connsiteX42" fmla="*/ 51275 w 811850"/>
                    <a:gd name="connsiteY42" fmla="*/ 504201 h 794758"/>
                    <a:gd name="connsiteX43" fmla="*/ 25637 w 811850"/>
                    <a:gd name="connsiteY43" fmla="*/ 452927 h 794758"/>
                    <a:gd name="connsiteX44" fmla="*/ 0 w 811850"/>
                    <a:gd name="connsiteY44" fmla="*/ 358923 h 794758"/>
                    <a:gd name="connsiteX45" fmla="*/ 8546 w 811850"/>
                    <a:gd name="connsiteY45" fmla="*/ 222190 h 794758"/>
                    <a:gd name="connsiteX46" fmla="*/ 17091 w 811850"/>
                    <a:gd name="connsiteY46" fmla="*/ 196553 h 794758"/>
                    <a:gd name="connsiteX47" fmla="*/ 42729 w 811850"/>
                    <a:gd name="connsiteY47" fmla="*/ 170915 h 794758"/>
                    <a:gd name="connsiteX48" fmla="*/ 59820 w 811850"/>
                    <a:gd name="connsiteY48" fmla="*/ 179461 h 794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811850" h="794758">
                      <a:moveTo>
                        <a:pt x="59820" y="179461"/>
                      </a:moveTo>
                      <a:cubicBezTo>
                        <a:pt x="71214" y="176613"/>
                        <a:pt x="94589" y="163452"/>
                        <a:pt x="111095" y="153824"/>
                      </a:cubicBezTo>
                      <a:cubicBezTo>
                        <a:pt x="111122" y="153808"/>
                        <a:pt x="175175" y="111104"/>
                        <a:pt x="188007" y="102549"/>
                      </a:cubicBezTo>
                      <a:lnTo>
                        <a:pt x="213645" y="85457"/>
                      </a:lnTo>
                      <a:lnTo>
                        <a:pt x="239282" y="68366"/>
                      </a:lnTo>
                      <a:cubicBezTo>
                        <a:pt x="244979" y="59820"/>
                        <a:pt x="247664" y="48173"/>
                        <a:pt x="256374" y="42729"/>
                      </a:cubicBezTo>
                      <a:cubicBezTo>
                        <a:pt x="256377" y="42727"/>
                        <a:pt x="320466" y="21364"/>
                        <a:pt x="333286" y="17091"/>
                      </a:cubicBezTo>
                      <a:lnTo>
                        <a:pt x="358923" y="8545"/>
                      </a:lnTo>
                      <a:lnTo>
                        <a:pt x="384561" y="0"/>
                      </a:lnTo>
                      <a:cubicBezTo>
                        <a:pt x="450079" y="2848"/>
                        <a:pt x="515728" y="3515"/>
                        <a:pt x="581114" y="8545"/>
                      </a:cubicBezTo>
                      <a:cubicBezTo>
                        <a:pt x="590095" y="9236"/>
                        <a:pt x="598694" y="13062"/>
                        <a:pt x="606751" y="17091"/>
                      </a:cubicBezTo>
                      <a:cubicBezTo>
                        <a:pt x="615938" y="21684"/>
                        <a:pt x="623843" y="28486"/>
                        <a:pt x="632389" y="34183"/>
                      </a:cubicBezTo>
                      <a:cubicBezTo>
                        <a:pt x="638086" y="42729"/>
                        <a:pt x="642657" y="52144"/>
                        <a:pt x="649480" y="59820"/>
                      </a:cubicBezTo>
                      <a:cubicBezTo>
                        <a:pt x="665538" y="77886"/>
                        <a:pt x="687347" y="90984"/>
                        <a:pt x="700755" y="111095"/>
                      </a:cubicBezTo>
                      <a:cubicBezTo>
                        <a:pt x="706452" y="119641"/>
                        <a:pt x="711272" y="128842"/>
                        <a:pt x="717847" y="136732"/>
                      </a:cubicBezTo>
                      <a:cubicBezTo>
                        <a:pt x="737688" y="160541"/>
                        <a:pt x="752515" y="169143"/>
                        <a:pt x="777667" y="188007"/>
                      </a:cubicBezTo>
                      <a:lnTo>
                        <a:pt x="803305" y="264919"/>
                      </a:lnTo>
                      <a:lnTo>
                        <a:pt x="811850" y="290557"/>
                      </a:lnTo>
                      <a:cubicBezTo>
                        <a:pt x="807680" y="315578"/>
                        <a:pt x="809322" y="348982"/>
                        <a:pt x="786213" y="367469"/>
                      </a:cubicBezTo>
                      <a:cubicBezTo>
                        <a:pt x="779179" y="373096"/>
                        <a:pt x="769122" y="373166"/>
                        <a:pt x="760576" y="376014"/>
                      </a:cubicBezTo>
                      <a:cubicBezTo>
                        <a:pt x="754879" y="384560"/>
                        <a:pt x="748077" y="392465"/>
                        <a:pt x="743484" y="401652"/>
                      </a:cubicBezTo>
                      <a:cubicBezTo>
                        <a:pt x="739455" y="409709"/>
                        <a:pt x="739313" y="419415"/>
                        <a:pt x="734938" y="427289"/>
                      </a:cubicBezTo>
                      <a:cubicBezTo>
                        <a:pt x="724962" y="445246"/>
                        <a:pt x="700755" y="478564"/>
                        <a:pt x="700755" y="478564"/>
                      </a:cubicBezTo>
                      <a:cubicBezTo>
                        <a:pt x="697906" y="489958"/>
                        <a:pt x="695584" y="501497"/>
                        <a:pt x="692209" y="512747"/>
                      </a:cubicBezTo>
                      <a:cubicBezTo>
                        <a:pt x="687032" y="530003"/>
                        <a:pt x="680815" y="546930"/>
                        <a:pt x="675118" y="564022"/>
                      </a:cubicBezTo>
                      <a:cubicBezTo>
                        <a:pt x="672269" y="572568"/>
                        <a:pt x="668757" y="580920"/>
                        <a:pt x="666572" y="589659"/>
                      </a:cubicBezTo>
                      <a:cubicBezTo>
                        <a:pt x="661794" y="608769"/>
                        <a:pt x="649258" y="662631"/>
                        <a:pt x="640934" y="675117"/>
                      </a:cubicBezTo>
                      <a:cubicBezTo>
                        <a:pt x="598504" y="738766"/>
                        <a:pt x="653034" y="660598"/>
                        <a:pt x="598205" y="726392"/>
                      </a:cubicBezTo>
                      <a:cubicBezTo>
                        <a:pt x="591630" y="734282"/>
                        <a:pt x="589823" y="746586"/>
                        <a:pt x="581114" y="752029"/>
                      </a:cubicBezTo>
                      <a:cubicBezTo>
                        <a:pt x="565836" y="761578"/>
                        <a:pt x="546931" y="763424"/>
                        <a:pt x="529839" y="769121"/>
                      </a:cubicBezTo>
                      <a:lnTo>
                        <a:pt x="504202" y="777667"/>
                      </a:lnTo>
                      <a:lnTo>
                        <a:pt x="478564" y="786213"/>
                      </a:lnTo>
                      <a:lnTo>
                        <a:pt x="452927" y="794758"/>
                      </a:lnTo>
                      <a:cubicBezTo>
                        <a:pt x="407349" y="791910"/>
                        <a:pt x="361634" y="790757"/>
                        <a:pt x="316194" y="786213"/>
                      </a:cubicBezTo>
                      <a:cubicBezTo>
                        <a:pt x="304507" y="785044"/>
                        <a:pt x="292208" y="783494"/>
                        <a:pt x="282011" y="777667"/>
                      </a:cubicBezTo>
                      <a:cubicBezTo>
                        <a:pt x="154331" y="704704"/>
                        <a:pt x="383349" y="802817"/>
                        <a:pt x="213645" y="734938"/>
                      </a:cubicBezTo>
                      <a:cubicBezTo>
                        <a:pt x="205099" y="726392"/>
                        <a:pt x="197292" y="717037"/>
                        <a:pt x="188007" y="709300"/>
                      </a:cubicBezTo>
                      <a:cubicBezTo>
                        <a:pt x="180117" y="702725"/>
                        <a:pt x="168945" y="700099"/>
                        <a:pt x="162370" y="692209"/>
                      </a:cubicBezTo>
                      <a:cubicBezTo>
                        <a:pt x="108156" y="627153"/>
                        <a:pt x="182103" y="682577"/>
                        <a:pt x="119641" y="640934"/>
                      </a:cubicBezTo>
                      <a:cubicBezTo>
                        <a:pt x="70658" y="567463"/>
                        <a:pt x="129384" y="660421"/>
                        <a:pt x="94004" y="589659"/>
                      </a:cubicBezTo>
                      <a:cubicBezTo>
                        <a:pt x="89411" y="580473"/>
                        <a:pt x="81505" y="573208"/>
                        <a:pt x="76912" y="564022"/>
                      </a:cubicBezTo>
                      <a:cubicBezTo>
                        <a:pt x="72883" y="555965"/>
                        <a:pt x="71914" y="546665"/>
                        <a:pt x="68366" y="538385"/>
                      </a:cubicBezTo>
                      <a:cubicBezTo>
                        <a:pt x="63348" y="526676"/>
                        <a:pt x="56293" y="515910"/>
                        <a:pt x="51275" y="504201"/>
                      </a:cubicBezTo>
                      <a:cubicBezTo>
                        <a:pt x="30049" y="454674"/>
                        <a:pt x="58480" y="502189"/>
                        <a:pt x="25637" y="452927"/>
                      </a:cubicBezTo>
                      <a:cubicBezTo>
                        <a:pt x="3953" y="387872"/>
                        <a:pt x="12079" y="419318"/>
                        <a:pt x="0" y="358923"/>
                      </a:cubicBezTo>
                      <a:cubicBezTo>
                        <a:pt x="2849" y="313345"/>
                        <a:pt x="3766" y="267606"/>
                        <a:pt x="8546" y="222190"/>
                      </a:cubicBezTo>
                      <a:cubicBezTo>
                        <a:pt x="9489" y="213232"/>
                        <a:pt x="12094" y="204048"/>
                        <a:pt x="17091" y="196553"/>
                      </a:cubicBezTo>
                      <a:cubicBezTo>
                        <a:pt x="23795" y="186497"/>
                        <a:pt x="31919" y="176320"/>
                        <a:pt x="42729" y="170915"/>
                      </a:cubicBezTo>
                      <a:cubicBezTo>
                        <a:pt x="50372" y="167093"/>
                        <a:pt x="48426" y="182309"/>
                        <a:pt x="59820" y="179461"/>
                      </a:cubicBezTo>
                      <a:close/>
                    </a:path>
                  </a:pathLst>
                </a:custGeom>
                <a:solidFill>
                  <a:srgbClr val="F5FE9C">
                    <a:alpha val="56863"/>
                  </a:srgb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 rot="10800000" flipV="1">
                  <a:off x="1484889" y="1524000"/>
                  <a:ext cx="121717" cy="914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1828800" y="1676400"/>
                <a:ext cx="537569" cy="442543"/>
                <a:chOff x="762000" y="914400"/>
                <a:chExt cx="888763" cy="965675"/>
              </a:xfrm>
            </p:grpSpPr>
            <p:sp>
              <p:nvSpPr>
                <p:cNvPr id="48" name="Freeform 47"/>
                <p:cNvSpPr/>
                <p:nvPr/>
              </p:nvSpPr>
              <p:spPr>
                <a:xfrm>
                  <a:off x="762000" y="914400"/>
                  <a:ext cx="888763" cy="965675"/>
                </a:xfrm>
                <a:custGeom>
                  <a:avLst/>
                  <a:gdLst>
                    <a:gd name="connsiteX0" fmla="*/ 358924 w 888763"/>
                    <a:gd name="connsiteY0" fmla="*/ 0 h 965675"/>
                    <a:gd name="connsiteX1" fmla="*/ 264920 w 888763"/>
                    <a:gd name="connsiteY1" fmla="*/ 17092 h 965675"/>
                    <a:gd name="connsiteX2" fmla="*/ 230737 w 888763"/>
                    <a:gd name="connsiteY2" fmla="*/ 34183 h 965675"/>
                    <a:gd name="connsiteX3" fmla="*/ 205099 w 888763"/>
                    <a:gd name="connsiteY3" fmla="*/ 42729 h 965675"/>
                    <a:gd name="connsiteX4" fmla="*/ 179462 w 888763"/>
                    <a:gd name="connsiteY4" fmla="*/ 68367 h 965675"/>
                    <a:gd name="connsiteX5" fmla="*/ 153825 w 888763"/>
                    <a:gd name="connsiteY5" fmla="*/ 76912 h 965675"/>
                    <a:gd name="connsiteX6" fmla="*/ 128187 w 888763"/>
                    <a:gd name="connsiteY6" fmla="*/ 94004 h 965675"/>
                    <a:gd name="connsiteX7" fmla="*/ 102550 w 888763"/>
                    <a:gd name="connsiteY7" fmla="*/ 128187 h 965675"/>
                    <a:gd name="connsiteX8" fmla="*/ 59821 w 888763"/>
                    <a:gd name="connsiteY8" fmla="*/ 188008 h 965675"/>
                    <a:gd name="connsiteX9" fmla="*/ 51275 w 888763"/>
                    <a:gd name="connsiteY9" fmla="*/ 222191 h 965675"/>
                    <a:gd name="connsiteX10" fmla="*/ 34183 w 888763"/>
                    <a:gd name="connsiteY10" fmla="*/ 256374 h 965675"/>
                    <a:gd name="connsiteX11" fmla="*/ 17092 w 888763"/>
                    <a:gd name="connsiteY11" fmla="*/ 341832 h 965675"/>
                    <a:gd name="connsiteX12" fmla="*/ 0 w 888763"/>
                    <a:gd name="connsiteY12" fmla="*/ 410198 h 965675"/>
                    <a:gd name="connsiteX13" fmla="*/ 8546 w 888763"/>
                    <a:gd name="connsiteY13" fmla="*/ 649481 h 965675"/>
                    <a:gd name="connsiteX14" fmla="*/ 59821 w 888763"/>
                    <a:gd name="connsiteY14" fmla="*/ 734939 h 965675"/>
                    <a:gd name="connsiteX15" fmla="*/ 94004 w 888763"/>
                    <a:gd name="connsiteY15" fmla="*/ 786213 h 965675"/>
                    <a:gd name="connsiteX16" fmla="*/ 111096 w 888763"/>
                    <a:gd name="connsiteY16" fmla="*/ 811851 h 965675"/>
                    <a:gd name="connsiteX17" fmla="*/ 196554 w 888763"/>
                    <a:gd name="connsiteY17" fmla="*/ 897309 h 965675"/>
                    <a:gd name="connsiteX18" fmla="*/ 247828 w 888763"/>
                    <a:gd name="connsiteY18" fmla="*/ 931492 h 965675"/>
                    <a:gd name="connsiteX19" fmla="*/ 282011 w 888763"/>
                    <a:gd name="connsiteY19" fmla="*/ 957129 h 965675"/>
                    <a:gd name="connsiteX20" fmla="*/ 307649 w 888763"/>
                    <a:gd name="connsiteY20" fmla="*/ 965675 h 965675"/>
                    <a:gd name="connsiteX21" fmla="*/ 572568 w 888763"/>
                    <a:gd name="connsiteY21" fmla="*/ 957129 h 965675"/>
                    <a:gd name="connsiteX22" fmla="*/ 683664 w 888763"/>
                    <a:gd name="connsiteY22" fmla="*/ 914400 h 965675"/>
                    <a:gd name="connsiteX23" fmla="*/ 709301 w 888763"/>
                    <a:gd name="connsiteY23" fmla="*/ 897309 h 965675"/>
                    <a:gd name="connsiteX24" fmla="*/ 734939 w 888763"/>
                    <a:gd name="connsiteY24" fmla="*/ 880217 h 965675"/>
                    <a:gd name="connsiteX25" fmla="*/ 769122 w 888763"/>
                    <a:gd name="connsiteY25" fmla="*/ 828942 h 965675"/>
                    <a:gd name="connsiteX26" fmla="*/ 820397 w 888763"/>
                    <a:gd name="connsiteY26" fmla="*/ 777667 h 965675"/>
                    <a:gd name="connsiteX27" fmla="*/ 828942 w 888763"/>
                    <a:gd name="connsiteY27" fmla="*/ 752030 h 965675"/>
                    <a:gd name="connsiteX28" fmla="*/ 846034 w 888763"/>
                    <a:gd name="connsiteY28" fmla="*/ 726393 h 965675"/>
                    <a:gd name="connsiteX29" fmla="*/ 854580 w 888763"/>
                    <a:gd name="connsiteY29" fmla="*/ 683664 h 965675"/>
                    <a:gd name="connsiteX30" fmla="*/ 871671 w 888763"/>
                    <a:gd name="connsiteY30" fmla="*/ 623843 h 965675"/>
                    <a:gd name="connsiteX31" fmla="*/ 880217 w 888763"/>
                    <a:gd name="connsiteY31" fmla="*/ 529839 h 965675"/>
                    <a:gd name="connsiteX32" fmla="*/ 888763 w 888763"/>
                    <a:gd name="connsiteY32" fmla="*/ 504202 h 965675"/>
                    <a:gd name="connsiteX33" fmla="*/ 880217 w 888763"/>
                    <a:gd name="connsiteY33" fmla="*/ 247828 h 965675"/>
                    <a:gd name="connsiteX34" fmla="*/ 863125 w 888763"/>
                    <a:gd name="connsiteY34" fmla="*/ 196553 h 965675"/>
                    <a:gd name="connsiteX35" fmla="*/ 811851 w 888763"/>
                    <a:gd name="connsiteY35" fmla="*/ 136733 h 965675"/>
                    <a:gd name="connsiteX36" fmla="*/ 777668 w 888763"/>
                    <a:gd name="connsiteY36" fmla="*/ 119641 h 965675"/>
                    <a:gd name="connsiteX37" fmla="*/ 752030 w 888763"/>
                    <a:gd name="connsiteY37" fmla="*/ 102550 h 965675"/>
                    <a:gd name="connsiteX38" fmla="*/ 683664 w 888763"/>
                    <a:gd name="connsiteY38" fmla="*/ 51275 h 965675"/>
                    <a:gd name="connsiteX39" fmla="*/ 658026 w 888763"/>
                    <a:gd name="connsiteY39" fmla="*/ 34183 h 965675"/>
                    <a:gd name="connsiteX40" fmla="*/ 564023 w 888763"/>
                    <a:gd name="connsiteY40" fmla="*/ 25638 h 965675"/>
                    <a:gd name="connsiteX41" fmla="*/ 401653 w 888763"/>
                    <a:gd name="connsiteY41" fmla="*/ 17092 h 965675"/>
                    <a:gd name="connsiteX42" fmla="*/ 358924 w 888763"/>
                    <a:gd name="connsiteY42" fmla="*/ 0 h 965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888763" h="965675">
                      <a:moveTo>
                        <a:pt x="358924" y="0"/>
                      </a:moveTo>
                      <a:cubicBezTo>
                        <a:pt x="336135" y="0"/>
                        <a:pt x="295693" y="8886"/>
                        <a:pt x="264920" y="17092"/>
                      </a:cubicBezTo>
                      <a:cubicBezTo>
                        <a:pt x="252611" y="20374"/>
                        <a:pt x="242446" y="29165"/>
                        <a:pt x="230737" y="34183"/>
                      </a:cubicBezTo>
                      <a:cubicBezTo>
                        <a:pt x="222457" y="37731"/>
                        <a:pt x="213645" y="39880"/>
                        <a:pt x="205099" y="42729"/>
                      </a:cubicBezTo>
                      <a:cubicBezTo>
                        <a:pt x="196553" y="51275"/>
                        <a:pt x="189518" y="61663"/>
                        <a:pt x="179462" y="68367"/>
                      </a:cubicBezTo>
                      <a:cubicBezTo>
                        <a:pt x="171967" y="73364"/>
                        <a:pt x="161882" y="72884"/>
                        <a:pt x="153825" y="76912"/>
                      </a:cubicBezTo>
                      <a:cubicBezTo>
                        <a:pt x="144638" y="81505"/>
                        <a:pt x="136733" y="88307"/>
                        <a:pt x="128187" y="94004"/>
                      </a:cubicBezTo>
                      <a:cubicBezTo>
                        <a:pt x="119641" y="105398"/>
                        <a:pt x="110829" y="116597"/>
                        <a:pt x="102550" y="128187"/>
                      </a:cubicBezTo>
                      <a:cubicBezTo>
                        <a:pt x="40047" y="215690"/>
                        <a:pt x="143638" y="76248"/>
                        <a:pt x="59821" y="188008"/>
                      </a:cubicBezTo>
                      <a:cubicBezTo>
                        <a:pt x="56972" y="199402"/>
                        <a:pt x="55399" y="211194"/>
                        <a:pt x="51275" y="222191"/>
                      </a:cubicBezTo>
                      <a:cubicBezTo>
                        <a:pt x="46802" y="234119"/>
                        <a:pt x="37683" y="244125"/>
                        <a:pt x="34183" y="256374"/>
                      </a:cubicBezTo>
                      <a:cubicBezTo>
                        <a:pt x="26202" y="284306"/>
                        <a:pt x="24138" y="313649"/>
                        <a:pt x="17092" y="341832"/>
                      </a:cubicBezTo>
                      <a:lnTo>
                        <a:pt x="0" y="410198"/>
                      </a:lnTo>
                      <a:cubicBezTo>
                        <a:pt x="2849" y="489959"/>
                        <a:pt x="1096" y="570018"/>
                        <a:pt x="8546" y="649481"/>
                      </a:cubicBezTo>
                      <a:cubicBezTo>
                        <a:pt x="10123" y="666305"/>
                        <a:pt x="58401" y="730680"/>
                        <a:pt x="59821" y="734939"/>
                      </a:cubicBezTo>
                      <a:cubicBezTo>
                        <a:pt x="74840" y="779994"/>
                        <a:pt x="58441" y="743537"/>
                        <a:pt x="94004" y="786213"/>
                      </a:cubicBezTo>
                      <a:cubicBezTo>
                        <a:pt x="100579" y="794103"/>
                        <a:pt x="104129" y="804304"/>
                        <a:pt x="111096" y="811851"/>
                      </a:cubicBezTo>
                      <a:cubicBezTo>
                        <a:pt x="138421" y="841453"/>
                        <a:pt x="168068" y="868823"/>
                        <a:pt x="196554" y="897309"/>
                      </a:cubicBezTo>
                      <a:cubicBezTo>
                        <a:pt x="228561" y="929316"/>
                        <a:pt x="210726" y="919124"/>
                        <a:pt x="247828" y="931492"/>
                      </a:cubicBezTo>
                      <a:cubicBezTo>
                        <a:pt x="259222" y="940038"/>
                        <a:pt x="269645" y="950063"/>
                        <a:pt x="282011" y="957129"/>
                      </a:cubicBezTo>
                      <a:cubicBezTo>
                        <a:pt x="289832" y="961598"/>
                        <a:pt x="298641" y="965675"/>
                        <a:pt x="307649" y="965675"/>
                      </a:cubicBezTo>
                      <a:cubicBezTo>
                        <a:pt x="396001" y="965675"/>
                        <a:pt x="484262" y="959978"/>
                        <a:pt x="572568" y="957129"/>
                      </a:cubicBezTo>
                      <a:cubicBezTo>
                        <a:pt x="652724" y="945678"/>
                        <a:pt x="615629" y="959756"/>
                        <a:pt x="683664" y="914400"/>
                      </a:cubicBezTo>
                      <a:lnTo>
                        <a:pt x="709301" y="897309"/>
                      </a:lnTo>
                      <a:lnTo>
                        <a:pt x="734939" y="880217"/>
                      </a:lnTo>
                      <a:cubicBezTo>
                        <a:pt x="746333" y="863125"/>
                        <a:pt x="754597" y="843467"/>
                        <a:pt x="769122" y="828942"/>
                      </a:cubicBezTo>
                      <a:lnTo>
                        <a:pt x="820397" y="777667"/>
                      </a:lnTo>
                      <a:cubicBezTo>
                        <a:pt x="823245" y="769121"/>
                        <a:pt x="824914" y="760087"/>
                        <a:pt x="828942" y="752030"/>
                      </a:cubicBezTo>
                      <a:cubicBezTo>
                        <a:pt x="833535" y="742844"/>
                        <a:pt x="842428" y="736010"/>
                        <a:pt x="846034" y="726393"/>
                      </a:cubicBezTo>
                      <a:cubicBezTo>
                        <a:pt x="851134" y="712793"/>
                        <a:pt x="851057" y="697755"/>
                        <a:pt x="854580" y="683664"/>
                      </a:cubicBezTo>
                      <a:cubicBezTo>
                        <a:pt x="859610" y="663545"/>
                        <a:pt x="865974" y="643783"/>
                        <a:pt x="871671" y="623843"/>
                      </a:cubicBezTo>
                      <a:cubicBezTo>
                        <a:pt x="874520" y="592508"/>
                        <a:pt x="875767" y="560987"/>
                        <a:pt x="880217" y="529839"/>
                      </a:cubicBezTo>
                      <a:cubicBezTo>
                        <a:pt x="881491" y="520922"/>
                        <a:pt x="888763" y="513210"/>
                        <a:pt x="888763" y="504202"/>
                      </a:cubicBezTo>
                      <a:cubicBezTo>
                        <a:pt x="888763" y="418697"/>
                        <a:pt x="887318" y="333038"/>
                        <a:pt x="880217" y="247828"/>
                      </a:cubicBezTo>
                      <a:cubicBezTo>
                        <a:pt x="878721" y="229874"/>
                        <a:pt x="873935" y="210966"/>
                        <a:pt x="863125" y="196553"/>
                      </a:cubicBezTo>
                      <a:cubicBezTo>
                        <a:pt x="849659" y="178598"/>
                        <a:pt x="831079" y="150467"/>
                        <a:pt x="811851" y="136733"/>
                      </a:cubicBezTo>
                      <a:cubicBezTo>
                        <a:pt x="801485" y="129328"/>
                        <a:pt x="788729" y="125961"/>
                        <a:pt x="777668" y="119641"/>
                      </a:cubicBezTo>
                      <a:cubicBezTo>
                        <a:pt x="768750" y="114545"/>
                        <a:pt x="760576" y="108247"/>
                        <a:pt x="752030" y="102550"/>
                      </a:cubicBezTo>
                      <a:cubicBezTo>
                        <a:pt x="715682" y="29853"/>
                        <a:pt x="762864" y="104075"/>
                        <a:pt x="683664" y="51275"/>
                      </a:cubicBezTo>
                      <a:cubicBezTo>
                        <a:pt x="675118" y="45578"/>
                        <a:pt x="668069" y="36335"/>
                        <a:pt x="658026" y="34183"/>
                      </a:cubicBezTo>
                      <a:cubicBezTo>
                        <a:pt x="627261" y="27591"/>
                        <a:pt x="595417" y="27731"/>
                        <a:pt x="564023" y="25638"/>
                      </a:cubicBezTo>
                      <a:cubicBezTo>
                        <a:pt x="509945" y="22033"/>
                        <a:pt x="455776" y="19941"/>
                        <a:pt x="401653" y="17092"/>
                      </a:cubicBezTo>
                      <a:cubicBezTo>
                        <a:pt x="372193" y="7272"/>
                        <a:pt x="381713" y="0"/>
                        <a:pt x="358924" y="0"/>
                      </a:cubicBezTo>
                      <a:close/>
                    </a:path>
                  </a:pathLst>
                </a:custGeom>
                <a:solidFill>
                  <a:srgbClr val="EEF17F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reeform 48"/>
                <p:cNvSpPr/>
                <p:nvPr/>
              </p:nvSpPr>
              <p:spPr>
                <a:xfrm>
                  <a:off x="838200" y="1034042"/>
                  <a:ext cx="768408" cy="735650"/>
                </a:xfrm>
                <a:custGeom>
                  <a:avLst/>
                  <a:gdLst>
                    <a:gd name="connsiteX0" fmla="*/ 59820 w 811850"/>
                    <a:gd name="connsiteY0" fmla="*/ 179461 h 794758"/>
                    <a:gd name="connsiteX1" fmla="*/ 111095 w 811850"/>
                    <a:gd name="connsiteY1" fmla="*/ 153824 h 794758"/>
                    <a:gd name="connsiteX2" fmla="*/ 188007 w 811850"/>
                    <a:gd name="connsiteY2" fmla="*/ 102549 h 794758"/>
                    <a:gd name="connsiteX3" fmla="*/ 213645 w 811850"/>
                    <a:gd name="connsiteY3" fmla="*/ 85457 h 794758"/>
                    <a:gd name="connsiteX4" fmla="*/ 239282 w 811850"/>
                    <a:gd name="connsiteY4" fmla="*/ 68366 h 794758"/>
                    <a:gd name="connsiteX5" fmla="*/ 256374 w 811850"/>
                    <a:gd name="connsiteY5" fmla="*/ 42729 h 794758"/>
                    <a:gd name="connsiteX6" fmla="*/ 333286 w 811850"/>
                    <a:gd name="connsiteY6" fmla="*/ 17091 h 794758"/>
                    <a:gd name="connsiteX7" fmla="*/ 358923 w 811850"/>
                    <a:gd name="connsiteY7" fmla="*/ 8545 h 794758"/>
                    <a:gd name="connsiteX8" fmla="*/ 384561 w 811850"/>
                    <a:gd name="connsiteY8" fmla="*/ 0 h 794758"/>
                    <a:gd name="connsiteX9" fmla="*/ 581114 w 811850"/>
                    <a:gd name="connsiteY9" fmla="*/ 8545 h 794758"/>
                    <a:gd name="connsiteX10" fmla="*/ 606751 w 811850"/>
                    <a:gd name="connsiteY10" fmla="*/ 17091 h 794758"/>
                    <a:gd name="connsiteX11" fmla="*/ 632389 w 811850"/>
                    <a:gd name="connsiteY11" fmla="*/ 34183 h 794758"/>
                    <a:gd name="connsiteX12" fmla="*/ 649480 w 811850"/>
                    <a:gd name="connsiteY12" fmla="*/ 59820 h 794758"/>
                    <a:gd name="connsiteX13" fmla="*/ 700755 w 811850"/>
                    <a:gd name="connsiteY13" fmla="*/ 111095 h 794758"/>
                    <a:gd name="connsiteX14" fmla="*/ 717847 w 811850"/>
                    <a:gd name="connsiteY14" fmla="*/ 136732 h 794758"/>
                    <a:gd name="connsiteX15" fmla="*/ 777667 w 811850"/>
                    <a:gd name="connsiteY15" fmla="*/ 188007 h 794758"/>
                    <a:gd name="connsiteX16" fmla="*/ 803305 w 811850"/>
                    <a:gd name="connsiteY16" fmla="*/ 264919 h 794758"/>
                    <a:gd name="connsiteX17" fmla="*/ 811850 w 811850"/>
                    <a:gd name="connsiteY17" fmla="*/ 290557 h 794758"/>
                    <a:gd name="connsiteX18" fmla="*/ 786213 w 811850"/>
                    <a:gd name="connsiteY18" fmla="*/ 367469 h 794758"/>
                    <a:gd name="connsiteX19" fmla="*/ 760576 w 811850"/>
                    <a:gd name="connsiteY19" fmla="*/ 376014 h 794758"/>
                    <a:gd name="connsiteX20" fmla="*/ 743484 w 811850"/>
                    <a:gd name="connsiteY20" fmla="*/ 401652 h 794758"/>
                    <a:gd name="connsiteX21" fmla="*/ 734938 w 811850"/>
                    <a:gd name="connsiteY21" fmla="*/ 427289 h 794758"/>
                    <a:gd name="connsiteX22" fmla="*/ 700755 w 811850"/>
                    <a:gd name="connsiteY22" fmla="*/ 478564 h 794758"/>
                    <a:gd name="connsiteX23" fmla="*/ 692209 w 811850"/>
                    <a:gd name="connsiteY23" fmla="*/ 512747 h 794758"/>
                    <a:gd name="connsiteX24" fmla="*/ 675118 w 811850"/>
                    <a:gd name="connsiteY24" fmla="*/ 564022 h 794758"/>
                    <a:gd name="connsiteX25" fmla="*/ 666572 w 811850"/>
                    <a:gd name="connsiteY25" fmla="*/ 589659 h 794758"/>
                    <a:gd name="connsiteX26" fmla="*/ 640934 w 811850"/>
                    <a:gd name="connsiteY26" fmla="*/ 675117 h 794758"/>
                    <a:gd name="connsiteX27" fmla="*/ 598205 w 811850"/>
                    <a:gd name="connsiteY27" fmla="*/ 726392 h 794758"/>
                    <a:gd name="connsiteX28" fmla="*/ 581114 w 811850"/>
                    <a:gd name="connsiteY28" fmla="*/ 752029 h 794758"/>
                    <a:gd name="connsiteX29" fmla="*/ 529839 w 811850"/>
                    <a:gd name="connsiteY29" fmla="*/ 769121 h 794758"/>
                    <a:gd name="connsiteX30" fmla="*/ 504202 w 811850"/>
                    <a:gd name="connsiteY30" fmla="*/ 777667 h 794758"/>
                    <a:gd name="connsiteX31" fmla="*/ 478564 w 811850"/>
                    <a:gd name="connsiteY31" fmla="*/ 786213 h 794758"/>
                    <a:gd name="connsiteX32" fmla="*/ 452927 w 811850"/>
                    <a:gd name="connsiteY32" fmla="*/ 794758 h 794758"/>
                    <a:gd name="connsiteX33" fmla="*/ 316194 w 811850"/>
                    <a:gd name="connsiteY33" fmla="*/ 786213 h 794758"/>
                    <a:gd name="connsiteX34" fmla="*/ 282011 w 811850"/>
                    <a:gd name="connsiteY34" fmla="*/ 777667 h 794758"/>
                    <a:gd name="connsiteX35" fmla="*/ 213645 w 811850"/>
                    <a:gd name="connsiteY35" fmla="*/ 734938 h 794758"/>
                    <a:gd name="connsiteX36" fmla="*/ 188007 w 811850"/>
                    <a:gd name="connsiteY36" fmla="*/ 709300 h 794758"/>
                    <a:gd name="connsiteX37" fmla="*/ 162370 w 811850"/>
                    <a:gd name="connsiteY37" fmla="*/ 692209 h 794758"/>
                    <a:gd name="connsiteX38" fmla="*/ 119641 w 811850"/>
                    <a:gd name="connsiteY38" fmla="*/ 640934 h 794758"/>
                    <a:gd name="connsiteX39" fmla="*/ 94004 w 811850"/>
                    <a:gd name="connsiteY39" fmla="*/ 589659 h 794758"/>
                    <a:gd name="connsiteX40" fmla="*/ 76912 w 811850"/>
                    <a:gd name="connsiteY40" fmla="*/ 564022 h 794758"/>
                    <a:gd name="connsiteX41" fmla="*/ 68366 w 811850"/>
                    <a:gd name="connsiteY41" fmla="*/ 538385 h 794758"/>
                    <a:gd name="connsiteX42" fmla="*/ 51275 w 811850"/>
                    <a:gd name="connsiteY42" fmla="*/ 504201 h 794758"/>
                    <a:gd name="connsiteX43" fmla="*/ 25637 w 811850"/>
                    <a:gd name="connsiteY43" fmla="*/ 452927 h 794758"/>
                    <a:gd name="connsiteX44" fmla="*/ 0 w 811850"/>
                    <a:gd name="connsiteY44" fmla="*/ 358923 h 794758"/>
                    <a:gd name="connsiteX45" fmla="*/ 8546 w 811850"/>
                    <a:gd name="connsiteY45" fmla="*/ 222190 h 794758"/>
                    <a:gd name="connsiteX46" fmla="*/ 17091 w 811850"/>
                    <a:gd name="connsiteY46" fmla="*/ 196553 h 794758"/>
                    <a:gd name="connsiteX47" fmla="*/ 42729 w 811850"/>
                    <a:gd name="connsiteY47" fmla="*/ 170915 h 794758"/>
                    <a:gd name="connsiteX48" fmla="*/ 59820 w 811850"/>
                    <a:gd name="connsiteY48" fmla="*/ 179461 h 794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811850" h="794758">
                      <a:moveTo>
                        <a:pt x="59820" y="179461"/>
                      </a:moveTo>
                      <a:cubicBezTo>
                        <a:pt x="71214" y="176613"/>
                        <a:pt x="94589" y="163452"/>
                        <a:pt x="111095" y="153824"/>
                      </a:cubicBezTo>
                      <a:cubicBezTo>
                        <a:pt x="111122" y="153808"/>
                        <a:pt x="175175" y="111104"/>
                        <a:pt x="188007" y="102549"/>
                      </a:cubicBezTo>
                      <a:lnTo>
                        <a:pt x="213645" y="85457"/>
                      </a:lnTo>
                      <a:lnTo>
                        <a:pt x="239282" y="68366"/>
                      </a:lnTo>
                      <a:cubicBezTo>
                        <a:pt x="244979" y="59820"/>
                        <a:pt x="247664" y="48173"/>
                        <a:pt x="256374" y="42729"/>
                      </a:cubicBezTo>
                      <a:cubicBezTo>
                        <a:pt x="256377" y="42727"/>
                        <a:pt x="320466" y="21364"/>
                        <a:pt x="333286" y="17091"/>
                      </a:cubicBezTo>
                      <a:lnTo>
                        <a:pt x="358923" y="8545"/>
                      </a:lnTo>
                      <a:lnTo>
                        <a:pt x="384561" y="0"/>
                      </a:lnTo>
                      <a:cubicBezTo>
                        <a:pt x="450079" y="2848"/>
                        <a:pt x="515728" y="3515"/>
                        <a:pt x="581114" y="8545"/>
                      </a:cubicBezTo>
                      <a:cubicBezTo>
                        <a:pt x="590095" y="9236"/>
                        <a:pt x="598694" y="13062"/>
                        <a:pt x="606751" y="17091"/>
                      </a:cubicBezTo>
                      <a:cubicBezTo>
                        <a:pt x="615938" y="21684"/>
                        <a:pt x="623843" y="28486"/>
                        <a:pt x="632389" y="34183"/>
                      </a:cubicBezTo>
                      <a:cubicBezTo>
                        <a:pt x="638086" y="42729"/>
                        <a:pt x="642657" y="52144"/>
                        <a:pt x="649480" y="59820"/>
                      </a:cubicBezTo>
                      <a:cubicBezTo>
                        <a:pt x="665538" y="77886"/>
                        <a:pt x="687347" y="90984"/>
                        <a:pt x="700755" y="111095"/>
                      </a:cubicBezTo>
                      <a:cubicBezTo>
                        <a:pt x="706452" y="119641"/>
                        <a:pt x="711272" y="128842"/>
                        <a:pt x="717847" y="136732"/>
                      </a:cubicBezTo>
                      <a:cubicBezTo>
                        <a:pt x="737688" y="160541"/>
                        <a:pt x="752515" y="169143"/>
                        <a:pt x="777667" y="188007"/>
                      </a:cubicBezTo>
                      <a:lnTo>
                        <a:pt x="803305" y="264919"/>
                      </a:lnTo>
                      <a:lnTo>
                        <a:pt x="811850" y="290557"/>
                      </a:lnTo>
                      <a:cubicBezTo>
                        <a:pt x="807680" y="315578"/>
                        <a:pt x="809322" y="348982"/>
                        <a:pt x="786213" y="367469"/>
                      </a:cubicBezTo>
                      <a:cubicBezTo>
                        <a:pt x="779179" y="373096"/>
                        <a:pt x="769122" y="373166"/>
                        <a:pt x="760576" y="376014"/>
                      </a:cubicBezTo>
                      <a:cubicBezTo>
                        <a:pt x="754879" y="384560"/>
                        <a:pt x="748077" y="392465"/>
                        <a:pt x="743484" y="401652"/>
                      </a:cubicBezTo>
                      <a:cubicBezTo>
                        <a:pt x="739455" y="409709"/>
                        <a:pt x="739313" y="419415"/>
                        <a:pt x="734938" y="427289"/>
                      </a:cubicBezTo>
                      <a:cubicBezTo>
                        <a:pt x="724962" y="445246"/>
                        <a:pt x="700755" y="478564"/>
                        <a:pt x="700755" y="478564"/>
                      </a:cubicBezTo>
                      <a:cubicBezTo>
                        <a:pt x="697906" y="489958"/>
                        <a:pt x="695584" y="501497"/>
                        <a:pt x="692209" y="512747"/>
                      </a:cubicBezTo>
                      <a:cubicBezTo>
                        <a:pt x="687032" y="530003"/>
                        <a:pt x="680815" y="546930"/>
                        <a:pt x="675118" y="564022"/>
                      </a:cubicBezTo>
                      <a:cubicBezTo>
                        <a:pt x="672269" y="572568"/>
                        <a:pt x="668757" y="580920"/>
                        <a:pt x="666572" y="589659"/>
                      </a:cubicBezTo>
                      <a:cubicBezTo>
                        <a:pt x="661794" y="608769"/>
                        <a:pt x="649258" y="662631"/>
                        <a:pt x="640934" y="675117"/>
                      </a:cubicBezTo>
                      <a:cubicBezTo>
                        <a:pt x="598504" y="738766"/>
                        <a:pt x="653034" y="660598"/>
                        <a:pt x="598205" y="726392"/>
                      </a:cubicBezTo>
                      <a:cubicBezTo>
                        <a:pt x="591630" y="734282"/>
                        <a:pt x="589823" y="746586"/>
                        <a:pt x="581114" y="752029"/>
                      </a:cubicBezTo>
                      <a:cubicBezTo>
                        <a:pt x="565836" y="761578"/>
                        <a:pt x="546931" y="763424"/>
                        <a:pt x="529839" y="769121"/>
                      </a:cubicBezTo>
                      <a:lnTo>
                        <a:pt x="504202" y="777667"/>
                      </a:lnTo>
                      <a:lnTo>
                        <a:pt x="478564" y="786213"/>
                      </a:lnTo>
                      <a:lnTo>
                        <a:pt x="452927" y="794758"/>
                      </a:lnTo>
                      <a:cubicBezTo>
                        <a:pt x="407349" y="791910"/>
                        <a:pt x="361634" y="790757"/>
                        <a:pt x="316194" y="786213"/>
                      </a:cubicBezTo>
                      <a:cubicBezTo>
                        <a:pt x="304507" y="785044"/>
                        <a:pt x="292208" y="783494"/>
                        <a:pt x="282011" y="777667"/>
                      </a:cubicBezTo>
                      <a:cubicBezTo>
                        <a:pt x="154331" y="704704"/>
                        <a:pt x="383349" y="802817"/>
                        <a:pt x="213645" y="734938"/>
                      </a:cubicBezTo>
                      <a:cubicBezTo>
                        <a:pt x="205099" y="726392"/>
                        <a:pt x="197292" y="717037"/>
                        <a:pt x="188007" y="709300"/>
                      </a:cubicBezTo>
                      <a:cubicBezTo>
                        <a:pt x="180117" y="702725"/>
                        <a:pt x="168945" y="700099"/>
                        <a:pt x="162370" y="692209"/>
                      </a:cubicBezTo>
                      <a:cubicBezTo>
                        <a:pt x="108156" y="627153"/>
                        <a:pt x="182103" y="682577"/>
                        <a:pt x="119641" y="640934"/>
                      </a:cubicBezTo>
                      <a:cubicBezTo>
                        <a:pt x="70658" y="567463"/>
                        <a:pt x="129384" y="660421"/>
                        <a:pt x="94004" y="589659"/>
                      </a:cubicBezTo>
                      <a:cubicBezTo>
                        <a:pt x="89411" y="580473"/>
                        <a:pt x="81505" y="573208"/>
                        <a:pt x="76912" y="564022"/>
                      </a:cubicBezTo>
                      <a:cubicBezTo>
                        <a:pt x="72883" y="555965"/>
                        <a:pt x="71914" y="546665"/>
                        <a:pt x="68366" y="538385"/>
                      </a:cubicBezTo>
                      <a:cubicBezTo>
                        <a:pt x="63348" y="526676"/>
                        <a:pt x="56293" y="515910"/>
                        <a:pt x="51275" y="504201"/>
                      </a:cubicBezTo>
                      <a:cubicBezTo>
                        <a:pt x="30049" y="454674"/>
                        <a:pt x="58480" y="502189"/>
                        <a:pt x="25637" y="452927"/>
                      </a:cubicBezTo>
                      <a:cubicBezTo>
                        <a:pt x="3953" y="387872"/>
                        <a:pt x="12079" y="419318"/>
                        <a:pt x="0" y="358923"/>
                      </a:cubicBezTo>
                      <a:cubicBezTo>
                        <a:pt x="2849" y="313345"/>
                        <a:pt x="3766" y="267606"/>
                        <a:pt x="8546" y="222190"/>
                      </a:cubicBezTo>
                      <a:cubicBezTo>
                        <a:pt x="9489" y="213232"/>
                        <a:pt x="12094" y="204048"/>
                        <a:pt x="17091" y="196553"/>
                      </a:cubicBezTo>
                      <a:cubicBezTo>
                        <a:pt x="23795" y="186497"/>
                        <a:pt x="31919" y="176320"/>
                        <a:pt x="42729" y="170915"/>
                      </a:cubicBezTo>
                      <a:cubicBezTo>
                        <a:pt x="50372" y="167093"/>
                        <a:pt x="48426" y="182309"/>
                        <a:pt x="59820" y="179461"/>
                      </a:cubicBezTo>
                      <a:close/>
                    </a:path>
                  </a:pathLst>
                </a:custGeom>
                <a:solidFill>
                  <a:srgbClr val="F5FE9C">
                    <a:alpha val="56863"/>
                  </a:srgb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 rot="10800000" flipV="1">
                  <a:off x="1484889" y="1524000"/>
                  <a:ext cx="121717" cy="914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1900831" y="1295400"/>
                <a:ext cx="537569" cy="442543"/>
                <a:chOff x="762000" y="914400"/>
                <a:chExt cx="888763" cy="965675"/>
              </a:xfrm>
            </p:grpSpPr>
            <p:sp>
              <p:nvSpPr>
                <p:cNvPr id="45" name="Freeform 44"/>
                <p:cNvSpPr/>
                <p:nvPr/>
              </p:nvSpPr>
              <p:spPr>
                <a:xfrm>
                  <a:off x="762000" y="914400"/>
                  <a:ext cx="888763" cy="965675"/>
                </a:xfrm>
                <a:custGeom>
                  <a:avLst/>
                  <a:gdLst>
                    <a:gd name="connsiteX0" fmla="*/ 358924 w 888763"/>
                    <a:gd name="connsiteY0" fmla="*/ 0 h 965675"/>
                    <a:gd name="connsiteX1" fmla="*/ 264920 w 888763"/>
                    <a:gd name="connsiteY1" fmla="*/ 17092 h 965675"/>
                    <a:gd name="connsiteX2" fmla="*/ 230737 w 888763"/>
                    <a:gd name="connsiteY2" fmla="*/ 34183 h 965675"/>
                    <a:gd name="connsiteX3" fmla="*/ 205099 w 888763"/>
                    <a:gd name="connsiteY3" fmla="*/ 42729 h 965675"/>
                    <a:gd name="connsiteX4" fmla="*/ 179462 w 888763"/>
                    <a:gd name="connsiteY4" fmla="*/ 68367 h 965675"/>
                    <a:gd name="connsiteX5" fmla="*/ 153825 w 888763"/>
                    <a:gd name="connsiteY5" fmla="*/ 76912 h 965675"/>
                    <a:gd name="connsiteX6" fmla="*/ 128187 w 888763"/>
                    <a:gd name="connsiteY6" fmla="*/ 94004 h 965675"/>
                    <a:gd name="connsiteX7" fmla="*/ 102550 w 888763"/>
                    <a:gd name="connsiteY7" fmla="*/ 128187 h 965675"/>
                    <a:gd name="connsiteX8" fmla="*/ 59821 w 888763"/>
                    <a:gd name="connsiteY8" fmla="*/ 188008 h 965675"/>
                    <a:gd name="connsiteX9" fmla="*/ 51275 w 888763"/>
                    <a:gd name="connsiteY9" fmla="*/ 222191 h 965675"/>
                    <a:gd name="connsiteX10" fmla="*/ 34183 w 888763"/>
                    <a:gd name="connsiteY10" fmla="*/ 256374 h 965675"/>
                    <a:gd name="connsiteX11" fmla="*/ 17092 w 888763"/>
                    <a:gd name="connsiteY11" fmla="*/ 341832 h 965675"/>
                    <a:gd name="connsiteX12" fmla="*/ 0 w 888763"/>
                    <a:gd name="connsiteY12" fmla="*/ 410198 h 965675"/>
                    <a:gd name="connsiteX13" fmla="*/ 8546 w 888763"/>
                    <a:gd name="connsiteY13" fmla="*/ 649481 h 965675"/>
                    <a:gd name="connsiteX14" fmla="*/ 59821 w 888763"/>
                    <a:gd name="connsiteY14" fmla="*/ 734939 h 965675"/>
                    <a:gd name="connsiteX15" fmla="*/ 94004 w 888763"/>
                    <a:gd name="connsiteY15" fmla="*/ 786213 h 965675"/>
                    <a:gd name="connsiteX16" fmla="*/ 111096 w 888763"/>
                    <a:gd name="connsiteY16" fmla="*/ 811851 h 965675"/>
                    <a:gd name="connsiteX17" fmla="*/ 196554 w 888763"/>
                    <a:gd name="connsiteY17" fmla="*/ 897309 h 965675"/>
                    <a:gd name="connsiteX18" fmla="*/ 247828 w 888763"/>
                    <a:gd name="connsiteY18" fmla="*/ 931492 h 965675"/>
                    <a:gd name="connsiteX19" fmla="*/ 282011 w 888763"/>
                    <a:gd name="connsiteY19" fmla="*/ 957129 h 965675"/>
                    <a:gd name="connsiteX20" fmla="*/ 307649 w 888763"/>
                    <a:gd name="connsiteY20" fmla="*/ 965675 h 965675"/>
                    <a:gd name="connsiteX21" fmla="*/ 572568 w 888763"/>
                    <a:gd name="connsiteY21" fmla="*/ 957129 h 965675"/>
                    <a:gd name="connsiteX22" fmla="*/ 683664 w 888763"/>
                    <a:gd name="connsiteY22" fmla="*/ 914400 h 965675"/>
                    <a:gd name="connsiteX23" fmla="*/ 709301 w 888763"/>
                    <a:gd name="connsiteY23" fmla="*/ 897309 h 965675"/>
                    <a:gd name="connsiteX24" fmla="*/ 734939 w 888763"/>
                    <a:gd name="connsiteY24" fmla="*/ 880217 h 965675"/>
                    <a:gd name="connsiteX25" fmla="*/ 769122 w 888763"/>
                    <a:gd name="connsiteY25" fmla="*/ 828942 h 965675"/>
                    <a:gd name="connsiteX26" fmla="*/ 820397 w 888763"/>
                    <a:gd name="connsiteY26" fmla="*/ 777667 h 965675"/>
                    <a:gd name="connsiteX27" fmla="*/ 828942 w 888763"/>
                    <a:gd name="connsiteY27" fmla="*/ 752030 h 965675"/>
                    <a:gd name="connsiteX28" fmla="*/ 846034 w 888763"/>
                    <a:gd name="connsiteY28" fmla="*/ 726393 h 965675"/>
                    <a:gd name="connsiteX29" fmla="*/ 854580 w 888763"/>
                    <a:gd name="connsiteY29" fmla="*/ 683664 h 965675"/>
                    <a:gd name="connsiteX30" fmla="*/ 871671 w 888763"/>
                    <a:gd name="connsiteY30" fmla="*/ 623843 h 965675"/>
                    <a:gd name="connsiteX31" fmla="*/ 880217 w 888763"/>
                    <a:gd name="connsiteY31" fmla="*/ 529839 h 965675"/>
                    <a:gd name="connsiteX32" fmla="*/ 888763 w 888763"/>
                    <a:gd name="connsiteY32" fmla="*/ 504202 h 965675"/>
                    <a:gd name="connsiteX33" fmla="*/ 880217 w 888763"/>
                    <a:gd name="connsiteY33" fmla="*/ 247828 h 965675"/>
                    <a:gd name="connsiteX34" fmla="*/ 863125 w 888763"/>
                    <a:gd name="connsiteY34" fmla="*/ 196553 h 965675"/>
                    <a:gd name="connsiteX35" fmla="*/ 811851 w 888763"/>
                    <a:gd name="connsiteY35" fmla="*/ 136733 h 965675"/>
                    <a:gd name="connsiteX36" fmla="*/ 777668 w 888763"/>
                    <a:gd name="connsiteY36" fmla="*/ 119641 h 965675"/>
                    <a:gd name="connsiteX37" fmla="*/ 752030 w 888763"/>
                    <a:gd name="connsiteY37" fmla="*/ 102550 h 965675"/>
                    <a:gd name="connsiteX38" fmla="*/ 683664 w 888763"/>
                    <a:gd name="connsiteY38" fmla="*/ 51275 h 965675"/>
                    <a:gd name="connsiteX39" fmla="*/ 658026 w 888763"/>
                    <a:gd name="connsiteY39" fmla="*/ 34183 h 965675"/>
                    <a:gd name="connsiteX40" fmla="*/ 564023 w 888763"/>
                    <a:gd name="connsiteY40" fmla="*/ 25638 h 965675"/>
                    <a:gd name="connsiteX41" fmla="*/ 401653 w 888763"/>
                    <a:gd name="connsiteY41" fmla="*/ 17092 h 965675"/>
                    <a:gd name="connsiteX42" fmla="*/ 358924 w 888763"/>
                    <a:gd name="connsiteY42" fmla="*/ 0 h 965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888763" h="965675">
                      <a:moveTo>
                        <a:pt x="358924" y="0"/>
                      </a:moveTo>
                      <a:cubicBezTo>
                        <a:pt x="336135" y="0"/>
                        <a:pt x="295693" y="8886"/>
                        <a:pt x="264920" y="17092"/>
                      </a:cubicBezTo>
                      <a:cubicBezTo>
                        <a:pt x="252611" y="20374"/>
                        <a:pt x="242446" y="29165"/>
                        <a:pt x="230737" y="34183"/>
                      </a:cubicBezTo>
                      <a:cubicBezTo>
                        <a:pt x="222457" y="37731"/>
                        <a:pt x="213645" y="39880"/>
                        <a:pt x="205099" y="42729"/>
                      </a:cubicBezTo>
                      <a:cubicBezTo>
                        <a:pt x="196553" y="51275"/>
                        <a:pt x="189518" y="61663"/>
                        <a:pt x="179462" y="68367"/>
                      </a:cubicBezTo>
                      <a:cubicBezTo>
                        <a:pt x="171967" y="73364"/>
                        <a:pt x="161882" y="72884"/>
                        <a:pt x="153825" y="76912"/>
                      </a:cubicBezTo>
                      <a:cubicBezTo>
                        <a:pt x="144638" y="81505"/>
                        <a:pt x="136733" y="88307"/>
                        <a:pt x="128187" y="94004"/>
                      </a:cubicBezTo>
                      <a:cubicBezTo>
                        <a:pt x="119641" y="105398"/>
                        <a:pt x="110829" y="116597"/>
                        <a:pt x="102550" y="128187"/>
                      </a:cubicBezTo>
                      <a:cubicBezTo>
                        <a:pt x="40047" y="215690"/>
                        <a:pt x="143638" y="76248"/>
                        <a:pt x="59821" y="188008"/>
                      </a:cubicBezTo>
                      <a:cubicBezTo>
                        <a:pt x="56972" y="199402"/>
                        <a:pt x="55399" y="211194"/>
                        <a:pt x="51275" y="222191"/>
                      </a:cubicBezTo>
                      <a:cubicBezTo>
                        <a:pt x="46802" y="234119"/>
                        <a:pt x="37683" y="244125"/>
                        <a:pt x="34183" y="256374"/>
                      </a:cubicBezTo>
                      <a:cubicBezTo>
                        <a:pt x="26202" y="284306"/>
                        <a:pt x="24138" y="313649"/>
                        <a:pt x="17092" y="341832"/>
                      </a:cubicBezTo>
                      <a:lnTo>
                        <a:pt x="0" y="410198"/>
                      </a:lnTo>
                      <a:cubicBezTo>
                        <a:pt x="2849" y="489959"/>
                        <a:pt x="1096" y="570018"/>
                        <a:pt x="8546" y="649481"/>
                      </a:cubicBezTo>
                      <a:cubicBezTo>
                        <a:pt x="10123" y="666305"/>
                        <a:pt x="58401" y="730680"/>
                        <a:pt x="59821" y="734939"/>
                      </a:cubicBezTo>
                      <a:cubicBezTo>
                        <a:pt x="74840" y="779994"/>
                        <a:pt x="58441" y="743537"/>
                        <a:pt x="94004" y="786213"/>
                      </a:cubicBezTo>
                      <a:cubicBezTo>
                        <a:pt x="100579" y="794103"/>
                        <a:pt x="104129" y="804304"/>
                        <a:pt x="111096" y="811851"/>
                      </a:cubicBezTo>
                      <a:cubicBezTo>
                        <a:pt x="138421" y="841453"/>
                        <a:pt x="168068" y="868823"/>
                        <a:pt x="196554" y="897309"/>
                      </a:cubicBezTo>
                      <a:cubicBezTo>
                        <a:pt x="228561" y="929316"/>
                        <a:pt x="210726" y="919124"/>
                        <a:pt x="247828" y="931492"/>
                      </a:cubicBezTo>
                      <a:cubicBezTo>
                        <a:pt x="259222" y="940038"/>
                        <a:pt x="269645" y="950063"/>
                        <a:pt x="282011" y="957129"/>
                      </a:cubicBezTo>
                      <a:cubicBezTo>
                        <a:pt x="289832" y="961598"/>
                        <a:pt x="298641" y="965675"/>
                        <a:pt x="307649" y="965675"/>
                      </a:cubicBezTo>
                      <a:cubicBezTo>
                        <a:pt x="396001" y="965675"/>
                        <a:pt x="484262" y="959978"/>
                        <a:pt x="572568" y="957129"/>
                      </a:cubicBezTo>
                      <a:cubicBezTo>
                        <a:pt x="652724" y="945678"/>
                        <a:pt x="615629" y="959756"/>
                        <a:pt x="683664" y="914400"/>
                      </a:cubicBezTo>
                      <a:lnTo>
                        <a:pt x="709301" y="897309"/>
                      </a:lnTo>
                      <a:lnTo>
                        <a:pt x="734939" y="880217"/>
                      </a:lnTo>
                      <a:cubicBezTo>
                        <a:pt x="746333" y="863125"/>
                        <a:pt x="754597" y="843467"/>
                        <a:pt x="769122" y="828942"/>
                      </a:cubicBezTo>
                      <a:lnTo>
                        <a:pt x="820397" y="777667"/>
                      </a:lnTo>
                      <a:cubicBezTo>
                        <a:pt x="823245" y="769121"/>
                        <a:pt x="824914" y="760087"/>
                        <a:pt x="828942" y="752030"/>
                      </a:cubicBezTo>
                      <a:cubicBezTo>
                        <a:pt x="833535" y="742844"/>
                        <a:pt x="842428" y="736010"/>
                        <a:pt x="846034" y="726393"/>
                      </a:cubicBezTo>
                      <a:cubicBezTo>
                        <a:pt x="851134" y="712793"/>
                        <a:pt x="851057" y="697755"/>
                        <a:pt x="854580" y="683664"/>
                      </a:cubicBezTo>
                      <a:cubicBezTo>
                        <a:pt x="859610" y="663545"/>
                        <a:pt x="865974" y="643783"/>
                        <a:pt x="871671" y="623843"/>
                      </a:cubicBezTo>
                      <a:cubicBezTo>
                        <a:pt x="874520" y="592508"/>
                        <a:pt x="875767" y="560987"/>
                        <a:pt x="880217" y="529839"/>
                      </a:cubicBezTo>
                      <a:cubicBezTo>
                        <a:pt x="881491" y="520922"/>
                        <a:pt x="888763" y="513210"/>
                        <a:pt x="888763" y="504202"/>
                      </a:cubicBezTo>
                      <a:cubicBezTo>
                        <a:pt x="888763" y="418697"/>
                        <a:pt x="887318" y="333038"/>
                        <a:pt x="880217" y="247828"/>
                      </a:cubicBezTo>
                      <a:cubicBezTo>
                        <a:pt x="878721" y="229874"/>
                        <a:pt x="873935" y="210966"/>
                        <a:pt x="863125" y="196553"/>
                      </a:cubicBezTo>
                      <a:cubicBezTo>
                        <a:pt x="849659" y="178598"/>
                        <a:pt x="831079" y="150467"/>
                        <a:pt x="811851" y="136733"/>
                      </a:cubicBezTo>
                      <a:cubicBezTo>
                        <a:pt x="801485" y="129328"/>
                        <a:pt x="788729" y="125961"/>
                        <a:pt x="777668" y="119641"/>
                      </a:cubicBezTo>
                      <a:cubicBezTo>
                        <a:pt x="768750" y="114545"/>
                        <a:pt x="760576" y="108247"/>
                        <a:pt x="752030" y="102550"/>
                      </a:cubicBezTo>
                      <a:cubicBezTo>
                        <a:pt x="715682" y="29853"/>
                        <a:pt x="762864" y="104075"/>
                        <a:pt x="683664" y="51275"/>
                      </a:cubicBezTo>
                      <a:cubicBezTo>
                        <a:pt x="675118" y="45578"/>
                        <a:pt x="668069" y="36335"/>
                        <a:pt x="658026" y="34183"/>
                      </a:cubicBezTo>
                      <a:cubicBezTo>
                        <a:pt x="627261" y="27591"/>
                        <a:pt x="595417" y="27731"/>
                        <a:pt x="564023" y="25638"/>
                      </a:cubicBezTo>
                      <a:cubicBezTo>
                        <a:pt x="509945" y="22033"/>
                        <a:pt x="455776" y="19941"/>
                        <a:pt x="401653" y="17092"/>
                      </a:cubicBezTo>
                      <a:cubicBezTo>
                        <a:pt x="372193" y="7272"/>
                        <a:pt x="381713" y="0"/>
                        <a:pt x="358924" y="0"/>
                      </a:cubicBezTo>
                      <a:close/>
                    </a:path>
                  </a:pathLst>
                </a:custGeom>
                <a:solidFill>
                  <a:srgbClr val="EEF17F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 45"/>
                <p:cNvSpPr/>
                <p:nvPr/>
              </p:nvSpPr>
              <p:spPr>
                <a:xfrm>
                  <a:off x="838200" y="1034042"/>
                  <a:ext cx="768408" cy="735650"/>
                </a:xfrm>
                <a:custGeom>
                  <a:avLst/>
                  <a:gdLst>
                    <a:gd name="connsiteX0" fmla="*/ 59820 w 811850"/>
                    <a:gd name="connsiteY0" fmla="*/ 179461 h 794758"/>
                    <a:gd name="connsiteX1" fmla="*/ 111095 w 811850"/>
                    <a:gd name="connsiteY1" fmla="*/ 153824 h 794758"/>
                    <a:gd name="connsiteX2" fmla="*/ 188007 w 811850"/>
                    <a:gd name="connsiteY2" fmla="*/ 102549 h 794758"/>
                    <a:gd name="connsiteX3" fmla="*/ 213645 w 811850"/>
                    <a:gd name="connsiteY3" fmla="*/ 85457 h 794758"/>
                    <a:gd name="connsiteX4" fmla="*/ 239282 w 811850"/>
                    <a:gd name="connsiteY4" fmla="*/ 68366 h 794758"/>
                    <a:gd name="connsiteX5" fmla="*/ 256374 w 811850"/>
                    <a:gd name="connsiteY5" fmla="*/ 42729 h 794758"/>
                    <a:gd name="connsiteX6" fmla="*/ 333286 w 811850"/>
                    <a:gd name="connsiteY6" fmla="*/ 17091 h 794758"/>
                    <a:gd name="connsiteX7" fmla="*/ 358923 w 811850"/>
                    <a:gd name="connsiteY7" fmla="*/ 8545 h 794758"/>
                    <a:gd name="connsiteX8" fmla="*/ 384561 w 811850"/>
                    <a:gd name="connsiteY8" fmla="*/ 0 h 794758"/>
                    <a:gd name="connsiteX9" fmla="*/ 581114 w 811850"/>
                    <a:gd name="connsiteY9" fmla="*/ 8545 h 794758"/>
                    <a:gd name="connsiteX10" fmla="*/ 606751 w 811850"/>
                    <a:gd name="connsiteY10" fmla="*/ 17091 h 794758"/>
                    <a:gd name="connsiteX11" fmla="*/ 632389 w 811850"/>
                    <a:gd name="connsiteY11" fmla="*/ 34183 h 794758"/>
                    <a:gd name="connsiteX12" fmla="*/ 649480 w 811850"/>
                    <a:gd name="connsiteY12" fmla="*/ 59820 h 794758"/>
                    <a:gd name="connsiteX13" fmla="*/ 700755 w 811850"/>
                    <a:gd name="connsiteY13" fmla="*/ 111095 h 794758"/>
                    <a:gd name="connsiteX14" fmla="*/ 717847 w 811850"/>
                    <a:gd name="connsiteY14" fmla="*/ 136732 h 794758"/>
                    <a:gd name="connsiteX15" fmla="*/ 777667 w 811850"/>
                    <a:gd name="connsiteY15" fmla="*/ 188007 h 794758"/>
                    <a:gd name="connsiteX16" fmla="*/ 803305 w 811850"/>
                    <a:gd name="connsiteY16" fmla="*/ 264919 h 794758"/>
                    <a:gd name="connsiteX17" fmla="*/ 811850 w 811850"/>
                    <a:gd name="connsiteY17" fmla="*/ 290557 h 794758"/>
                    <a:gd name="connsiteX18" fmla="*/ 786213 w 811850"/>
                    <a:gd name="connsiteY18" fmla="*/ 367469 h 794758"/>
                    <a:gd name="connsiteX19" fmla="*/ 760576 w 811850"/>
                    <a:gd name="connsiteY19" fmla="*/ 376014 h 794758"/>
                    <a:gd name="connsiteX20" fmla="*/ 743484 w 811850"/>
                    <a:gd name="connsiteY20" fmla="*/ 401652 h 794758"/>
                    <a:gd name="connsiteX21" fmla="*/ 734938 w 811850"/>
                    <a:gd name="connsiteY21" fmla="*/ 427289 h 794758"/>
                    <a:gd name="connsiteX22" fmla="*/ 700755 w 811850"/>
                    <a:gd name="connsiteY22" fmla="*/ 478564 h 794758"/>
                    <a:gd name="connsiteX23" fmla="*/ 692209 w 811850"/>
                    <a:gd name="connsiteY23" fmla="*/ 512747 h 794758"/>
                    <a:gd name="connsiteX24" fmla="*/ 675118 w 811850"/>
                    <a:gd name="connsiteY24" fmla="*/ 564022 h 794758"/>
                    <a:gd name="connsiteX25" fmla="*/ 666572 w 811850"/>
                    <a:gd name="connsiteY25" fmla="*/ 589659 h 794758"/>
                    <a:gd name="connsiteX26" fmla="*/ 640934 w 811850"/>
                    <a:gd name="connsiteY26" fmla="*/ 675117 h 794758"/>
                    <a:gd name="connsiteX27" fmla="*/ 598205 w 811850"/>
                    <a:gd name="connsiteY27" fmla="*/ 726392 h 794758"/>
                    <a:gd name="connsiteX28" fmla="*/ 581114 w 811850"/>
                    <a:gd name="connsiteY28" fmla="*/ 752029 h 794758"/>
                    <a:gd name="connsiteX29" fmla="*/ 529839 w 811850"/>
                    <a:gd name="connsiteY29" fmla="*/ 769121 h 794758"/>
                    <a:gd name="connsiteX30" fmla="*/ 504202 w 811850"/>
                    <a:gd name="connsiteY30" fmla="*/ 777667 h 794758"/>
                    <a:gd name="connsiteX31" fmla="*/ 478564 w 811850"/>
                    <a:gd name="connsiteY31" fmla="*/ 786213 h 794758"/>
                    <a:gd name="connsiteX32" fmla="*/ 452927 w 811850"/>
                    <a:gd name="connsiteY32" fmla="*/ 794758 h 794758"/>
                    <a:gd name="connsiteX33" fmla="*/ 316194 w 811850"/>
                    <a:gd name="connsiteY33" fmla="*/ 786213 h 794758"/>
                    <a:gd name="connsiteX34" fmla="*/ 282011 w 811850"/>
                    <a:gd name="connsiteY34" fmla="*/ 777667 h 794758"/>
                    <a:gd name="connsiteX35" fmla="*/ 213645 w 811850"/>
                    <a:gd name="connsiteY35" fmla="*/ 734938 h 794758"/>
                    <a:gd name="connsiteX36" fmla="*/ 188007 w 811850"/>
                    <a:gd name="connsiteY36" fmla="*/ 709300 h 794758"/>
                    <a:gd name="connsiteX37" fmla="*/ 162370 w 811850"/>
                    <a:gd name="connsiteY37" fmla="*/ 692209 h 794758"/>
                    <a:gd name="connsiteX38" fmla="*/ 119641 w 811850"/>
                    <a:gd name="connsiteY38" fmla="*/ 640934 h 794758"/>
                    <a:gd name="connsiteX39" fmla="*/ 94004 w 811850"/>
                    <a:gd name="connsiteY39" fmla="*/ 589659 h 794758"/>
                    <a:gd name="connsiteX40" fmla="*/ 76912 w 811850"/>
                    <a:gd name="connsiteY40" fmla="*/ 564022 h 794758"/>
                    <a:gd name="connsiteX41" fmla="*/ 68366 w 811850"/>
                    <a:gd name="connsiteY41" fmla="*/ 538385 h 794758"/>
                    <a:gd name="connsiteX42" fmla="*/ 51275 w 811850"/>
                    <a:gd name="connsiteY42" fmla="*/ 504201 h 794758"/>
                    <a:gd name="connsiteX43" fmla="*/ 25637 w 811850"/>
                    <a:gd name="connsiteY43" fmla="*/ 452927 h 794758"/>
                    <a:gd name="connsiteX44" fmla="*/ 0 w 811850"/>
                    <a:gd name="connsiteY44" fmla="*/ 358923 h 794758"/>
                    <a:gd name="connsiteX45" fmla="*/ 8546 w 811850"/>
                    <a:gd name="connsiteY45" fmla="*/ 222190 h 794758"/>
                    <a:gd name="connsiteX46" fmla="*/ 17091 w 811850"/>
                    <a:gd name="connsiteY46" fmla="*/ 196553 h 794758"/>
                    <a:gd name="connsiteX47" fmla="*/ 42729 w 811850"/>
                    <a:gd name="connsiteY47" fmla="*/ 170915 h 794758"/>
                    <a:gd name="connsiteX48" fmla="*/ 59820 w 811850"/>
                    <a:gd name="connsiteY48" fmla="*/ 179461 h 794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811850" h="794758">
                      <a:moveTo>
                        <a:pt x="59820" y="179461"/>
                      </a:moveTo>
                      <a:cubicBezTo>
                        <a:pt x="71214" y="176613"/>
                        <a:pt x="94589" y="163452"/>
                        <a:pt x="111095" y="153824"/>
                      </a:cubicBezTo>
                      <a:cubicBezTo>
                        <a:pt x="111122" y="153808"/>
                        <a:pt x="175175" y="111104"/>
                        <a:pt x="188007" y="102549"/>
                      </a:cubicBezTo>
                      <a:lnTo>
                        <a:pt x="213645" y="85457"/>
                      </a:lnTo>
                      <a:lnTo>
                        <a:pt x="239282" y="68366"/>
                      </a:lnTo>
                      <a:cubicBezTo>
                        <a:pt x="244979" y="59820"/>
                        <a:pt x="247664" y="48173"/>
                        <a:pt x="256374" y="42729"/>
                      </a:cubicBezTo>
                      <a:cubicBezTo>
                        <a:pt x="256377" y="42727"/>
                        <a:pt x="320466" y="21364"/>
                        <a:pt x="333286" y="17091"/>
                      </a:cubicBezTo>
                      <a:lnTo>
                        <a:pt x="358923" y="8545"/>
                      </a:lnTo>
                      <a:lnTo>
                        <a:pt x="384561" y="0"/>
                      </a:lnTo>
                      <a:cubicBezTo>
                        <a:pt x="450079" y="2848"/>
                        <a:pt x="515728" y="3515"/>
                        <a:pt x="581114" y="8545"/>
                      </a:cubicBezTo>
                      <a:cubicBezTo>
                        <a:pt x="590095" y="9236"/>
                        <a:pt x="598694" y="13062"/>
                        <a:pt x="606751" y="17091"/>
                      </a:cubicBezTo>
                      <a:cubicBezTo>
                        <a:pt x="615938" y="21684"/>
                        <a:pt x="623843" y="28486"/>
                        <a:pt x="632389" y="34183"/>
                      </a:cubicBezTo>
                      <a:cubicBezTo>
                        <a:pt x="638086" y="42729"/>
                        <a:pt x="642657" y="52144"/>
                        <a:pt x="649480" y="59820"/>
                      </a:cubicBezTo>
                      <a:cubicBezTo>
                        <a:pt x="665538" y="77886"/>
                        <a:pt x="687347" y="90984"/>
                        <a:pt x="700755" y="111095"/>
                      </a:cubicBezTo>
                      <a:cubicBezTo>
                        <a:pt x="706452" y="119641"/>
                        <a:pt x="711272" y="128842"/>
                        <a:pt x="717847" y="136732"/>
                      </a:cubicBezTo>
                      <a:cubicBezTo>
                        <a:pt x="737688" y="160541"/>
                        <a:pt x="752515" y="169143"/>
                        <a:pt x="777667" y="188007"/>
                      </a:cubicBezTo>
                      <a:lnTo>
                        <a:pt x="803305" y="264919"/>
                      </a:lnTo>
                      <a:lnTo>
                        <a:pt x="811850" y="290557"/>
                      </a:lnTo>
                      <a:cubicBezTo>
                        <a:pt x="807680" y="315578"/>
                        <a:pt x="809322" y="348982"/>
                        <a:pt x="786213" y="367469"/>
                      </a:cubicBezTo>
                      <a:cubicBezTo>
                        <a:pt x="779179" y="373096"/>
                        <a:pt x="769122" y="373166"/>
                        <a:pt x="760576" y="376014"/>
                      </a:cubicBezTo>
                      <a:cubicBezTo>
                        <a:pt x="754879" y="384560"/>
                        <a:pt x="748077" y="392465"/>
                        <a:pt x="743484" y="401652"/>
                      </a:cubicBezTo>
                      <a:cubicBezTo>
                        <a:pt x="739455" y="409709"/>
                        <a:pt x="739313" y="419415"/>
                        <a:pt x="734938" y="427289"/>
                      </a:cubicBezTo>
                      <a:cubicBezTo>
                        <a:pt x="724962" y="445246"/>
                        <a:pt x="700755" y="478564"/>
                        <a:pt x="700755" y="478564"/>
                      </a:cubicBezTo>
                      <a:cubicBezTo>
                        <a:pt x="697906" y="489958"/>
                        <a:pt x="695584" y="501497"/>
                        <a:pt x="692209" y="512747"/>
                      </a:cubicBezTo>
                      <a:cubicBezTo>
                        <a:pt x="687032" y="530003"/>
                        <a:pt x="680815" y="546930"/>
                        <a:pt x="675118" y="564022"/>
                      </a:cubicBezTo>
                      <a:cubicBezTo>
                        <a:pt x="672269" y="572568"/>
                        <a:pt x="668757" y="580920"/>
                        <a:pt x="666572" y="589659"/>
                      </a:cubicBezTo>
                      <a:cubicBezTo>
                        <a:pt x="661794" y="608769"/>
                        <a:pt x="649258" y="662631"/>
                        <a:pt x="640934" y="675117"/>
                      </a:cubicBezTo>
                      <a:cubicBezTo>
                        <a:pt x="598504" y="738766"/>
                        <a:pt x="653034" y="660598"/>
                        <a:pt x="598205" y="726392"/>
                      </a:cubicBezTo>
                      <a:cubicBezTo>
                        <a:pt x="591630" y="734282"/>
                        <a:pt x="589823" y="746586"/>
                        <a:pt x="581114" y="752029"/>
                      </a:cubicBezTo>
                      <a:cubicBezTo>
                        <a:pt x="565836" y="761578"/>
                        <a:pt x="546931" y="763424"/>
                        <a:pt x="529839" y="769121"/>
                      </a:cubicBezTo>
                      <a:lnTo>
                        <a:pt x="504202" y="777667"/>
                      </a:lnTo>
                      <a:lnTo>
                        <a:pt x="478564" y="786213"/>
                      </a:lnTo>
                      <a:lnTo>
                        <a:pt x="452927" y="794758"/>
                      </a:lnTo>
                      <a:cubicBezTo>
                        <a:pt x="407349" y="791910"/>
                        <a:pt x="361634" y="790757"/>
                        <a:pt x="316194" y="786213"/>
                      </a:cubicBezTo>
                      <a:cubicBezTo>
                        <a:pt x="304507" y="785044"/>
                        <a:pt x="292208" y="783494"/>
                        <a:pt x="282011" y="777667"/>
                      </a:cubicBezTo>
                      <a:cubicBezTo>
                        <a:pt x="154331" y="704704"/>
                        <a:pt x="383349" y="802817"/>
                        <a:pt x="213645" y="734938"/>
                      </a:cubicBezTo>
                      <a:cubicBezTo>
                        <a:pt x="205099" y="726392"/>
                        <a:pt x="197292" y="717037"/>
                        <a:pt x="188007" y="709300"/>
                      </a:cubicBezTo>
                      <a:cubicBezTo>
                        <a:pt x="180117" y="702725"/>
                        <a:pt x="168945" y="700099"/>
                        <a:pt x="162370" y="692209"/>
                      </a:cubicBezTo>
                      <a:cubicBezTo>
                        <a:pt x="108156" y="627153"/>
                        <a:pt x="182103" y="682577"/>
                        <a:pt x="119641" y="640934"/>
                      </a:cubicBezTo>
                      <a:cubicBezTo>
                        <a:pt x="70658" y="567463"/>
                        <a:pt x="129384" y="660421"/>
                        <a:pt x="94004" y="589659"/>
                      </a:cubicBezTo>
                      <a:cubicBezTo>
                        <a:pt x="89411" y="580473"/>
                        <a:pt x="81505" y="573208"/>
                        <a:pt x="76912" y="564022"/>
                      </a:cubicBezTo>
                      <a:cubicBezTo>
                        <a:pt x="72883" y="555965"/>
                        <a:pt x="71914" y="546665"/>
                        <a:pt x="68366" y="538385"/>
                      </a:cubicBezTo>
                      <a:cubicBezTo>
                        <a:pt x="63348" y="526676"/>
                        <a:pt x="56293" y="515910"/>
                        <a:pt x="51275" y="504201"/>
                      </a:cubicBezTo>
                      <a:cubicBezTo>
                        <a:pt x="30049" y="454674"/>
                        <a:pt x="58480" y="502189"/>
                        <a:pt x="25637" y="452927"/>
                      </a:cubicBezTo>
                      <a:cubicBezTo>
                        <a:pt x="3953" y="387872"/>
                        <a:pt x="12079" y="419318"/>
                        <a:pt x="0" y="358923"/>
                      </a:cubicBezTo>
                      <a:cubicBezTo>
                        <a:pt x="2849" y="313345"/>
                        <a:pt x="3766" y="267606"/>
                        <a:pt x="8546" y="222190"/>
                      </a:cubicBezTo>
                      <a:cubicBezTo>
                        <a:pt x="9489" y="213232"/>
                        <a:pt x="12094" y="204048"/>
                        <a:pt x="17091" y="196553"/>
                      </a:cubicBezTo>
                      <a:cubicBezTo>
                        <a:pt x="23795" y="186497"/>
                        <a:pt x="31919" y="176320"/>
                        <a:pt x="42729" y="170915"/>
                      </a:cubicBezTo>
                      <a:cubicBezTo>
                        <a:pt x="50372" y="167093"/>
                        <a:pt x="48426" y="182309"/>
                        <a:pt x="59820" y="179461"/>
                      </a:cubicBezTo>
                      <a:close/>
                    </a:path>
                  </a:pathLst>
                </a:custGeom>
                <a:solidFill>
                  <a:srgbClr val="F5FE9C">
                    <a:alpha val="56863"/>
                  </a:srgb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 rot="10800000" flipV="1">
                  <a:off x="1484889" y="1524000"/>
                  <a:ext cx="121717" cy="914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/>
              <p:cNvGrpSpPr/>
              <p:nvPr/>
            </p:nvGrpSpPr>
            <p:grpSpPr>
              <a:xfrm>
                <a:off x="2387331" y="1302728"/>
                <a:ext cx="537569" cy="442543"/>
                <a:chOff x="762000" y="914400"/>
                <a:chExt cx="888763" cy="965675"/>
              </a:xfrm>
            </p:grpSpPr>
            <p:sp>
              <p:nvSpPr>
                <p:cNvPr id="42" name="Freeform 41"/>
                <p:cNvSpPr/>
                <p:nvPr/>
              </p:nvSpPr>
              <p:spPr>
                <a:xfrm>
                  <a:off x="762000" y="914400"/>
                  <a:ext cx="888763" cy="965675"/>
                </a:xfrm>
                <a:custGeom>
                  <a:avLst/>
                  <a:gdLst>
                    <a:gd name="connsiteX0" fmla="*/ 358924 w 888763"/>
                    <a:gd name="connsiteY0" fmla="*/ 0 h 965675"/>
                    <a:gd name="connsiteX1" fmla="*/ 264920 w 888763"/>
                    <a:gd name="connsiteY1" fmla="*/ 17092 h 965675"/>
                    <a:gd name="connsiteX2" fmla="*/ 230737 w 888763"/>
                    <a:gd name="connsiteY2" fmla="*/ 34183 h 965675"/>
                    <a:gd name="connsiteX3" fmla="*/ 205099 w 888763"/>
                    <a:gd name="connsiteY3" fmla="*/ 42729 h 965675"/>
                    <a:gd name="connsiteX4" fmla="*/ 179462 w 888763"/>
                    <a:gd name="connsiteY4" fmla="*/ 68367 h 965675"/>
                    <a:gd name="connsiteX5" fmla="*/ 153825 w 888763"/>
                    <a:gd name="connsiteY5" fmla="*/ 76912 h 965675"/>
                    <a:gd name="connsiteX6" fmla="*/ 128187 w 888763"/>
                    <a:gd name="connsiteY6" fmla="*/ 94004 h 965675"/>
                    <a:gd name="connsiteX7" fmla="*/ 102550 w 888763"/>
                    <a:gd name="connsiteY7" fmla="*/ 128187 h 965675"/>
                    <a:gd name="connsiteX8" fmla="*/ 59821 w 888763"/>
                    <a:gd name="connsiteY8" fmla="*/ 188008 h 965675"/>
                    <a:gd name="connsiteX9" fmla="*/ 51275 w 888763"/>
                    <a:gd name="connsiteY9" fmla="*/ 222191 h 965675"/>
                    <a:gd name="connsiteX10" fmla="*/ 34183 w 888763"/>
                    <a:gd name="connsiteY10" fmla="*/ 256374 h 965675"/>
                    <a:gd name="connsiteX11" fmla="*/ 17092 w 888763"/>
                    <a:gd name="connsiteY11" fmla="*/ 341832 h 965675"/>
                    <a:gd name="connsiteX12" fmla="*/ 0 w 888763"/>
                    <a:gd name="connsiteY12" fmla="*/ 410198 h 965675"/>
                    <a:gd name="connsiteX13" fmla="*/ 8546 w 888763"/>
                    <a:gd name="connsiteY13" fmla="*/ 649481 h 965675"/>
                    <a:gd name="connsiteX14" fmla="*/ 59821 w 888763"/>
                    <a:gd name="connsiteY14" fmla="*/ 734939 h 965675"/>
                    <a:gd name="connsiteX15" fmla="*/ 94004 w 888763"/>
                    <a:gd name="connsiteY15" fmla="*/ 786213 h 965675"/>
                    <a:gd name="connsiteX16" fmla="*/ 111096 w 888763"/>
                    <a:gd name="connsiteY16" fmla="*/ 811851 h 965675"/>
                    <a:gd name="connsiteX17" fmla="*/ 196554 w 888763"/>
                    <a:gd name="connsiteY17" fmla="*/ 897309 h 965675"/>
                    <a:gd name="connsiteX18" fmla="*/ 247828 w 888763"/>
                    <a:gd name="connsiteY18" fmla="*/ 931492 h 965675"/>
                    <a:gd name="connsiteX19" fmla="*/ 282011 w 888763"/>
                    <a:gd name="connsiteY19" fmla="*/ 957129 h 965675"/>
                    <a:gd name="connsiteX20" fmla="*/ 307649 w 888763"/>
                    <a:gd name="connsiteY20" fmla="*/ 965675 h 965675"/>
                    <a:gd name="connsiteX21" fmla="*/ 572568 w 888763"/>
                    <a:gd name="connsiteY21" fmla="*/ 957129 h 965675"/>
                    <a:gd name="connsiteX22" fmla="*/ 683664 w 888763"/>
                    <a:gd name="connsiteY22" fmla="*/ 914400 h 965675"/>
                    <a:gd name="connsiteX23" fmla="*/ 709301 w 888763"/>
                    <a:gd name="connsiteY23" fmla="*/ 897309 h 965675"/>
                    <a:gd name="connsiteX24" fmla="*/ 734939 w 888763"/>
                    <a:gd name="connsiteY24" fmla="*/ 880217 h 965675"/>
                    <a:gd name="connsiteX25" fmla="*/ 769122 w 888763"/>
                    <a:gd name="connsiteY25" fmla="*/ 828942 h 965675"/>
                    <a:gd name="connsiteX26" fmla="*/ 820397 w 888763"/>
                    <a:gd name="connsiteY26" fmla="*/ 777667 h 965675"/>
                    <a:gd name="connsiteX27" fmla="*/ 828942 w 888763"/>
                    <a:gd name="connsiteY27" fmla="*/ 752030 h 965675"/>
                    <a:gd name="connsiteX28" fmla="*/ 846034 w 888763"/>
                    <a:gd name="connsiteY28" fmla="*/ 726393 h 965675"/>
                    <a:gd name="connsiteX29" fmla="*/ 854580 w 888763"/>
                    <a:gd name="connsiteY29" fmla="*/ 683664 h 965675"/>
                    <a:gd name="connsiteX30" fmla="*/ 871671 w 888763"/>
                    <a:gd name="connsiteY30" fmla="*/ 623843 h 965675"/>
                    <a:gd name="connsiteX31" fmla="*/ 880217 w 888763"/>
                    <a:gd name="connsiteY31" fmla="*/ 529839 h 965675"/>
                    <a:gd name="connsiteX32" fmla="*/ 888763 w 888763"/>
                    <a:gd name="connsiteY32" fmla="*/ 504202 h 965675"/>
                    <a:gd name="connsiteX33" fmla="*/ 880217 w 888763"/>
                    <a:gd name="connsiteY33" fmla="*/ 247828 h 965675"/>
                    <a:gd name="connsiteX34" fmla="*/ 863125 w 888763"/>
                    <a:gd name="connsiteY34" fmla="*/ 196553 h 965675"/>
                    <a:gd name="connsiteX35" fmla="*/ 811851 w 888763"/>
                    <a:gd name="connsiteY35" fmla="*/ 136733 h 965675"/>
                    <a:gd name="connsiteX36" fmla="*/ 777668 w 888763"/>
                    <a:gd name="connsiteY36" fmla="*/ 119641 h 965675"/>
                    <a:gd name="connsiteX37" fmla="*/ 752030 w 888763"/>
                    <a:gd name="connsiteY37" fmla="*/ 102550 h 965675"/>
                    <a:gd name="connsiteX38" fmla="*/ 683664 w 888763"/>
                    <a:gd name="connsiteY38" fmla="*/ 51275 h 965675"/>
                    <a:gd name="connsiteX39" fmla="*/ 658026 w 888763"/>
                    <a:gd name="connsiteY39" fmla="*/ 34183 h 965675"/>
                    <a:gd name="connsiteX40" fmla="*/ 564023 w 888763"/>
                    <a:gd name="connsiteY40" fmla="*/ 25638 h 965675"/>
                    <a:gd name="connsiteX41" fmla="*/ 401653 w 888763"/>
                    <a:gd name="connsiteY41" fmla="*/ 17092 h 965675"/>
                    <a:gd name="connsiteX42" fmla="*/ 358924 w 888763"/>
                    <a:gd name="connsiteY42" fmla="*/ 0 h 965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888763" h="965675">
                      <a:moveTo>
                        <a:pt x="358924" y="0"/>
                      </a:moveTo>
                      <a:cubicBezTo>
                        <a:pt x="336135" y="0"/>
                        <a:pt x="295693" y="8886"/>
                        <a:pt x="264920" y="17092"/>
                      </a:cubicBezTo>
                      <a:cubicBezTo>
                        <a:pt x="252611" y="20374"/>
                        <a:pt x="242446" y="29165"/>
                        <a:pt x="230737" y="34183"/>
                      </a:cubicBezTo>
                      <a:cubicBezTo>
                        <a:pt x="222457" y="37731"/>
                        <a:pt x="213645" y="39880"/>
                        <a:pt x="205099" y="42729"/>
                      </a:cubicBezTo>
                      <a:cubicBezTo>
                        <a:pt x="196553" y="51275"/>
                        <a:pt x="189518" y="61663"/>
                        <a:pt x="179462" y="68367"/>
                      </a:cubicBezTo>
                      <a:cubicBezTo>
                        <a:pt x="171967" y="73364"/>
                        <a:pt x="161882" y="72884"/>
                        <a:pt x="153825" y="76912"/>
                      </a:cubicBezTo>
                      <a:cubicBezTo>
                        <a:pt x="144638" y="81505"/>
                        <a:pt x="136733" y="88307"/>
                        <a:pt x="128187" y="94004"/>
                      </a:cubicBezTo>
                      <a:cubicBezTo>
                        <a:pt x="119641" y="105398"/>
                        <a:pt x="110829" y="116597"/>
                        <a:pt x="102550" y="128187"/>
                      </a:cubicBezTo>
                      <a:cubicBezTo>
                        <a:pt x="40047" y="215690"/>
                        <a:pt x="143638" y="76248"/>
                        <a:pt x="59821" y="188008"/>
                      </a:cubicBezTo>
                      <a:cubicBezTo>
                        <a:pt x="56972" y="199402"/>
                        <a:pt x="55399" y="211194"/>
                        <a:pt x="51275" y="222191"/>
                      </a:cubicBezTo>
                      <a:cubicBezTo>
                        <a:pt x="46802" y="234119"/>
                        <a:pt x="37683" y="244125"/>
                        <a:pt x="34183" y="256374"/>
                      </a:cubicBezTo>
                      <a:cubicBezTo>
                        <a:pt x="26202" y="284306"/>
                        <a:pt x="24138" y="313649"/>
                        <a:pt x="17092" y="341832"/>
                      </a:cubicBezTo>
                      <a:lnTo>
                        <a:pt x="0" y="410198"/>
                      </a:lnTo>
                      <a:cubicBezTo>
                        <a:pt x="2849" y="489959"/>
                        <a:pt x="1096" y="570018"/>
                        <a:pt x="8546" y="649481"/>
                      </a:cubicBezTo>
                      <a:cubicBezTo>
                        <a:pt x="10123" y="666305"/>
                        <a:pt x="58401" y="730680"/>
                        <a:pt x="59821" y="734939"/>
                      </a:cubicBezTo>
                      <a:cubicBezTo>
                        <a:pt x="74840" y="779994"/>
                        <a:pt x="58441" y="743537"/>
                        <a:pt x="94004" y="786213"/>
                      </a:cubicBezTo>
                      <a:cubicBezTo>
                        <a:pt x="100579" y="794103"/>
                        <a:pt x="104129" y="804304"/>
                        <a:pt x="111096" y="811851"/>
                      </a:cubicBezTo>
                      <a:cubicBezTo>
                        <a:pt x="138421" y="841453"/>
                        <a:pt x="168068" y="868823"/>
                        <a:pt x="196554" y="897309"/>
                      </a:cubicBezTo>
                      <a:cubicBezTo>
                        <a:pt x="228561" y="929316"/>
                        <a:pt x="210726" y="919124"/>
                        <a:pt x="247828" y="931492"/>
                      </a:cubicBezTo>
                      <a:cubicBezTo>
                        <a:pt x="259222" y="940038"/>
                        <a:pt x="269645" y="950063"/>
                        <a:pt x="282011" y="957129"/>
                      </a:cubicBezTo>
                      <a:cubicBezTo>
                        <a:pt x="289832" y="961598"/>
                        <a:pt x="298641" y="965675"/>
                        <a:pt x="307649" y="965675"/>
                      </a:cubicBezTo>
                      <a:cubicBezTo>
                        <a:pt x="396001" y="965675"/>
                        <a:pt x="484262" y="959978"/>
                        <a:pt x="572568" y="957129"/>
                      </a:cubicBezTo>
                      <a:cubicBezTo>
                        <a:pt x="652724" y="945678"/>
                        <a:pt x="615629" y="959756"/>
                        <a:pt x="683664" y="914400"/>
                      </a:cubicBezTo>
                      <a:lnTo>
                        <a:pt x="709301" y="897309"/>
                      </a:lnTo>
                      <a:lnTo>
                        <a:pt x="734939" y="880217"/>
                      </a:lnTo>
                      <a:cubicBezTo>
                        <a:pt x="746333" y="863125"/>
                        <a:pt x="754597" y="843467"/>
                        <a:pt x="769122" y="828942"/>
                      </a:cubicBezTo>
                      <a:lnTo>
                        <a:pt x="820397" y="777667"/>
                      </a:lnTo>
                      <a:cubicBezTo>
                        <a:pt x="823245" y="769121"/>
                        <a:pt x="824914" y="760087"/>
                        <a:pt x="828942" y="752030"/>
                      </a:cubicBezTo>
                      <a:cubicBezTo>
                        <a:pt x="833535" y="742844"/>
                        <a:pt x="842428" y="736010"/>
                        <a:pt x="846034" y="726393"/>
                      </a:cubicBezTo>
                      <a:cubicBezTo>
                        <a:pt x="851134" y="712793"/>
                        <a:pt x="851057" y="697755"/>
                        <a:pt x="854580" y="683664"/>
                      </a:cubicBezTo>
                      <a:cubicBezTo>
                        <a:pt x="859610" y="663545"/>
                        <a:pt x="865974" y="643783"/>
                        <a:pt x="871671" y="623843"/>
                      </a:cubicBezTo>
                      <a:cubicBezTo>
                        <a:pt x="874520" y="592508"/>
                        <a:pt x="875767" y="560987"/>
                        <a:pt x="880217" y="529839"/>
                      </a:cubicBezTo>
                      <a:cubicBezTo>
                        <a:pt x="881491" y="520922"/>
                        <a:pt x="888763" y="513210"/>
                        <a:pt x="888763" y="504202"/>
                      </a:cubicBezTo>
                      <a:cubicBezTo>
                        <a:pt x="888763" y="418697"/>
                        <a:pt x="887318" y="333038"/>
                        <a:pt x="880217" y="247828"/>
                      </a:cubicBezTo>
                      <a:cubicBezTo>
                        <a:pt x="878721" y="229874"/>
                        <a:pt x="873935" y="210966"/>
                        <a:pt x="863125" y="196553"/>
                      </a:cubicBezTo>
                      <a:cubicBezTo>
                        <a:pt x="849659" y="178598"/>
                        <a:pt x="831079" y="150467"/>
                        <a:pt x="811851" y="136733"/>
                      </a:cubicBezTo>
                      <a:cubicBezTo>
                        <a:pt x="801485" y="129328"/>
                        <a:pt x="788729" y="125961"/>
                        <a:pt x="777668" y="119641"/>
                      </a:cubicBezTo>
                      <a:cubicBezTo>
                        <a:pt x="768750" y="114545"/>
                        <a:pt x="760576" y="108247"/>
                        <a:pt x="752030" y="102550"/>
                      </a:cubicBezTo>
                      <a:cubicBezTo>
                        <a:pt x="715682" y="29853"/>
                        <a:pt x="762864" y="104075"/>
                        <a:pt x="683664" y="51275"/>
                      </a:cubicBezTo>
                      <a:cubicBezTo>
                        <a:pt x="675118" y="45578"/>
                        <a:pt x="668069" y="36335"/>
                        <a:pt x="658026" y="34183"/>
                      </a:cubicBezTo>
                      <a:cubicBezTo>
                        <a:pt x="627261" y="27591"/>
                        <a:pt x="595417" y="27731"/>
                        <a:pt x="564023" y="25638"/>
                      </a:cubicBezTo>
                      <a:cubicBezTo>
                        <a:pt x="509945" y="22033"/>
                        <a:pt x="455776" y="19941"/>
                        <a:pt x="401653" y="17092"/>
                      </a:cubicBezTo>
                      <a:cubicBezTo>
                        <a:pt x="372193" y="7272"/>
                        <a:pt x="381713" y="0"/>
                        <a:pt x="358924" y="0"/>
                      </a:cubicBezTo>
                      <a:close/>
                    </a:path>
                  </a:pathLst>
                </a:custGeom>
                <a:solidFill>
                  <a:srgbClr val="EEF17F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Freeform 42"/>
                <p:cNvSpPr/>
                <p:nvPr/>
              </p:nvSpPr>
              <p:spPr>
                <a:xfrm>
                  <a:off x="838200" y="1034042"/>
                  <a:ext cx="768408" cy="735650"/>
                </a:xfrm>
                <a:custGeom>
                  <a:avLst/>
                  <a:gdLst>
                    <a:gd name="connsiteX0" fmla="*/ 59820 w 811850"/>
                    <a:gd name="connsiteY0" fmla="*/ 179461 h 794758"/>
                    <a:gd name="connsiteX1" fmla="*/ 111095 w 811850"/>
                    <a:gd name="connsiteY1" fmla="*/ 153824 h 794758"/>
                    <a:gd name="connsiteX2" fmla="*/ 188007 w 811850"/>
                    <a:gd name="connsiteY2" fmla="*/ 102549 h 794758"/>
                    <a:gd name="connsiteX3" fmla="*/ 213645 w 811850"/>
                    <a:gd name="connsiteY3" fmla="*/ 85457 h 794758"/>
                    <a:gd name="connsiteX4" fmla="*/ 239282 w 811850"/>
                    <a:gd name="connsiteY4" fmla="*/ 68366 h 794758"/>
                    <a:gd name="connsiteX5" fmla="*/ 256374 w 811850"/>
                    <a:gd name="connsiteY5" fmla="*/ 42729 h 794758"/>
                    <a:gd name="connsiteX6" fmla="*/ 333286 w 811850"/>
                    <a:gd name="connsiteY6" fmla="*/ 17091 h 794758"/>
                    <a:gd name="connsiteX7" fmla="*/ 358923 w 811850"/>
                    <a:gd name="connsiteY7" fmla="*/ 8545 h 794758"/>
                    <a:gd name="connsiteX8" fmla="*/ 384561 w 811850"/>
                    <a:gd name="connsiteY8" fmla="*/ 0 h 794758"/>
                    <a:gd name="connsiteX9" fmla="*/ 581114 w 811850"/>
                    <a:gd name="connsiteY9" fmla="*/ 8545 h 794758"/>
                    <a:gd name="connsiteX10" fmla="*/ 606751 w 811850"/>
                    <a:gd name="connsiteY10" fmla="*/ 17091 h 794758"/>
                    <a:gd name="connsiteX11" fmla="*/ 632389 w 811850"/>
                    <a:gd name="connsiteY11" fmla="*/ 34183 h 794758"/>
                    <a:gd name="connsiteX12" fmla="*/ 649480 w 811850"/>
                    <a:gd name="connsiteY12" fmla="*/ 59820 h 794758"/>
                    <a:gd name="connsiteX13" fmla="*/ 700755 w 811850"/>
                    <a:gd name="connsiteY13" fmla="*/ 111095 h 794758"/>
                    <a:gd name="connsiteX14" fmla="*/ 717847 w 811850"/>
                    <a:gd name="connsiteY14" fmla="*/ 136732 h 794758"/>
                    <a:gd name="connsiteX15" fmla="*/ 777667 w 811850"/>
                    <a:gd name="connsiteY15" fmla="*/ 188007 h 794758"/>
                    <a:gd name="connsiteX16" fmla="*/ 803305 w 811850"/>
                    <a:gd name="connsiteY16" fmla="*/ 264919 h 794758"/>
                    <a:gd name="connsiteX17" fmla="*/ 811850 w 811850"/>
                    <a:gd name="connsiteY17" fmla="*/ 290557 h 794758"/>
                    <a:gd name="connsiteX18" fmla="*/ 786213 w 811850"/>
                    <a:gd name="connsiteY18" fmla="*/ 367469 h 794758"/>
                    <a:gd name="connsiteX19" fmla="*/ 760576 w 811850"/>
                    <a:gd name="connsiteY19" fmla="*/ 376014 h 794758"/>
                    <a:gd name="connsiteX20" fmla="*/ 743484 w 811850"/>
                    <a:gd name="connsiteY20" fmla="*/ 401652 h 794758"/>
                    <a:gd name="connsiteX21" fmla="*/ 734938 w 811850"/>
                    <a:gd name="connsiteY21" fmla="*/ 427289 h 794758"/>
                    <a:gd name="connsiteX22" fmla="*/ 700755 w 811850"/>
                    <a:gd name="connsiteY22" fmla="*/ 478564 h 794758"/>
                    <a:gd name="connsiteX23" fmla="*/ 692209 w 811850"/>
                    <a:gd name="connsiteY23" fmla="*/ 512747 h 794758"/>
                    <a:gd name="connsiteX24" fmla="*/ 675118 w 811850"/>
                    <a:gd name="connsiteY24" fmla="*/ 564022 h 794758"/>
                    <a:gd name="connsiteX25" fmla="*/ 666572 w 811850"/>
                    <a:gd name="connsiteY25" fmla="*/ 589659 h 794758"/>
                    <a:gd name="connsiteX26" fmla="*/ 640934 w 811850"/>
                    <a:gd name="connsiteY26" fmla="*/ 675117 h 794758"/>
                    <a:gd name="connsiteX27" fmla="*/ 598205 w 811850"/>
                    <a:gd name="connsiteY27" fmla="*/ 726392 h 794758"/>
                    <a:gd name="connsiteX28" fmla="*/ 581114 w 811850"/>
                    <a:gd name="connsiteY28" fmla="*/ 752029 h 794758"/>
                    <a:gd name="connsiteX29" fmla="*/ 529839 w 811850"/>
                    <a:gd name="connsiteY29" fmla="*/ 769121 h 794758"/>
                    <a:gd name="connsiteX30" fmla="*/ 504202 w 811850"/>
                    <a:gd name="connsiteY30" fmla="*/ 777667 h 794758"/>
                    <a:gd name="connsiteX31" fmla="*/ 478564 w 811850"/>
                    <a:gd name="connsiteY31" fmla="*/ 786213 h 794758"/>
                    <a:gd name="connsiteX32" fmla="*/ 452927 w 811850"/>
                    <a:gd name="connsiteY32" fmla="*/ 794758 h 794758"/>
                    <a:gd name="connsiteX33" fmla="*/ 316194 w 811850"/>
                    <a:gd name="connsiteY33" fmla="*/ 786213 h 794758"/>
                    <a:gd name="connsiteX34" fmla="*/ 282011 w 811850"/>
                    <a:gd name="connsiteY34" fmla="*/ 777667 h 794758"/>
                    <a:gd name="connsiteX35" fmla="*/ 213645 w 811850"/>
                    <a:gd name="connsiteY35" fmla="*/ 734938 h 794758"/>
                    <a:gd name="connsiteX36" fmla="*/ 188007 w 811850"/>
                    <a:gd name="connsiteY36" fmla="*/ 709300 h 794758"/>
                    <a:gd name="connsiteX37" fmla="*/ 162370 w 811850"/>
                    <a:gd name="connsiteY37" fmla="*/ 692209 h 794758"/>
                    <a:gd name="connsiteX38" fmla="*/ 119641 w 811850"/>
                    <a:gd name="connsiteY38" fmla="*/ 640934 h 794758"/>
                    <a:gd name="connsiteX39" fmla="*/ 94004 w 811850"/>
                    <a:gd name="connsiteY39" fmla="*/ 589659 h 794758"/>
                    <a:gd name="connsiteX40" fmla="*/ 76912 w 811850"/>
                    <a:gd name="connsiteY40" fmla="*/ 564022 h 794758"/>
                    <a:gd name="connsiteX41" fmla="*/ 68366 w 811850"/>
                    <a:gd name="connsiteY41" fmla="*/ 538385 h 794758"/>
                    <a:gd name="connsiteX42" fmla="*/ 51275 w 811850"/>
                    <a:gd name="connsiteY42" fmla="*/ 504201 h 794758"/>
                    <a:gd name="connsiteX43" fmla="*/ 25637 w 811850"/>
                    <a:gd name="connsiteY43" fmla="*/ 452927 h 794758"/>
                    <a:gd name="connsiteX44" fmla="*/ 0 w 811850"/>
                    <a:gd name="connsiteY44" fmla="*/ 358923 h 794758"/>
                    <a:gd name="connsiteX45" fmla="*/ 8546 w 811850"/>
                    <a:gd name="connsiteY45" fmla="*/ 222190 h 794758"/>
                    <a:gd name="connsiteX46" fmla="*/ 17091 w 811850"/>
                    <a:gd name="connsiteY46" fmla="*/ 196553 h 794758"/>
                    <a:gd name="connsiteX47" fmla="*/ 42729 w 811850"/>
                    <a:gd name="connsiteY47" fmla="*/ 170915 h 794758"/>
                    <a:gd name="connsiteX48" fmla="*/ 59820 w 811850"/>
                    <a:gd name="connsiteY48" fmla="*/ 179461 h 794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811850" h="794758">
                      <a:moveTo>
                        <a:pt x="59820" y="179461"/>
                      </a:moveTo>
                      <a:cubicBezTo>
                        <a:pt x="71214" y="176613"/>
                        <a:pt x="94589" y="163452"/>
                        <a:pt x="111095" y="153824"/>
                      </a:cubicBezTo>
                      <a:cubicBezTo>
                        <a:pt x="111122" y="153808"/>
                        <a:pt x="175175" y="111104"/>
                        <a:pt x="188007" y="102549"/>
                      </a:cubicBezTo>
                      <a:lnTo>
                        <a:pt x="213645" y="85457"/>
                      </a:lnTo>
                      <a:lnTo>
                        <a:pt x="239282" y="68366"/>
                      </a:lnTo>
                      <a:cubicBezTo>
                        <a:pt x="244979" y="59820"/>
                        <a:pt x="247664" y="48173"/>
                        <a:pt x="256374" y="42729"/>
                      </a:cubicBezTo>
                      <a:cubicBezTo>
                        <a:pt x="256377" y="42727"/>
                        <a:pt x="320466" y="21364"/>
                        <a:pt x="333286" y="17091"/>
                      </a:cubicBezTo>
                      <a:lnTo>
                        <a:pt x="358923" y="8545"/>
                      </a:lnTo>
                      <a:lnTo>
                        <a:pt x="384561" y="0"/>
                      </a:lnTo>
                      <a:cubicBezTo>
                        <a:pt x="450079" y="2848"/>
                        <a:pt x="515728" y="3515"/>
                        <a:pt x="581114" y="8545"/>
                      </a:cubicBezTo>
                      <a:cubicBezTo>
                        <a:pt x="590095" y="9236"/>
                        <a:pt x="598694" y="13062"/>
                        <a:pt x="606751" y="17091"/>
                      </a:cubicBezTo>
                      <a:cubicBezTo>
                        <a:pt x="615938" y="21684"/>
                        <a:pt x="623843" y="28486"/>
                        <a:pt x="632389" y="34183"/>
                      </a:cubicBezTo>
                      <a:cubicBezTo>
                        <a:pt x="638086" y="42729"/>
                        <a:pt x="642657" y="52144"/>
                        <a:pt x="649480" y="59820"/>
                      </a:cubicBezTo>
                      <a:cubicBezTo>
                        <a:pt x="665538" y="77886"/>
                        <a:pt x="687347" y="90984"/>
                        <a:pt x="700755" y="111095"/>
                      </a:cubicBezTo>
                      <a:cubicBezTo>
                        <a:pt x="706452" y="119641"/>
                        <a:pt x="711272" y="128842"/>
                        <a:pt x="717847" y="136732"/>
                      </a:cubicBezTo>
                      <a:cubicBezTo>
                        <a:pt x="737688" y="160541"/>
                        <a:pt x="752515" y="169143"/>
                        <a:pt x="777667" y="188007"/>
                      </a:cubicBezTo>
                      <a:lnTo>
                        <a:pt x="803305" y="264919"/>
                      </a:lnTo>
                      <a:lnTo>
                        <a:pt x="811850" y="290557"/>
                      </a:lnTo>
                      <a:cubicBezTo>
                        <a:pt x="807680" y="315578"/>
                        <a:pt x="809322" y="348982"/>
                        <a:pt x="786213" y="367469"/>
                      </a:cubicBezTo>
                      <a:cubicBezTo>
                        <a:pt x="779179" y="373096"/>
                        <a:pt x="769122" y="373166"/>
                        <a:pt x="760576" y="376014"/>
                      </a:cubicBezTo>
                      <a:cubicBezTo>
                        <a:pt x="754879" y="384560"/>
                        <a:pt x="748077" y="392465"/>
                        <a:pt x="743484" y="401652"/>
                      </a:cubicBezTo>
                      <a:cubicBezTo>
                        <a:pt x="739455" y="409709"/>
                        <a:pt x="739313" y="419415"/>
                        <a:pt x="734938" y="427289"/>
                      </a:cubicBezTo>
                      <a:cubicBezTo>
                        <a:pt x="724962" y="445246"/>
                        <a:pt x="700755" y="478564"/>
                        <a:pt x="700755" y="478564"/>
                      </a:cubicBezTo>
                      <a:cubicBezTo>
                        <a:pt x="697906" y="489958"/>
                        <a:pt x="695584" y="501497"/>
                        <a:pt x="692209" y="512747"/>
                      </a:cubicBezTo>
                      <a:cubicBezTo>
                        <a:pt x="687032" y="530003"/>
                        <a:pt x="680815" y="546930"/>
                        <a:pt x="675118" y="564022"/>
                      </a:cubicBezTo>
                      <a:cubicBezTo>
                        <a:pt x="672269" y="572568"/>
                        <a:pt x="668757" y="580920"/>
                        <a:pt x="666572" y="589659"/>
                      </a:cubicBezTo>
                      <a:cubicBezTo>
                        <a:pt x="661794" y="608769"/>
                        <a:pt x="649258" y="662631"/>
                        <a:pt x="640934" y="675117"/>
                      </a:cubicBezTo>
                      <a:cubicBezTo>
                        <a:pt x="598504" y="738766"/>
                        <a:pt x="653034" y="660598"/>
                        <a:pt x="598205" y="726392"/>
                      </a:cubicBezTo>
                      <a:cubicBezTo>
                        <a:pt x="591630" y="734282"/>
                        <a:pt x="589823" y="746586"/>
                        <a:pt x="581114" y="752029"/>
                      </a:cubicBezTo>
                      <a:cubicBezTo>
                        <a:pt x="565836" y="761578"/>
                        <a:pt x="546931" y="763424"/>
                        <a:pt x="529839" y="769121"/>
                      </a:cubicBezTo>
                      <a:lnTo>
                        <a:pt x="504202" y="777667"/>
                      </a:lnTo>
                      <a:lnTo>
                        <a:pt x="478564" y="786213"/>
                      </a:lnTo>
                      <a:lnTo>
                        <a:pt x="452927" y="794758"/>
                      </a:lnTo>
                      <a:cubicBezTo>
                        <a:pt x="407349" y="791910"/>
                        <a:pt x="361634" y="790757"/>
                        <a:pt x="316194" y="786213"/>
                      </a:cubicBezTo>
                      <a:cubicBezTo>
                        <a:pt x="304507" y="785044"/>
                        <a:pt x="292208" y="783494"/>
                        <a:pt x="282011" y="777667"/>
                      </a:cubicBezTo>
                      <a:cubicBezTo>
                        <a:pt x="154331" y="704704"/>
                        <a:pt x="383349" y="802817"/>
                        <a:pt x="213645" y="734938"/>
                      </a:cubicBezTo>
                      <a:cubicBezTo>
                        <a:pt x="205099" y="726392"/>
                        <a:pt x="197292" y="717037"/>
                        <a:pt x="188007" y="709300"/>
                      </a:cubicBezTo>
                      <a:cubicBezTo>
                        <a:pt x="180117" y="702725"/>
                        <a:pt x="168945" y="700099"/>
                        <a:pt x="162370" y="692209"/>
                      </a:cubicBezTo>
                      <a:cubicBezTo>
                        <a:pt x="108156" y="627153"/>
                        <a:pt x="182103" y="682577"/>
                        <a:pt x="119641" y="640934"/>
                      </a:cubicBezTo>
                      <a:cubicBezTo>
                        <a:pt x="70658" y="567463"/>
                        <a:pt x="129384" y="660421"/>
                        <a:pt x="94004" y="589659"/>
                      </a:cubicBezTo>
                      <a:cubicBezTo>
                        <a:pt x="89411" y="580473"/>
                        <a:pt x="81505" y="573208"/>
                        <a:pt x="76912" y="564022"/>
                      </a:cubicBezTo>
                      <a:cubicBezTo>
                        <a:pt x="72883" y="555965"/>
                        <a:pt x="71914" y="546665"/>
                        <a:pt x="68366" y="538385"/>
                      </a:cubicBezTo>
                      <a:cubicBezTo>
                        <a:pt x="63348" y="526676"/>
                        <a:pt x="56293" y="515910"/>
                        <a:pt x="51275" y="504201"/>
                      </a:cubicBezTo>
                      <a:cubicBezTo>
                        <a:pt x="30049" y="454674"/>
                        <a:pt x="58480" y="502189"/>
                        <a:pt x="25637" y="452927"/>
                      </a:cubicBezTo>
                      <a:cubicBezTo>
                        <a:pt x="3953" y="387872"/>
                        <a:pt x="12079" y="419318"/>
                        <a:pt x="0" y="358923"/>
                      </a:cubicBezTo>
                      <a:cubicBezTo>
                        <a:pt x="2849" y="313345"/>
                        <a:pt x="3766" y="267606"/>
                        <a:pt x="8546" y="222190"/>
                      </a:cubicBezTo>
                      <a:cubicBezTo>
                        <a:pt x="9489" y="213232"/>
                        <a:pt x="12094" y="204048"/>
                        <a:pt x="17091" y="196553"/>
                      </a:cubicBezTo>
                      <a:cubicBezTo>
                        <a:pt x="23795" y="186497"/>
                        <a:pt x="31919" y="176320"/>
                        <a:pt x="42729" y="170915"/>
                      </a:cubicBezTo>
                      <a:cubicBezTo>
                        <a:pt x="50372" y="167093"/>
                        <a:pt x="48426" y="182309"/>
                        <a:pt x="59820" y="179461"/>
                      </a:cubicBezTo>
                      <a:close/>
                    </a:path>
                  </a:pathLst>
                </a:custGeom>
                <a:solidFill>
                  <a:srgbClr val="F5FE9C">
                    <a:alpha val="56863"/>
                  </a:srgb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 rot="10800000" flipV="1">
                  <a:off x="1484889" y="1524000"/>
                  <a:ext cx="121717" cy="914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2372999" y="1887092"/>
                <a:ext cx="446401" cy="321267"/>
                <a:chOff x="762000" y="914400"/>
                <a:chExt cx="888763" cy="965675"/>
              </a:xfrm>
            </p:grpSpPr>
            <p:sp>
              <p:nvSpPr>
                <p:cNvPr id="39" name="Freeform 38"/>
                <p:cNvSpPr/>
                <p:nvPr/>
              </p:nvSpPr>
              <p:spPr>
                <a:xfrm>
                  <a:off x="762000" y="914400"/>
                  <a:ext cx="888763" cy="965675"/>
                </a:xfrm>
                <a:custGeom>
                  <a:avLst/>
                  <a:gdLst>
                    <a:gd name="connsiteX0" fmla="*/ 358924 w 888763"/>
                    <a:gd name="connsiteY0" fmla="*/ 0 h 965675"/>
                    <a:gd name="connsiteX1" fmla="*/ 264920 w 888763"/>
                    <a:gd name="connsiteY1" fmla="*/ 17092 h 965675"/>
                    <a:gd name="connsiteX2" fmla="*/ 230737 w 888763"/>
                    <a:gd name="connsiteY2" fmla="*/ 34183 h 965675"/>
                    <a:gd name="connsiteX3" fmla="*/ 205099 w 888763"/>
                    <a:gd name="connsiteY3" fmla="*/ 42729 h 965675"/>
                    <a:gd name="connsiteX4" fmla="*/ 179462 w 888763"/>
                    <a:gd name="connsiteY4" fmla="*/ 68367 h 965675"/>
                    <a:gd name="connsiteX5" fmla="*/ 153825 w 888763"/>
                    <a:gd name="connsiteY5" fmla="*/ 76912 h 965675"/>
                    <a:gd name="connsiteX6" fmla="*/ 128187 w 888763"/>
                    <a:gd name="connsiteY6" fmla="*/ 94004 h 965675"/>
                    <a:gd name="connsiteX7" fmla="*/ 102550 w 888763"/>
                    <a:gd name="connsiteY7" fmla="*/ 128187 h 965675"/>
                    <a:gd name="connsiteX8" fmla="*/ 59821 w 888763"/>
                    <a:gd name="connsiteY8" fmla="*/ 188008 h 965675"/>
                    <a:gd name="connsiteX9" fmla="*/ 51275 w 888763"/>
                    <a:gd name="connsiteY9" fmla="*/ 222191 h 965675"/>
                    <a:gd name="connsiteX10" fmla="*/ 34183 w 888763"/>
                    <a:gd name="connsiteY10" fmla="*/ 256374 h 965675"/>
                    <a:gd name="connsiteX11" fmla="*/ 17092 w 888763"/>
                    <a:gd name="connsiteY11" fmla="*/ 341832 h 965675"/>
                    <a:gd name="connsiteX12" fmla="*/ 0 w 888763"/>
                    <a:gd name="connsiteY12" fmla="*/ 410198 h 965675"/>
                    <a:gd name="connsiteX13" fmla="*/ 8546 w 888763"/>
                    <a:gd name="connsiteY13" fmla="*/ 649481 h 965675"/>
                    <a:gd name="connsiteX14" fmla="*/ 59821 w 888763"/>
                    <a:gd name="connsiteY14" fmla="*/ 734939 h 965675"/>
                    <a:gd name="connsiteX15" fmla="*/ 94004 w 888763"/>
                    <a:gd name="connsiteY15" fmla="*/ 786213 h 965675"/>
                    <a:gd name="connsiteX16" fmla="*/ 111096 w 888763"/>
                    <a:gd name="connsiteY16" fmla="*/ 811851 h 965675"/>
                    <a:gd name="connsiteX17" fmla="*/ 196554 w 888763"/>
                    <a:gd name="connsiteY17" fmla="*/ 897309 h 965675"/>
                    <a:gd name="connsiteX18" fmla="*/ 247828 w 888763"/>
                    <a:gd name="connsiteY18" fmla="*/ 931492 h 965675"/>
                    <a:gd name="connsiteX19" fmla="*/ 282011 w 888763"/>
                    <a:gd name="connsiteY19" fmla="*/ 957129 h 965675"/>
                    <a:gd name="connsiteX20" fmla="*/ 307649 w 888763"/>
                    <a:gd name="connsiteY20" fmla="*/ 965675 h 965675"/>
                    <a:gd name="connsiteX21" fmla="*/ 572568 w 888763"/>
                    <a:gd name="connsiteY21" fmla="*/ 957129 h 965675"/>
                    <a:gd name="connsiteX22" fmla="*/ 683664 w 888763"/>
                    <a:gd name="connsiteY22" fmla="*/ 914400 h 965675"/>
                    <a:gd name="connsiteX23" fmla="*/ 709301 w 888763"/>
                    <a:gd name="connsiteY23" fmla="*/ 897309 h 965675"/>
                    <a:gd name="connsiteX24" fmla="*/ 734939 w 888763"/>
                    <a:gd name="connsiteY24" fmla="*/ 880217 h 965675"/>
                    <a:gd name="connsiteX25" fmla="*/ 769122 w 888763"/>
                    <a:gd name="connsiteY25" fmla="*/ 828942 h 965675"/>
                    <a:gd name="connsiteX26" fmla="*/ 820397 w 888763"/>
                    <a:gd name="connsiteY26" fmla="*/ 777667 h 965675"/>
                    <a:gd name="connsiteX27" fmla="*/ 828942 w 888763"/>
                    <a:gd name="connsiteY27" fmla="*/ 752030 h 965675"/>
                    <a:gd name="connsiteX28" fmla="*/ 846034 w 888763"/>
                    <a:gd name="connsiteY28" fmla="*/ 726393 h 965675"/>
                    <a:gd name="connsiteX29" fmla="*/ 854580 w 888763"/>
                    <a:gd name="connsiteY29" fmla="*/ 683664 h 965675"/>
                    <a:gd name="connsiteX30" fmla="*/ 871671 w 888763"/>
                    <a:gd name="connsiteY30" fmla="*/ 623843 h 965675"/>
                    <a:gd name="connsiteX31" fmla="*/ 880217 w 888763"/>
                    <a:gd name="connsiteY31" fmla="*/ 529839 h 965675"/>
                    <a:gd name="connsiteX32" fmla="*/ 888763 w 888763"/>
                    <a:gd name="connsiteY32" fmla="*/ 504202 h 965675"/>
                    <a:gd name="connsiteX33" fmla="*/ 880217 w 888763"/>
                    <a:gd name="connsiteY33" fmla="*/ 247828 h 965675"/>
                    <a:gd name="connsiteX34" fmla="*/ 863125 w 888763"/>
                    <a:gd name="connsiteY34" fmla="*/ 196553 h 965675"/>
                    <a:gd name="connsiteX35" fmla="*/ 811851 w 888763"/>
                    <a:gd name="connsiteY35" fmla="*/ 136733 h 965675"/>
                    <a:gd name="connsiteX36" fmla="*/ 777668 w 888763"/>
                    <a:gd name="connsiteY36" fmla="*/ 119641 h 965675"/>
                    <a:gd name="connsiteX37" fmla="*/ 752030 w 888763"/>
                    <a:gd name="connsiteY37" fmla="*/ 102550 h 965675"/>
                    <a:gd name="connsiteX38" fmla="*/ 683664 w 888763"/>
                    <a:gd name="connsiteY38" fmla="*/ 51275 h 965675"/>
                    <a:gd name="connsiteX39" fmla="*/ 658026 w 888763"/>
                    <a:gd name="connsiteY39" fmla="*/ 34183 h 965675"/>
                    <a:gd name="connsiteX40" fmla="*/ 564023 w 888763"/>
                    <a:gd name="connsiteY40" fmla="*/ 25638 h 965675"/>
                    <a:gd name="connsiteX41" fmla="*/ 401653 w 888763"/>
                    <a:gd name="connsiteY41" fmla="*/ 17092 h 965675"/>
                    <a:gd name="connsiteX42" fmla="*/ 358924 w 888763"/>
                    <a:gd name="connsiteY42" fmla="*/ 0 h 965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888763" h="965675">
                      <a:moveTo>
                        <a:pt x="358924" y="0"/>
                      </a:moveTo>
                      <a:cubicBezTo>
                        <a:pt x="336135" y="0"/>
                        <a:pt x="295693" y="8886"/>
                        <a:pt x="264920" y="17092"/>
                      </a:cubicBezTo>
                      <a:cubicBezTo>
                        <a:pt x="252611" y="20374"/>
                        <a:pt x="242446" y="29165"/>
                        <a:pt x="230737" y="34183"/>
                      </a:cubicBezTo>
                      <a:cubicBezTo>
                        <a:pt x="222457" y="37731"/>
                        <a:pt x="213645" y="39880"/>
                        <a:pt x="205099" y="42729"/>
                      </a:cubicBezTo>
                      <a:cubicBezTo>
                        <a:pt x="196553" y="51275"/>
                        <a:pt x="189518" y="61663"/>
                        <a:pt x="179462" y="68367"/>
                      </a:cubicBezTo>
                      <a:cubicBezTo>
                        <a:pt x="171967" y="73364"/>
                        <a:pt x="161882" y="72884"/>
                        <a:pt x="153825" y="76912"/>
                      </a:cubicBezTo>
                      <a:cubicBezTo>
                        <a:pt x="144638" y="81505"/>
                        <a:pt x="136733" y="88307"/>
                        <a:pt x="128187" y="94004"/>
                      </a:cubicBezTo>
                      <a:cubicBezTo>
                        <a:pt x="119641" y="105398"/>
                        <a:pt x="110829" y="116597"/>
                        <a:pt x="102550" y="128187"/>
                      </a:cubicBezTo>
                      <a:cubicBezTo>
                        <a:pt x="40047" y="215690"/>
                        <a:pt x="143638" y="76248"/>
                        <a:pt x="59821" y="188008"/>
                      </a:cubicBezTo>
                      <a:cubicBezTo>
                        <a:pt x="56972" y="199402"/>
                        <a:pt x="55399" y="211194"/>
                        <a:pt x="51275" y="222191"/>
                      </a:cubicBezTo>
                      <a:cubicBezTo>
                        <a:pt x="46802" y="234119"/>
                        <a:pt x="37683" y="244125"/>
                        <a:pt x="34183" y="256374"/>
                      </a:cubicBezTo>
                      <a:cubicBezTo>
                        <a:pt x="26202" y="284306"/>
                        <a:pt x="24138" y="313649"/>
                        <a:pt x="17092" y="341832"/>
                      </a:cubicBezTo>
                      <a:lnTo>
                        <a:pt x="0" y="410198"/>
                      </a:lnTo>
                      <a:cubicBezTo>
                        <a:pt x="2849" y="489959"/>
                        <a:pt x="1096" y="570018"/>
                        <a:pt x="8546" y="649481"/>
                      </a:cubicBezTo>
                      <a:cubicBezTo>
                        <a:pt x="10123" y="666305"/>
                        <a:pt x="58401" y="730680"/>
                        <a:pt x="59821" y="734939"/>
                      </a:cubicBezTo>
                      <a:cubicBezTo>
                        <a:pt x="74840" y="779994"/>
                        <a:pt x="58441" y="743537"/>
                        <a:pt x="94004" y="786213"/>
                      </a:cubicBezTo>
                      <a:cubicBezTo>
                        <a:pt x="100579" y="794103"/>
                        <a:pt x="104129" y="804304"/>
                        <a:pt x="111096" y="811851"/>
                      </a:cubicBezTo>
                      <a:cubicBezTo>
                        <a:pt x="138421" y="841453"/>
                        <a:pt x="168068" y="868823"/>
                        <a:pt x="196554" y="897309"/>
                      </a:cubicBezTo>
                      <a:cubicBezTo>
                        <a:pt x="228561" y="929316"/>
                        <a:pt x="210726" y="919124"/>
                        <a:pt x="247828" y="931492"/>
                      </a:cubicBezTo>
                      <a:cubicBezTo>
                        <a:pt x="259222" y="940038"/>
                        <a:pt x="269645" y="950063"/>
                        <a:pt x="282011" y="957129"/>
                      </a:cubicBezTo>
                      <a:cubicBezTo>
                        <a:pt x="289832" y="961598"/>
                        <a:pt x="298641" y="965675"/>
                        <a:pt x="307649" y="965675"/>
                      </a:cubicBezTo>
                      <a:cubicBezTo>
                        <a:pt x="396001" y="965675"/>
                        <a:pt x="484262" y="959978"/>
                        <a:pt x="572568" y="957129"/>
                      </a:cubicBezTo>
                      <a:cubicBezTo>
                        <a:pt x="652724" y="945678"/>
                        <a:pt x="615629" y="959756"/>
                        <a:pt x="683664" y="914400"/>
                      </a:cubicBezTo>
                      <a:lnTo>
                        <a:pt x="709301" y="897309"/>
                      </a:lnTo>
                      <a:lnTo>
                        <a:pt x="734939" y="880217"/>
                      </a:lnTo>
                      <a:cubicBezTo>
                        <a:pt x="746333" y="863125"/>
                        <a:pt x="754597" y="843467"/>
                        <a:pt x="769122" y="828942"/>
                      </a:cubicBezTo>
                      <a:lnTo>
                        <a:pt x="820397" y="777667"/>
                      </a:lnTo>
                      <a:cubicBezTo>
                        <a:pt x="823245" y="769121"/>
                        <a:pt x="824914" y="760087"/>
                        <a:pt x="828942" y="752030"/>
                      </a:cubicBezTo>
                      <a:cubicBezTo>
                        <a:pt x="833535" y="742844"/>
                        <a:pt x="842428" y="736010"/>
                        <a:pt x="846034" y="726393"/>
                      </a:cubicBezTo>
                      <a:cubicBezTo>
                        <a:pt x="851134" y="712793"/>
                        <a:pt x="851057" y="697755"/>
                        <a:pt x="854580" y="683664"/>
                      </a:cubicBezTo>
                      <a:cubicBezTo>
                        <a:pt x="859610" y="663545"/>
                        <a:pt x="865974" y="643783"/>
                        <a:pt x="871671" y="623843"/>
                      </a:cubicBezTo>
                      <a:cubicBezTo>
                        <a:pt x="874520" y="592508"/>
                        <a:pt x="875767" y="560987"/>
                        <a:pt x="880217" y="529839"/>
                      </a:cubicBezTo>
                      <a:cubicBezTo>
                        <a:pt x="881491" y="520922"/>
                        <a:pt x="888763" y="513210"/>
                        <a:pt x="888763" y="504202"/>
                      </a:cubicBezTo>
                      <a:cubicBezTo>
                        <a:pt x="888763" y="418697"/>
                        <a:pt x="887318" y="333038"/>
                        <a:pt x="880217" y="247828"/>
                      </a:cubicBezTo>
                      <a:cubicBezTo>
                        <a:pt x="878721" y="229874"/>
                        <a:pt x="873935" y="210966"/>
                        <a:pt x="863125" y="196553"/>
                      </a:cubicBezTo>
                      <a:cubicBezTo>
                        <a:pt x="849659" y="178598"/>
                        <a:pt x="831079" y="150467"/>
                        <a:pt x="811851" y="136733"/>
                      </a:cubicBezTo>
                      <a:cubicBezTo>
                        <a:pt x="801485" y="129328"/>
                        <a:pt x="788729" y="125961"/>
                        <a:pt x="777668" y="119641"/>
                      </a:cubicBezTo>
                      <a:cubicBezTo>
                        <a:pt x="768750" y="114545"/>
                        <a:pt x="760576" y="108247"/>
                        <a:pt x="752030" y="102550"/>
                      </a:cubicBezTo>
                      <a:cubicBezTo>
                        <a:pt x="715682" y="29853"/>
                        <a:pt x="762864" y="104075"/>
                        <a:pt x="683664" y="51275"/>
                      </a:cubicBezTo>
                      <a:cubicBezTo>
                        <a:pt x="675118" y="45578"/>
                        <a:pt x="668069" y="36335"/>
                        <a:pt x="658026" y="34183"/>
                      </a:cubicBezTo>
                      <a:cubicBezTo>
                        <a:pt x="627261" y="27591"/>
                        <a:pt x="595417" y="27731"/>
                        <a:pt x="564023" y="25638"/>
                      </a:cubicBezTo>
                      <a:cubicBezTo>
                        <a:pt x="509945" y="22033"/>
                        <a:pt x="455776" y="19941"/>
                        <a:pt x="401653" y="17092"/>
                      </a:cubicBezTo>
                      <a:cubicBezTo>
                        <a:pt x="372193" y="7272"/>
                        <a:pt x="381713" y="0"/>
                        <a:pt x="358924" y="0"/>
                      </a:cubicBezTo>
                      <a:close/>
                    </a:path>
                  </a:pathLst>
                </a:custGeom>
                <a:solidFill>
                  <a:srgbClr val="EEF17F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reeform 39"/>
                <p:cNvSpPr/>
                <p:nvPr/>
              </p:nvSpPr>
              <p:spPr>
                <a:xfrm>
                  <a:off x="838200" y="1034042"/>
                  <a:ext cx="768408" cy="735650"/>
                </a:xfrm>
                <a:custGeom>
                  <a:avLst/>
                  <a:gdLst>
                    <a:gd name="connsiteX0" fmla="*/ 59820 w 811850"/>
                    <a:gd name="connsiteY0" fmla="*/ 179461 h 794758"/>
                    <a:gd name="connsiteX1" fmla="*/ 111095 w 811850"/>
                    <a:gd name="connsiteY1" fmla="*/ 153824 h 794758"/>
                    <a:gd name="connsiteX2" fmla="*/ 188007 w 811850"/>
                    <a:gd name="connsiteY2" fmla="*/ 102549 h 794758"/>
                    <a:gd name="connsiteX3" fmla="*/ 213645 w 811850"/>
                    <a:gd name="connsiteY3" fmla="*/ 85457 h 794758"/>
                    <a:gd name="connsiteX4" fmla="*/ 239282 w 811850"/>
                    <a:gd name="connsiteY4" fmla="*/ 68366 h 794758"/>
                    <a:gd name="connsiteX5" fmla="*/ 256374 w 811850"/>
                    <a:gd name="connsiteY5" fmla="*/ 42729 h 794758"/>
                    <a:gd name="connsiteX6" fmla="*/ 333286 w 811850"/>
                    <a:gd name="connsiteY6" fmla="*/ 17091 h 794758"/>
                    <a:gd name="connsiteX7" fmla="*/ 358923 w 811850"/>
                    <a:gd name="connsiteY7" fmla="*/ 8545 h 794758"/>
                    <a:gd name="connsiteX8" fmla="*/ 384561 w 811850"/>
                    <a:gd name="connsiteY8" fmla="*/ 0 h 794758"/>
                    <a:gd name="connsiteX9" fmla="*/ 581114 w 811850"/>
                    <a:gd name="connsiteY9" fmla="*/ 8545 h 794758"/>
                    <a:gd name="connsiteX10" fmla="*/ 606751 w 811850"/>
                    <a:gd name="connsiteY10" fmla="*/ 17091 h 794758"/>
                    <a:gd name="connsiteX11" fmla="*/ 632389 w 811850"/>
                    <a:gd name="connsiteY11" fmla="*/ 34183 h 794758"/>
                    <a:gd name="connsiteX12" fmla="*/ 649480 w 811850"/>
                    <a:gd name="connsiteY12" fmla="*/ 59820 h 794758"/>
                    <a:gd name="connsiteX13" fmla="*/ 700755 w 811850"/>
                    <a:gd name="connsiteY13" fmla="*/ 111095 h 794758"/>
                    <a:gd name="connsiteX14" fmla="*/ 717847 w 811850"/>
                    <a:gd name="connsiteY14" fmla="*/ 136732 h 794758"/>
                    <a:gd name="connsiteX15" fmla="*/ 777667 w 811850"/>
                    <a:gd name="connsiteY15" fmla="*/ 188007 h 794758"/>
                    <a:gd name="connsiteX16" fmla="*/ 803305 w 811850"/>
                    <a:gd name="connsiteY16" fmla="*/ 264919 h 794758"/>
                    <a:gd name="connsiteX17" fmla="*/ 811850 w 811850"/>
                    <a:gd name="connsiteY17" fmla="*/ 290557 h 794758"/>
                    <a:gd name="connsiteX18" fmla="*/ 786213 w 811850"/>
                    <a:gd name="connsiteY18" fmla="*/ 367469 h 794758"/>
                    <a:gd name="connsiteX19" fmla="*/ 760576 w 811850"/>
                    <a:gd name="connsiteY19" fmla="*/ 376014 h 794758"/>
                    <a:gd name="connsiteX20" fmla="*/ 743484 w 811850"/>
                    <a:gd name="connsiteY20" fmla="*/ 401652 h 794758"/>
                    <a:gd name="connsiteX21" fmla="*/ 734938 w 811850"/>
                    <a:gd name="connsiteY21" fmla="*/ 427289 h 794758"/>
                    <a:gd name="connsiteX22" fmla="*/ 700755 w 811850"/>
                    <a:gd name="connsiteY22" fmla="*/ 478564 h 794758"/>
                    <a:gd name="connsiteX23" fmla="*/ 692209 w 811850"/>
                    <a:gd name="connsiteY23" fmla="*/ 512747 h 794758"/>
                    <a:gd name="connsiteX24" fmla="*/ 675118 w 811850"/>
                    <a:gd name="connsiteY24" fmla="*/ 564022 h 794758"/>
                    <a:gd name="connsiteX25" fmla="*/ 666572 w 811850"/>
                    <a:gd name="connsiteY25" fmla="*/ 589659 h 794758"/>
                    <a:gd name="connsiteX26" fmla="*/ 640934 w 811850"/>
                    <a:gd name="connsiteY26" fmla="*/ 675117 h 794758"/>
                    <a:gd name="connsiteX27" fmla="*/ 598205 w 811850"/>
                    <a:gd name="connsiteY27" fmla="*/ 726392 h 794758"/>
                    <a:gd name="connsiteX28" fmla="*/ 581114 w 811850"/>
                    <a:gd name="connsiteY28" fmla="*/ 752029 h 794758"/>
                    <a:gd name="connsiteX29" fmla="*/ 529839 w 811850"/>
                    <a:gd name="connsiteY29" fmla="*/ 769121 h 794758"/>
                    <a:gd name="connsiteX30" fmla="*/ 504202 w 811850"/>
                    <a:gd name="connsiteY30" fmla="*/ 777667 h 794758"/>
                    <a:gd name="connsiteX31" fmla="*/ 478564 w 811850"/>
                    <a:gd name="connsiteY31" fmla="*/ 786213 h 794758"/>
                    <a:gd name="connsiteX32" fmla="*/ 452927 w 811850"/>
                    <a:gd name="connsiteY32" fmla="*/ 794758 h 794758"/>
                    <a:gd name="connsiteX33" fmla="*/ 316194 w 811850"/>
                    <a:gd name="connsiteY33" fmla="*/ 786213 h 794758"/>
                    <a:gd name="connsiteX34" fmla="*/ 282011 w 811850"/>
                    <a:gd name="connsiteY34" fmla="*/ 777667 h 794758"/>
                    <a:gd name="connsiteX35" fmla="*/ 213645 w 811850"/>
                    <a:gd name="connsiteY35" fmla="*/ 734938 h 794758"/>
                    <a:gd name="connsiteX36" fmla="*/ 188007 w 811850"/>
                    <a:gd name="connsiteY36" fmla="*/ 709300 h 794758"/>
                    <a:gd name="connsiteX37" fmla="*/ 162370 w 811850"/>
                    <a:gd name="connsiteY37" fmla="*/ 692209 h 794758"/>
                    <a:gd name="connsiteX38" fmla="*/ 119641 w 811850"/>
                    <a:gd name="connsiteY38" fmla="*/ 640934 h 794758"/>
                    <a:gd name="connsiteX39" fmla="*/ 94004 w 811850"/>
                    <a:gd name="connsiteY39" fmla="*/ 589659 h 794758"/>
                    <a:gd name="connsiteX40" fmla="*/ 76912 w 811850"/>
                    <a:gd name="connsiteY40" fmla="*/ 564022 h 794758"/>
                    <a:gd name="connsiteX41" fmla="*/ 68366 w 811850"/>
                    <a:gd name="connsiteY41" fmla="*/ 538385 h 794758"/>
                    <a:gd name="connsiteX42" fmla="*/ 51275 w 811850"/>
                    <a:gd name="connsiteY42" fmla="*/ 504201 h 794758"/>
                    <a:gd name="connsiteX43" fmla="*/ 25637 w 811850"/>
                    <a:gd name="connsiteY43" fmla="*/ 452927 h 794758"/>
                    <a:gd name="connsiteX44" fmla="*/ 0 w 811850"/>
                    <a:gd name="connsiteY44" fmla="*/ 358923 h 794758"/>
                    <a:gd name="connsiteX45" fmla="*/ 8546 w 811850"/>
                    <a:gd name="connsiteY45" fmla="*/ 222190 h 794758"/>
                    <a:gd name="connsiteX46" fmla="*/ 17091 w 811850"/>
                    <a:gd name="connsiteY46" fmla="*/ 196553 h 794758"/>
                    <a:gd name="connsiteX47" fmla="*/ 42729 w 811850"/>
                    <a:gd name="connsiteY47" fmla="*/ 170915 h 794758"/>
                    <a:gd name="connsiteX48" fmla="*/ 59820 w 811850"/>
                    <a:gd name="connsiteY48" fmla="*/ 179461 h 7947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811850" h="794758">
                      <a:moveTo>
                        <a:pt x="59820" y="179461"/>
                      </a:moveTo>
                      <a:cubicBezTo>
                        <a:pt x="71214" y="176613"/>
                        <a:pt x="94589" y="163452"/>
                        <a:pt x="111095" y="153824"/>
                      </a:cubicBezTo>
                      <a:cubicBezTo>
                        <a:pt x="111122" y="153808"/>
                        <a:pt x="175175" y="111104"/>
                        <a:pt x="188007" y="102549"/>
                      </a:cubicBezTo>
                      <a:lnTo>
                        <a:pt x="213645" y="85457"/>
                      </a:lnTo>
                      <a:lnTo>
                        <a:pt x="239282" y="68366"/>
                      </a:lnTo>
                      <a:cubicBezTo>
                        <a:pt x="244979" y="59820"/>
                        <a:pt x="247664" y="48173"/>
                        <a:pt x="256374" y="42729"/>
                      </a:cubicBezTo>
                      <a:cubicBezTo>
                        <a:pt x="256377" y="42727"/>
                        <a:pt x="320466" y="21364"/>
                        <a:pt x="333286" y="17091"/>
                      </a:cubicBezTo>
                      <a:lnTo>
                        <a:pt x="358923" y="8545"/>
                      </a:lnTo>
                      <a:lnTo>
                        <a:pt x="384561" y="0"/>
                      </a:lnTo>
                      <a:cubicBezTo>
                        <a:pt x="450079" y="2848"/>
                        <a:pt x="515728" y="3515"/>
                        <a:pt x="581114" y="8545"/>
                      </a:cubicBezTo>
                      <a:cubicBezTo>
                        <a:pt x="590095" y="9236"/>
                        <a:pt x="598694" y="13062"/>
                        <a:pt x="606751" y="17091"/>
                      </a:cubicBezTo>
                      <a:cubicBezTo>
                        <a:pt x="615938" y="21684"/>
                        <a:pt x="623843" y="28486"/>
                        <a:pt x="632389" y="34183"/>
                      </a:cubicBezTo>
                      <a:cubicBezTo>
                        <a:pt x="638086" y="42729"/>
                        <a:pt x="642657" y="52144"/>
                        <a:pt x="649480" y="59820"/>
                      </a:cubicBezTo>
                      <a:cubicBezTo>
                        <a:pt x="665538" y="77886"/>
                        <a:pt x="687347" y="90984"/>
                        <a:pt x="700755" y="111095"/>
                      </a:cubicBezTo>
                      <a:cubicBezTo>
                        <a:pt x="706452" y="119641"/>
                        <a:pt x="711272" y="128842"/>
                        <a:pt x="717847" y="136732"/>
                      </a:cubicBezTo>
                      <a:cubicBezTo>
                        <a:pt x="737688" y="160541"/>
                        <a:pt x="752515" y="169143"/>
                        <a:pt x="777667" y="188007"/>
                      </a:cubicBezTo>
                      <a:lnTo>
                        <a:pt x="803305" y="264919"/>
                      </a:lnTo>
                      <a:lnTo>
                        <a:pt x="811850" y="290557"/>
                      </a:lnTo>
                      <a:cubicBezTo>
                        <a:pt x="807680" y="315578"/>
                        <a:pt x="809322" y="348982"/>
                        <a:pt x="786213" y="367469"/>
                      </a:cubicBezTo>
                      <a:cubicBezTo>
                        <a:pt x="779179" y="373096"/>
                        <a:pt x="769122" y="373166"/>
                        <a:pt x="760576" y="376014"/>
                      </a:cubicBezTo>
                      <a:cubicBezTo>
                        <a:pt x="754879" y="384560"/>
                        <a:pt x="748077" y="392465"/>
                        <a:pt x="743484" y="401652"/>
                      </a:cubicBezTo>
                      <a:cubicBezTo>
                        <a:pt x="739455" y="409709"/>
                        <a:pt x="739313" y="419415"/>
                        <a:pt x="734938" y="427289"/>
                      </a:cubicBezTo>
                      <a:cubicBezTo>
                        <a:pt x="724962" y="445246"/>
                        <a:pt x="700755" y="478564"/>
                        <a:pt x="700755" y="478564"/>
                      </a:cubicBezTo>
                      <a:cubicBezTo>
                        <a:pt x="697906" y="489958"/>
                        <a:pt x="695584" y="501497"/>
                        <a:pt x="692209" y="512747"/>
                      </a:cubicBezTo>
                      <a:cubicBezTo>
                        <a:pt x="687032" y="530003"/>
                        <a:pt x="680815" y="546930"/>
                        <a:pt x="675118" y="564022"/>
                      </a:cubicBezTo>
                      <a:cubicBezTo>
                        <a:pt x="672269" y="572568"/>
                        <a:pt x="668757" y="580920"/>
                        <a:pt x="666572" y="589659"/>
                      </a:cubicBezTo>
                      <a:cubicBezTo>
                        <a:pt x="661794" y="608769"/>
                        <a:pt x="649258" y="662631"/>
                        <a:pt x="640934" y="675117"/>
                      </a:cubicBezTo>
                      <a:cubicBezTo>
                        <a:pt x="598504" y="738766"/>
                        <a:pt x="653034" y="660598"/>
                        <a:pt x="598205" y="726392"/>
                      </a:cubicBezTo>
                      <a:cubicBezTo>
                        <a:pt x="591630" y="734282"/>
                        <a:pt x="589823" y="746586"/>
                        <a:pt x="581114" y="752029"/>
                      </a:cubicBezTo>
                      <a:cubicBezTo>
                        <a:pt x="565836" y="761578"/>
                        <a:pt x="546931" y="763424"/>
                        <a:pt x="529839" y="769121"/>
                      </a:cubicBezTo>
                      <a:lnTo>
                        <a:pt x="504202" y="777667"/>
                      </a:lnTo>
                      <a:lnTo>
                        <a:pt x="478564" y="786213"/>
                      </a:lnTo>
                      <a:lnTo>
                        <a:pt x="452927" y="794758"/>
                      </a:lnTo>
                      <a:cubicBezTo>
                        <a:pt x="407349" y="791910"/>
                        <a:pt x="361634" y="790757"/>
                        <a:pt x="316194" y="786213"/>
                      </a:cubicBezTo>
                      <a:cubicBezTo>
                        <a:pt x="304507" y="785044"/>
                        <a:pt x="292208" y="783494"/>
                        <a:pt x="282011" y="777667"/>
                      </a:cubicBezTo>
                      <a:cubicBezTo>
                        <a:pt x="154331" y="704704"/>
                        <a:pt x="383349" y="802817"/>
                        <a:pt x="213645" y="734938"/>
                      </a:cubicBezTo>
                      <a:cubicBezTo>
                        <a:pt x="205099" y="726392"/>
                        <a:pt x="197292" y="717037"/>
                        <a:pt x="188007" y="709300"/>
                      </a:cubicBezTo>
                      <a:cubicBezTo>
                        <a:pt x="180117" y="702725"/>
                        <a:pt x="168945" y="700099"/>
                        <a:pt x="162370" y="692209"/>
                      </a:cubicBezTo>
                      <a:cubicBezTo>
                        <a:pt x="108156" y="627153"/>
                        <a:pt x="182103" y="682577"/>
                        <a:pt x="119641" y="640934"/>
                      </a:cubicBezTo>
                      <a:cubicBezTo>
                        <a:pt x="70658" y="567463"/>
                        <a:pt x="129384" y="660421"/>
                        <a:pt x="94004" y="589659"/>
                      </a:cubicBezTo>
                      <a:cubicBezTo>
                        <a:pt x="89411" y="580473"/>
                        <a:pt x="81505" y="573208"/>
                        <a:pt x="76912" y="564022"/>
                      </a:cubicBezTo>
                      <a:cubicBezTo>
                        <a:pt x="72883" y="555965"/>
                        <a:pt x="71914" y="546665"/>
                        <a:pt x="68366" y="538385"/>
                      </a:cubicBezTo>
                      <a:cubicBezTo>
                        <a:pt x="63348" y="526676"/>
                        <a:pt x="56293" y="515910"/>
                        <a:pt x="51275" y="504201"/>
                      </a:cubicBezTo>
                      <a:cubicBezTo>
                        <a:pt x="30049" y="454674"/>
                        <a:pt x="58480" y="502189"/>
                        <a:pt x="25637" y="452927"/>
                      </a:cubicBezTo>
                      <a:cubicBezTo>
                        <a:pt x="3953" y="387872"/>
                        <a:pt x="12079" y="419318"/>
                        <a:pt x="0" y="358923"/>
                      </a:cubicBezTo>
                      <a:cubicBezTo>
                        <a:pt x="2849" y="313345"/>
                        <a:pt x="3766" y="267606"/>
                        <a:pt x="8546" y="222190"/>
                      </a:cubicBezTo>
                      <a:cubicBezTo>
                        <a:pt x="9489" y="213232"/>
                        <a:pt x="12094" y="204048"/>
                        <a:pt x="17091" y="196553"/>
                      </a:cubicBezTo>
                      <a:cubicBezTo>
                        <a:pt x="23795" y="186497"/>
                        <a:pt x="31919" y="176320"/>
                        <a:pt x="42729" y="170915"/>
                      </a:cubicBezTo>
                      <a:cubicBezTo>
                        <a:pt x="50372" y="167093"/>
                        <a:pt x="48426" y="182309"/>
                        <a:pt x="59820" y="179461"/>
                      </a:cubicBezTo>
                      <a:close/>
                    </a:path>
                  </a:pathLst>
                </a:custGeom>
                <a:solidFill>
                  <a:srgbClr val="F5FE9C">
                    <a:alpha val="56863"/>
                  </a:srgb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 rot="10800000" flipV="1">
                  <a:off x="1484889" y="1524000"/>
                  <a:ext cx="121717" cy="91437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2" name="TextBox 31"/>
            <p:cNvSpPr txBox="1"/>
            <p:nvPr/>
          </p:nvSpPr>
          <p:spPr>
            <a:xfrm>
              <a:off x="1744480" y="2171636"/>
              <a:ext cx="13858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Adipocytes (Fat)</a:t>
              </a:r>
              <a:endParaRPr lang="en-US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191000" y="4912778"/>
            <a:ext cx="1688862" cy="1524753"/>
            <a:chOff x="1323376" y="3787723"/>
            <a:chExt cx="1688862" cy="1524753"/>
          </a:xfrm>
        </p:grpSpPr>
        <p:grpSp>
          <p:nvGrpSpPr>
            <p:cNvPr id="55" name="Group 54"/>
            <p:cNvGrpSpPr/>
            <p:nvPr/>
          </p:nvGrpSpPr>
          <p:grpSpPr>
            <a:xfrm>
              <a:off x="1371600" y="3787723"/>
              <a:ext cx="1368268" cy="872321"/>
              <a:chOff x="1993975" y="3787723"/>
              <a:chExt cx="1368268" cy="872321"/>
            </a:xfrm>
          </p:grpSpPr>
          <p:grpSp>
            <p:nvGrpSpPr>
              <p:cNvPr id="57" name="Group 56"/>
              <p:cNvGrpSpPr/>
              <p:nvPr/>
            </p:nvGrpSpPr>
            <p:grpSpPr>
              <a:xfrm rot="9963541">
                <a:off x="2508208" y="3932698"/>
                <a:ext cx="463777" cy="636209"/>
                <a:chOff x="2362200" y="3880917"/>
                <a:chExt cx="692377" cy="777667"/>
              </a:xfrm>
            </p:grpSpPr>
            <p:sp>
              <p:nvSpPr>
                <p:cNvPr id="73" name="Freeform 72"/>
                <p:cNvSpPr/>
                <p:nvPr/>
              </p:nvSpPr>
              <p:spPr>
                <a:xfrm>
                  <a:off x="2362200" y="3880917"/>
                  <a:ext cx="692377" cy="777667"/>
                </a:xfrm>
                <a:custGeom>
                  <a:avLst/>
                  <a:gdLst>
                    <a:gd name="connsiteX0" fmla="*/ 51275 w 692377"/>
                    <a:gd name="connsiteY0" fmla="*/ 42729 h 777667"/>
                    <a:gd name="connsiteX1" fmla="*/ 350378 w 692377"/>
                    <a:gd name="connsiteY1" fmla="*/ 25637 h 777667"/>
                    <a:gd name="connsiteX2" fmla="*/ 418744 w 692377"/>
                    <a:gd name="connsiteY2" fmla="*/ 17092 h 777667"/>
                    <a:gd name="connsiteX3" fmla="*/ 461473 w 692377"/>
                    <a:gd name="connsiteY3" fmla="*/ 8546 h 777667"/>
                    <a:gd name="connsiteX4" fmla="*/ 649481 w 692377"/>
                    <a:gd name="connsiteY4" fmla="*/ 0 h 777667"/>
                    <a:gd name="connsiteX5" fmla="*/ 683664 w 692377"/>
                    <a:gd name="connsiteY5" fmla="*/ 8546 h 777667"/>
                    <a:gd name="connsiteX6" fmla="*/ 692210 w 692377"/>
                    <a:gd name="connsiteY6" fmla="*/ 42729 h 777667"/>
                    <a:gd name="connsiteX7" fmla="*/ 675118 w 692377"/>
                    <a:gd name="connsiteY7" fmla="*/ 196553 h 777667"/>
                    <a:gd name="connsiteX8" fmla="*/ 666572 w 692377"/>
                    <a:gd name="connsiteY8" fmla="*/ 230736 h 777667"/>
                    <a:gd name="connsiteX9" fmla="*/ 649481 w 692377"/>
                    <a:gd name="connsiteY9" fmla="*/ 264920 h 777667"/>
                    <a:gd name="connsiteX10" fmla="*/ 615297 w 692377"/>
                    <a:gd name="connsiteY10" fmla="*/ 316194 h 777667"/>
                    <a:gd name="connsiteX11" fmla="*/ 606752 w 692377"/>
                    <a:gd name="connsiteY11" fmla="*/ 367469 h 777667"/>
                    <a:gd name="connsiteX12" fmla="*/ 589660 w 692377"/>
                    <a:gd name="connsiteY12" fmla="*/ 393107 h 777667"/>
                    <a:gd name="connsiteX13" fmla="*/ 572568 w 692377"/>
                    <a:gd name="connsiteY13" fmla="*/ 444381 h 777667"/>
                    <a:gd name="connsiteX14" fmla="*/ 546931 w 692377"/>
                    <a:gd name="connsiteY14" fmla="*/ 521293 h 777667"/>
                    <a:gd name="connsiteX15" fmla="*/ 538385 w 692377"/>
                    <a:gd name="connsiteY15" fmla="*/ 546931 h 777667"/>
                    <a:gd name="connsiteX16" fmla="*/ 478565 w 692377"/>
                    <a:gd name="connsiteY16" fmla="*/ 572568 h 777667"/>
                    <a:gd name="connsiteX17" fmla="*/ 461473 w 692377"/>
                    <a:gd name="connsiteY17" fmla="*/ 598206 h 777667"/>
                    <a:gd name="connsiteX18" fmla="*/ 435836 w 692377"/>
                    <a:gd name="connsiteY18" fmla="*/ 649480 h 777667"/>
                    <a:gd name="connsiteX19" fmla="*/ 410198 w 692377"/>
                    <a:gd name="connsiteY19" fmla="*/ 726392 h 777667"/>
                    <a:gd name="connsiteX20" fmla="*/ 358924 w 692377"/>
                    <a:gd name="connsiteY20" fmla="*/ 760576 h 777667"/>
                    <a:gd name="connsiteX21" fmla="*/ 333286 w 692377"/>
                    <a:gd name="connsiteY21" fmla="*/ 777667 h 777667"/>
                    <a:gd name="connsiteX22" fmla="*/ 247828 w 692377"/>
                    <a:gd name="connsiteY22" fmla="*/ 769121 h 777667"/>
                    <a:gd name="connsiteX23" fmla="*/ 222191 w 692377"/>
                    <a:gd name="connsiteY23" fmla="*/ 760576 h 777667"/>
                    <a:gd name="connsiteX24" fmla="*/ 170916 w 692377"/>
                    <a:gd name="connsiteY24" fmla="*/ 709301 h 777667"/>
                    <a:gd name="connsiteX25" fmla="*/ 145279 w 692377"/>
                    <a:gd name="connsiteY25" fmla="*/ 683664 h 777667"/>
                    <a:gd name="connsiteX26" fmla="*/ 111096 w 692377"/>
                    <a:gd name="connsiteY26" fmla="*/ 623843 h 777667"/>
                    <a:gd name="connsiteX27" fmla="*/ 94004 w 692377"/>
                    <a:gd name="connsiteY27" fmla="*/ 572568 h 777667"/>
                    <a:gd name="connsiteX28" fmla="*/ 59821 w 692377"/>
                    <a:gd name="connsiteY28" fmla="*/ 487110 h 777667"/>
                    <a:gd name="connsiteX29" fmla="*/ 34183 w 692377"/>
                    <a:gd name="connsiteY29" fmla="*/ 418744 h 777667"/>
                    <a:gd name="connsiteX30" fmla="*/ 17092 w 692377"/>
                    <a:gd name="connsiteY30" fmla="*/ 367469 h 777667"/>
                    <a:gd name="connsiteX31" fmla="*/ 8546 w 692377"/>
                    <a:gd name="connsiteY31" fmla="*/ 341832 h 777667"/>
                    <a:gd name="connsiteX32" fmla="*/ 0 w 692377"/>
                    <a:gd name="connsiteY32" fmla="*/ 316194 h 777667"/>
                    <a:gd name="connsiteX33" fmla="*/ 51275 w 692377"/>
                    <a:gd name="connsiteY33" fmla="*/ 42729 h 777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692377" h="777667">
                      <a:moveTo>
                        <a:pt x="51275" y="42729"/>
                      </a:moveTo>
                      <a:cubicBezTo>
                        <a:pt x="109671" y="-5697"/>
                        <a:pt x="44019" y="41761"/>
                        <a:pt x="350378" y="25637"/>
                      </a:cubicBezTo>
                      <a:cubicBezTo>
                        <a:pt x="373312" y="24430"/>
                        <a:pt x="396045" y="20584"/>
                        <a:pt x="418744" y="17092"/>
                      </a:cubicBezTo>
                      <a:cubicBezTo>
                        <a:pt x="433100" y="14883"/>
                        <a:pt x="446988" y="9619"/>
                        <a:pt x="461473" y="8546"/>
                      </a:cubicBezTo>
                      <a:cubicBezTo>
                        <a:pt x="524036" y="3912"/>
                        <a:pt x="586812" y="2849"/>
                        <a:pt x="649481" y="0"/>
                      </a:cubicBezTo>
                      <a:cubicBezTo>
                        <a:pt x="660875" y="2849"/>
                        <a:pt x="675359" y="241"/>
                        <a:pt x="683664" y="8546"/>
                      </a:cubicBezTo>
                      <a:cubicBezTo>
                        <a:pt x="691969" y="16851"/>
                        <a:pt x="692210" y="30984"/>
                        <a:pt x="692210" y="42729"/>
                      </a:cubicBezTo>
                      <a:cubicBezTo>
                        <a:pt x="692210" y="200401"/>
                        <a:pt x="695283" y="125978"/>
                        <a:pt x="675118" y="196553"/>
                      </a:cubicBezTo>
                      <a:cubicBezTo>
                        <a:pt x="671891" y="207846"/>
                        <a:pt x="670696" y="219739"/>
                        <a:pt x="666572" y="230736"/>
                      </a:cubicBezTo>
                      <a:cubicBezTo>
                        <a:pt x="662099" y="242664"/>
                        <a:pt x="656035" y="253996"/>
                        <a:pt x="649481" y="264920"/>
                      </a:cubicBezTo>
                      <a:cubicBezTo>
                        <a:pt x="638912" y="282534"/>
                        <a:pt x="615297" y="316194"/>
                        <a:pt x="615297" y="316194"/>
                      </a:cubicBezTo>
                      <a:cubicBezTo>
                        <a:pt x="612449" y="333286"/>
                        <a:pt x="612231" y="351031"/>
                        <a:pt x="606752" y="367469"/>
                      </a:cubicBezTo>
                      <a:cubicBezTo>
                        <a:pt x="603504" y="377213"/>
                        <a:pt x="593832" y="383721"/>
                        <a:pt x="589660" y="393107"/>
                      </a:cubicBezTo>
                      <a:cubicBezTo>
                        <a:pt x="582343" y="409570"/>
                        <a:pt x="578265" y="427290"/>
                        <a:pt x="572568" y="444381"/>
                      </a:cubicBezTo>
                      <a:lnTo>
                        <a:pt x="546931" y="521293"/>
                      </a:lnTo>
                      <a:cubicBezTo>
                        <a:pt x="544082" y="529839"/>
                        <a:pt x="545880" y="541934"/>
                        <a:pt x="538385" y="546931"/>
                      </a:cubicBezTo>
                      <a:cubicBezTo>
                        <a:pt x="502975" y="570537"/>
                        <a:pt x="522712" y="561531"/>
                        <a:pt x="478565" y="572568"/>
                      </a:cubicBezTo>
                      <a:cubicBezTo>
                        <a:pt x="472868" y="581114"/>
                        <a:pt x="466066" y="589019"/>
                        <a:pt x="461473" y="598206"/>
                      </a:cubicBezTo>
                      <a:cubicBezTo>
                        <a:pt x="426090" y="668971"/>
                        <a:pt x="484819" y="576004"/>
                        <a:pt x="435836" y="649480"/>
                      </a:cubicBezTo>
                      <a:cubicBezTo>
                        <a:pt x="431515" y="671085"/>
                        <a:pt x="427889" y="708701"/>
                        <a:pt x="410198" y="726392"/>
                      </a:cubicBezTo>
                      <a:cubicBezTo>
                        <a:pt x="395673" y="740917"/>
                        <a:pt x="376016" y="749182"/>
                        <a:pt x="358924" y="760576"/>
                      </a:cubicBezTo>
                      <a:lnTo>
                        <a:pt x="333286" y="777667"/>
                      </a:lnTo>
                      <a:cubicBezTo>
                        <a:pt x="304800" y="774818"/>
                        <a:pt x="276123" y="773474"/>
                        <a:pt x="247828" y="769121"/>
                      </a:cubicBezTo>
                      <a:cubicBezTo>
                        <a:pt x="238925" y="767751"/>
                        <a:pt x="229301" y="766106"/>
                        <a:pt x="222191" y="760576"/>
                      </a:cubicBezTo>
                      <a:cubicBezTo>
                        <a:pt x="203111" y="745736"/>
                        <a:pt x="188008" y="726393"/>
                        <a:pt x="170916" y="709301"/>
                      </a:cubicBezTo>
                      <a:cubicBezTo>
                        <a:pt x="162370" y="700755"/>
                        <a:pt x="151983" y="693720"/>
                        <a:pt x="145279" y="683664"/>
                      </a:cubicBezTo>
                      <a:cubicBezTo>
                        <a:pt x="129861" y="660537"/>
                        <a:pt x="121939" y="650951"/>
                        <a:pt x="111096" y="623843"/>
                      </a:cubicBezTo>
                      <a:cubicBezTo>
                        <a:pt x="104405" y="607115"/>
                        <a:pt x="102061" y="588682"/>
                        <a:pt x="94004" y="572568"/>
                      </a:cubicBezTo>
                      <a:cubicBezTo>
                        <a:pt x="76320" y="537201"/>
                        <a:pt x="70383" y="529356"/>
                        <a:pt x="59821" y="487110"/>
                      </a:cubicBezTo>
                      <a:cubicBezTo>
                        <a:pt x="41317" y="413095"/>
                        <a:pt x="63978" y="493231"/>
                        <a:pt x="34183" y="418744"/>
                      </a:cubicBezTo>
                      <a:cubicBezTo>
                        <a:pt x="27492" y="402016"/>
                        <a:pt x="22789" y="384561"/>
                        <a:pt x="17092" y="367469"/>
                      </a:cubicBezTo>
                      <a:lnTo>
                        <a:pt x="8546" y="341832"/>
                      </a:lnTo>
                      <a:lnTo>
                        <a:pt x="0" y="316194"/>
                      </a:lnTo>
                      <a:cubicBezTo>
                        <a:pt x="9097" y="34192"/>
                        <a:pt x="-7121" y="91155"/>
                        <a:pt x="51275" y="4272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tint val="50000"/>
                        <a:satMod val="300000"/>
                      </a:schemeClr>
                    </a:gs>
                    <a:gs pos="87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15000"/>
                        <a:satMod val="35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2590800" y="4212737"/>
                  <a:ext cx="187212" cy="13066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2789836" y="3787723"/>
                <a:ext cx="463777" cy="475504"/>
                <a:chOff x="2362200" y="3880917"/>
                <a:chExt cx="692377" cy="777667"/>
              </a:xfrm>
            </p:grpSpPr>
            <p:sp>
              <p:nvSpPr>
                <p:cNvPr id="71" name="Freeform 70"/>
                <p:cNvSpPr/>
                <p:nvPr/>
              </p:nvSpPr>
              <p:spPr>
                <a:xfrm>
                  <a:off x="2362200" y="3880917"/>
                  <a:ext cx="692377" cy="777667"/>
                </a:xfrm>
                <a:custGeom>
                  <a:avLst/>
                  <a:gdLst>
                    <a:gd name="connsiteX0" fmla="*/ 51275 w 692377"/>
                    <a:gd name="connsiteY0" fmla="*/ 42729 h 777667"/>
                    <a:gd name="connsiteX1" fmla="*/ 350378 w 692377"/>
                    <a:gd name="connsiteY1" fmla="*/ 25637 h 777667"/>
                    <a:gd name="connsiteX2" fmla="*/ 418744 w 692377"/>
                    <a:gd name="connsiteY2" fmla="*/ 17092 h 777667"/>
                    <a:gd name="connsiteX3" fmla="*/ 461473 w 692377"/>
                    <a:gd name="connsiteY3" fmla="*/ 8546 h 777667"/>
                    <a:gd name="connsiteX4" fmla="*/ 649481 w 692377"/>
                    <a:gd name="connsiteY4" fmla="*/ 0 h 777667"/>
                    <a:gd name="connsiteX5" fmla="*/ 683664 w 692377"/>
                    <a:gd name="connsiteY5" fmla="*/ 8546 h 777667"/>
                    <a:gd name="connsiteX6" fmla="*/ 692210 w 692377"/>
                    <a:gd name="connsiteY6" fmla="*/ 42729 h 777667"/>
                    <a:gd name="connsiteX7" fmla="*/ 675118 w 692377"/>
                    <a:gd name="connsiteY7" fmla="*/ 196553 h 777667"/>
                    <a:gd name="connsiteX8" fmla="*/ 666572 w 692377"/>
                    <a:gd name="connsiteY8" fmla="*/ 230736 h 777667"/>
                    <a:gd name="connsiteX9" fmla="*/ 649481 w 692377"/>
                    <a:gd name="connsiteY9" fmla="*/ 264920 h 777667"/>
                    <a:gd name="connsiteX10" fmla="*/ 615297 w 692377"/>
                    <a:gd name="connsiteY10" fmla="*/ 316194 h 777667"/>
                    <a:gd name="connsiteX11" fmla="*/ 606752 w 692377"/>
                    <a:gd name="connsiteY11" fmla="*/ 367469 h 777667"/>
                    <a:gd name="connsiteX12" fmla="*/ 589660 w 692377"/>
                    <a:gd name="connsiteY12" fmla="*/ 393107 h 777667"/>
                    <a:gd name="connsiteX13" fmla="*/ 572568 w 692377"/>
                    <a:gd name="connsiteY13" fmla="*/ 444381 h 777667"/>
                    <a:gd name="connsiteX14" fmla="*/ 546931 w 692377"/>
                    <a:gd name="connsiteY14" fmla="*/ 521293 h 777667"/>
                    <a:gd name="connsiteX15" fmla="*/ 538385 w 692377"/>
                    <a:gd name="connsiteY15" fmla="*/ 546931 h 777667"/>
                    <a:gd name="connsiteX16" fmla="*/ 478565 w 692377"/>
                    <a:gd name="connsiteY16" fmla="*/ 572568 h 777667"/>
                    <a:gd name="connsiteX17" fmla="*/ 461473 w 692377"/>
                    <a:gd name="connsiteY17" fmla="*/ 598206 h 777667"/>
                    <a:gd name="connsiteX18" fmla="*/ 435836 w 692377"/>
                    <a:gd name="connsiteY18" fmla="*/ 649480 h 777667"/>
                    <a:gd name="connsiteX19" fmla="*/ 410198 w 692377"/>
                    <a:gd name="connsiteY19" fmla="*/ 726392 h 777667"/>
                    <a:gd name="connsiteX20" fmla="*/ 358924 w 692377"/>
                    <a:gd name="connsiteY20" fmla="*/ 760576 h 777667"/>
                    <a:gd name="connsiteX21" fmla="*/ 333286 w 692377"/>
                    <a:gd name="connsiteY21" fmla="*/ 777667 h 777667"/>
                    <a:gd name="connsiteX22" fmla="*/ 247828 w 692377"/>
                    <a:gd name="connsiteY22" fmla="*/ 769121 h 777667"/>
                    <a:gd name="connsiteX23" fmla="*/ 222191 w 692377"/>
                    <a:gd name="connsiteY23" fmla="*/ 760576 h 777667"/>
                    <a:gd name="connsiteX24" fmla="*/ 170916 w 692377"/>
                    <a:gd name="connsiteY24" fmla="*/ 709301 h 777667"/>
                    <a:gd name="connsiteX25" fmla="*/ 145279 w 692377"/>
                    <a:gd name="connsiteY25" fmla="*/ 683664 h 777667"/>
                    <a:gd name="connsiteX26" fmla="*/ 111096 w 692377"/>
                    <a:gd name="connsiteY26" fmla="*/ 623843 h 777667"/>
                    <a:gd name="connsiteX27" fmla="*/ 94004 w 692377"/>
                    <a:gd name="connsiteY27" fmla="*/ 572568 h 777667"/>
                    <a:gd name="connsiteX28" fmla="*/ 59821 w 692377"/>
                    <a:gd name="connsiteY28" fmla="*/ 487110 h 777667"/>
                    <a:gd name="connsiteX29" fmla="*/ 34183 w 692377"/>
                    <a:gd name="connsiteY29" fmla="*/ 418744 h 777667"/>
                    <a:gd name="connsiteX30" fmla="*/ 17092 w 692377"/>
                    <a:gd name="connsiteY30" fmla="*/ 367469 h 777667"/>
                    <a:gd name="connsiteX31" fmla="*/ 8546 w 692377"/>
                    <a:gd name="connsiteY31" fmla="*/ 341832 h 777667"/>
                    <a:gd name="connsiteX32" fmla="*/ 0 w 692377"/>
                    <a:gd name="connsiteY32" fmla="*/ 316194 h 777667"/>
                    <a:gd name="connsiteX33" fmla="*/ 51275 w 692377"/>
                    <a:gd name="connsiteY33" fmla="*/ 42729 h 777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692377" h="777667">
                      <a:moveTo>
                        <a:pt x="51275" y="42729"/>
                      </a:moveTo>
                      <a:cubicBezTo>
                        <a:pt x="109671" y="-5697"/>
                        <a:pt x="44019" y="41761"/>
                        <a:pt x="350378" y="25637"/>
                      </a:cubicBezTo>
                      <a:cubicBezTo>
                        <a:pt x="373312" y="24430"/>
                        <a:pt x="396045" y="20584"/>
                        <a:pt x="418744" y="17092"/>
                      </a:cubicBezTo>
                      <a:cubicBezTo>
                        <a:pt x="433100" y="14883"/>
                        <a:pt x="446988" y="9619"/>
                        <a:pt x="461473" y="8546"/>
                      </a:cubicBezTo>
                      <a:cubicBezTo>
                        <a:pt x="524036" y="3912"/>
                        <a:pt x="586812" y="2849"/>
                        <a:pt x="649481" y="0"/>
                      </a:cubicBezTo>
                      <a:cubicBezTo>
                        <a:pt x="660875" y="2849"/>
                        <a:pt x="675359" y="241"/>
                        <a:pt x="683664" y="8546"/>
                      </a:cubicBezTo>
                      <a:cubicBezTo>
                        <a:pt x="691969" y="16851"/>
                        <a:pt x="692210" y="30984"/>
                        <a:pt x="692210" y="42729"/>
                      </a:cubicBezTo>
                      <a:cubicBezTo>
                        <a:pt x="692210" y="200401"/>
                        <a:pt x="695283" y="125978"/>
                        <a:pt x="675118" y="196553"/>
                      </a:cubicBezTo>
                      <a:cubicBezTo>
                        <a:pt x="671891" y="207846"/>
                        <a:pt x="670696" y="219739"/>
                        <a:pt x="666572" y="230736"/>
                      </a:cubicBezTo>
                      <a:cubicBezTo>
                        <a:pt x="662099" y="242664"/>
                        <a:pt x="656035" y="253996"/>
                        <a:pt x="649481" y="264920"/>
                      </a:cubicBezTo>
                      <a:cubicBezTo>
                        <a:pt x="638912" y="282534"/>
                        <a:pt x="615297" y="316194"/>
                        <a:pt x="615297" y="316194"/>
                      </a:cubicBezTo>
                      <a:cubicBezTo>
                        <a:pt x="612449" y="333286"/>
                        <a:pt x="612231" y="351031"/>
                        <a:pt x="606752" y="367469"/>
                      </a:cubicBezTo>
                      <a:cubicBezTo>
                        <a:pt x="603504" y="377213"/>
                        <a:pt x="593832" y="383721"/>
                        <a:pt x="589660" y="393107"/>
                      </a:cubicBezTo>
                      <a:cubicBezTo>
                        <a:pt x="582343" y="409570"/>
                        <a:pt x="578265" y="427290"/>
                        <a:pt x="572568" y="444381"/>
                      </a:cubicBezTo>
                      <a:lnTo>
                        <a:pt x="546931" y="521293"/>
                      </a:lnTo>
                      <a:cubicBezTo>
                        <a:pt x="544082" y="529839"/>
                        <a:pt x="545880" y="541934"/>
                        <a:pt x="538385" y="546931"/>
                      </a:cubicBezTo>
                      <a:cubicBezTo>
                        <a:pt x="502975" y="570537"/>
                        <a:pt x="522712" y="561531"/>
                        <a:pt x="478565" y="572568"/>
                      </a:cubicBezTo>
                      <a:cubicBezTo>
                        <a:pt x="472868" y="581114"/>
                        <a:pt x="466066" y="589019"/>
                        <a:pt x="461473" y="598206"/>
                      </a:cubicBezTo>
                      <a:cubicBezTo>
                        <a:pt x="426090" y="668971"/>
                        <a:pt x="484819" y="576004"/>
                        <a:pt x="435836" y="649480"/>
                      </a:cubicBezTo>
                      <a:cubicBezTo>
                        <a:pt x="431515" y="671085"/>
                        <a:pt x="427889" y="708701"/>
                        <a:pt x="410198" y="726392"/>
                      </a:cubicBezTo>
                      <a:cubicBezTo>
                        <a:pt x="395673" y="740917"/>
                        <a:pt x="376016" y="749182"/>
                        <a:pt x="358924" y="760576"/>
                      </a:cubicBezTo>
                      <a:lnTo>
                        <a:pt x="333286" y="777667"/>
                      </a:lnTo>
                      <a:cubicBezTo>
                        <a:pt x="304800" y="774818"/>
                        <a:pt x="276123" y="773474"/>
                        <a:pt x="247828" y="769121"/>
                      </a:cubicBezTo>
                      <a:cubicBezTo>
                        <a:pt x="238925" y="767751"/>
                        <a:pt x="229301" y="766106"/>
                        <a:pt x="222191" y="760576"/>
                      </a:cubicBezTo>
                      <a:cubicBezTo>
                        <a:pt x="203111" y="745736"/>
                        <a:pt x="188008" y="726393"/>
                        <a:pt x="170916" y="709301"/>
                      </a:cubicBezTo>
                      <a:cubicBezTo>
                        <a:pt x="162370" y="700755"/>
                        <a:pt x="151983" y="693720"/>
                        <a:pt x="145279" y="683664"/>
                      </a:cubicBezTo>
                      <a:cubicBezTo>
                        <a:pt x="129861" y="660537"/>
                        <a:pt x="121939" y="650951"/>
                        <a:pt x="111096" y="623843"/>
                      </a:cubicBezTo>
                      <a:cubicBezTo>
                        <a:pt x="104405" y="607115"/>
                        <a:pt x="102061" y="588682"/>
                        <a:pt x="94004" y="572568"/>
                      </a:cubicBezTo>
                      <a:cubicBezTo>
                        <a:pt x="76320" y="537201"/>
                        <a:pt x="70383" y="529356"/>
                        <a:pt x="59821" y="487110"/>
                      </a:cubicBezTo>
                      <a:cubicBezTo>
                        <a:pt x="41317" y="413095"/>
                        <a:pt x="63978" y="493231"/>
                        <a:pt x="34183" y="418744"/>
                      </a:cubicBezTo>
                      <a:cubicBezTo>
                        <a:pt x="27492" y="402016"/>
                        <a:pt x="22789" y="384561"/>
                        <a:pt x="17092" y="367469"/>
                      </a:cubicBezTo>
                      <a:lnTo>
                        <a:pt x="8546" y="341832"/>
                      </a:lnTo>
                      <a:lnTo>
                        <a:pt x="0" y="316194"/>
                      </a:lnTo>
                      <a:cubicBezTo>
                        <a:pt x="9097" y="34192"/>
                        <a:pt x="-7121" y="91155"/>
                        <a:pt x="51275" y="4272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tint val="50000"/>
                        <a:satMod val="300000"/>
                      </a:schemeClr>
                    </a:gs>
                    <a:gs pos="87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15000"/>
                        <a:satMod val="35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2590800" y="4212737"/>
                  <a:ext cx="187212" cy="13066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/>
              <p:cNvGrpSpPr/>
              <p:nvPr/>
            </p:nvGrpSpPr>
            <p:grpSpPr>
              <a:xfrm>
                <a:off x="2369761" y="3787723"/>
                <a:ext cx="463777" cy="475504"/>
                <a:chOff x="2362200" y="3880917"/>
                <a:chExt cx="692377" cy="777667"/>
              </a:xfrm>
            </p:grpSpPr>
            <p:sp>
              <p:nvSpPr>
                <p:cNvPr id="69" name="Freeform 68"/>
                <p:cNvSpPr/>
                <p:nvPr/>
              </p:nvSpPr>
              <p:spPr>
                <a:xfrm>
                  <a:off x="2362200" y="3880917"/>
                  <a:ext cx="692377" cy="777667"/>
                </a:xfrm>
                <a:custGeom>
                  <a:avLst/>
                  <a:gdLst>
                    <a:gd name="connsiteX0" fmla="*/ 51275 w 692377"/>
                    <a:gd name="connsiteY0" fmla="*/ 42729 h 777667"/>
                    <a:gd name="connsiteX1" fmla="*/ 350378 w 692377"/>
                    <a:gd name="connsiteY1" fmla="*/ 25637 h 777667"/>
                    <a:gd name="connsiteX2" fmla="*/ 418744 w 692377"/>
                    <a:gd name="connsiteY2" fmla="*/ 17092 h 777667"/>
                    <a:gd name="connsiteX3" fmla="*/ 461473 w 692377"/>
                    <a:gd name="connsiteY3" fmla="*/ 8546 h 777667"/>
                    <a:gd name="connsiteX4" fmla="*/ 649481 w 692377"/>
                    <a:gd name="connsiteY4" fmla="*/ 0 h 777667"/>
                    <a:gd name="connsiteX5" fmla="*/ 683664 w 692377"/>
                    <a:gd name="connsiteY5" fmla="*/ 8546 h 777667"/>
                    <a:gd name="connsiteX6" fmla="*/ 692210 w 692377"/>
                    <a:gd name="connsiteY6" fmla="*/ 42729 h 777667"/>
                    <a:gd name="connsiteX7" fmla="*/ 675118 w 692377"/>
                    <a:gd name="connsiteY7" fmla="*/ 196553 h 777667"/>
                    <a:gd name="connsiteX8" fmla="*/ 666572 w 692377"/>
                    <a:gd name="connsiteY8" fmla="*/ 230736 h 777667"/>
                    <a:gd name="connsiteX9" fmla="*/ 649481 w 692377"/>
                    <a:gd name="connsiteY9" fmla="*/ 264920 h 777667"/>
                    <a:gd name="connsiteX10" fmla="*/ 615297 w 692377"/>
                    <a:gd name="connsiteY10" fmla="*/ 316194 h 777667"/>
                    <a:gd name="connsiteX11" fmla="*/ 606752 w 692377"/>
                    <a:gd name="connsiteY11" fmla="*/ 367469 h 777667"/>
                    <a:gd name="connsiteX12" fmla="*/ 589660 w 692377"/>
                    <a:gd name="connsiteY12" fmla="*/ 393107 h 777667"/>
                    <a:gd name="connsiteX13" fmla="*/ 572568 w 692377"/>
                    <a:gd name="connsiteY13" fmla="*/ 444381 h 777667"/>
                    <a:gd name="connsiteX14" fmla="*/ 546931 w 692377"/>
                    <a:gd name="connsiteY14" fmla="*/ 521293 h 777667"/>
                    <a:gd name="connsiteX15" fmla="*/ 538385 w 692377"/>
                    <a:gd name="connsiteY15" fmla="*/ 546931 h 777667"/>
                    <a:gd name="connsiteX16" fmla="*/ 478565 w 692377"/>
                    <a:gd name="connsiteY16" fmla="*/ 572568 h 777667"/>
                    <a:gd name="connsiteX17" fmla="*/ 461473 w 692377"/>
                    <a:gd name="connsiteY17" fmla="*/ 598206 h 777667"/>
                    <a:gd name="connsiteX18" fmla="*/ 435836 w 692377"/>
                    <a:gd name="connsiteY18" fmla="*/ 649480 h 777667"/>
                    <a:gd name="connsiteX19" fmla="*/ 410198 w 692377"/>
                    <a:gd name="connsiteY19" fmla="*/ 726392 h 777667"/>
                    <a:gd name="connsiteX20" fmla="*/ 358924 w 692377"/>
                    <a:gd name="connsiteY20" fmla="*/ 760576 h 777667"/>
                    <a:gd name="connsiteX21" fmla="*/ 333286 w 692377"/>
                    <a:gd name="connsiteY21" fmla="*/ 777667 h 777667"/>
                    <a:gd name="connsiteX22" fmla="*/ 247828 w 692377"/>
                    <a:gd name="connsiteY22" fmla="*/ 769121 h 777667"/>
                    <a:gd name="connsiteX23" fmla="*/ 222191 w 692377"/>
                    <a:gd name="connsiteY23" fmla="*/ 760576 h 777667"/>
                    <a:gd name="connsiteX24" fmla="*/ 170916 w 692377"/>
                    <a:gd name="connsiteY24" fmla="*/ 709301 h 777667"/>
                    <a:gd name="connsiteX25" fmla="*/ 145279 w 692377"/>
                    <a:gd name="connsiteY25" fmla="*/ 683664 h 777667"/>
                    <a:gd name="connsiteX26" fmla="*/ 111096 w 692377"/>
                    <a:gd name="connsiteY26" fmla="*/ 623843 h 777667"/>
                    <a:gd name="connsiteX27" fmla="*/ 94004 w 692377"/>
                    <a:gd name="connsiteY27" fmla="*/ 572568 h 777667"/>
                    <a:gd name="connsiteX28" fmla="*/ 59821 w 692377"/>
                    <a:gd name="connsiteY28" fmla="*/ 487110 h 777667"/>
                    <a:gd name="connsiteX29" fmla="*/ 34183 w 692377"/>
                    <a:gd name="connsiteY29" fmla="*/ 418744 h 777667"/>
                    <a:gd name="connsiteX30" fmla="*/ 17092 w 692377"/>
                    <a:gd name="connsiteY30" fmla="*/ 367469 h 777667"/>
                    <a:gd name="connsiteX31" fmla="*/ 8546 w 692377"/>
                    <a:gd name="connsiteY31" fmla="*/ 341832 h 777667"/>
                    <a:gd name="connsiteX32" fmla="*/ 0 w 692377"/>
                    <a:gd name="connsiteY32" fmla="*/ 316194 h 777667"/>
                    <a:gd name="connsiteX33" fmla="*/ 51275 w 692377"/>
                    <a:gd name="connsiteY33" fmla="*/ 42729 h 777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692377" h="777667">
                      <a:moveTo>
                        <a:pt x="51275" y="42729"/>
                      </a:moveTo>
                      <a:cubicBezTo>
                        <a:pt x="109671" y="-5697"/>
                        <a:pt x="44019" y="41761"/>
                        <a:pt x="350378" y="25637"/>
                      </a:cubicBezTo>
                      <a:cubicBezTo>
                        <a:pt x="373312" y="24430"/>
                        <a:pt x="396045" y="20584"/>
                        <a:pt x="418744" y="17092"/>
                      </a:cubicBezTo>
                      <a:cubicBezTo>
                        <a:pt x="433100" y="14883"/>
                        <a:pt x="446988" y="9619"/>
                        <a:pt x="461473" y="8546"/>
                      </a:cubicBezTo>
                      <a:cubicBezTo>
                        <a:pt x="524036" y="3912"/>
                        <a:pt x="586812" y="2849"/>
                        <a:pt x="649481" y="0"/>
                      </a:cubicBezTo>
                      <a:cubicBezTo>
                        <a:pt x="660875" y="2849"/>
                        <a:pt x="675359" y="241"/>
                        <a:pt x="683664" y="8546"/>
                      </a:cubicBezTo>
                      <a:cubicBezTo>
                        <a:pt x="691969" y="16851"/>
                        <a:pt x="692210" y="30984"/>
                        <a:pt x="692210" y="42729"/>
                      </a:cubicBezTo>
                      <a:cubicBezTo>
                        <a:pt x="692210" y="200401"/>
                        <a:pt x="695283" y="125978"/>
                        <a:pt x="675118" y="196553"/>
                      </a:cubicBezTo>
                      <a:cubicBezTo>
                        <a:pt x="671891" y="207846"/>
                        <a:pt x="670696" y="219739"/>
                        <a:pt x="666572" y="230736"/>
                      </a:cubicBezTo>
                      <a:cubicBezTo>
                        <a:pt x="662099" y="242664"/>
                        <a:pt x="656035" y="253996"/>
                        <a:pt x="649481" y="264920"/>
                      </a:cubicBezTo>
                      <a:cubicBezTo>
                        <a:pt x="638912" y="282534"/>
                        <a:pt x="615297" y="316194"/>
                        <a:pt x="615297" y="316194"/>
                      </a:cubicBezTo>
                      <a:cubicBezTo>
                        <a:pt x="612449" y="333286"/>
                        <a:pt x="612231" y="351031"/>
                        <a:pt x="606752" y="367469"/>
                      </a:cubicBezTo>
                      <a:cubicBezTo>
                        <a:pt x="603504" y="377213"/>
                        <a:pt x="593832" y="383721"/>
                        <a:pt x="589660" y="393107"/>
                      </a:cubicBezTo>
                      <a:cubicBezTo>
                        <a:pt x="582343" y="409570"/>
                        <a:pt x="578265" y="427290"/>
                        <a:pt x="572568" y="444381"/>
                      </a:cubicBezTo>
                      <a:lnTo>
                        <a:pt x="546931" y="521293"/>
                      </a:lnTo>
                      <a:cubicBezTo>
                        <a:pt x="544082" y="529839"/>
                        <a:pt x="545880" y="541934"/>
                        <a:pt x="538385" y="546931"/>
                      </a:cubicBezTo>
                      <a:cubicBezTo>
                        <a:pt x="502975" y="570537"/>
                        <a:pt x="522712" y="561531"/>
                        <a:pt x="478565" y="572568"/>
                      </a:cubicBezTo>
                      <a:cubicBezTo>
                        <a:pt x="472868" y="581114"/>
                        <a:pt x="466066" y="589019"/>
                        <a:pt x="461473" y="598206"/>
                      </a:cubicBezTo>
                      <a:cubicBezTo>
                        <a:pt x="426090" y="668971"/>
                        <a:pt x="484819" y="576004"/>
                        <a:pt x="435836" y="649480"/>
                      </a:cubicBezTo>
                      <a:cubicBezTo>
                        <a:pt x="431515" y="671085"/>
                        <a:pt x="427889" y="708701"/>
                        <a:pt x="410198" y="726392"/>
                      </a:cubicBezTo>
                      <a:cubicBezTo>
                        <a:pt x="395673" y="740917"/>
                        <a:pt x="376016" y="749182"/>
                        <a:pt x="358924" y="760576"/>
                      </a:cubicBezTo>
                      <a:lnTo>
                        <a:pt x="333286" y="777667"/>
                      </a:lnTo>
                      <a:cubicBezTo>
                        <a:pt x="304800" y="774818"/>
                        <a:pt x="276123" y="773474"/>
                        <a:pt x="247828" y="769121"/>
                      </a:cubicBezTo>
                      <a:cubicBezTo>
                        <a:pt x="238925" y="767751"/>
                        <a:pt x="229301" y="766106"/>
                        <a:pt x="222191" y="760576"/>
                      </a:cubicBezTo>
                      <a:cubicBezTo>
                        <a:pt x="203111" y="745736"/>
                        <a:pt x="188008" y="726393"/>
                        <a:pt x="170916" y="709301"/>
                      </a:cubicBezTo>
                      <a:cubicBezTo>
                        <a:pt x="162370" y="700755"/>
                        <a:pt x="151983" y="693720"/>
                        <a:pt x="145279" y="683664"/>
                      </a:cubicBezTo>
                      <a:cubicBezTo>
                        <a:pt x="129861" y="660537"/>
                        <a:pt x="121939" y="650951"/>
                        <a:pt x="111096" y="623843"/>
                      </a:cubicBezTo>
                      <a:cubicBezTo>
                        <a:pt x="104405" y="607115"/>
                        <a:pt x="102061" y="588682"/>
                        <a:pt x="94004" y="572568"/>
                      </a:cubicBezTo>
                      <a:cubicBezTo>
                        <a:pt x="76320" y="537201"/>
                        <a:pt x="70383" y="529356"/>
                        <a:pt x="59821" y="487110"/>
                      </a:cubicBezTo>
                      <a:cubicBezTo>
                        <a:pt x="41317" y="413095"/>
                        <a:pt x="63978" y="493231"/>
                        <a:pt x="34183" y="418744"/>
                      </a:cubicBezTo>
                      <a:cubicBezTo>
                        <a:pt x="27492" y="402016"/>
                        <a:pt x="22789" y="384561"/>
                        <a:pt x="17092" y="367469"/>
                      </a:cubicBezTo>
                      <a:lnTo>
                        <a:pt x="8546" y="341832"/>
                      </a:lnTo>
                      <a:lnTo>
                        <a:pt x="0" y="316194"/>
                      </a:lnTo>
                      <a:cubicBezTo>
                        <a:pt x="9097" y="34192"/>
                        <a:pt x="-7121" y="91155"/>
                        <a:pt x="51275" y="4272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tint val="50000"/>
                        <a:satMod val="300000"/>
                      </a:schemeClr>
                    </a:gs>
                    <a:gs pos="87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15000"/>
                        <a:satMod val="35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2590800" y="4212737"/>
                  <a:ext cx="187212" cy="13066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1993975" y="4060336"/>
                <a:ext cx="463777" cy="475504"/>
                <a:chOff x="2362200" y="3880917"/>
                <a:chExt cx="692377" cy="777667"/>
              </a:xfrm>
            </p:grpSpPr>
            <p:sp>
              <p:nvSpPr>
                <p:cNvPr id="67" name="Freeform 66"/>
                <p:cNvSpPr/>
                <p:nvPr/>
              </p:nvSpPr>
              <p:spPr>
                <a:xfrm>
                  <a:off x="2362200" y="3880917"/>
                  <a:ext cx="692377" cy="777667"/>
                </a:xfrm>
                <a:custGeom>
                  <a:avLst/>
                  <a:gdLst>
                    <a:gd name="connsiteX0" fmla="*/ 51275 w 692377"/>
                    <a:gd name="connsiteY0" fmla="*/ 42729 h 777667"/>
                    <a:gd name="connsiteX1" fmla="*/ 350378 w 692377"/>
                    <a:gd name="connsiteY1" fmla="*/ 25637 h 777667"/>
                    <a:gd name="connsiteX2" fmla="*/ 418744 w 692377"/>
                    <a:gd name="connsiteY2" fmla="*/ 17092 h 777667"/>
                    <a:gd name="connsiteX3" fmla="*/ 461473 w 692377"/>
                    <a:gd name="connsiteY3" fmla="*/ 8546 h 777667"/>
                    <a:gd name="connsiteX4" fmla="*/ 649481 w 692377"/>
                    <a:gd name="connsiteY4" fmla="*/ 0 h 777667"/>
                    <a:gd name="connsiteX5" fmla="*/ 683664 w 692377"/>
                    <a:gd name="connsiteY5" fmla="*/ 8546 h 777667"/>
                    <a:gd name="connsiteX6" fmla="*/ 692210 w 692377"/>
                    <a:gd name="connsiteY6" fmla="*/ 42729 h 777667"/>
                    <a:gd name="connsiteX7" fmla="*/ 675118 w 692377"/>
                    <a:gd name="connsiteY7" fmla="*/ 196553 h 777667"/>
                    <a:gd name="connsiteX8" fmla="*/ 666572 w 692377"/>
                    <a:gd name="connsiteY8" fmla="*/ 230736 h 777667"/>
                    <a:gd name="connsiteX9" fmla="*/ 649481 w 692377"/>
                    <a:gd name="connsiteY9" fmla="*/ 264920 h 777667"/>
                    <a:gd name="connsiteX10" fmla="*/ 615297 w 692377"/>
                    <a:gd name="connsiteY10" fmla="*/ 316194 h 777667"/>
                    <a:gd name="connsiteX11" fmla="*/ 606752 w 692377"/>
                    <a:gd name="connsiteY11" fmla="*/ 367469 h 777667"/>
                    <a:gd name="connsiteX12" fmla="*/ 589660 w 692377"/>
                    <a:gd name="connsiteY12" fmla="*/ 393107 h 777667"/>
                    <a:gd name="connsiteX13" fmla="*/ 572568 w 692377"/>
                    <a:gd name="connsiteY13" fmla="*/ 444381 h 777667"/>
                    <a:gd name="connsiteX14" fmla="*/ 546931 w 692377"/>
                    <a:gd name="connsiteY14" fmla="*/ 521293 h 777667"/>
                    <a:gd name="connsiteX15" fmla="*/ 538385 w 692377"/>
                    <a:gd name="connsiteY15" fmla="*/ 546931 h 777667"/>
                    <a:gd name="connsiteX16" fmla="*/ 478565 w 692377"/>
                    <a:gd name="connsiteY16" fmla="*/ 572568 h 777667"/>
                    <a:gd name="connsiteX17" fmla="*/ 461473 w 692377"/>
                    <a:gd name="connsiteY17" fmla="*/ 598206 h 777667"/>
                    <a:gd name="connsiteX18" fmla="*/ 435836 w 692377"/>
                    <a:gd name="connsiteY18" fmla="*/ 649480 h 777667"/>
                    <a:gd name="connsiteX19" fmla="*/ 410198 w 692377"/>
                    <a:gd name="connsiteY19" fmla="*/ 726392 h 777667"/>
                    <a:gd name="connsiteX20" fmla="*/ 358924 w 692377"/>
                    <a:gd name="connsiteY20" fmla="*/ 760576 h 777667"/>
                    <a:gd name="connsiteX21" fmla="*/ 333286 w 692377"/>
                    <a:gd name="connsiteY21" fmla="*/ 777667 h 777667"/>
                    <a:gd name="connsiteX22" fmla="*/ 247828 w 692377"/>
                    <a:gd name="connsiteY22" fmla="*/ 769121 h 777667"/>
                    <a:gd name="connsiteX23" fmla="*/ 222191 w 692377"/>
                    <a:gd name="connsiteY23" fmla="*/ 760576 h 777667"/>
                    <a:gd name="connsiteX24" fmla="*/ 170916 w 692377"/>
                    <a:gd name="connsiteY24" fmla="*/ 709301 h 777667"/>
                    <a:gd name="connsiteX25" fmla="*/ 145279 w 692377"/>
                    <a:gd name="connsiteY25" fmla="*/ 683664 h 777667"/>
                    <a:gd name="connsiteX26" fmla="*/ 111096 w 692377"/>
                    <a:gd name="connsiteY26" fmla="*/ 623843 h 777667"/>
                    <a:gd name="connsiteX27" fmla="*/ 94004 w 692377"/>
                    <a:gd name="connsiteY27" fmla="*/ 572568 h 777667"/>
                    <a:gd name="connsiteX28" fmla="*/ 59821 w 692377"/>
                    <a:gd name="connsiteY28" fmla="*/ 487110 h 777667"/>
                    <a:gd name="connsiteX29" fmla="*/ 34183 w 692377"/>
                    <a:gd name="connsiteY29" fmla="*/ 418744 h 777667"/>
                    <a:gd name="connsiteX30" fmla="*/ 17092 w 692377"/>
                    <a:gd name="connsiteY30" fmla="*/ 367469 h 777667"/>
                    <a:gd name="connsiteX31" fmla="*/ 8546 w 692377"/>
                    <a:gd name="connsiteY31" fmla="*/ 341832 h 777667"/>
                    <a:gd name="connsiteX32" fmla="*/ 0 w 692377"/>
                    <a:gd name="connsiteY32" fmla="*/ 316194 h 777667"/>
                    <a:gd name="connsiteX33" fmla="*/ 51275 w 692377"/>
                    <a:gd name="connsiteY33" fmla="*/ 42729 h 777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692377" h="777667">
                      <a:moveTo>
                        <a:pt x="51275" y="42729"/>
                      </a:moveTo>
                      <a:cubicBezTo>
                        <a:pt x="109671" y="-5697"/>
                        <a:pt x="44019" y="41761"/>
                        <a:pt x="350378" y="25637"/>
                      </a:cubicBezTo>
                      <a:cubicBezTo>
                        <a:pt x="373312" y="24430"/>
                        <a:pt x="396045" y="20584"/>
                        <a:pt x="418744" y="17092"/>
                      </a:cubicBezTo>
                      <a:cubicBezTo>
                        <a:pt x="433100" y="14883"/>
                        <a:pt x="446988" y="9619"/>
                        <a:pt x="461473" y="8546"/>
                      </a:cubicBezTo>
                      <a:cubicBezTo>
                        <a:pt x="524036" y="3912"/>
                        <a:pt x="586812" y="2849"/>
                        <a:pt x="649481" y="0"/>
                      </a:cubicBezTo>
                      <a:cubicBezTo>
                        <a:pt x="660875" y="2849"/>
                        <a:pt x="675359" y="241"/>
                        <a:pt x="683664" y="8546"/>
                      </a:cubicBezTo>
                      <a:cubicBezTo>
                        <a:pt x="691969" y="16851"/>
                        <a:pt x="692210" y="30984"/>
                        <a:pt x="692210" y="42729"/>
                      </a:cubicBezTo>
                      <a:cubicBezTo>
                        <a:pt x="692210" y="200401"/>
                        <a:pt x="695283" y="125978"/>
                        <a:pt x="675118" y="196553"/>
                      </a:cubicBezTo>
                      <a:cubicBezTo>
                        <a:pt x="671891" y="207846"/>
                        <a:pt x="670696" y="219739"/>
                        <a:pt x="666572" y="230736"/>
                      </a:cubicBezTo>
                      <a:cubicBezTo>
                        <a:pt x="662099" y="242664"/>
                        <a:pt x="656035" y="253996"/>
                        <a:pt x="649481" y="264920"/>
                      </a:cubicBezTo>
                      <a:cubicBezTo>
                        <a:pt x="638912" y="282534"/>
                        <a:pt x="615297" y="316194"/>
                        <a:pt x="615297" y="316194"/>
                      </a:cubicBezTo>
                      <a:cubicBezTo>
                        <a:pt x="612449" y="333286"/>
                        <a:pt x="612231" y="351031"/>
                        <a:pt x="606752" y="367469"/>
                      </a:cubicBezTo>
                      <a:cubicBezTo>
                        <a:pt x="603504" y="377213"/>
                        <a:pt x="593832" y="383721"/>
                        <a:pt x="589660" y="393107"/>
                      </a:cubicBezTo>
                      <a:cubicBezTo>
                        <a:pt x="582343" y="409570"/>
                        <a:pt x="578265" y="427290"/>
                        <a:pt x="572568" y="444381"/>
                      </a:cubicBezTo>
                      <a:lnTo>
                        <a:pt x="546931" y="521293"/>
                      </a:lnTo>
                      <a:cubicBezTo>
                        <a:pt x="544082" y="529839"/>
                        <a:pt x="545880" y="541934"/>
                        <a:pt x="538385" y="546931"/>
                      </a:cubicBezTo>
                      <a:cubicBezTo>
                        <a:pt x="502975" y="570537"/>
                        <a:pt x="522712" y="561531"/>
                        <a:pt x="478565" y="572568"/>
                      </a:cubicBezTo>
                      <a:cubicBezTo>
                        <a:pt x="472868" y="581114"/>
                        <a:pt x="466066" y="589019"/>
                        <a:pt x="461473" y="598206"/>
                      </a:cubicBezTo>
                      <a:cubicBezTo>
                        <a:pt x="426090" y="668971"/>
                        <a:pt x="484819" y="576004"/>
                        <a:pt x="435836" y="649480"/>
                      </a:cubicBezTo>
                      <a:cubicBezTo>
                        <a:pt x="431515" y="671085"/>
                        <a:pt x="427889" y="708701"/>
                        <a:pt x="410198" y="726392"/>
                      </a:cubicBezTo>
                      <a:cubicBezTo>
                        <a:pt x="395673" y="740917"/>
                        <a:pt x="376016" y="749182"/>
                        <a:pt x="358924" y="760576"/>
                      </a:cubicBezTo>
                      <a:lnTo>
                        <a:pt x="333286" y="777667"/>
                      </a:lnTo>
                      <a:cubicBezTo>
                        <a:pt x="304800" y="774818"/>
                        <a:pt x="276123" y="773474"/>
                        <a:pt x="247828" y="769121"/>
                      </a:cubicBezTo>
                      <a:cubicBezTo>
                        <a:pt x="238925" y="767751"/>
                        <a:pt x="229301" y="766106"/>
                        <a:pt x="222191" y="760576"/>
                      </a:cubicBezTo>
                      <a:cubicBezTo>
                        <a:pt x="203111" y="745736"/>
                        <a:pt x="188008" y="726393"/>
                        <a:pt x="170916" y="709301"/>
                      </a:cubicBezTo>
                      <a:cubicBezTo>
                        <a:pt x="162370" y="700755"/>
                        <a:pt x="151983" y="693720"/>
                        <a:pt x="145279" y="683664"/>
                      </a:cubicBezTo>
                      <a:cubicBezTo>
                        <a:pt x="129861" y="660537"/>
                        <a:pt x="121939" y="650951"/>
                        <a:pt x="111096" y="623843"/>
                      </a:cubicBezTo>
                      <a:cubicBezTo>
                        <a:pt x="104405" y="607115"/>
                        <a:pt x="102061" y="588682"/>
                        <a:pt x="94004" y="572568"/>
                      </a:cubicBezTo>
                      <a:cubicBezTo>
                        <a:pt x="76320" y="537201"/>
                        <a:pt x="70383" y="529356"/>
                        <a:pt x="59821" y="487110"/>
                      </a:cubicBezTo>
                      <a:cubicBezTo>
                        <a:pt x="41317" y="413095"/>
                        <a:pt x="63978" y="493231"/>
                        <a:pt x="34183" y="418744"/>
                      </a:cubicBezTo>
                      <a:cubicBezTo>
                        <a:pt x="27492" y="402016"/>
                        <a:pt x="22789" y="384561"/>
                        <a:pt x="17092" y="367469"/>
                      </a:cubicBezTo>
                      <a:lnTo>
                        <a:pt x="8546" y="341832"/>
                      </a:lnTo>
                      <a:lnTo>
                        <a:pt x="0" y="316194"/>
                      </a:lnTo>
                      <a:cubicBezTo>
                        <a:pt x="9097" y="34192"/>
                        <a:pt x="-7121" y="91155"/>
                        <a:pt x="51275" y="4272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tint val="50000"/>
                        <a:satMod val="300000"/>
                      </a:schemeClr>
                    </a:gs>
                    <a:gs pos="87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15000"/>
                        <a:satMod val="35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2590800" y="4212737"/>
                  <a:ext cx="187212" cy="13066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 rot="10800000">
                <a:off x="2209800" y="4184540"/>
                <a:ext cx="463777" cy="475504"/>
                <a:chOff x="2362200" y="3880917"/>
                <a:chExt cx="692377" cy="777667"/>
              </a:xfrm>
            </p:grpSpPr>
            <p:sp>
              <p:nvSpPr>
                <p:cNvPr id="65" name="Freeform 64"/>
                <p:cNvSpPr/>
                <p:nvPr/>
              </p:nvSpPr>
              <p:spPr>
                <a:xfrm>
                  <a:off x="2362200" y="3880917"/>
                  <a:ext cx="692377" cy="777667"/>
                </a:xfrm>
                <a:custGeom>
                  <a:avLst/>
                  <a:gdLst>
                    <a:gd name="connsiteX0" fmla="*/ 51275 w 692377"/>
                    <a:gd name="connsiteY0" fmla="*/ 42729 h 777667"/>
                    <a:gd name="connsiteX1" fmla="*/ 350378 w 692377"/>
                    <a:gd name="connsiteY1" fmla="*/ 25637 h 777667"/>
                    <a:gd name="connsiteX2" fmla="*/ 418744 w 692377"/>
                    <a:gd name="connsiteY2" fmla="*/ 17092 h 777667"/>
                    <a:gd name="connsiteX3" fmla="*/ 461473 w 692377"/>
                    <a:gd name="connsiteY3" fmla="*/ 8546 h 777667"/>
                    <a:gd name="connsiteX4" fmla="*/ 649481 w 692377"/>
                    <a:gd name="connsiteY4" fmla="*/ 0 h 777667"/>
                    <a:gd name="connsiteX5" fmla="*/ 683664 w 692377"/>
                    <a:gd name="connsiteY5" fmla="*/ 8546 h 777667"/>
                    <a:gd name="connsiteX6" fmla="*/ 692210 w 692377"/>
                    <a:gd name="connsiteY6" fmla="*/ 42729 h 777667"/>
                    <a:gd name="connsiteX7" fmla="*/ 675118 w 692377"/>
                    <a:gd name="connsiteY7" fmla="*/ 196553 h 777667"/>
                    <a:gd name="connsiteX8" fmla="*/ 666572 w 692377"/>
                    <a:gd name="connsiteY8" fmla="*/ 230736 h 777667"/>
                    <a:gd name="connsiteX9" fmla="*/ 649481 w 692377"/>
                    <a:gd name="connsiteY9" fmla="*/ 264920 h 777667"/>
                    <a:gd name="connsiteX10" fmla="*/ 615297 w 692377"/>
                    <a:gd name="connsiteY10" fmla="*/ 316194 h 777667"/>
                    <a:gd name="connsiteX11" fmla="*/ 606752 w 692377"/>
                    <a:gd name="connsiteY11" fmla="*/ 367469 h 777667"/>
                    <a:gd name="connsiteX12" fmla="*/ 589660 w 692377"/>
                    <a:gd name="connsiteY12" fmla="*/ 393107 h 777667"/>
                    <a:gd name="connsiteX13" fmla="*/ 572568 w 692377"/>
                    <a:gd name="connsiteY13" fmla="*/ 444381 h 777667"/>
                    <a:gd name="connsiteX14" fmla="*/ 546931 w 692377"/>
                    <a:gd name="connsiteY14" fmla="*/ 521293 h 777667"/>
                    <a:gd name="connsiteX15" fmla="*/ 538385 w 692377"/>
                    <a:gd name="connsiteY15" fmla="*/ 546931 h 777667"/>
                    <a:gd name="connsiteX16" fmla="*/ 478565 w 692377"/>
                    <a:gd name="connsiteY16" fmla="*/ 572568 h 777667"/>
                    <a:gd name="connsiteX17" fmla="*/ 461473 w 692377"/>
                    <a:gd name="connsiteY17" fmla="*/ 598206 h 777667"/>
                    <a:gd name="connsiteX18" fmla="*/ 435836 w 692377"/>
                    <a:gd name="connsiteY18" fmla="*/ 649480 h 777667"/>
                    <a:gd name="connsiteX19" fmla="*/ 410198 w 692377"/>
                    <a:gd name="connsiteY19" fmla="*/ 726392 h 777667"/>
                    <a:gd name="connsiteX20" fmla="*/ 358924 w 692377"/>
                    <a:gd name="connsiteY20" fmla="*/ 760576 h 777667"/>
                    <a:gd name="connsiteX21" fmla="*/ 333286 w 692377"/>
                    <a:gd name="connsiteY21" fmla="*/ 777667 h 777667"/>
                    <a:gd name="connsiteX22" fmla="*/ 247828 w 692377"/>
                    <a:gd name="connsiteY22" fmla="*/ 769121 h 777667"/>
                    <a:gd name="connsiteX23" fmla="*/ 222191 w 692377"/>
                    <a:gd name="connsiteY23" fmla="*/ 760576 h 777667"/>
                    <a:gd name="connsiteX24" fmla="*/ 170916 w 692377"/>
                    <a:gd name="connsiteY24" fmla="*/ 709301 h 777667"/>
                    <a:gd name="connsiteX25" fmla="*/ 145279 w 692377"/>
                    <a:gd name="connsiteY25" fmla="*/ 683664 h 777667"/>
                    <a:gd name="connsiteX26" fmla="*/ 111096 w 692377"/>
                    <a:gd name="connsiteY26" fmla="*/ 623843 h 777667"/>
                    <a:gd name="connsiteX27" fmla="*/ 94004 w 692377"/>
                    <a:gd name="connsiteY27" fmla="*/ 572568 h 777667"/>
                    <a:gd name="connsiteX28" fmla="*/ 59821 w 692377"/>
                    <a:gd name="connsiteY28" fmla="*/ 487110 h 777667"/>
                    <a:gd name="connsiteX29" fmla="*/ 34183 w 692377"/>
                    <a:gd name="connsiteY29" fmla="*/ 418744 h 777667"/>
                    <a:gd name="connsiteX30" fmla="*/ 17092 w 692377"/>
                    <a:gd name="connsiteY30" fmla="*/ 367469 h 777667"/>
                    <a:gd name="connsiteX31" fmla="*/ 8546 w 692377"/>
                    <a:gd name="connsiteY31" fmla="*/ 341832 h 777667"/>
                    <a:gd name="connsiteX32" fmla="*/ 0 w 692377"/>
                    <a:gd name="connsiteY32" fmla="*/ 316194 h 777667"/>
                    <a:gd name="connsiteX33" fmla="*/ 51275 w 692377"/>
                    <a:gd name="connsiteY33" fmla="*/ 42729 h 777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692377" h="777667">
                      <a:moveTo>
                        <a:pt x="51275" y="42729"/>
                      </a:moveTo>
                      <a:cubicBezTo>
                        <a:pt x="109671" y="-5697"/>
                        <a:pt x="44019" y="41761"/>
                        <a:pt x="350378" y="25637"/>
                      </a:cubicBezTo>
                      <a:cubicBezTo>
                        <a:pt x="373312" y="24430"/>
                        <a:pt x="396045" y="20584"/>
                        <a:pt x="418744" y="17092"/>
                      </a:cubicBezTo>
                      <a:cubicBezTo>
                        <a:pt x="433100" y="14883"/>
                        <a:pt x="446988" y="9619"/>
                        <a:pt x="461473" y="8546"/>
                      </a:cubicBezTo>
                      <a:cubicBezTo>
                        <a:pt x="524036" y="3912"/>
                        <a:pt x="586812" y="2849"/>
                        <a:pt x="649481" y="0"/>
                      </a:cubicBezTo>
                      <a:cubicBezTo>
                        <a:pt x="660875" y="2849"/>
                        <a:pt x="675359" y="241"/>
                        <a:pt x="683664" y="8546"/>
                      </a:cubicBezTo>
                      <a:cubicBezTo>
                        <a:pt x="691969" y="16851"/>
                        <a:pt x="692210" y="30984"/>
                        <a:pt x="692210" y="42729"/>
                      </a:cubicBezTo>
                      <a:cubicBezTo>
                        <a:pt x="692210" y="200401"/>
                        <a:pt x="695283" y="125978"/>
                        <a:pt x="675118" y="196553"/>
                      </a:cubicBezTo>
                      <a:cubicBezTo>
                        <a:pt x="671891" y="207846"/>
                        <a:pt x="670696" y="219739"/>
                        <a:pt x="666572" y="230736"/>
                      </a:cubicBezTo>
                      <a:cubicBezTo>
                        <a:pt x="662099" y="242664"/>
                        <a:pt x="656035" y="253996"/>
                        <a:pt x="649481" y="264920"/>
                      </a:cubicBezTo>
                      <a:cubicBezTo>
                        <a:pt x="638912" y="282534"/>
                        <a:pt x="615297" y="316194"/>
                        <a:pt x="615297" y="316194"/>
                      </a:cubicBezTo>
                      <a:cubicBezTo>
                        <a:pt x="612449" y="333286"/>
                        <a:pt x="612231" y="351031"/>
                        <a:pt x="606752" y="367469"/>
                      </a:cubicBezTo>
                      <a:cubicBezTo>
                        <a:pt x="603504" y="377213"/>
                        <a:pt x="593832" y="383721"/>
                        <a:pt x="589660" y="393107"/>
                      </a:cubicBezTo>
                      <a:cubicBezTo>
                        <a:pt x="582343" y="409570"/>
                        <a:pt x="578265" y="427290"/>
                        <a:pt x="572568" y="444381"/>
                      </a:cubicBezTo>
                      <a:lnTo>
                        <a:pt x="546931" y="521293"/>
                      </a:lnTo>
                      <a:cubicBezTo>
                        <a:pt x="544082" y="529839"/>
                        <a:pt x="545880" y="541934"/>
                        <a:pt x="538385" y="546931"/>
                      </a:cubicBezTo>
                      <a:cubicBezTo>
                        <a:pt x="502975" y="570537"/>
                        <a:pt x="522712" y="561531"/>
                        <a:pt x="478565" y="572568"/>
                      </a:cubicBezTo>
                      <a:cubicBezTo>
                        <a:pt x="472868" y="581114"/>
                        <a:pt x="466066" y="589019"/>
                        <a:pt x="461473" y="598206"/>
                      </a:cubicBezTo>
                      <a:cubicBezTo>
                        <a:pt x="426090" y="668971"/>
                        <a:pt x="484819" y="576004"/>
                        <a:pt x="435836" y="649480"/>
                      </a:cubicBezTo>
                      <a:cubicBezTo>
                        <a:pt x="431515" y="671085"/>
                        <a:pt x="427889" y="708701"/>
                        <a:pt x="410198" y="726392"/>
                      </a:cubicBezTo>
                      <a:cubicBezTo>
                        <a:pt x="395673" y="740917"/>
                        <a:pt x="376016" y="749182"/>
                        <a:pt x="358924" y="760576"/>
                      </a:cubicBezTo>
                      <a:lnTo>
                        <a:pt x="333286" y="777667"/>
                      </a:lnTo>
                      <a:cubicBezTo>
                        <a:pt x="304800" y="774818"/>
                        <a:pt x="276123" y="773474"/>
                        <a:pt x="247828" y="769121"/>
                      </a:cubicBezTo>
                      <a:cubicBezTo>
                        <a:pt x="238925" y="767751"/>
                        <a:pt x="229301" y="766106"/>
                        <a:pt x="222191" y="760576"/>
                      </a:cubicBezTo>
                      <a:cubicBezTo>
                        <a:pt x="203111" y="745736"/>
                        <a:pt x="188008" y="726393"/>
                        <a:pt x="170916" y="709301"/>
                      </a:cubicBezTo>
                      <a:cubicBezTo>
                        <a:pt x="162370" y="700755"/>
                        <a:pt x="151983" y="693720"/>
                        <a:pt x="145279" y="683664"/>
                      </a:cubicBezTo>
                      <a:cubicBezTo>
                        <a:pt x="129861" y="660537"/>
                        <a:pt x="121939" y="650951"/>
                        <a:pt x="111096" y="623843"/>
                      </a:cubicBezTo>
                      <a:cubicBezTo>
                        <a:pt x="104405" y="607115"/>
                        <a:pt x="102061" y="588682"/>
                        <a:pt x="94004" y="572568"/>
                      </a:cubicBezTo>
                      <a:cubicBezTo>
                        <a:pt x="76320" y="537201"/>
                        <a:pt x="70383" y="529356"/>
                        <a:pt x="59821" y="487110"/>
                      </a:cubicBezTo>
                      <a:cubicBezTo>
                        <a:pt x="41317" y="413095"/>
                        <a:pt x="63978" y="493231"/>
                        <a:pt x="34183" y="418744"/>
                      </a:cubicBezTo>
                      <a:cubicBezTo>
                        <a:pt x="27492" y="402016"/>
                        <a:pt x="22789" y="384561"/>
                        <a:pt x="17092" y="367469"/>
                      </a:cubicBezTo>
                      <a:lnTo>
                        <a:pt x="8546" y="341832"/>
                      </a:lnTo>
                      <a:lnTo>
                        <a:pt x="0" y="316194"/>
                      </a:lnTo>
                      <a:cubicBezTo>
                        <a:pt x="9097" y="34192"/>
                        <a:pt x="-7121" y="91155"/>
                        <a:pt x="51275" y="4272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tint val="50000"/>
                        <a:satMod val="300000"/>
                      </a:schemeClr>
                    </a:gs>
                    <a:gs pos="87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15000"/>
                        <a:satMod val="35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2590800" y="4212737"/>
                  <a:ext cx="187212" cy="13066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2898466" y="4065422"/>
                <a:ext cx="463777" cy="475504"/>
                <a:chOff x="2362200" y="3880917"/>
                <a:chExt cx="692377" cy="777667"/>
              </a:xfrm>
            </p:grpSpPr>
            <p:sp>
              <p:nvSpPr>
                <p:cNvPr id="63" name="Freeform 62"/>
                <p:cNvSpPr/>
                <p:nvPr/>
              </p:nvSpPr>
              <p:spPr>
                <a:xfrm>
                  <a:off x="2362200" y="3880917"/>
                  <a:ext cx="692377" cy="777667"/>
                </a:xfrm>
                <a:custGeom>
                  <a:avLst/>
                  <a:gdLst>
                    <a:gd name="connsiteX0" fmla="*/ 51275 w 692377"/>
                    <a:gd name="connsiteY0" fmla="*/ 42729 h 777667"/>
                    <a:gd name="connsiteX1" fmla="*/ 350378 w 692377"/>
                    <a:gd name="connsiteY1" fmla="*/ 25637 h 777667"/>
                    <a:gd name="connsiteX2" fmla="*/ 418744 w 692377"/>
                    <a:gd name="connsiteY2" fmla="*/ 17092 h 777667"/>
                    <a:gd name="connsiteX3" fmla="*/ 461473 w 692377"/>
                    <a:gd name="connsiteY3" fmla="*/ 8546 h 777667"/>
                    <a:gd name="connsiteX4" fmla="*/ 649481 w 692377"/>
                    <a:gd name="connsiteY4" fmla="*/ 0 h 777667"/>
                    <a:gd name="connsiteX5" fmla="*/ 683664 w 692377"/>
                    <a:gd name="connsiteY5" fmla="*/ 8546 h 777667"/>
                    <a:gd name="connsiteX6" fmla="*/ 692210 w 692377"/>
                    <a:gd name="connsiteY6" fmla="*/ 42729 h 777667"/>
                    <a:gd name="connsiteX7" fmla="*/ 675118 w 692377"/>
                    <a:gd name="connsiteY7" fmla="*/ 196553 h 777667"/>
                    <a:gd name="connsiteX8" fmla="*/ 666572 w 692377"/>
                    <a:gd name="connsiteY8" fmla="*/ 230736 h 777667"/>
                    <a:gd name="connsiteX9" fmla="*/ 649481 w 692377"/>
                    <a:gd name="connsiteY9" fmla="*/ 264920 h 777667"/>
                    <a:gd name="connsiteX10" fmla="*/ 615297 w 692377"/>
                    <a:gd name="connsiteY10" fmla="*/ 316194 h 777667"/>
                    <a:gd name="connsiteX11" fmla="*/ 606752 w 692377"/>
                    <a:gd name="connsiteY11" fmla="*/ 367469 h 777667"/>
                    <a:gd name="connsiteX12" fmla="*/ 589660 w 692377"/>
                    <a:gd name="connsiteY12" fmla="*/ 393107 h 777667"/>
                    <a:gd name="connsiteX13" fmla="*/ 572568 w 692377"/>
                    <a:gd name="connsiteY13" fmla="*/ 444381 h 777667"/>
                    <a:gd name="connsiteX14" fmla="*/ 546931 w 692377"/>
                    <a:gd name="connsiteY14" fmla="*/ 521293 h 777667"/>
                    <a:gd name="connsiteX15" fmla="*/ 538385 w 692377"/>
                    <a:gd name="connsiteY15" fmla="*/ 546931 h 777667"/>
                    <a:gd name="connsiteX16" fmla="*/ 478565 w 692377"/>
                    <a:gd name="connsiteY16" fmla="*/ 572568 h 777667"/>
                    <a:gd name="connsiteX17" fmla="*/ 461473 w 692377"/>
                    <a:gd name="connsiteY17" fmla="*/ 598206 h 777667"/>
                    <a:gd name="connsiteX18" fmla="*/ 435836 w 692377"/>
                    <a:gd name="connsiteY18" fmla="*/ 649480 h 777667"/>
                    <a:gd name="connsiteX19" fmla="*/ 410198 w 692377"/>
                    <a:gd name="connsiteY19" fmla="*/ 726392 h 777667"/>
                    <a:gd name="connsiteX20" fmla="*/ 358924 w 692377"/>
                    <a:gd name="connsiteY20" fmla="*/ 760576 h 777667"/>
                    <a:gd name="connsiteX21" fmla="*/ 333286 w 692377"/>
                    <a:gd name="connsiteY21" fmla="*/ 777667 h 777667"/>
                    <a:gd name="connsiteX22" fmla="*/ 247828 w 692377"/>
                    <a:gd name="connsiteY22" fmla="*/ 769121 h 777667"/>
                    <a:gd name="connsiteX23" fmla="*/ 222191 w 692377"/>
                    <a:gd name="connsiteY23" fmla="*/ 760576 h 777667"/>
                    <a:gd name="connsiteX24" fmla="*/ 170916 w 692377"/>
                    <a:gd name="connsiteY24" fmla="*/ 709301 h 777667"/>
                    <a:gd name="connsiteX25" fmla="*/ 145279 w 692377"/>
                    <a:gd name="connsiteY25" fmla="*/ 683664 h 777667"/>
                    <a:gd name="connsiteX26" fmla="*/ 111096 w 692377"/>
                    <a:gd name="connsiteY26" fmla="*/ 623843 h 777667"/>
                    <a:gd name="connsiteX27" fmla="*/ 94004 w 692377"/>
                    <a:gd name="connsiteY27" fmla="*/ 572568 h 777667"/>
                    <a:gd name="connsiteX28" fmla="*/ 59821 w 692377"/>
                    <a:gd name="connsiteY28" fmla="*/ 487110 h 777667"/>
                    <a:gd name="connsiteX29" fmla="*/ 34183 w 692377"/>
                    <a:gd name="connsiteY29" fmla="*/ 418744 h 777667"/>
                    <a:gd name="connsiteX30" fmla="*/ 17092 w 692377"/>
                    <a:gd name="connsiteY30" fmla="*/ 367469 h 777667"/>
                    <a:gd name="connsiteX31" fmla="*/ 8546 w 692377"/>
                    <a:gd name="connsiteY31" fmla="*/ 341832 h 777667"/>
                    <a:gd name="connsiteX32" fmla="*/ 0 w 692377"/>
                    <a:gd name="connsiteY32" fmla="*/ 316194 h 777667"/>
                    <a:gd name="connsiteX33" fmla="*/ 51275 w 692377"/>
                    <a:gd name="connsiteY33" fmla="*/ 42729 h 777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692377" h="777667">
                      <a:moveTo>
                        <a:pt x="51275" y="42729"/>
                      </a:moveTo>
                      <a:cubicBezTo>
                        <a:pt x="109671" y="-5697"/>
                        <a:pt x="44019" y="41761"/>
                        <a:pt x="350378" y="25637"/>
                      </a:cubicBezTo>
                      <a:cubicBezTo>
                        <a:pt x="373312" y="24430"/>
                        <a:pt x="396045" y="20584"/>
                        <a:pt x="418744" y="17092"/>
                      </a:cubicBezTo>
                      <a:cubicBezTo>
                        <a:pt x="433100" y="14883"/>
                        <a:pt x="446988" y="9619"/>
                        <a:pt x="461473" y="8546"/>
                      </a:cubicBezTo>
                      <a:cubicBezTo>
                        <a:pt x="524036" y="3912"/>
                        <a:pt x="586812" y="2849"/>
                        <a:pt x="649481" y="0"/>
                      </a:cubicBezTo>
                      <a:cubicBezTo>
                        <a:pt x="660875" y="2849"/>
                        <a:pt x="675359" y="241"/>
                        <a:pt x="683664" y="8546"/>
                      </a:cubicBezTo>
                      <a:cubicBezTo>
                        <a:pt x="691969" y="16851"/>
                        <a:pt x="692210" y="30984"/>
                        <a:pt x="692210" y="42729"/>
                      </a:cubicBezTo>
                      <a:cubicBezTo>
                        <a:pt x="692210" y="200401"/>
                        <a:pt x="695283" y="125978"/>
                        <a:pt x="675118" y="196553"/>
                      </a:cubicBezTo>
                      <a:cubicBezTo>
                        <a:pt x="671891" y="207846"/>
                        <a:pt x="670696" y="219739"/>
                        <a:pt x="666572" y="230736"/>
                      </a:cubicBezTo>
                      <a:cubicBezTo>
                        <a:pt x="662099" y="242664"/>
                        <a:pt x="656035" y="253996"/>
                        <a:pt x="649481" y="264920"/>
                      </a:cubicBezTo>
                      <a:cubicBezTo>
                        <a:pt x="638912" y="282534"/>
                        <a:pt x="615297" y="316194"/>
                        <a:pt x="615297" y="316194"/>
                      </a:cubicBezTo>
                      <a:cubicBezTo>
                        <a:pt x="612449" y="333286"/>
                        <a:pt x="612231" y="351031"/>
                        <a:pt x="606752" y="367469"/>
                      </a:cubicBezTo>
                      <a:cubicBezTo>
                        <a:pt x="603504" y="377213"/>
                        <a:pt x="593832" y="383721"/>
                        <a:pt x="589660" y="393107"/>
                      </a:cubicBezTo>
                      <a:cubicBezTo>
                        <a:pt x="582343" y="409570"/>
                        <a:pt x="578265" y="427290"/>
                        <a:pt x="572568" y="444381"/>
                      </a:cubicBezTo>
                      <a:lnTo>
                        <a:pt x="546931" y="521293"/>
                      </a:lnTo>
                      <a:cubicBezTo>
                        <a:pt x="544082" y="529839"/>
                        <a:pt x="545880" y="541934"/>
                        <a:pt x="538385" y="546931"/>
                      </a:cubicBezTo>
                      <a:cubicBezTo>
                        <a:pt x="502975" y="570537"/>
                        <a:pt x="522712" y="561531"/>
                        <a:pt x="478565" y="572568"/>
                      </a:cubicBezTo>
                      <a:cubicBezTo>
                        <a:pt x="472868" y="581114"/>
                        <a:pt x="466066" y="589019"/>
                        <a:pt x="461473" y="598206"/>
                      </a:cubicBezTo>
                      <a:cubicBezTo>
                        <a:pt x="426090" y="668971"/>
                        <a:pt x="484819" y="576004"/>
                        <a:pt x="435836" y="649480"/>
                      </a:cubicBezTo>
                      <a:cubicBezTo>
                        <a:pt x="431515" y="671085"/>
                        <a:pt x="427889" y="708701"/>
                        <a:pt x="410198" y="726392"/>
                      </a:cubicBezTo>
                      <a:cubicBezTo>
                        <a:pt x="395673" y="740917"/>
                        <a:pt x="376016" y="749182"/>
                        <a:pt x="358924" y="760576"/>
                      </a:cubicBezTo>
                      <a:lnTo>
                        <a:pt x="333286" y="777667"/>
                      </a:lnTo>
                      <a:cubicBezTo>
                        <a:pt x="304800" y="774818"/>
                        <a:pt x="276123" y="773474"/>
                        <a:pt x="247828" y="769121"/>
                      </a:cubicBezTo>
                      <a:cubicBezTo>
                        <a:pt x="238925" y="767751"/>
                        <a:pt x="229301" y="766106"/>
                        <a:pt x="222191" y="760576"/>
                      </a:cubicBezTo>
                      <a:cubicBezTo>
                        <a:pt x="203111" y="745736"/>
                        <a:pt x="188008" y="726393"/>
                        <a:pt x="170916" y="709301"/>
                      </a:cubicBezTo>
                      <a:cubicBezTo>
                        <a:pt x="162370" y="700755"/>
                        <a:pt x="151983" y="693720"/>
                        <a:pt x="145279" y="683664"/>
                      </a:cubicBezTo>
                      <a:cubicBezTo>
                        <a:pt x="129861" y="660537"/>
                        <a:pt x="121939" y="650951"/>
                        <a:pt x="111096" y="623843"/>
                      </a:cubicBezTo>
                      <a:cubicBezTo>
                        <a:pt x="104405" y="607115"/>
                        <a:pt x="102061" y="588682"/>
                        <a:pt x="94004" y="572568"/>
                      </a:cubicBezTo>
                      <a:cubicBezTo>
                        <a:pt x="76320" y="537201"/>
                        <a:pt x="70383" y="529356"/>
                        <a:pt x="59821" y="487110"/>
                      </a:cubicBezTo>
                      <a:cubicBezTo>
                        <a:pt x="41317" y="413095"/>
                        <a:pt x="63978" y="493231"/>
                        <a:pt x="34183" y="418744"/>
                      </a:cubicBezTo>
                      <a:cubicBezTo>
                        <a:pt x="27492" y="402016"/>
                        <a:pt x="22789" y="384561"/>
                        <a:pt x="17092" y="367469"/>
                      </a:cubicBezTo>
                      <a:lnTo>
                        <a:pt x="8546" y="341832"/>
                      </a:lnTo>
                      <a:lnTo>
                        <a:pt x="0" y="316194"/>
                      </a:lnTo>
                      <a:cubicBezTo>
                        <a:pt x="9097" y="34192"/>
                        <a:pt x="-7121" y="91155"/>
                        <a:pt x="51275" y="42729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tint val="50000"/>
                        <a:satMod val="300000"/>
                      </a:schemeClr>
                    </a:gs>
                    <a:gs pos="87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tint val="15000"/>
                        <a:satMod val="350000"/>
                      </a:schemeClr>
                    </a:gs>
                  </a:gsLst>
                </a:gradFill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2590800" y="4212737"/>
                  <a:ext cx="187212" cy="13066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6" name="TextBox 55"/>
            <p:cNvSpPr txBox="1"/>
            <p:nvPr/>
          </p:nvSpPr>
          <p:spPr>
            <a:xfrm>
              <a:off x="1323376" y="4666145"/>
              <a:ext cx="16888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Chondrocytes (</a:t>
              </a:r>
              <a:r>
                <a:rPr lang="en-US" dirty="0"/>
                <a:t>C</a:t>
              </a:r>
              <a:r>
                <a:rPr lang="en-US" dirty="0" smtClean="0"/>
                <a:t>artilage)</a:t>
              </a:r>
              <a:endParaRPr lang="en-US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899209" y="4887528"/>
            <a:ext cx="1702962" cy="1538622"/>
            <a:chOff x="3250038" y="4898909"/>
            <a:chExt cx="1702962" cy="1538622"/>
          </a:xfrm>
        </p:grpSpPr>
        <p:grpSp>
          <p:nvGrpSpPr>
            <p:cNvPr id="76" name="Group 75"/>
            <p:cNvGrpSpPr/>
            <p:nvPr/>
          </p:nvGrpSpPr>
          <p:grpSpPr>
            <a:xfrm>
              <a:off x="3250038" y="4898909"/>
              <a:ext cx="1491272" cy="819964"/>
              <a:chOff x="2572222" y="3968997"/>
              <a:chExt cx="1491272" cy="819964"/>
            </a:xfrm>
          </p:grpSpPr>
          <p:grpSp>
            <p:nvGrpSpPr>
              <p:cNvPr id="78" name="Group 77"/>
              <p:cNvGrpSpPr/>
              <p:nvPr/>
            </p:nvGrpSpPr>
            <p:grpSpPr>
              <a:xfrm>
                <a:off x="3200400" y="3978297"/>
                <a:ext cx="457200" cy="442965"/>
                <a:chOff x="3200400" y="3978297"/>
                <a:chExt cx="775752" cy="871900"/>
              </a:xfrm>
            </p:grpSpPr>
            <p:sp>
              <p:nvSpPr>
                <p:cNvPr id="94" name="Freeform 93"/>
                <p:cNvSpPr/>
                <p:nvPr/>
              </p:nvSpPr>
              <p:spPr>
                <a:xfrm>
                  <a:off x="3200400" y="3978297"/>
                  <a:ext cx="775752" cy="871900"/>
                </a:xfrm>
                <a:custGeom>
                  <a:avLst/>
                  <a:gdLst>
                    <a:gd name="connsiteX0" fmla="*/ 153824 w 775752"/>
                    <a:gd name="connsiteY0" fmla="*/ 229 h 871900"/>
                    <a:gd name="connsiteX1" fmla="*/ 290557 w 775752"/>
                    <a:gd name="connsiteY1" fmla="*/ 229 h 871900"/>
                    <a:gd name="connsiteX2" fmla="*/ 760576 w 775752"/>
                    <a:gd name="connsiteY2" fmla="*/ 17321 h 871900"/>
                    <a:gd name="connsiteX3" fmla="*/ 769121 w 775752"/>
                    <a:gd name="connsiteY3" fmla="*/ 51504 h 871900"/>
                    <a:gd name="connsiteX4" fmla="*/ 752030 w 775752"/>
                    <a:gd name="connsiteY4" fmla="*/ 487339 h 871900"/>
                    <a:gd name="connsiteX5" fmla="*/ 734938 w 775752"/>
                    <a:gd name="connsiteY5" fmla="*/ 666801 h 871900"/>
                    <a:gd name="connsiteX6" fmla="*/ 717847 w 775752"/>
                    <a:gd name="connsiteY6" fmla="*/ 718076 h 871900"/>
                    <a:gd name="connsiteX7" fmla="*/ 709301 w 775752"/>
                    <a:gd name="connsiteY7" fmla="*/ 743713 h 871900"/>
                    <a:gd name="connsiteX8" fmla="*/ 666572 w 775752"/>
                    <a:gd name="connsiteY8" fmla="*/ 794988 h 871900"/>
                    <a:gd name="connsiteX9" fmla="*/ 640934 w 775752"/>
                    <a:gd name="connsiteY9" fmla="*/ 829171 h 871900"/>
                    <a:gd name="connsiteX10" fmla="*/ 615297 w 775752"/>
                    <a:gd name="connsiteY10" fmla="*/ 837717 h 871900"/>
                    <a:gd name="connsiteX11" fmla="*/ 555477 w 775752"/>
                    <a:gd name="connsiteY11" fmla="*/ 871900 h 871900"/>
                    <a:gd name="connsiteX12" fmla="*/ 418744 w 775752"/>
                    <a:gd name="connsiteY12" fmla="*/ 863354 h 871900"/>
                    <a:gd name="connsiteX13" fmla="*/ 247828 w 775752"/>
                    <a:gd name="connsiteY13" fmla="*/ 854808 h 871900"/>
                    <a:gd name="connsiteX14" fmla="*/ 213645 w 775752"/>
                    <a:gd name="connsiteY14" fmla="*/ 846263 h 871900"/>
                    <a:gd name="connsiteX15" fmla="*/ 76912 w 775752"/>
                    <a:gd name="connsiteY15" fmla="*/ 829171 h 871900"/>
                    <a:gd name="connsiteX16" fmla="*/ 51275 w 775752"/>
                    <a:gd name="connsiteY16" fmla="*/ 803534 h 871900"/>
                    <a:gd name="connsiteX17" fmla="*/ 34183 w 775752"/>
                    <a:gd name="connsiteY17" fmla="*/ 752259 h 871900"/>
                    <a:gd name="connsiteX18" fmla="*/ 25637 w 775752"/>
                    <a:gd name="connsiteY18" fmla="*/ 683893 h 871900"/>
                    <a:gd name="connsiteX19" fmla="*/ 8546 w 775752"/>
                    <a:gd name="connsiteY19" fmla="*/ 598435 h 871900"/>
                    <a:gd name="connsiteX20" fmla="*/ 0 w 775752"/>
                    <a:gd name="connsiteY20" fmla="*/ 538614 h 871900"/>
                    <a:gd name="connsiteX21" fmla="*/ 25637 w 775752"/>
                    <a:gd name="connsiteY21" fmla="*/ 359152 h 871900"/>
                    <a:gd name="connsiteX22" fmla="*/ 42729 w 775752"/>
                    <a:gd name="connsiteY22" fmla="*/ 307878 h 871900"/>
                    <a:gd name="connsiteX23" fmla="*/ 51275 w 775752"/>
                    <a:gd name="connsiteY23" fmla="*/ 282240 h 871900"/>
                    <a:gd name="connsiteX24" fmla="*/ 59820 w 775752"/>
                    <a:gd name="connsiteY24" fmla="*/ 230965 h 871900"/>
                    <a:gd name="connsiteX25" fmla="*/ 68366 w 775752"/>
                    <a:gd name="connsiteY25" fmla="*/ 205328 h 871900"/>
                    <a:gd name="connsiteX26" fmla="*/ 76912 w 775752"/>
                    <a:gd name="connsiteY26" fmla="*/ 111324 h 871900"/>
                    <a:gd name="connsiteX27" fmla="*/ 85458 w 775752"/>
                    <a:gd name="connsiteY27" fmla="*/ 85687 h 871900"/>
                    <a:gd name="connsiteX28" fmla="*/ 111095 w 775752"/>
                    <a:gd name="connsiteY28" fmla="*/ 68595 h 871900"/>
                    <a:gd name="connsiteX29" fmla="*/ 128187 w 775752"/>
                    <a:gd name="connsiteY29" fmla="*/ 17321 h 871900"/>
                    <a:gd name="connsiteX30" fmla="*/ 153824 w 775752"/>
                    <a:gd name="connsiteY30" fmla="*/ 229 h 871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775752" h="871900">
                      <a:moveTo>
                        <a:pt x="153824" y="229"/>
                      </a:moveTo>
                      <a:cubicBezTo>
                        <a:pt x="280748" y="21383"/>
                        <a:pt x="109527" y="-2556"/>
                        <a:pt x="290557" y="229"/>
                      </a:cubicBezTo>
                      <a:cubicBezTo>
                        <a:pt x="447315" y="2641"/>
                        <a:pt x="603903" y="11624"/>
                        <a:pt x="760576" y="17321"/>
                      </a:cubicBezTo>
                      <a:cubicBezTo>
                        <a:pt x="763424" y="28715"/>
                        <a:pt x="769121" y="39759"/>
                        <a:pt x="769121" y="51504"/>
                      </a:cubicBezTo>
                      <a:cubicBezTo>
                        <a:pt x="769121" y="429720"/>
                        <a:pt x="792285" y="326326"/>
                        <a:pt x="752030" y="487339"/>
                      </a:cubicBezTo>
                      <a:cubicBezTo>
                        <a:pt x="749335" y="527767"/>
                        <a:pt x="747691" y="615790"/>
                        <a:pt x="734938" y="666801"/>
                      </a:cubicBezTo>
                      <a:cubicBezTo>
                        <a:pt x="730569" y="684279"/>
                        <a:pt x="723544" y="700984"/>
                        <a:pt x="717847" y="718076"/>
                      </a:cubicBezTo>
                      <a:cubicBezTo>
                        <a:pt x="714998" y="726622"/>
                        <a:pt x="714298" y="736218"/>
                        <a:pt x="709301" y="743713"/>
                      </a:cubicBezTo>
                      <a:cubicBezTo>
                        <a:pt x="671526" y="800373"/>
                        <a:pt x="715921" y="737415"/>
                        <a:pt x="666572" y="794988"/>
                      </a:cubicBezTo>
                      <a:cubicBezTo>
                        <a:pt x="657303" y="805802"/>
                        <a:pt x="651876" y="820053"/>
                        <a:pt x="640934" y="829171"/>
                      </a:cubicBezTo>
                      <a:cubicBezTo>
                        <a:pt x="634014" y="834938"/>
                        <a:pt x="623577" y="834169"/>
                        <a:pt x="615297" y="837717"/>
                      </a:cubicBezTo>
                      <a:cubicBezTo>
                        <a:pt x="584935" y="850729"/>
                        <a:pt x="581227" y="854733"/>
                        <a:pt x="555477" y="871900"/>
                      </a:cubicBezTo>
                      <a:lnTo>
                        <a:pt x="418744" y="863354"/>
                      </a:lnTo>
                      <a:cubicBezTo>
                        <a:pt x="361789" y="860190"/>
                        <a:pt x="304674" y="859545"/>
                        <a:pt x="247828" y="854808"/>
                      </a:cubicBezTo>
                      <a:cubicBezTo>
                        <a:pt x="236124" y="853833"/>
                        <a:pt x="225162" y="848566"/>
                        <a:pt x="213645" y="846263"/>
                      </a:cubicBezTo>
                      <a:cubicBezTo>
                        <a:pt x="160630" y="835660"/>
                        <a:pt x="135831" y="835063"/>
                        <a:pt x="76912" y="829171"/>
                      </a:cubicBezTo>
                      <a:cubicBezTo>
                        <a:pt x="68366" y="820625"/>
                        <a:pt x="57144" y="814099"/>
                        <a:pt x="51275" y="803534"/>
                      </a:cubicBezTo>
                      <a:cubicBezTo>
                        <a:pt x="42526" y="787785"/>
                        <a:pt x="34183" y="752259"/>
                        <a:pt x="34183" y="752259"/>
                      </a:cubicBezTo>
                      <a:cubicBezTo>
                        <a:pt x="31334" y="729470"/>
                        <a:pt x="29413" y="706547"/>
                        <a:pt x="25637" y="683893"/>
                      </a:cubicBezTo>
                      <a:cubicBezTo>
                        <a:pt x="20861" y="655238"/>
                        <a:pt x="12654" y="627193"/>
                        <a:pt x="8546" y="598435"/>
                      </a:cubicBezTo>
                      <a:lnTo>
                        <a:pt x="0" y="538614"/>
                      </a:lnTo>
                      <a:cubicBezTo>
                        <a:pt x="9744" y="392458"/>
                        <a:pt x="-4995" y="451050"/>
                        <a:pt x="25637" y="359152"/>
                      </a:cubicBezTo>
                      <a:lnTo>
                        <a:pt x="42729" y="307878"/>
                      </a:lnTo>
                      <a:lnTo>
                        <a:pt x="51275" y="282240"/>
                      </a:lnTo>
                      <a:cubicBezTo>
                        <a:pt x="54123" y="265148"/>
                        <a:pt x="56061" y="247880"/>
                        <a:pt x="59820" y="230965"/>
                      </a:cubicBezTo>
                      <a:cubicBezTo>
                        <a:pt x="61774" y="222172"/>
                        <a:pt x="67092" y="214245"/>
                        <a:pt x="68366" y="205328"/>
                      </a:cubicBezTo>
                      <a:cubicBezTo>
                        <a:pt x="72816" y="174180"/>
                        <a:pt x="72462" y="142472"/>
                        <a:pt x="76912" y="111324"/>
                      </a:cubicBezTo>
                      <a:cubicBezTo>
                        <a:pt x="78186" y="102407"/>
                        <a:pt x="79831" y="92721"/>
                        <a:pt x="85458" y="85687"/>
                      </a:cubicBezTo>
                      <a:cubicBezTo>
                        <a:pt x="91874" y="77667"/>
                        <a:pt x="102549" y="74292"/>
                        <a:pt x="111095" y="68595"/>
                      </a:cubicBezTo>
                      <a:cubicBezTo>
                        <a:pt x="116792" y="51504"/>
                        <a:pt x="110709" y="21691"/>
                        <a:pt x="128187" y="17321"/>
                      </a:cubicBezTo>
                      <a:lnTo>
                        <a:pt x="153824" y="229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2">
                        <a:tint val="50000"/>
                        <a:satMod val="300000"/>
                      </a:schemeClr>
                    </a:gs>
                    <a:gs pos="67000">
                      <a:srgbClr val="A68534"/>
                    </a:gs>
                    <a:gs pos="100000">
                      <a:schemeClr val="accent2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Oval 94"/>
                <p:cNvSpPr/>
                <p:nvPr/>
              </p:nvSpPr>
              <p:spPr>
                <a:xfrm>
                  <a:off x="3501222" y="4315035"/>
                  <a:ext cx="312756" cy="23280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" name="Group 78"/>
              <p:cNvGrpSpPr/>
              <p:nvPr/>
            </p:nvGrpSpPr>
            <p:grpSpPr>
              <a:xfrm>
                <a:off x="2894857" y="3968997"/>
                <a:ext cx="457200" cy="442965"/>
                <a:chOff x="3200400" y="3978297"/>
                <a:chExt cx="775752" cy="871900"/>
              </a:xfrm>
            </p:grpSpPr>
            <p:sp>
              <p:nvSpPr>
                <p:cNvPr id="92" name="Freeform 91"/>
                <p:cNvSpPr/>
                <p:nvPr/>
              </p:nvSpPr>
              <p:spPr>
                <a:xfrm>
                  <a:off x="3200400" y="3978297"/>
                  <a:ext cx="775752" cy="871900"/>
                </a:xfrm>
                <a:custGeom>
                  <a:avLst/>
                  <a:gdLst>
                    <a:gd name="connsiteX0" fmla="*/ 153824 w 775752"/>
                    <a:gd name="connsiteY0" fmla="*/ 229 h 871900"/>
                    <a:gd name="connsiteX1" fmla="*/ 290557 w 775752"/>
                    <a:gd name="connsiteY1" fmla="*/ 229 h 871900"/>
                    <a:gd name="connsiteX2" fmla="*/ 760576 w 775752"/>
                    <a:gd name="connsiteY2" fmla="*/ 17321 h 871900"/>
                    <a:gd name="connsiteX3" fmla="*/ 769121 w 775752"/>
                    <a:gd name="connsiteY3" fmla="*/ 51504 h 871900"/>
                    <a:gd name="connsiteX4" fmla="*/ 752030 w 775752"/>
                    <a:gd name="connsiteY4" fmla="*/ 487339 h 871900"/>
                    <a:gd name="connsiteX5" fmla="*/ 734938 w 775752"/>
                    <a:gd name="connsiteY5" fmla="*/ 666801 h 871900"/>
                    <a:gd name="connsiteX6" fmla="*/ 717847 w 775752"/>
                    <a:gd name="connsiteY6" fmla="*/ 718076 h 871900"/>
                    <a:gd name="connsiteX7" fmla="*/ 709301 w 775752"/>
                    <a:gd name="connsiteY7" fmla="*/ 743713 h 871900"/>
                    <a:gd name="connsiteX8" fmla="*/ 666572 w 775752"/>
                    <a:gd name="connsiteY8" fmla="*/ 794988 h 871900"/>
                    <a:gd name="connsiteX9" fmla="*/ 640934 w 775752"/>
                    <a:gd name="connsiteY9" fmla="*/ 829171 h 871900"/>
                    <a:gd name="connsiteX10" fmla="*/ 615297 w 775752"/>
                    <a:gd name="connsiteY10" fmla="*/ 837717 h 871900"/>
                    <a:gd name="connsiteX11" fmla="*/ 555477 w 775752"/>
                    <a:gd name="connsiteY11" fmla="*/ 871900 h 871900"/>
                    <a:gd name="connsiteX12" fmla="*/ 418744 w 775752"/>
                    <a:gd name="connsiteY12" fmla="*/ 863354 h 871900"/>
                    <a:gd name="connsiteX13" fmla="*/ 247828 w 775752"/>
                    <a:gd name="connsiteY13" fmla="*/ 854808 h 871900"/>
                    <a:gd name="connsiteX14" fmla="*/ 213645 w 775752"/>
                    <a:gd name="connsiteY14" fmla="*/ 846263 h 871900"/>
                    <a:gd name="connsiteX15" fmla="*/ 76912 w 775752"/>
                    <a:gd name="connsiteY15" fmla="*/ 829171 h 871900"/>
                    <a:gd name="connsiteX16" fmla="*/ 51275 w 775752"/>
                    <a:gd name="connsiteY16" fmla="*/ 803534 h 871900"/>
                    <a:gd name="connsiteX17" fmla="*/ 34183 w 775752"/>
                    <a:gd name="connsiteY17" fmla="*/ 752259 h 871900"/>
                    <a:gd name="connsiteX18" fmla="*/ 25637 w 775752"/>
                    <a:gd name="connsiteY18" fmla="*/ 683893 h 871900"/>
                    <a:gd name="connsiteX19" fmla="*/ 8546 w 775752"/>
                    <a:gd name="connsiteY19" fmla="*/ 598435 h 871900"/>
                    <a:gd name="connsiteX20" fmla="*/ 0 w 775752"/>
                    <a:gd name="connsiteY20" fmla="*/ 538614 h 871900"/>
                    <a:gd name="connsiteX21" fmla="*/ 25637 w 775752"/>
                    <a:gd name="connsiteY21" fmla="*/ 359152 h 871900"/>
                    <a:gd name="connsiteX22" fmla="*/ 42729 w 775752"/>
                    <a:gd name="connsiteY22" fmla="*/ 307878 h 871900"/>
                    <a:gd name="connsiteX23" fmla="*/ 51275 w 775752"/>
                    <a:gd name="connsiteY23" fmla="*/ 282240 h 871900"/>
                    <a:gd name="connsiteX24" fmla="*/ 59820 w 775752"/>
                    <a:gd name="connsiteY24" fmla="*/ 230965 h 871900"/>
                    <a:gd name="connsiteX25" fmla="*/ 68366 w 775752"/>
                    <a:gd name="connsiteY25" fmla="*/ 205328 h 871900"/>
                    <a:gd name="connsiteX26" fmla="*/ 76912 w 775752"/>
                    <a:gd name="connsiteY26" fmla="*/ 111324 h 871900"/>
                    <a:gd name="connsiteX27" fmla="*/ 85458 w 775752"/>
                    <a:gd name="connsiteY27" fmla="*/ 85687 h 871900"/>
                    <a:gd name="connsiteX28" fmla="*/ 111095 w 775752"/>
                    <a:gd name="connsiteY28" fmla="*/ 68595 h 871900"/>
                    <a:gd name="connsiteX29" fmla="*/ 128187 w 775752"/>
                    <a:gd name="connsiteY29" fmla="*/ 17321 h 871900"/>
                    <a:gd name="connsiteX30" fmla="*/ 153824 w 775752"/>
                    <a:gd name="connsiteY30" fmla="*/ 229 h 871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775752" h="871900">
                      <a:moveTo>
                        <a:pt x="153824" y="229"/>
                      </a:moveTo>
                      <a:cubicBezTo>
                        <a:pt x="280748" y="21383"/>
                        <a:pt x="109527" y="-2556"/>
                        <a:pt x="290557" y="229"/>
                      </a:cubicBezTo>
                      <a:cubicBezTo>
                        <a:pt x="447315" y="2641"/>
                        <a:pt x="603903" y="11624"/>
                        <a:pt x="760576" y="17321"/>
                      </a:cubicBezTo>
                      <a:cubicBezTo>
                        <a:pt x="763424" y="28715"/>
                        <a:pt x="769121" y="39759"/>
                        <a:pt x="769121" y="51504"/>
                      </a:cubicBezTo>
                      <a:cubicBezTo>
                        <a:pt x="769121" y="429720"/>
                        <a:pt x="792285" y="326326"/>
                        <a:pt x="752030" y="487339"/>
                      </a:cubicBezTo>
                      <a:cubicBezTo>
                        <a:pt x="749335" y="527767"/>
                        <a:pt x="747691" y="615790"/>
                        <a:pt x="734938" y="666801"/>
                      </a:cubicBezTo>
                      <a:cubicBezTo>
                        <a:pt x="730569" y="684279"/>
                        <a:pt x="723544" y="700984"/>
                        <a:pt x="717847" y="718076"/>
                      </a:cubicBezTo>
                      <a:cubicBezTo>
                        <a:pt x="714998" y="726622"/>
                        <a:pt x="714298" y="736218"/>
                        <a:pt x="709301" y="743713"/>
                      </a:cubicBezTo>
                      <a:cubicBezTo>
                        <a:pt x="671526" y="800373"/>
                        <a:pt x="715921" y="737415"/>
                        <a:pt x="666572" y="794988"/>
                      </a:cubicBezTo>
                      <a:cubicBezTo>
                        <a:pt x="657303" y="805802"/>
                        <a:pt x="651876" y="820053"/>
                        <a:pt x="640934" y="829171"/>
                      </a:cubicBezTo>
                      <a:cubicBezTo>
                        <a:pt x="634014" y="834938"/>
                        <a:pt x="623577" y="834169"/>
                        <a:pt x="615297" y="837717"/>
                      </a:cubicBezTo>
                      <a:cubicBezTo>
                        <a:pt x="584935" y="850729"/>
                        <a:pt x="581227" y="854733"/>
                        <a:pt x="555477" y="871900"/>
                      </a:cubicBezTo>
                      <a:lnTo>
                        <a:pt x="418744" y="863354"/>
                      </a:lnTo>
                      <a:cubicBezTo>
                        <a:pt x="361789" y="860190"/>
                        <a:pt x="304674" y="859545"/>
                        <a:pt x="247828" y="854808"/>
                      </a:cubicBezTo>
                      <a:cubicBezTo>
                        <a:pt x="236124" y="853833"/>
                        <a:pt x="225162" y="848566"/>
                        <a:pt x="213645" y="846263"/>
                      </a:cubicBezTo>
                      <a:cubicBezTo>
                        <a:pt x="160630" y="835660"/>
                        <a:pt x="135831" y="835063"/>
                        <a:pt x="76912" y="829171"/>
                      </a:cubicBezTo>
                      <a:cubicBezTo>
                        <a:pt x="68366" y="820625"/>
                        <a:pt x="57144" y="814099"/>
                        <a:pt x="51275" y="803534"/>
                      </a:cubicBezTo>
                      <a:cubicBezTo>
                        <a:pt x="42526" y="787785"/>
                        <a:pt x="34183" y="752259"/>
                        <a:pt x="34183" y="752259"/>
                      </a:cubicBezTo>
                      <a:cubicBezTo>
                        <a:pt x="31334" y="729470"/>
                        <a:pt x="29413" y="706547"/>
                        <a:pt x="25637" y="683893"/>
                      </a:cubicBezTo>
                      <a:cubicBezTo>
                        <a:pt x="20861" y="655238"/>
                        <a:pt x="12654" y="627193"/>
                        <a:pt x="8546" y="598435"/>
                      </a:cubicBezTo>
                      <a:lnTo>
                        <a:pt x="0" y="538614"/>
                      </a:lnTo>
                      <a:cubicBezTo>
                        <a:pt x="9744" y="392458"/>
                        <a:pt x="-4995" y="451050"/>
                        <a:pt x="25637" y="359152"/>
                      </a:cubicBezTo>
                      <a:lnTo>
                        <a:pt x="42729" y="307878"/>
                      </a:lnTo>
                      <a:lnTo>
                        <a:pt x="51275" y="282240"/>
                      </a:lnTo>
                      <a:cubicBezTo>
                        <a:pt x="54123" y="265148"/>
                        <a:pt x="56061" y="247880"/>
                        <a:pt x="59820" y="230965"/>
                      </a:cubicBezTo>
                      <a:cubicBezTo>
                        <a:pt x="61774" y="222172"/>
                        <a:pt x="67092" y="214245"/>
                        <a:pt x="68366" y="205328"/>
                      </a:cubicBezTo>
                      <a:cubicBezTo>
                        <a:pt x="72816" y="174180"/>
                        <a:pt x="72462" y="142472"/>
                        <a:pt x="76912" y="111324"/>
                      </a:cubicBezTo>
                      <a:cubicBezTo>
                        <a:pt x="78186" y="102407"/>
                        <a:pt x="79831" y="92721"/>
                        <a:pt x="85458" y="85687"/>
                      </a:cubicBezTo>
                      <a:cubicBezTo>
                        <a:pt x="91874" y="77667"/>
                        <a:pt x="102549" y="74292"/>
                        <a:pt x="111095" y="68595"/>
                      </a:cubicBezTo>
                      <a:cubicBezTo>
                        <a:pt x="116792" y="51504"/>
                        <a:pt x="110709" y="21691"/>
                        <a:pt x="128187" y="17321"/>
                      </a:cubicBezTo>
                      <a:lnTo>
                        <a:pt x="153824" y="229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2">
                        <a:tint val="50000"/>
                        <a:satMod val="300000"/>
                      </a:schemeClr>
                    </a:gs>
                    <a:gs pos="67000">
                      <a:srgbClr val="A68534"/>
                    </a:gs>
                    <a:gs pos="100000">
                      <a:schemeClr val="accent2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3501222" y="4315035"/>
                  <a:ext cx="312756" cy="23280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" name="Group 79"/>
              <p:cNvGrpSpPr/>
              <p:nvPr/>
            </p:nvGrpSpPr>
            <p:grpSpPr>
              <a:xfrm>
                <a:off x="3606294" y="3994247"/>
                <a:ext cx="457200" cy="442965"/>
                <a:chOff x="3200400" y="3978297"/>
                <a:chExt cx="775752" cy="871900"/>
              </a:xfrm>
            </p:grpSpPr>
            <p:sp>
              <p:nvSpPr>
                <p:cNvPr id="90" name="Freeform 89"/>
                <p:cNvSpPr/>
                <p:nvPr/>
              </p:nvSpPr>
              <p:spPr>
                <a:xfrm>
                  <a:off x="3200400" y="3978297"/>
                  <a:ext cx="775752" cy="871900"/>
                </a:xfrm>
                <a:custGeom>
                  <a:avLst/>
                  <a:gdLst>
                    <a:gd name="connsiteX0" fmla="*/ 153824 w 775752"/>
                    <a:gd name="connsiteY0" fmla="*/ 229 h 871900"/>
                    <a:gd name="connsiteX1" fmla="*/ 290557 w 775752"/>
                    <a:gd name="connsiteY1" fmla="*/ 229 h 871900"/>
                    <a:gd name="connsiteX2" fmla="*/ 760576 w 775752"/>
                    <a:gd name="connsiteY2" fmla="*/ 17321 h 871900"/>
                    <a:gd name="connsiteX3" fmla="*/ 769121 w 775752"/>
                    <a:gd name="connsiteY3" fmla="*/ 51504 h 871900"/>
                    <a:gd name="connsiteX4" fmla="*/ 752030 w 775752"/>
                    <a:gd name="connsiteY4" fmla="*/ 487339 h 871900"/>
                    <a:gd name="connsiteX5" fmla="*/ 734938 w 775752"/>
                    <a:gd name="connsiteY5" fmla="*/ 666801 h 871900"/>
                    <a:gd name="connsiteX6" fmla="*/ 717847 w 775752"/>
                    <a:gd name="connsiteY6" fmla="*/ 718076 h 871900"/>
                    <a:gd name="connsiteX7" fmla="*/ 709301 w 775752"/>
                    <a:gd name="connsiteY7" fmla="*/ 743713 h 871900"/>
                    <a:gd name="connsiteX8" fmla="*/ 666572 w 775752"/>
                    <a:gd name="connsiteY8" fmla="*/ 794988 h 871900"/>
                    <a:gd name="connsiteX9" fmla="*/ 640934 w 775752"/>
                    <a:gd name="connsiteY9" fmla="*/ 829171 h 871900"/>
                    <a:gd name="connsiteX10" fmla="*/ 615297 w 775752"/>
                    <a:gd name="connsiteY10" fmla="*/ 837717 h 871900"/>
                    <a:gd name="connsiteX11" fmla="*/ 555477 w 775752"/>
                    <a:gd name="connsiteY11" fmla="*/ 871900 h 871900"/>
                    <a:gd name="connsiteX12" fmla="*/ 418744 w 775752"/>
                    <a:gd name="connsiteY12" fmla="*/ 863354 h 871900"/>
                    <a:gd name="connsiteX13" fmla="*/ 247828 w 775752"/>
                    <a:gd name="connsiteY13" fmla="*/ 854808 h 871900"/>
                    <a:gd name="connsiteX14" fmla="*/ 213645 w 775752"/>
                    <a:gd name="connsiteY14" fmla="*/ 846263 h 871900"/>
                    <a:gd name="connsiteX15" fmla="*/ 76912 w 775752"/>
                    <a:gd name="connsiteY15" fmla="*/ 829171 h 871900"/>
                    <a:gd name="connsiteX16" fmla="*/ 51275 w 775752"/>
                    <a:gd name="connsiteY16" fmla="*/ 803534 h 871900"/>
                    <a:gd name="connsiteX17" fmla="*/ 34183 w 775752"/>
                    <a:gd name="connsiteY17" fmla="*/ 752259 h 871900"/>
                    <a:gd name="connsiteX18" fmla="*/ 25637 w 775752"/>
                    <a:gd name="connsiteY18" fmla="*/ 683893 h 871900"/>
                    <a:gd name="connsiteX19" fmla="*/ 8546 w 775752"/>
                    <a:gd name="connsiteY19" fmla="*/ 598435 h 871900"/>
                    <a:gd name="connsiteX20" fmla="*/ 0 w 775752"/>
                    <a:gd name="connsiteY20" fmla="*/ 538614 h 871900"/>
                    <a:gd name="connsiteX21" fmla="*/ 25637 w 775752"/>
                    <a:gd name="connsiteY21" fmla="*/ 359152 h 871900"/>
                    <a:gd name="connsiteX22" fmla="*/ 42729 w 775752"/>
                    <a:gd name="connsiteY22" fmla="*/ 307878 h 871900"/>
                    <a:gd name="connsiteX23" fmla="*/ 51275 w 775752"/>
                    <a:gd name="connsiteY23" fmla="*/ 282240 h 871900"/>
                    <a:gd name="connsiteX24" fmla="*/ 59820 w 775752"/>
                    <a:gd name="connsiteY24" fmla="*/ 230965 h 871900"/>
                    <a:gd name="connsiteX25" fmla="*/ 68366 w 775752"/>
                    <a:gd name="connsiteY25" fmla="*/ 205328 h 871900"/>
                    <a:gd name="connsiteX26" fmla="*/ 76912 w 775752"/>
                    <a:gd name="connsiteY26" fmla="*/ 111324 h 871900"/>
                    <a:gd name="connsiteX27" fmla="*/ 85458 w 775752"/>
                    <a:gd name="connsiteY27" fmla="*/ 85687 h 871900"/>
                    <a:gd name="connsiteX28" fmla="*/ 111095 w 775752"/>
                    <a:gd name="connsiteY28" fmla="*/ 68595 h 871900"/>
                    <a:gd name="connsiteX29" fmla="*/ 128187 w 775752"/>
                    <a:gd name="connsiteY29" fmla="*/ 17321 h 871900"/>
                    <a:gd name="connsiteX30" fmla="*/ 153824 w 775752"/>
                    <a:gd name="connsiteY30" fmla="*/ 229 h 871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775752" h="871900">
                      <a:moveTo>
                        <a:pt x="153824" y="229"/>
                      </a:moveTo>
                      <a:cubicBezTo>
                        <a:pt x="280748" y="21383"/>
                        <a:pt x="109527" y="-2556"/>
                        <a:pt x="290557" y="229"/>
                      </a:cubicBezTo>
                      <a:cubicBezTo>
                        <a:pt x="447315" y="2641"/>
                        <a:pt x="603903" y="11624"/>
                        <a:pt x="760576" y="17321"/>
                      </a:cubicBezTo>
                      <a:cubicBezTo>
                        <a:pt x="763424" y="28715"/>
                        <a:pt x="769121" y="39759"/>
                        <a:pt x="769121" y="51504"/>
                      </a:cubicBezTo>
                      <a:cubicBezTo>
                        <a:pt x="769121" y="429720"/>
                        <a:pt x="792285" y="326326"/>
                        <a:pt x="752030" y="487339"/>
                      </a:cubicBezTo>
                      <a:cubicBezTo>
                        <a:pt x="749335" y="527767"/>
                        <a:pt x="747691" y="615790"/>
                        <a:pt x="734938" y="666801"/>
                      </a:cubicBezTo>
                      <a:cubicBezTo>
                        <a:pt x="730569" y="684279"/>
                        <a:pt x="723544" y="700984"/>
                        <a:pt x="717847" y="718076"/>
                      </a:cubicBezTo>
                      <a:cubicBezTo>
                        <a:pt x="714998" y="726622"/>
                        <a:pt x="714298" y="736218"/>
                        <a:pt x="709301" y="743713"/>
                      </a:cubicBezTo>
                      <a:cubicBezTo>
                        <a:pt x="671526" y="800373"/>
                        <a:pt x="715921" y="737415"/>
                        <a:pt x="666572" y="794988"/>
                      </a:cubicBezTo>
                      <a:cubicBezTo>
                        <a:pt x="657303" y="805802"/>
                        <a:pt x="651876" y="820053"/>
                        <a:pt x="640934" y="829171"/>
                      </a:cubicBezTo>
                      <a:cubicBezTo>
                        <a:pt x="634014" y="834938"/>
                        <a:pt x="623577" y="834169"/>
                        <a:pt x="615297" y="837717"/>
                      </a:cubicBezTo>
                      <a:cubicBezTo>
                        <a:pt x="584935" y="850729"/>
                        <a:pt x="581227" y="854733"/>
                        <a:pt x="555477" y="871900"/>
                      </a:cubicBezTo>
                      <a:lnTo>
                        <a:pt x="418744" y="863354"/>
                      </a:lnTo>
                      <a:cubicBezTo>
                        <a:pt x="361789" y="860190"/>
                        <a:pt x="304674" y="859545"/>
                        <a:pt x="247828" y="854808"/>
                      </a:cubicBezTo>
                      <a:cubicBezTo>
                        <a:pt x="236124" y="853833"/>
                        <a:pt x="225162" y="848566"/>
                        <a:pt x="213645" y="846263"/>
                      </a:cubicBezTo>
                      <a:cubicBezTo>
                        <a:pt x="160630" y="835660"/>
                        <a:pt x="135831" y="835063"/>
                        <a:pt x="76912" y="829171"/>
                      </a:cubicBezTo>
                      <a:cubicBezTo>
                        <a:pt x="68366" y="820625"/>
                        <a:pt x="57144" y="814099"/>
                        <a:pt x="51275" y="803534"/>
                      </a:cubicBezTo>
                      <a:cubicBezTo>
                        <a:pt x="42526" y="787785"/>
                        <a:pt x="34183" y="752259"/>
                        <a:pt x="34183" y="752259"/>
                      </a:cubicBezTo>
                      <a:cubicBezTo>
                        <a:pt x="31334" y="729470"/>
                        <a:pt x="29413" y="706547"/>
                        <a:pt x="25637" y="683893"/>
                      </a:cubicBezTo>
                      <a:cubicBezTo>
                        <a:pt x="20861" y="655238"/>
                        <a:pt x="12654" y="627193"/>
                        <a:pt x="8546" y="598435"/>
                      </a:cubicBezTo>
                      <a:lnTo>
                        <a:pt x="0" y="538614"/>
                      </a:lnTo>
                      <a:cubicBezTo>
                        <a:pt x="9744" y="392458"/>
                        <a:pt x="-4995" y="451050"/>
                        <a:pt x="25637" y="359152"/>
                      </a:cubicBezTo>
                      <a:lnTo>
                        <a:pt x="42729" y="307878"/>
                      </a:lnTo>
                      <a:lnTo>
                        <a:pt x="51275" y="282240"/>
                      </a:lnTo>
                      <a:cubicBezTo>
                        <a:pt x="54123" y="265148"/>
                        <a:pt x="56061" y="247880"/>
                        <a:pt x="59820" y="230965"/>
                      </a:cubicBezTo>
                      <a:cubicBezTo>
                        <a:pt x="61774" y="222172"/>
                        <a:pt x="67092" y="214245"/>
                        <a:pt x="68366" y="205328"/>
                      </a:cubicBezTo>
                      <a:cubicBezTo>
                        <a:pt x="72816" y="174180"/>
                        <a:pt x="72462" y="142472"/>
                        <a:pt x="76912" y="111324"/>
                      </a:cubicBezTo>
                      <a:cubicBezTo>
                        <a:pt x="78186" y="102407"/>
                        <a:pt x="79831" y="92721"/>
                        <a:pt x="85458" y="85687"/>
                      </a:cubicBezTo>
                      <a:cubicBezTo>
                        <a:pt x="91874" y="77667"/>
                        <a:pt x="102549" y="74292"/>
                        <a:pt x="111095" y="68595"/>
                      </a:cubicBezTo>
                      <a:cubicBezTo>
                        <a:pt x="116792" y="51504"/>
                        <a:pt x="110709" y="21691"/>
                        <a:pt x="128187" y="17321"/>
                      </a:cubicBezTo>
                      <a:lnTo>
                        <a:pt x="153824" y="229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2">
                        <a:tint val="50000"/>
                        <a:satMod val="300000"/>
                      </a:schemeClr>
                    </a:gs>
                    <a:gs pos="67000">
                      <a:srgbClr val="A68534"/>
                    </a:gs>
                    <a:gs pos="100000">
                      <a:schemeClr val="accent2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3501222" y="4315035"/>
                  <a:ext cx="312756" cy="23280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>
                <a:off x="2572222" y="3977731"/>
                <a:ext cx="457200" cy="442965"/>
                <a:chOff x="3200400" y="3978297"/>
                <a:chExt cx="775752" cy="871900"/>
              </a:xfrm>
            </p:grpSpPr>
            <p:sp>
              <p:nvSpPr>
                <p:cNvPr id="88" name="Freeform 87"/>
                <p:cNvSpPr/>
                <p:nvPr/>
              </p:nvSpPr>
              <p:spPr>
                <a:xfrm>
                  <a:off x="3200400" y="3978297"/>
                  <a:ext cx="775752" cy="871900"/>
                </a:xfrm>
                <a:custGeom>
                  <a:avLst/>
                  <a:gdLst>
                    <a:gd name="connsiteX0" fmla="*/ 153824 w 775752"/>
                    <a:gd name="connsiteY0" fmla="*/ 229 h 871900"/>
                    <a:gd name="connsiteX1" fmla="*/ 290557 w 775752"/>
                    <a:gd name="connsiteY1" fmla="*/ 229 h 871900"/>
                    <a:gd name="connsiteX2" fmla="*/ 760576 w 775752"/>
                    <a:gd name="connsiteY2" fmla="*/ 17321 h 871900"/>
                    <a:gd name="connsiteX3" fmla="*/ 769121 w 775752"/>
                    <a:gd name="connsiteY3" fmla="*/ 51504 h 871900"/>
                    <a:gd name="connsiteX4" fmla="*/ 752030 w 775752"/>
                    <a:gd name="connsiteY4" fmla="*/ 487339 h 871900"/>
                    <a:gd name="connsiteX5" fmla="*/ 734938 w 775752"/>
                    <a:gd name="connsiteY5" fmla="*/ 666801 h 871900"/>
                    <a:gd name="connsiteX6" fmla="*/ 717847 w 775752"/>
                    <a:gd name="connsiteY6" fmla="*/ 718076 h 871900"/>
                    <a:gd name="connsiteX7" fmla="*/ 709301 w 775752"/>
                    <a:gd name="connsiteY7" fmla="*/ 743713 h 871900"/>
                    <a:gd name="connsiteX8" fmla="*/ 666572 w 775752"/>
                    <a:gd name="connsiteY8" fmla="*/ 794988 h 871900"/>
                    <a:gd name="connsiteX9" fmla="*/ 640934 w 775752"/>
                    <a:gd name="connsiteY9" fmla="*/ 829171 h 871900"/>
                    <a:gd name="connsiteX10" fmla="*/ 615297 w 775752"/>
                    <a:gd name="connsiteY10" fmla="*/ 837717 h 871900"/>
                    <a:gd name="connsiteX11" fmla="*/ 555477 w 775752"/>
                    <a:gd name="connsiteY11" fmla="*/ 871900 h 871900"/>
                    <a:gd name="connsiteX12" fmla="*/ 418744 w 775752"/>
                    <a:gd name="connsiteY12" fmla="*/ 863354 h 871900"/>
                    <a:gd name="connsiteX13" fmla="*/ 247828 w 775752"/>
                    <a:gd name="connsiteY13" fmla="*/ 854808 h 871900"/>
                    <a:gd name="connsiteX14" fmla="*/ 213645 w 775752"/>
                    <a:gd name="connsiteY14" fmla="*/ 846263 h 871900"/>
                    <a:gd name="connsiteX15" fmla="*/ 76912 w 775752"/>
                    <a:gd name="connsiteY15" fmla="*/ 829171 h 871900"/>
                    <a:gd name="connsiteX16" fmla="*/ 51275 w 775752"/>
                    <a:gd name="connsiteY16" fmla="*/ 803534 h 871900"/>
                    <a:gd name="connsiteX17" fmla="*/ 34183 w 775752"/>
                    <a:gd name="connsiteY17" fmla="*/ 752259 h 871900"/>
                    <a:gd name="connsiteX18" fmla="*/ 25637 w 775752"/>
                    <a:gd name="connsiteY18" fmla="*/ 683893 h 871900"/>
                    <a:gd name="connsiteX19" fmla="*/ 8546 w 775752"/>
                    <a:gd name="connsiteY19" fmla="*/ 598435 h 871900"/>
                    <a:gd name="connsiteX20" fmla="*/ 0 w 775752"/>
                    <a:gd name="connsiteY20" fmla="*/ 538614 h 871900"/>
                    <a:gd name="connsiteX21" fmla="*/ 25637 w 775752"/>
                    <a:gd name="connsiteY21" fmla="*/ 359152 h 871900"/>
                    <a:gd name="connsiteX22" fmla="*/ 42729 w 775752"/>
                    <a:gd name="connsiteY22" fmla="*/ 307878 h 871900"/>
                    <a:gd name="connsiteX23" fmla="*/ 51275 w 775752"/>
                    <a:gd name="connsiteY23" fmla="*/ 282240 h 871900"/>
                    <a:gd name="connsiteX24" fmla="*/ 59820 w 775752"/>
                    <a:gd name="connsiteY24" fmla="*/ 230965 h 871900"/>
                    <a:gd name="connsiteX25" fmla="*/ 68366 w 775752"/>
                    <a:gd name="connsiteY25" fmla="*/ 205328 h 871900"/>
                    <a:gd name="connsiteX26" fmla="*/ 76912 w 775752"/>
                    <a:gd name="connsiteY26" fmla="*/ 111324 h 871900"/>
                    <a:gd name="connsiteX27" fmla="*/ 85458 w 775752"/>
                    <a:gd name="connsiteY27" fmla="*/ 85687 h 871900"/>
                    <a:gd name="connsiteX28" fmla="*/ 111095 w 775752"/>
                    <a:gd name="connsiteY28" fmla="*/ 68595 h 871900"/>
                    <a:gd name="connsiteX29" fmla="*/ 128187 w 775752"/>
                    <a:gd name="connsiteY29" fmla="*/ 17321 h 871900"/>
                    <a:gd name="connsiteX30" fmla="*/ 153824 w 775752"/>
                    <a:gd name="connsiteY30" fmla="*/ 229 h 871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775752" h="871900">
                      <a:moveTo>
                        <a:pt x="153824" y="229"/>
                      </a:moveTo>
                      <a:cubicBezTo>
                        <a:pt x="280748" y="21383"/>
                        <a:pt x="109527" y="-2556"/>
                        <a:pt x="290557" y="229"/>
                      </a:cubicBezTo>
                      <a:cubicBezTo>
                        <a:pt x="447315" y="2641"/>
                        <a:pt x="603903" y="11624"/>
                        <a:pt x="760576" y="17321"/>
                      </a:cubicBezTo>
                      <a:cubicBezTo>
                        <a:pt x="763424" y="28715"/>
                        <a:pt x="769121" y="39759"/>
                        <a:pt x="769121" y="51504"/>
                      </a:cubicBezTo>
                      <a:cubicBezTo>
                        <a:pt x="769121" y="429720"/>
                        <a:pt x="792285" y="326326"/>
                        <a:pt x="752030" y="487339"/>
                      </a:cubicBezTo>
                      <a:cubicBezTo>
                        <a:pt x="749335" y="527767"/>
                        <a:pt x="747691" y="615790"/>
                        <a:pt x="734938" y="666801"/>
                      </a:cubicBezTo>
                      <a:cubicBezTo>
                        <a:pt x="730569" y="684279"/>
                        <a:pt x="723544" y="700984"/>
                        <a:pt x="717847" y="718076"/>
                      </a:cubicBezTo>
                      <a:cubicBezTo>
                        <a:pt x="714998" y="726622"/>
                        <a:pt x="714298" y="736218"/>
                        <a:pt x="709301" y="743713"/>
                      </a:cubicBezTo>
                      <a:cubicBezTo>
                        <a:pt x="671526" y="800373"/>
                        <a:pt x="715921" y="737415"/>
                        <a:pt x="666572" y="794988"/>
                      </a:cubicBezTo>
                      <a:cubicBezTo>
                        <a:pt x="657303" y="805802"/>
                        <a:pt x="651876" y="820053"/>
                        <a:pt x="640934" y="829171"/>
                      </a:cubicBezTo>
                      <a:cubicBezTo>
                        <a:pt x="634014" y="834938"/>
                        <a:pt x="623577" y="834169"/>
                        <a:pt x="615297" y="837717"/>
                      </a:cubicBezTo>
                      <a:cubicBezTo>
                        <a:pt x="584935" y="850729"/>
                        <a:pt x="581227" y="854733"/>
                        <a:pt x="555477" y="871900"/>
                      </a:cubicBezTo>
                      <a:lnTo>
                        <a:pt x="418744" y="863354"/>
                      </a:lnTo>
                      <a:cubicBezTo>
                        <a:pt x="361789" y="860190"/>
                        <a:pt x="304674" y="859545"/>
                        <a:pt x="247828" y="854808"/>
                      </a:cubicBezTo>
                      <a:cubicBezTo>
                        <a:pt x="236124" y="853833"/>
                        <a:pt x="225162" y="848566"/>
                        <a:pt x="213645" y="846263"/>
                      </a:cubicBezTo>
                      <a:cubicBezTo>
                        <a:pt x="160630" y="835660"/>
                        <a:pt x="135831" y="835063"/>
                        <a:pt x="76912" y="829171"/>
                      </a:cubicBezTo>
                      <a:cubicBezTo>
                        <a:pt x="68366" y="820625"/>
                        <a:pt x="57144" y="814099"/>
                        <a:pt x="51275" y="803534"/>
                      </a:cubicBezTo>
                      <a:cubicBezTo>
                        <a:pt x="42526" y="787785"/>
                        <a:pt x="34183" y="752259"/>
                        <a:pt x="34183" y="752259"/>
                      </a:cubicBezTo>
                      <a:cubicBezTo>
                        <a:pt x="31334" y="729470"/>
                        <a:pt x="29413" y="706547"/>
                        <a:pt x="25637" y="683893"/>
                      </a:cubicBezTo>
                      <a:cubicBezTo>
                        <a:pt x="20861" y="655238"/>
                        <a:pt x="12654" y="627193"/>
                        <a:pt x="8546" y="598435"/>
                      </a:cubicBezTo>
                      <a:lnTo>
                        <a:pt x="0" y="538614"/>
                      </a:lnTo>
                      <a:cubicBezTo>
                        <a:pt x="9744" y="392458"/>
                        <a:pt x="-4995" y="451050"/>
                        <a:pt x="25637" y="359152"/>
                      </a:cubicBezTo>
                      <a:lnTo>
                        <a:pt x="42729" y="307878"/>
                      </a:lnTo>
                      <a:lnTo>
                        <a:pt x="51275" y="282240"/>
                      </a:lnTo>
                      <a:cubicBezTo>
                        <a:pt x="54123" y="265148"/>
                        <a:pt x="56061" y="247880"/>
                        <a:pt x="59820" y="230965"/>
                      </a:cubicBezTo>
                      <a:cubicBezTo>
                        <a:pt x="61774" y="222172"/>
                        <a:pt x="67092" y="214245"/>
                        <a:pt x="68366" y="205328"/>
                      </a:cubicBezTo>
                      <a:cubicBezTo>
                        <a:pt x="72816" y="174180"/>
                        <a:pt x="72462" y="142472"/>
                        <a:pt x="76912" y="111324"/>
                      </a:cubicBezTo>
                      <a:cubicBezTo>
                        <a:pt x="78186" y="102407"/>
                        <a:pt x="79831" y="92721"/>
                        <a:pt x="85458" y="85687"/>
                      </a:cubicBezTo>
                      <a:cubicBezTo>
                        <a:pt x="91874" y="77667"/>
                        <a:pt x="102549" y="74292"/>
                        <a:pt x="111095" y="68595"/>
                      </a:cubicBezTo>
                      <a:cubicBezTo>
                        <a:pt x="116792" y="51504"/>
                        <a:pt x="110709" y="21691"/>
                        <a:pt x="128187" y="17321"/>
                      </a:cubicBezTo>
                      <a:lnTo>
                        <a:pt x="153824" y="229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2">
                        <a:tint val="50000"/>
                        <a:satMod val="300000"/>
                      </a:schemeClr>
                    </a:gs>
                    <a:gs pos="67000">
                      <a:srgbClr val="A68534"/>
                    </a:gs>
                    <a:gs pos="100000">
                      <a:schemeClr val="accent2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3501222" y="4315035"/>
                  <a:ext cx="312756" cy="23280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>
                <a:off x="3377694" y="4331516"/>
                <a:ext cx="457200" cy="442965"/>
                <a:chOff x="3200400" y="3978297"/>
                <a:chExt cx="775752" cy="871900"/>
              </a:xfrm>
            </p:grpSpPr>
            <p:sp>
              <p:nvSpPr>
                <p:cNvPr id="86" name="Freeform 85"/>
                <p:cNvSpPr/>
                <p:nvPr/>
              </p:nvSpPr>
              <p:spPr>
                <a:xfrm>
                  <a:off x="3200400" y="3978297"/>
                  <a:ext cx="775752" cy="871900"/>
                </a:xfrm>
                <a:custGeom>
                  <a:avLst/>
                  <a:gdLst>
                    <a:gd name="connsiteX0" fmla="*/ 153824 w 775752"/>
                    <a:gd name="connsiteY0" fmla="*/ 229 h 871900"/>
                    <a:gd name="connsiteX1" fmla="*/ 290557 w 775752"/>
                    <a:gd name="connsiteY1" fmla="*/ 229 h 871900"/>
                    <a:gd name="connsiteX2" fmla="*/ 760576 w 775752"/>
                    <a:gd name="connsiteY2" fmla="*/ 17321 h 871900"/>
                    <a:gd name="connsiteX3" fmla="*/ 769121 w 775752"/>
                    <a:gd name="connsiteY3" fmla="*/ 51504 h 871900"/>
                    <a:gd name="connsiteX4" fmla="*/ 752030 w 775752"/>
                    <a:gd name="connsiteY4" fmla="*/ 487339 h 871900"/>
                    <a:gd name="connsiteX5" fmla="*/ 734938 w 775752"/>
                    <a:gd name="connsiteY5" fmla="*/ 666801 h 871900"/>
                    <a:gd name="connsiteX6" fmla="*/ 717847 w 775752"/>
                    <a:gd name="connsiteY6" fmla="*/ 718076 h 871900"/>
                    <a:gd name="connsiteX7" fmla="*/ 709301 w 775752"/>
                    <a:gd name="connsiteY7" fmla="*/ 743713 h 871900"/>
                    <a:gd name="connsiteX8" fmla="*/ 666572 w 775752"/>
                    <a:gd name="connsiteY8" fmla="*/ 794988 h 871900"/>
                    <a:gd name="connsiteX9" fmla="*/ 640934 w 775752"/>
                    <a:gd name="connsiteY9" fmla="*/ 829171 h 871900"/>
                    <a:gd name="connsiteX10" fmla="*/ 615297 w 775752"/>
                    <a:gd name="connsiteY10" fmla="*/ 837717 h 871900"/>
                    <a:gd name="connsiteX11" fmla="*/ 555477 w 775752"/>
                    <a:gd name="connsiteY11" fmla="*/ 871900 h 871900"/>
                    <a:gd name="connsiteX12" fmla="*/ 418744 w 775752"/>
                    <a:gd name="connsiteY12" fmla="*/ 863354 h 871900"/>
                    <a:gd name="connsiteX13" fmla="*/ 247828 w 775752"/>
                    <a:gd name="connsiteY13" fmla="*/ 854808 h 871900"/>
                    <a:gd name="connsiteX14" fmla="*/ 213645 w 775752"/>
                    <a:gd name="connsiteY14" fmla="*/ 846263 h 871900"/>
                    <a:gd name="connsiteX15" fmla="*/ 76912 w 775752"/>
                    <a:gd name="connsiteY15" fmla="*/ 829171 h 871900"/>
                    <a:gd name="connsiteX16" fmla="*/ 51275 w 775752"/>
                    <a:gd name="connsiteY16" fmla="*/ 803534 h 871900"/>
                    <a:gd name="connsiteX17" fmla="*/ 34183 w 775752"/>
                    <a:gd name="connsiteY17" fmla="*/ 752259 h 871900"/>
                    <a:gd name="connsiteX18" fmla="*/ 25637 w 775752"/>
                    <a:gd name="connsiteY18" fmla="*/ 683893 h 871900"/>
                    <a:gd name="connsiteX19" fmla="*/ 8546 w 775752"/>
                    <a:gd name="connsiteY19" fmla="*/ 598435 h 871900"/>
                    <a:gd name="connsiteX20" fmla="*/ 0 w 775752"/>
                    <a:gd name="connsiteY20" fmla="*/ 538614 h 871900"/>
                    <a:gd name="connsiteX21" fmla="*/ 25637 w 775752"/>
                    <a:gd name="connsiteY21" fmla="*/ 359152 h 871900"/>
                    <a:gd name="connsiteX22" fmla="*/ 42729 w 775752"/>
                    <a:gd name="connsiteY22" fmla="*/ 307878 h 871900"/>
                    <a:gd name="connsiteX23" fmla="*/ 51275 w 775752"/>
                    <a:gd name="connsiteY23" fmla="*/ 282240 h 871900"/>
                    <a:gd name="connsiteX24" fmla="*/ 59820 w 775752"/>
                    <a:gd name="connsiteY24" fmla="*/ 230965 h 871900"/>
                    <a:gd name="connsiteX25" fmla="*/ 68366 w 775752"/>
                    <a:gd name="connsiteY25" fmla="*/ 205328 h 871900"/>
                    <a:gd name="connsiteX26" fmla="*/ 76912 w 775752"/>
                    <a:gd name="connsiteY26" fmla="*/ 111324 h 871900"/>
                    <a:gd name="connsiteX27" fmla="*/ 85458 w 775752"/>
                    <a:gd name="connsiteY27" fmla="*/ 85687 h 871900"/>
                    <a:gd name="connsiteX28" fmla="*/ 111095 w 775752"/>
                    <a:gd name="connsiteY28" fmla="*/ 68595 h 871900"/>
                    <a:gd name="connsiteX29" fmla="*/ 128187 w 775752"/>
                    <a:gd name="connsiteY29" fmla="*/ 17321 h 871900"/>
                    <a:gd name="connsiteX30" fmla="*/ 153824 w 775752"/>
                    <a:gd name="connsiteY30" fmla="*/ 229 h 871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775752" h="871900">
                      <a:moveTo>
                        <a:pt x="153824" y="229"/>
                      </a:moveTo>
                      <a:cubicBezTo>
                        <a:pt x="280748" y="21383"/>
                        <a:pt x="109527" y="-2556"/>
                        <a:pt x="290557" y="229"/>
                      </a:cubicBezTo>
                      <a:cubicBezTo>
                        <a:pt x="447315" y="2641"/>
                        <a:pt x="603903" y="11624"/>
                        <a:pt x="760576" y="17321"/>
                      </a:cubicBezTo>
                      <a:cubicBezTo>
                        <a:pt x="763424" y="28715"/>
                        <a:pt x="769121" y="39759"/>
                        <a:pt x="769121" y="51504"/>
                      </a:cubicBezTo>
                      <a:cubicBezTo>
                        <a:pt x="769121" y="429720"/>
                        <a:pt x="792285" y="326326"/>
                        <a:pt x="752030" y="487339"/>
                      </a:cubicBezTo>
                      <a:cubicBezTo>
                        <a:pt x="749335" y="527767"/>
                        <a:pt x="747691" y="615790"/>
                        <a:pt x="734938" y="666801"/>
                      </a:cubicBezTo>
                      <a:cubicBezTo>
                        <a:pt x="730569" y="684279"/>
                        <a:pt x="723544" y="700984"/>
                        <a:pt x="717847" y="718076"/>
                      </a:cubicBezTo>
                      <a:cubicBezTo>
                        <a:pt x="714998" y="726622"/>
                        <a:pt x="714298" y="736218"/>
                        <a:pt x="709301" y="743713"/>
                      </a:cubicBezTo>
                      <a:cubicBezTo>
                        <a:pt x="671526" y="800373"/>
                        <a:pt x="715921" y="737415"/>
                        <a:pt x="666572" y="794988"/>
                      </a:cubicBezTo>
                      <a:cubicBezTo>
                        <a:pt x="657303" y="805802"/>
                        <a:pt x="651876" y="820053"/>
                        <a:pt x="640934" y="829171"/>
                      </a:cubicBezTo>
                      <a:cubicBezTo>
                        <a:pt x="634014" y="834938"/>
                        <a:pt x="623577" y="834169"/>
                        <a:pt x="615297" y="837717"/>
                      </a:cubicBezTo>
                      <a:cubicBezTo>
                        <a:pt x="584935" y="850729"/>
                        <a:pt x="581227" y="854733"/>
                        <a:pt x="555477" y="871900"/>
                      </a:cubicBezTo>
                      <a:lnTo>
                        <a:pt x="418744" y="863354"/>
                      </a:lnTo>
                      <a:cubicBezTo>
                        <a:pt x="361789" y="860190"/>
                        <a:pt x="304674" y="859545"/>
                        <a:pt x="247828" y="854808"/>
                      </a:cubicBezTo>
                      <a:cubicBezTo>
                        <a:pt x="236124" y="853833"/>
                        <a:pt x="225162" y="848566"/>
                        <a:pt x="213645" y="846263"/>
                      </a:cubicBezTo>
                      <a:cubicBezTo>
                        <a:pt x="160630" y="835660"/>
                        <a:pt x="135831" y="835063"/>
                        <a:pt x="76912" y="829171"/>
                      </a:cubicBezTo>
                      <a:cubicBezTo>
                        <a:pt x="68366" y="820625"/>
                        <a:pt x="57144" y="814099"/>
                        <a:pt x="51275" y="803534"/>
                      </a:cubicBezTo>
                      <a:cubicBezTo>
                        <a:pt x="42526" y="787785"/>
                        <a:pt x="34183" y="752259"/>
                        <a:pt x="34183" y="752259"/>
                      </a:cubicBezTo>
                      <a:cubicBezTo>
                        <a:pt x="31334" y="729470"/>
                        <a:pt x="29413" y="706547"/>
                        <a:pt x="25637" y="683893"/>
                      </a:cubicBezTo>
                      <a:cubicBezTo>
                        <a:pt x="20861" y="655238"/>
                        <a:pt x="12654" y="627193"/>
                        <a:pt x="8546" y="598435"/>
                      </a:cubicBezTo>
                      <a:lnTo>
                        <a:pt x="0" y="538614"/>
                      </a:lnTo>
                      <a:cubicBezTo>
                        <a:pt x="9744" y="392458"/>
                        <a:pt x="-4995" y="451050"/>
                        <a:pt x="25637" y="359152"/>
                      </a:cubicBezTo>
                      <a:lnTo>
                        <a:pt x="42729" y="307878"/>
                      </a:lnTo>
                      <a:lnTo>
                        <a:pt x="51275" y="282240"/>
                      </a:lnTo>
                      <a:cubicBezTo>
                        <a:pt x="54123" y="265148"/>
                        <a:pt x="56061" y="247880"/>
                        <a:pt x="59820" y="230965"/>
                      </a:cubicBezTo>
                      <a:cubicBezTo>
                        <a:pt x="61774" y="222172"/>
                        <a:pt x="67092" y="214245"/>
                        <a:pt x="68366" y="205328"/>
                      </a:cubicBezTo>
                      <a:cubicBezTo>
                        <a:pt x="72816" y="174180"/>
                        <a:pt x="72462" y="142472"/>
                        <a:pt x="76912" y="111324"/>
                      </a:cubicBezTo>
                      <a:cubicBezTo>
                        <a:pt x="78186" y="102407"/>
                        <a:pt x="79831" y="92721"/>
                        <a:pt x="85458" y="85687"/>
                      </a:cubicBezTo>
                      <a:cubicBezTo>
                        <a:pt x="91874" y="77667"/>
                        <a:pt x="102549" y="74292"/>
                        <a:pt x="111095" y="68595"/>
                      </a:cubicBezTo>
                      <a:cubicBezTo>
                        <a:pt x="116792" y="51504"/>
                        <a:pt x="110709" y="21691"/>
                        <a:pt x="128187" y="17321"/>
                      </a:cubicBezTo>
                      <a:lnTo>
                        <a:pt x="153824" y="229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2">
                        <a:tint val="50000"/>
                        <a:satMod val="300000"/>
                      </a:schemeClr>
                    </a:gs>
                    <a:gs pos="67000">
                      <a:srgbClr val="A68534"/>
                    </a:gs>
                    <a:gs pos="100000">
                      <a:schemeClr val="accent2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3501222" y="4315035"/>
                  <a:ext cx="312756" cy="23280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2935714" y="4345996"/>
                <a:ext cx="457200" cy="442965"/>
                <a:chOff x="3200400" y="3978297"/>
                <a:chExt cx="775752" cy="871900"/>
              </a:xfrm>
            </p:grpSpPr>
            <p:sp>
              <p:nvSpPr>
                <p:cNvPr id="84" name="Freeform 83"/>
                <p:cNvSpPr/>
                <p:nvPr/>
              </p:nvSpPr>
              <p:spPr>
                <a:xfrm>
                  <a:off x="3200400" y="3978297"/>
                  <a:ext cx="775752" cy="871900"/>
                </a:xfrm>
                <a:custGeom>
                  <a:avLst/>
                  <a:gdLst>
                    <a:gd name="connsiteX0" fmla="*/ 153824 w 775752"/>
                    <a:gd name="connsiteY0" fmla="*/ 229 h 871900"/>
                    <a:gd name="connsiteX1" fmla="*/ 290557 w 775752"/>
                    <a:gd name="connsiteY1" fmla="*/ 229 h 871900"/>
                    <a:gd name="connsiteX2" fmla="*/ 760576 w 775752"/>
                    <a:gd name="connsiteY2" fmla="*/ 17321 h 871900"/>
                    <a:gd name="connsiteX3" fmla="*/ 769121 w 775752"/>
                    <a:gd name="connsiteY3" fmla="*/ 51504 h 871900"/>
                    <a:gd name="connsiteX4" fmla="*/ 752030 w 775752"/>
                    <a:gd name="connsiteY4" fmla="*/ 487339 h 871900"/>
                    <a:gd name="connsiteX5" fmla="*/ 734938 w 775752"/>
                    <a:gd name="connsiteY5" fmla="*/ 666801 h 871900"/>
                    <a:gd name="connsiteX6" fmla="*/ 717847 w 775752"/>
                    <a:gd name="connsiteY6" fmla="*/ 718076 h 871900"/>
                    <a:gd name="connsiteX7" fmla="*/ 709301 w 775752"/>
                    <a:gd name="connsiteY7" fmla="*/ 743713 h 871900"/>
                    <a:gd name="connsiteX8" fmla="*/ 666572 w 775752"/>
                    <a:gd name="connsiteY8" fmla="*/ 794988 h 871900"/>
                    <a:gd name="connsiteX9" fmla="*/ 640934 w 775752"/>
                    <a:gd name="connsiteY9" fmla="*/ 829171 h 871900"/>
                    <a:gd name="connsiteX10" fmla="*/ 615297 w 775752"/>
                    <a:gd name="connsiteY10" fmla="*/ 837717 h 871900"/>
                    <a:gd name="connsiteX11" fmla="*/ 555477 w 775752"/>
                    <a:gd name="connsiteY11" fmla="*/ 871900 h 871900"/>
                    <a:gd name="connsiteX12" fmla="*/ 418744 w 775752"/>
                    <a:gd name="connsiteY12" fmla="*/ 863354 h 871900"/>
                    <a:gd name="connsiteX13" fmla="*/ 247828 w 775752"/>
                    <a:gd name="connsiteY13" fmla="*/ 854808 h 871900"/>
                    <a:gd name="connsiteX14" fmla="*/ 213645 w 775752"/>
                    <a:gd name="connsiteY14" fmla="*/ 846263 h 871900"/>
                    <a:gd name="connsiteX15" fmla="*/ 76912 w 775752"/>
                    <a:gd name="connsiteY15" fmla="*/ 829171 h 871900"/>
                    <a:gd name="connsiteX16" fmla="*/ 51275 w 775752"/>
                    <a:gd name="connsiteY16" fmla="*/ 803534 h 871900"/>
                    <a:gd name="connsiteX17" fmla="*/ 34183 w 775752"/>
                    <a:gd name="connsiteY17" fmla="*/ 752259 h 871900"/>
                    <a:gd name="connsiteX18" fmla="*/ 25637 w 775752"/>
                    <a:gd name="connsiteY18" fmla="*/ 683893 h 871900"/>
                    <a:gd name="connsiteX19" fmla="*/ 8546 w 775752"/>
                    <a:gd name="connsiteY19" fmla="*/ 598435 h 871900"/>
                    <a:gd name="connsiteX20" fmla="*/ 0 w 775752"/>
                    <a:gd name="connsiteY20" fmla="*/ 538614 h 871900"/>
                    <a:gd name="connsiteX21" fmla="*/ 25637 w 775752"/>
                    <a:gd name="connsiteY21" fmla="*/ 359152 h 871900"/>
                    <a:gd name="connsiteX22" fmla="*/ 42729 w 775752"/>
                    <a:gd name="connsiteY22" fmla="*/ 307878 h 871900"/>
                    <a:gd name="connsiteX23" fmla="*/ 51275 w 775752"/>
                    <a:gd name="connsiteY23" fmla="*/ 282240 h 871900"/>
                    <a:gd name="connsiteX24" fmla="*/ 59820 w 775752"/>
                    <a:gd name="connsiteY24" fmla="*/ 230965 h 871900"/>
                    <a:gd name="connsiteX25" fmla="*/ 68366 w 775752"/>
                    <a:gd name="connsiteY25" fmla="*/ 205328 h 871900"/>
                    <a:gd name="connsiteX26" fmla="*/ 76912 w 775752"/>
                    <a:gd name="connsiteY26" fmla="*/ 111324 h 871900"/>
                    <a:gd name="connsiteX27" fmla="*/ 85458 w 775752"/>
                    <a:gd name="connsiteY27" fmla="*/ 85687 h 871900"/>
                    <a:gd name="connsiteX28" fmla="*/ 111095 w 775752"/>
                    <a:gd name="connsiteY28" fmla="*/ 68595 h 871900"/>
                    <a:gd name="connsiteX29" fmla="*/ 128187 w 775752"/>
                    <a:gd name="connsiteY29" fmla="*/ 17321 h 871900"/>
                    <a:gd name="connsiteX30" fmla="*/ 153824 w 775752"/>
                    <a:gd name="connsiteY30" fmla="*/ 229 h 871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775752" h="871900">
                      <a:moveTo>
                        <a:pt x="153824" y="229"/>
                      </a:moveTo>
                      <a:cubicBezTo>
                        <a:pt x="280748" y="21383"/>
                        <a:pt x="109527" y="-2556"/>
                        <a:pt x="290557" y="229"/>
                      </a:cubicBezTo>
                      <a:cubicBezTo>
                        <a:pt x="447315" y="2641"/>
                        <a:pt x="603903" y="11624"/>
                        <a:pt x="760576" y="17321"/>
                      </a:cubicBezTo>
                      <a:cubicBezTo>
                        <a:pt x="763424" y="28715"/>
                        <a:pt x="769121" y="39759"/>
                        <a:pt x="769121" y="51504"/>
                      </a:cubicBezTo>
                      <a:cubicBezTo>
                        <a:pt x="769121" y="429720"/>
                        <a:pt x="792285" y="326326"/>
                        <a:pt x="752030" y="487339"/>
                      </a:cubicBezTo>
                      <a:cubicBezTo>
                        <a:pt x="749335" y="527767"/>
                        <a:pt x="747691" y="615790"/>
                        <a:pt x="734938" y="666801"/>
                      </a:cubicBezTo>
                      <a:cubicBezTo>
                        <a:pt x="730569" y="684279"/>
                        <a:pt x="723544" y="700984"/>
                        <a:pt x="717847" y="718076"/>
                      </a:cubicBezTo>
                      <a:cubicBezTo>
                        <a:pt x="714998" y="726622"/>
                        <a:pt x="714298" y="736218"/>
                        <a:pt x="709301" y="743713"/>
                      </a:cubicBezTo>
                      <a:cubicBezTo>
                        <a:pt x="671526" y="800373"/>
                        <a:pt x="715921" y="737415"/>
                        <a:pt x="666572" y="794988"/>
                      </a:cubicBezTo>
                      <a:cubicBezTo>
                        <a:pt x="657303" y="805802"/>
                        <a:pt x="651876" y="820053"/>
                        <a:pt x="640934" y="829171"/>
                      </a:cubicBezTo>
                      <a:cubicBezTo>
                        <a:pt x="634014" y="834938"/>
                        <a:pt x="623577" y="834169"/>
                        <a:pt x="615297" y="837717"/>
                      </a:cubicBezTo>
                      <a:cubicBezTo>
                        <a:pt x="584935" y="850729"/>
                        <a:pt x="581227" y="854733"/>
                        <a:pt x="555477" y="871900"/>
                      </a:cubicBezTo>
                      <a:lnTo>
                        <a:pt x="418744" y="863354"/>
                      </a:lnTo>
                      <a:cubicBezTo>
                        <a:pt x="361789" y="860190"/>
                        <a:pt x="304674" y="859545"/>
                        <a:pt x="247828" y="854808"/>
                      </a:cubicBezTo>
                      <a:cubicBezTo>
                        <a:pt x="236124" y="853833"/>
                        <a:pt x="225162" y="848566"/>
                        <a:pt x="213645" y="846263"/>
                      </a:cubicBezTo>
                      <a:cubicBezTo>
                        <a:pt x="160630" y="835660"/>
                        <a:pt x="135831" y="835063"/>
                        <a:pt x="76912" y="829171"/>
                      </a:cubicBezTo>
                      <a:cubicBezTo>
                        <a:pt x="68366" y="820625"/>
                        <a:pt x="57144" y="814099"/>
                        <a:pt x="51275" y="803534"/>
                      </a:cubicBezTo>
                      <a:cubicBezTo>
                        <a:pt x="42526" y="787785"/>
                        <a:pt x="34183" y="752259"/>
                        <a:pt x="34183" y="752259"/>
                      </a:cubicBezTo>
                      <a:cubicBezTo>
                        <a:pt x="31334" y="729470"/>
                        <a:pt x="29413" y="706547"/>
                        <a:pt x="25637" y="683893"/>
                      </a:cubicBezTo>
                      <a:cubicBezTo>
                        <a:pt x="20861" y="655238"/>
                        <a:pt x="12654" y="627193"/>
                        <a:pt x="8546" y="598435"/>
                      </a:cubicBezTo>
                      <a:lnTo>
                        <a:pt x="0" y="538614"/>
                      </a:lnTo>
                      <a:cubicBezTo>
                        <a:pt x="9744" y="392458"/>
                        <a:pt x="-4995" y="451050"/>
                        <a:pt x="25637" y="359152"/>
                      </a:cubicBezTo>
                      <a:lnTo>
                        <a:pt x="42729" y="307878"/>
                      </a:lnTo>
                      <a:lnTo>
                        <a:pt x="51275" y="282240"/>
                      </a:lnTo>
                      <a:cubicBezTo>
                        <a:pt x="54123" y="265148"/>
                        <a:pt x="56061" y="247880"/>
                        <a:pt x="59820" y="230965"/>
                      </a:cubicBezTo>
                      <a:cubicBezTo>
                        <a:pt x="61774" y="222172"/>
                        <a:pt x="67092" y="214245"/>
                        <a:pt x="68366" y="205328"/>
                      </a:cubicBezTo>
                      <a:cubicBezTo>
                        <a:pt x="72816" y="174180"/>
                        <a:pt x="72462" y="142472"/>
                        <a:pt x="76912" y="111324"/>
                      </a:cubicBezTo>
                      <a:cubicBezTo>
                        <a:pt x="78186" y="102407"/>
                        <a:pt x="79831" y="92721"/>
                        <a:pt x="85458" y="85687"/>
                      </a:cubicBezTo>
                      <a:cubicBezTo>
                        <a:pt x="91874" y="77667"/>
                        <a:pt x="102549" y="74292"/>
                        <a:pt x="111095" y="68595"/>
                      </a:cubicBezTo>
                      <a:cubicBezTo>
                        <a:pt x="116792" y="51504"/>
                        <a:pt x="110709" y="21691"/>
                        <a:pt x="128187" y="17321"/>
                      </a:cubicBezTo>
                      <a:lnTo>
                        <a:pt x="153824" y="229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2">
                        <a:tint val="50000"/>
                        <a:satMod val="300000"/>
                      </a:schemeClr>
                    </a:gs>
                    <a:gs pos="67000">
                      <a:srgbClr val="A68534"/>
                    </a:gs>
                    <a:gs pos="100000">
                      <a:schemeClr val="accent2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3501222" y="4315035"/>
                  <a:ext cx="312756" cy="23280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7" name="TextBox 76"/>
            <p:cNvSpPr txBox="1"/>
            <p:nvPr/>
          </p:nvSpPr>
          <p:spPr>
            <a:xfrm>
              <a:off x="3362243" y="5791200"/>
              <a:ext cx="15907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Osteoblast (Bone)</a:t>
              </a:r>
              <a:endParaRPr lang="en-US" dirty="0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6594237" y="3122470"/>
            <a:ext cx="1981372" cy="1566219"/>
            <a:chOff x="6594237" y="3122470"/>
            <a:chExt cx="1981372" cy="1566219"/>
          </a:xfrm>
        </p:grpSpPr>
        <p:grpSp>
          <p:nvGrpSpPr>
            <p:cNvPr id="97" name="Group 96"/>
            <p:cNvGrpSpPr/>
            <p:nvPr/>
          </p:nvGrpSpPr>
          <p:grpSpPr>
            <a:xfrm>
              <a:off x="6594237" y="3122470"/>
              <a:ext cx="1981372" cy="1318351"/>
              <a:chOff x="6324428" y="4244249"/>
              <a:chExt cx="1981372" cy="1318351"/>
            </a:xfrm>
            <a:gradFill>
              <a:gsLst>
                <a:gs pos="0">
                  <a:srgbClr val="FFF200"/>
                </a:gs>
                <a:gs pos="30000">
                  <a:srgbClr val="FF7A00"/>
                </a:gs>
                <a:gs pos="81000">
                  <a:srgbClr val="FF0300"/>
                </a:gs>
                <a:gs pos="100000">
                  <a:srgbClr val="4D0808"/>
                </a:gs>
              </a:gsLst>
              <a:lin ang="16200000" scaled="0"/>
            </a:gradFill>
          </p:grpSpPr>
          <p:grpSp>
            <p:nvGrpSpPr>
              <p:cNvPr id="99" name="Group 98"/>
              <p:cNvGrpSpPr/>
              <p:nvPr/>
            </p:nvGrpSpPr>
            <p:grpSpPr>
              <a:xfrm>
                <a:off x="6781628" y="4324853"/>
                <a:ext cx="1371772" cy="1085347"/>
                <a:chOff x="6781628" y="4324853"/>
                <a:chExt cx="1371772" cy="1085347"/>
              </a:xfrm>
              <a:grpFill/>
            </p:grpSpPr>
            <p:grpSp>
              <p:nvGrpSpPr>
                <p:cNvPr id="114" name="Group 113"/>
                <p:cNvGrpSpPr/>
                <p:nvPr/>
              </p:nvGrpSpPr>
              <p:grpSpPr>
                <a:xfrm>
                  <a:off x="6781628" y="4324853"/>
                  <a:ext cx="1371772" cy="1085347"/>
                  <a:chOff x="6781628" y="4324853"/>
                  <a:chExt cx="1371772" cy="1085347"/>
                </a:xfrm>
                <a:grpFill/>
              </p:grpSpPr>
              <p:sp>
                <p:nvSpPr>
                  <p:cNvPr id="116" name="Explosion 2 115"/>
                  <p:cNvSpPr/>
                  <p:nvPr/>
                </p:nvSpPr>
                <p:spPr>
                  <a:xfrm>
                    <a:off x="7086600" y="4724400"/>
                    <a:ext cx="1066800" cy="457200"/>
                  </a:xfrm>
                  <a:prstGeom prst="irregularSeal2">
                    <a:avLst/>
                  </a:prstGeom>
                  <a:grpFill/>
                  <a:ln>
                    <a:noFill/>
                  </a:ln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7" name="Flowchart: Merge 116"/>
                  <p:cNvSpPr/>
                  <p:nvPr/>
                </p:nvSpPr>
                <p:spPr>
                  <a:xfrm>
                    <a:off x="7543800" y="5105400"/>
                    <a:ext cx="76200" cy="304800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Flowchart: Merge 117"/>
                  <p:cNvSpPr/>
                  <p:nvPr/>
                </p:nvSpPr>
                <p:spPr>
                  <a:xfrm rot="1209297" flipV="1">
                    <a:off x="7728410" y="4324853"/>
                    <a:ext cx="45719" cy="526669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Flowchart: Merge 118"/>
                  <p:cNvSpPr/>
                  <p:nvPr/>
                </p:nvSpPr>
                <p:spPr>
                  <a:xfrm rot="6060114">
                    <a:off x="7025948" y="4590557"/>
                    <a:ext cx="50086" cy="538725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15" name="Oval 114"/>
                <p:cNvSpPr/>
                <p:nvPr/>
              </p:nvSpPr>
              <p:spPr>
                <a:xfrm>
                  <a:off x="7620000" y="4876800"/>
                  <a:ext cx="117149" cy="1097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0" name="Group 99"/>
              <p:cNvGrpSpPr/>
              <p:nvPr/>
            </p:nvGrpSpPr>
            <p:grpSpPr>
              <a:xfrm>
                <a:off x="6934028" y="4477253"/>
                <a:ext cx="1371772" cy="1085347"/>
                <a:chOff x="6781628" y="4324853"/>
                <a:chExt cx="1371772" cy="1085347"/>
              </a:xfrm>
              <a:grpFill/>
            </p:grpSpPr>
            <p:grpSp>
              <p:nvGrpSpPr>
                <p:cNvPr id="108" name="Group 107"/>
                <p:cNvGrpSpPr/>
                <p:nvPr/>
              </p:nvGrpSpPr>
              <p:grpSpPr>
                <a:xfrm>
                  <a:off x="6781628" y="4324853"/>
                  <a:ext cx="1371772" cy="1085347"/>
                  <a:chOff x="6781628" y="4324853"/>
                  <a:chExt cx="1371772" cy="1085347"/>
                </a:xfrm>
                <a:grpFill/>
              </p:grpSpPr>
              <p:sp>
                <p:nvSpPr>
                  <p:cNvPr id="110" name="Explosion 2 109"/>
                  <p:cNvSpPr/>
                  <p:nvPr/>
                </p:nvSpPr>
                <p:spPr>
                  <a:xfrm>
                    <a:off x="7086600" y="4724400"/>
                    <a:ext cx="1066800" cy="457200"/>
                  </a:xfrm>
                  <a:prstGeom prst="irregularSeal2">
                    <a:avLst/>
                  </a:prstGeom>
                  <a:grpFill/>
                  <a:ln>
                    <a:noFill/>
                  </a:ln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Flowchart: Merge 110"/>
                  <p:cNvSpPr/>
                  <p:nvPr/>
                </p:nvSpPr>
                <p:spPr>
                  <a:xfrm>
                    <a:off x="7543800" y="5105400"/>
                    <a:ext cx="76200" cy="304800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Flowchart: Merge 111"/>
                  <p:cNvSpPr/>
                  <p:nvPr/>
                </p:nvSpPr>
                <p:spPr>
                  <a:xfrm rot="1209297" flipV="1">
                    <a:off x="7728410" y="4324853"/>
                    <a:ext cx="45719" cy="526669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Flowchart: Merge 112"/>
                  <p:cNvSpPr/>
                  <p:nvPr/>
                </p:nvSpPr>
                <p:spPr>
                  <a:xfrm rot="6060114">
                    <a:off x="7025948" y="4590557"/>
                    <a:ext cx="50086" cy="538725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9" name="Oval 108"/>
                <p:cNvSpPr/>
                <p:nvPr/>
              </p:nvSpPr>
              <p:spPr>
                <a:xfrm>
                  <a:off x="7620000" y="4876800"/>
                  <a:ext cx="117149" cy="1097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1" name="Group 100"/>
              <p:cNvGrpSpPr/>
              <p:nvPr/>
            </p:nvGrpSpPr>
            <p:grpSpPr>
              <a:xfrm>
                <a:off x="6324428" y="4244249"/>
                <a:ext cx="1371772" cy="1184498"/>
                <a:chOff x="6781628" y="4225702"/>
                <a:chExt cx="1371772" cy="1184498"/>
              </a:xfrm>
              <a:grpFill/>
            </p:grpSpPr>
            <p:grpSp>
              <p:nvGrpSpPr>
                <p:cNvPr id="102" name="Group 101"/>
                <p:cNvGrpSpPr/>
                <p:nvPr/>
              </p:nvGrpSpPr>
              <p:grpSpPr>
                <a:xfrm>
                  <a:off x="6781628" y="4225702"/>
                  <a:ext cx="1371772" cy="1184498"/>
                  <a:chOff x="6781628" y="4225702"/>
                  <a:chExt cx="1371772" cy="1184498"/>
                </a:xfrm>
                <a:grpFill/>
              </p:grpSpPr>
              <p:sp>
                <p:nvSpPr>
                  <p:cNvPr id="104" name="Explosion 2 103"/>
                  <p:cNvSpPr/>
                  <p:nvPr/>
                </p:nvSpPr>
                <p:spPr>
                  <a:xfrm>
                    <a:off x="7086600" y="4724400"/>
                    <a:ext cx="1066800" cy="457200"/>
                  </a:xfrm>
                  <a:prstGeom prst="irregularSeal2">
                    <a:avLst/>
                  </a:prstGeom>
                  <a:grpFill/>
                  <a:ln>
                    <a:noFill/>
                  </a:ln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Flowchart: Merge 104"/>
                  <p:cNvSpPr/>
                  <p:nvPr/>
                </p:nvSpPr>
                <p:spPr>
                  <a:xfrm>
                    <a:off x="7543800" y="5105400"/>
                    <a:ext cx="76200" cy="304800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Flowchart: Merge 105"/>
                  <p:cNvSpPr/>
                  <p:nvPr/>
                </p:nvSpPr>
                <p:spPr>
                  <a:xfrm rot="21288545" flipH="1" flipV="1">
                    <a:off x="7446237" y="4225702"/>
                    <a:ext cx="70678" cy="597502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Flowchart: Merge 106"/>
                  <p:cNvSpPr/>
                  <p:nvPr/>
                </p:nvSpPr>
                <p:spPr>
                  <a:xfrm rot="6060114">
                    <a:off x="7025948" y="4590557"/>
                    <a:ext cx="50086" cy="538725"/>
                  </a:xfrm>
                  <a:prstGeom prst="flowChartMerge">
                    <a:avLst/>
                  </a:prstGeom>
                  <a:grpFill/>
                  <a:ln>
                    <a:noFill/>
                  </a:ln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3" name="Oval 102"/>
                <p:cNvSpPr/>
                <p:nvPr/>
              </p:nvSpPr>
              <p:spPr>
                <a:xfrm>
                  <a:off x="7620000" y="4876800"/>
                  <a:ext cx="117149" cy="109727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98" name="TextBox 97"/>
            <p:cNvSpPr txBox="1"/>
            <p:nvPr/>
          </p:nvSpPr>
          <p:spPr>
            <a:xfrm>
              <a:off x="7051608" y="4319357"/>
              <a:ext cx="13716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Neurocytes</a:t>
              </a:r>
              <a:endParaRPr lang="en-US" dirty="0"/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6629571" y="1728557"/>
            <a:ext cx="1986744" cy="910652"/>
            <a:chOff x="4516958" y="4183080"/>
            <a:chExt cx="1986744" cy="910652"/>
          </a:xfrm>
        </p:grpSpPr>
        <p:grpSp>
          <p:nvGrpSpPr>
            <p:cNvPr id="121" name="Group 120"/>
            <p:cNvGrpSpPr/>
            <p:nvPr/>
          </p:nvGrpSpPr>
          <p:grpSpPr>
            <a:xfrm>
              <a:off x="4516958" y="4183080"/>
              <a:ext cx="1986744" cy="448485"/>
              <a:chOff x="3728256" y="4332929"/>
              <a:chExt cx="1986744" cy="448485"/>
            </a:xfrm>
          </p:grpSpPr>
          <p:grpSp>
            <p:nvGrpSpPr>
              <p:cNvPr id="123" name="Group 122"/>
              <p:cNvGrpSpPr/>
              <p:nvPr/>
            </p:nvGrpSpPr>
            <p:grpSpPr>
              <a:xfrm>
                <a:off x="3728256" y="4332929"/>
                <a:ext cx="1301105" cy="285614"/>
                <a:chOff x="3728256" y="4332928"/>
                <a:chExt cx="2373611" cy="709301"/>
              </a:xfrm>
            </p:grpSpPr>
            <p:sp>
              <p:nvSpPr>
                <p:cNvPr id="136" name="Freeform 135"/>
                <p:cNvSpPr/>
                <p:nvPr/>
              </p:nvSpPr>
              <p:spPr>
                <a:xfrm>
                  <a:off x="3728256" y="4332928"/>
                  <a:ext cx="2373611" cy="709301"/>
                </a:xfrm>
                <a:custGeom>
                  <a:avLst/>
                  <a:gdLst>
                    <a:gd name="connsiteX0" fmla="*/ 23364 w 2373611"/>
                    <a:gd name="connsiteY0" fmla="*/ 666572 h 709301"/>
                    <a:gd name="connsiteX1" fmla="*/ 262647 w 2373611"/>
                    <a:gd name="connsiteY1" fmla="*/ 658026 h 709301"/>
                    <a:gd name="connsiteX2" fmla="*/ 296830 w 2373611"/>
                    <a:gd name="connsiteY2" fmla="*/ 649480 h 709301"/>
                    <a:gd name="connsiteX3" fmla="*/ 356650 w 2373611"/>
                    <a:gd name="connsiteY3" fmla="*/ 623843 h 709301"/>
                    <a:gd name="connsiteX4" fmla="*/ 382288 w 2373611"/>
                    <a:gd name="connsiteY4" fmla="*/ 606751 h 709301"/>
                    <a:gd name="connsiteX5" fmla="*/ 407925 w 2373611"/>
                    <a:gd name="connsiteY5" fmla="*/ 598206 h 709301"/>
                    <a:gd name="connsiteX6" fmla="*/ 433562 w 2373611"/>
                    <a:gd name="connsiteY6" fmla="*/ 581114 h 709301"/>
                    <a:gd name="connsiteX7" fmla="*/ 493383 w 2373611"/>
                    <a:gd name="connsiteY7" fmla="*/ 564023 h 709301"/>
                    <a:gd name="connsiteX8" fmla="*/ 519020 w 2373611"/>
                    <a:gd name="connsiteY8" fmla="*/ 546931 h 709301"/>
                    <a:gd name="connsiteX9" fmla="*/ 544658 w 2373611"/>
                    <a:gd name="connsiteY9" fmla="*/ 538385 h 709301"/>
                    <a:gd name="connsiteX10" fmla="*/ 621570 w 2373611"/>
                    <a:gd name="connsiteY10" fmla="*/ 495656 h 709301"/>
                    <a:gd name="connsiteX11" fmla="*/ 647207 w 2373611"/>
                    <a:gd name="connsiteY11" fmla="*/ 470019 h 709301"/>
                    <a:gd name="connsiteX12" fmla="*/ 681390 w 2373611"/>
                    <a:gd name="connsiteY12" fmla="*/ 461473 h 709301"/>
                    <a:gd name="connsiteX13" fmla="*/ 732665 w 2373611"/>
                    <a:gd name="connsiteY13" fmla="*/ 410198 h 709301"/>
                    <a:gd name="connsiteX14" fmla="*/ 792486 w 2373611"/>
                    <a:gd name="connsiteY14" fmla="*/ 376015 h 709301"/>
                    <a:gd name="connsiteX15" fmla="*/ 843761 w 2373611"/>
                    <a:gd name="connsiteY15" fmla="*/ 350378 h 709301"/>
                    <a:gd name="connsiteX16" fmla="*/ 869398 w 2373611"/>
                    <a:gd name="connsiteY16" fmla="*/ 333286 h 709301"/>
                    <a:gd name="connsiteX17" fmla="*/ 895035 w 2373611"/>
                    <a:gd name="connsiteY17" fmla="*/ 307649 h 709301"/>
                    <a:gd name="connsiteX18" fmla="*/ 920673 w 2373611"/>
                    <a:gd name="connsiteY18" fmla="*/ 299103 h 709301"/>
                    <a:gd name="connsiteX19" fmla="*/ 937764 w 2373611"/>
                    <a:gd name="connsiteY19" fmla="*/ 273466 h 709301"/>
                    <a:gd name="connsiteX20" fmla="*/ 963402 w 2373611"/>
                    <a:gd name="connsiteY20" fmla="*/ 264920 h 709301"/>
                    <a:gd name="connsiteX21" fmla="*/ 1031768 w 2373611"/>
                    <a:gd name="connsiteY21" fmla="*/ 239282 h 709301"/>
                    <a:gd name="connsiteX22" fmla="*/ 1091589 w 2373611"/>
                    <a:gd name="connsiteY22" fmla="*/ 222191 h 709301"/>
                    <a:gd name="connsiteX23" fmla="*/ 1151409 w 2373611"/>
                    <a:gd name="connsiteY23" fmla="*/ 213645 h 709301"/>
                    <a:gd name="connsiteX24" fmla="*/ 1202684 w 2373611"/>
                    <a:gd name="connsiteY24" fmla="*/ 196553 h 709301"/>
                    <a:gd name="connsiteX25" fmla="*/ 1296688 w 2373611"/>
                    <a:gd name="connsiteY25" fmla="*/ 179462 h 709301"/>
                    <a:gd name="connsiteX26" fmla="*/ 1330871 w 2373611"/>
                    <a:gd name="connsiteY26" fmla="*/ 170916 h 709301"/>
                    <a:gd name="connsiteX27" fmla="*/ 1390691 w 2373611"/>
                    <a:gd name="connsiteY27" fmla="*/ 162370 h 709301"/>
                    <a:gd name="connsiteX28" fmla="*/ 1493241 w 2373611"/>
                    <a:gd name="connsiteY28" fmla="*/ 145279 h 709301"/>
                    <a:gd name="connsiteX29" fmla="*/ 1835073 w 2373611"/>
                    <a:gd name="connsiteY29" fmla="*/ 136733 h 709301"/>
                    <a:gd name="connsiteX30" fmla="*/ 1997443 w 2373611"/>
                    <a:gd name="connsiteY30" fmla="*/ 111095 h 709301"/>
                    <a:gd name="connsiteX31" fmla="*/ 2031626 w 2373611"/>
                    <a:gd name="connsiteY31" fmla="*/ 102550 h 709301"/>
                    <a:gd name="connsiteX32" fmla="*/ 2151267 w 2373611"/>
                    <a:gd name="connsiteY32" fmla="*/ 68366 h 709301"/>
                    <a:gd name="connsiteX33" fmla="*/ 2270908 w 2373611"/>
                    <a:gd name="connsiteY33" fmla="*/ 51275 h 709301"/>
                    <a:gd name="connsiteX34" fmla="*/ 2322183 w 2373611"/>
                    <a:gd name="connsiteY34" fmla="*/ 34183 h 709301"/>
                    <a:gd name="connsiteX35" fmla="*/ 2364912 w 2373611"/>
                    <a:gd name="connsiteY35" fmla="*/ 0 h 709301"/>
                    <a:gd name="connsiteX36" fmla="*/ 2373458 w 2373611"/>
                    <a:gd name="connsiteY36" fmla="*/ 25637 h 709301"/>
                    <a:gd name="connsiteX37" fmla="*/ 2339275 w 2373611"/>
                    <a:gd name="connsiteY37" fmla="*/ 85458 h 709301"/>
                    <a:gd name="connsiteX38" fmla="*/ 2288000 w 2373611"/>
                    <a:gd name="connsiteY38" fmla="*/ 119641 h 709301"/>
                    <a:gd name="connsiteX39" fmla="*/ 2262362 w 2373611"/>
                    <a:gd name="connsiteY39" fmla="*/ 136733 h 709301"/>
                    <a:gd name="connsiteX40" fmla="*/ 2228179 w 2373611"/>
                    <a:gd name="connsiteY40" fmla="*/ 179462 h 709301"/>
                    <a:gd name="connsiteX41" fmla="*/ 2168359 w 2373611"/>
                    <a:gd name="connsiteY41" fmla="*/ 239282 h 709301"/>
                    <a:gd name="connsiteX42" fmla="*/ 2142721 w 2373611"/>
                    <a:gd name="connsiteY42" fmla="*/ 256374 h 709301"/>
                    <a:gd name="connsiteX43" fmla="*/ 2117084 w 2373611"/>
                    <a:gd name="connsiteY43" fmla="*/ 282011 h 709301"/>
                    <a:gd name="connsiteX44" fmla="*/ 2091447 w 2373611"/>
                    <a:gd name="connsiteY44" fmla="*/ 290557 h 709301"/>
                    <a:gd name="connsiteX45" fmla="*/ 2040172 w 2373611"/>
                    <a:gd name="connsiteY45" fmla="*/ 316194 h 709301"/>
                    <a:gd name="connsiteX46" fmla="*/ 1988897 w 2373611"/>
                    <a:gd name="connsiteY46" fmla="*/ 341832 h 709301"/>
                    <a:gd name="connsiteX47" fmla="*/ 1963260 w 2373611"/>
                    <a:gd name="connsiteY47" fmla="*/ 358923 h 709301"/>
                    <a:gd name="connsiteX48" fmla="*/ 1911985 w 2373611"/>
                    <a:gd name="connsiteY48" fmla="*/ 376015 h 709301"/>
                    <a:gd name="connsiteX49" fmla="*/ 1886347 w 2373611"/>
                    <a:gd name="connsiteY49" fmla="*/ 393107 h 709301"/>
                    <a:gd name="connsiteX50" fmla="*/ 1835073 w 2373611"/>
                    <a:gd name="connsiteY50" fmla="*/ 401652 h 709301"/>
                    <a:gd name="connsiteX51" fmla="*/ 1775252 w 2373611"/>
                    <a:gd name="connsiteY51" fmla="*/ 418744 h 709301"/>
                    <a:gd name="connsiteX52" fmla="*/ 1741069 w 2373611"/>
                    <a:gd name="connsiteY52" fmla="*/ 427290 h 709301"/>
                    <a:gd name="connsiteX53" fmla="*/ 1715432 w 2373611"/>
                    <a:gd name="connsiteY53" fmla="*/ 435836 h 709301"/>
                    <a:gd name="connsiteX54" fmla="*/ 1681248 w 2373611"/>
                    <a:gd name="connsiteY54" fmla="*/ 444381 h 709301"/>
                    <a:gd name="connsiteX55" fmla="*/ 1587245 w 2373611"/>
                    <a:gd name="connsiteY55" fmla="*/ 470019 h 709301"/>
                    <a:gd name="connsiteX56" fmla="*/ 1390691 w 2373611"/>
                    <a:gd name="connsiteY56" fmla="*/ 487110 h 709301"/>
                    <a:gd name="connsiteX57" fmla="*/ 1347962 w 2373611"/>
                    <a:gd name="connsiteY57" fmla="*/ 495656 h 709301"/>
                    <a:gd name="connsiteX58" fmla="*/ 1296688 w 2373611"/>
                    <a:gd name="connsiteY58" fmla="*/ 504202 h 709301"/>
                    <a:gd name="connsiteX59" fmla="*/ 1271050 w 2373611"/>
                    <a:gd name="connsiteY59" fmla="*/ 512748 h 709301"/>
                    <a:gd name="connsiteX60" fmla="*/ 1168501 w 2373611"/>
                    <a:gd name="connsiteY60" fmla="*/ 529839 h 709301"/>
                    <a:gd name="connsiteX61" fmla="*/ 1134318 w 2373611"/>
                    <a:gd name="connsiteY61" fmla="*/ 546931 h 709301"/>
                    <a:gd name="connsiteX62" fmla="*/ 989039 w 2373611"/>
                    <a:gd name="connsiteY62" fmla="*/ 564023 h 709301"/>
                    <a:gd name="connsiteX63" fmla="*/ 963402 w 2373611"/>
                    <a:gd name="connsiteY63" fmla="*/ 572568 h 709301"/>
                    <a:gd name="connsiteX64" fmla="*/ 895035 w 2373611"/>
                    <a:gd name="connsiteY64" fmla="*/ 589660 h 709301"/>
                    <a:gd name="connsiteX65" fmla="*/ 869398 w 2373611"/>
                    <a:gd name="connsiteY65" fmla="*/ 598206 h 709301"/>
                    <a:gd name="connsiteX66" fmla="*/ 843761 w 2373611"/>
                    <a:gd name="connsiteY66" fmla="*/ 615297 h 709301"/>
                    <a:gd name="connsiteX67" fmla="*/ 818123 w 2373611"/>
                    <a:gd name="connsiteY67" fmla="*/ 623843 h 709301"/>
                    <a:gd name="connsiteX68" fmla="*/ 749757 w 2373611"/>
                    <a:gd name="connsiteY68" fmla="*/ 649480 h 709301"/>
                    <a:gd name="connsiteX69" fmla="*/ 715574 w 2373611"/>
                    <a:gd name="connsiteY69" fmla="*/ 675118 h 709301"/>
                    <a:gd name="connsiteX70" fmla="*/ 681390 w 2373611"/>
                    <a:gd name="connsiteY70" fmla="*/ 683664 h 709301"/>
                    <a:gd name="connsiteX71" fmla="*/ 595933 w 2373611"/>
                    <a:gd name="connsiteY71" fmla="*/ 709301 h 709301"/>
                    <a:gd name="connsiteX72" fmla="*/ 66093 w 2373611"/>
                    <a:gd name="connsiteY72" fmla="*/ 700755 h 709301"/>
                    <a:gd name="connsiteX73" fmla="*/ 31910 w 2373611"/>
                    <a:gd name="connsiteY73" fmla="*/ 683664 h 709301"/>
                    <a:gd name="connsiteX74" fmla="*/ 23364 w 2373611"/>
                    <a:gd name="connsiteY74" fmla="*/ 666572 h 7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2373611" h="709301">
                      <a:moveTo>
                        <a:pt x="23364" y="666572"/>
                      </a:moveTo>
                      <a:cubicBezTo>
                        <a:pt x="61820" y="662299"/>
                        <a:pt x="182991" y="663005"/>
                        <a:pt x="262647" y="658026"/>
                      </a:cubicBezTo>
                      <a:cubicBezTo>
                        <a:pt x="274369" y="657293"/>
                        <a:pt x="285537" y="652707"/>
                        <a:pt x="296830" y="649480"/>
                      </a:cubicBezTo>
                      <a:cubicBezTo>
                        <a:pt x="320803" y="642631"/>
                        <a:pt x="333856" y="636868"/>
                        <a:pt x="356650" y="623843"/>
                      </a:cubicBezTo>
                      <a:cubicBezTo>
                        <a:pt x="365568" y="618747"/>
                        <a:pt x="373101" y="611344"/>
                        <a:pt x="382288" y="606751"/>
                      </a:cubicBezTo>
                      <a:cubicBezTo>
                        <a:pt x="390345" y="602723"/>
                        <a:pt x="399379" y="601054"/>
                        <a:pt x="407925" y="598206"/>
                      </a:cubicBezTo>
                      <a:cubicBezTo>
                        <a:pt x="416471" y="592509"/>
                        <a:pt x="424376" y="585707"/>
                        <a:pt x="433562" y="581114"/>
                      </a:cubicBezTo>
                      <a:cubicBezTo>
                        <a:pt x="445824" y="574983"/>
                        <a:pt x="482428" y="566762"/>
                        <a:pt x="493383" y="564023"/>
                      </a:cubicBezTo>
                      <a:cubicBezTo>
                        <a:pt x="501929" y="558326"/>
                        <a:pt x="509834" y="551524"/>
                        <a:pt x="519020" y="546931"/>
                      </a:cubicBezTo>
                      <a:cubicBezTo>
                        <a:pt x="527077" y="542902"/>
                        <a:pt x="536783" y="542760"/>
                        <a:pt x="544658" y="538385"/>
                      </a:cubicBezTo>
                      <a:cubicBezTo>
                        <a:pt x="632815" y="489409"/>
                        <a:pt x="563559" y="514994"/>
                        <a:pt x="621570" y="495656"/>
                      </a:cubicBezTo>
                      <a:cubicBezTo>
                        <a:pt x="630116" y="487110"/>
                        <a:pt x="636714" y="476015"/>
                        <a:pt x="647207" y="470019"/>
                      </a:cubicBezTo>
                      <a:cubicBezTo>
                        <a:pt x="657405" y="464192"/>
                        <a:pt x="671768" y="468208"/>
                        <a:pt x="681390" y="461473"/>
                      </a:cubicBezTo>
                      <a:cubicBezTo>
                        <a:pt x="701192" y="447612"/>
                        <a:pt x="712553" y="423605"/>
                        <a:pt x="732665" y="410198"/>
                      </a:cubicBezTo>
                      <a:cubicBezTo>
                        <a:pt x="795145" y="368547"/>
                        <a:pt x="716568" y="419398"/>
                        <a:pt x="792486" y="376015"/>
                      </a:cubicBezTo>
                      <a:cubicBezTo>
                        <a:pt x="838869" y="349510"/>
                        <a:pt x="796757" y="366044"/>
                        <a:pt x="843761" y="350378"/>
                      </a:cubicBezTo>
                      <a:cubicBezTo>
                        <a:pt x="852307" y="344681"/>
                        <a:pt x="861508" y="339861"/>
                        <a:pt x="869398" y="333286"/>
                      </a:cubicBezTo>
                      <a:cubicBezTo>
                        <a:pt x="878682" y="325549"/>
                        <a:pt x="884979" y="314353"/>
                        <a:pt x="895035" y="307649"/>
                      </a:cubicBezTo>
                      <a:cubicBezTo>
                        <a:pt x="902530" y="302652"/>
                        <a:pt x="912127" y="301952"/>
                        <a:pt x="920673" y="299103"/>
                      </a:cubicBezTo>
                      <a:cubicBezTo>
                        <a:pt x="926370" y="290557"/>
                        <a:pt x="929744" y="279882"/>
                        <a:pt x="937764" y="273466"/>
                      </a:cubicBezTo>
                      <a:cubicBezTo>
                        <a:pt x="944798" y="267839"/>
                        <a:pt x="955345" y="268949"/>
                        <a:pt x="963402" y="264920"/>
                      </a:cubicBezTo>
                      <a:cubicBezTo>
                        <a:pt x="1033738" y="229751"/>
                        <a:pt x="932845" y="264012"/>
                        <a:pt x="1031768" y="239282"/>
                      </a:cubicBezTo>
                      <a:cubicBezTo>
                        <a:pt x="1080576" y="227080"/>
                        <a:pt x="1032983" y="232847"/>
                        <a:pt x="1091589" y="222191"/>
                      </a:cubicBezTo>
                      <a:cubicBezTo>
                        <a:pt x="1111407" y="218588"/>
                        <a:pt x="1131469" y="216494"/>
                        <a:pt x="1151409" y="213645"/>
                      </a:cubicBezTo>
                      <a:cubicBezTo>
                        <a:pt x="1168501" y="207948"/>
                        <a:pt x="1184913" y="199515"/>
                        <a:pt x="1202684" y="196553"/>
                      </a:cubicBezTo>
                      <a:cubicBezTo>
                        <a:pt x="1239800" y="190368"/>
                        <a:pt x="1260848" y="187427"/>
                        <a:pt x="1296688" y="179462"/>
                      </a:cubicBezTo>
                      <a:cubicBezTo>
                        <a:pt x="1308153" y="176914"/>
                        <a:pt x="1319315" y="173017"/>
                        <a:pt x="1330871" y="170916"/>
                      </a:cubicBezTo>
                      <a:cubicBezTo>
                        <a:pt x="1350689" y="167313"/>
                        <a:pt x="1370795" y="165511"/>
                        <a:pt x="1390691" y="162370"/>
                      </a:cubicBezTo>
                      <a:cubicBezTo>
                        <a:pt x="1424922" y="156965"/>
                        <a:pt x="1458644" y="147275"/>
                        <a:pt x="1493241" y="145279"/>
                      </a:cubicBezTo>
                      <a:cubicBezTo>
                        <a:pt x="1607031" y="138714"/>
                        <a:pt x="1721129" y="139582"/>
                        <a:pt x="1835073" y="136733"/>
                      </a:cubicBezTo>
                      <a:cubicBezTo>
                        <a:pt x="1945825" y="114582"/>
                        <a:pt x="1891659" y="122849"/>
                        <a:pt x="1997443" y="111095"/>
                      </a:cubicBezTo>
                      <a:cubicBezTo>
                        <a:pt x="2008837" y="108247"/>
                        <a:pt x="2020376" y="105925"/>
                        <a:pt x="2031626" y="102550"/>
                      </a:cubicBezTo>
                      <a:cubicBezTo>
                        <a:pt x="2096778" y="83005"/>
                        <a:pt x="2076385" y="83341"/>
                        <a:pt x="2151267" y="68366"/>
                      </a:cubicBezTo>
                      <a:cubicBezTo>
                        <a:pt x="2219290" y="54763"/>
                        <a:pt x="2179560" y="61425"/>
                        <a:pt x="2270908" y="51275"/>
                      </a:cubicBezTo>
                      <a:cubicBezTo>
                        <a:pt x="2288000" y="45578"/>
                        <a:pt x="2312189" y="49173"/>
                        <a:pt x="2322183" y="34183"/>
                      </a:cubicBezTo>
                      <a:cubicBezTo>
                        <a:pt x="2344272" y="1051"/>
                        <a:pt x="2329531" y="11794"/>
                        <a:pt x="2364912" y="0"/>
                      </a:cubicBezTo>
                      <a:cubicBezTo>
                        <a:pt x="2367761" y="8546"/>
                        <a:pt x="2374732" y="16720"/>
                        <a:pt x="2373458" y="25637"/>
                      </a:cubicBezTo>
                      <a:cubicBezTo>
                        <a:pt x="2372533" y="32113"/>
                        <a:pt x="2346696" y="78965"/>
                        <a:pt x="2339275" y="85458"/>
                      </a:cubicBezTo>
                      <a:cubicBezTo>
                        <a:pt x="2323816" y="98985"/>
                        <a:pt x="2305092" y="108247"/>
                        <a:pt x="2288000" y="119641"/>
                      </a:cubicBezTo>
                      <a:lnTo>
                        <a:pt x="2262362" y="136733"/>
                      </a:lnTo>
                      <a:cubicBezTo>
                        <a:pt x="2247341" y="181800"/>
                        <a:pt x="2264993" y="146330"/>
                        <a:pt x="2228179" y="179462"/>
                      </a:cubicBezTo>
                      <a:cubicBezTo>
                        <a:pt x="2207219" y="198326"/>
                        <a:pt x="2188299" y="219342"/>
                        <a:pt x="2168359" y="239282"/>
                      </a:cubicBezTo>
                      <a:cubicBezTo>
                        <a:pt x="2161096" y="246545"/>
                        <a:pt x="2150611" y="249799"/>
                        <a:pt x="2142721" y="256374"/>
                      </a:cubicBezTo>
                      <a:cubicBezTo>
                        <a:pt x="2133437" y="264111"/>
                        <a:pt x="2127140" y="275307"/>
                        <a:pt x="2117084" y="282011"/>
                      </a:cubicBezTo>
                      <a:cubicBezTo>
                        <a:pt x="2109589" y="287008"/>
                        <a:pt x="2099504" y="286528"/>
                        <a:pt x="2091447" y="290557"/>
                      </a:cubicBezTo>
                      <a:cubicBezTo>
                        <a:pt x="2025190" y="323686"/>
                        <a:pt x="2104603" y="294719"/>
                        <a:pt x="2040172" y="316194"/>
                      </a:cubicBezTo>
                      <a:cubicBezTo>
                        <a:pt x="1966700" y="365175"/>
                        <a:pt x="2059656" y="306452"/>
                        <a:pt x="1988897" y="341832"/>
                      </a:cubicBezTo>
                      <a:cubicBezTo>
                        <a:pt x="1979711" y="346425"/>
                        <a:pt x="1972645" y="354752"/>
                        <a:pt x="1963260" y="358923"/>
                      </a:cubicBezTo>
                      <a:cubicBezTo>
                        <a:pt x="1946797" y="366240"/>
                        <a:pt x="1926975" y="366021"/>
                        <a:pt x="1911985" y="376015"/>
                      </a:cubicBezTo>
                      <a:cubicBezTo>
                        <a:pt x="1903439" y="381712"/>
                        <a:pt x="1896091" y="389859"/>
                        <a:pt x="1886347" y="393107"/>
                      </a:cubicBezTo>
                      <a:cubicBezTo>
                        <a:pt x="1869909" y="398586"/>
                        <a:pt x="1852064" y="398254"/>
                        <a:pt x="1835073" y="401652"/>
                      </a:cubicBezTo>
                      <a:cubicBezTo>
                        <a:pt x="1790556" y="410555"/>
                        <a:pt x="1813255" y="407886"/>
                        <a:pt x="1775252" y="418744"/>
                      </a:cubicBezTo>
                      <a:cubicBezTo>
                        <a:pt x="1763959" y="421971"/>
                        <a:pt x="1752362" y="424063"/>
                        <a:pt x="1741069" y="427290"/>
                      </a:cubicBezTo>
                      <a:cubicBezTo>
                        <a:pt x="1732408" y="429765"/>
                        <a:pt x="1724093" y="433361"/>
                        <a:pt x="1715432" y="435836"/>
                      </a:cubicBezTo>
                      <a:cubicBezTo>
                        <a:pt x="1704139" y="439063"/>
                        <a:pt x="1692541" y="441154"/>
                        <a:pt x="1681248" y="444381"/>
                      </a:cubicBezTo>
                      <a:cubicBezTo>
                        <a:pt x="1641585" y="455713"/>
                        <a:pt x="1642814" y="462849"/>
                        <a:pt x="1587245" y="470019"/>
                      </a:cubicBezTo>
                      <a:cubicBezTo>
                        <a:pt x="1522021" y="478435"/>
                        <a:pt x="1390691" y="487110"/>
                        <a:pt x="1390691" y="487110"/>
                      </a:cubicBezTo>
                      <a:lnTo>
                        <a:pt x="1347962" y="495656"/>
                      </a:lnTo>
                      <a:cubicBezTo>
                        <a:pt x="1330914" y="498756"/>
                        <a:pt x="1313602" y="500443"/>
                        <a:pt x="1296688" y="504202"/>
                      </a:cubicBezTo>
                      <a:cubicBezTo>
                        <a:pt x="1287894" y="506156"/>
                        <a:pt x="1279913" y="511137"/>
                        <a:pt x="1271050" y="512748"/>
                      </a:cubicBezTo>
                      <a:cubicBezTo>
                        <a:pt x="1124321" y="539427"/>
                        <a:pt x="1259080" y="507196"/>
                        <a:pt x="1168501" y="529839"/>
                      </a:cubicBezTo>
                      <a:cubicBezTo>
                        <a:pt x="1157107" y="535536"/>
                        <a:pt x="1146246" y="542458"/>
                        <a:pt x="1134318" y="546931"/>
                      </a:cubicBezTo>
                      <a:cubicBezTo>
                        <a:pt x="1093548" y="562220"/>
                        <a:pt x="1018729" y="561739"/>
                        <a:pt x="989039" y="564023"/>
                      </a:cubicBezTo>
                      <a:cubicBezTo>
                        <a:pt x="980493" y="566871"/>
                        <a:pt x="972092" y="570198"/>
                        <a:pt x="963402" y="572568"/>
                      </a:cubicBezTo>
                      <a:cubicBezTo>
                        <a:pt x="940739" y="578749"/>
                        <a:pt x="917320" y="582231"/>
                        <a:pt x="895035" y="589660"/>
                      </a:cubicBezTo>
                      <a:cubicBezTo>
                        <a:pt x="886489" y="592509"/>
                        <a:pt x="877455" y="594178"/>
                        <a:pt x="869398" y="598206"/>
                      </a:cubicBezTo>
                      <a:cubicBezTo>
                        <a:pt x="860212" y="602799"/>
                        <a:pt x="852947" y="610704"/>
                        <a:pt x="843761" y="615297"/>
                      </a:cubicBezTo>
                      <a:cubicBezTo>
                        <a:pt x="835704" y="619326"/>
                        <a:pt x="826403" y="620294"/>
                        <a:pt x="818123" y="623843"/>
                      </a:cubicBezTo>
                      <a:cubicBezTo>
                        <a:pt x="755561" y="650656"/>
                        <a:pt x="812778" y="633726"/>
                        <a:pt x="749757" y="649480"/>
                      </a:cubicBezTo>
                      <a:cubicBezTo>
                        <a:pt x="738363" y="658026"/>
                        <a:pt x="728313" y="668748"/>
                        <a:pt x="715574" y="675118"/>
                      </a:cubicBezTo>
                      <a:cubicBezTo>
                        <a:pt x="705069" y="680371"/>
                        <a:pt x="692640" y="680289"/>
                        <a:pt x="681390" y="683664"/>
                      </a:cubicBezTo>
                      <a:cubicBezTo>
                        <a:pt x="577355" y="714874"/>
                        <a:pt x="674726" y="689602"/>
                        <a:pt x="595933" y="709301"/>
                      </a:cubicBezTo>
                      <a:cubicBezTo>
                        <a:pt x="419320" y="706452"/>
                        <a:pt x="242547" y="708776"/>
                        <a:pt x="66093" y="700755"/>
                      </a:cubicBezTo>
                      <a:cubicBezTo>
                        <a:pt x="53367" y="700177"/>
                        <a:pt x="41696" y="691819"/>
                        <a:pt x="31910" y="683664"/>
                      </a:cubicBezTo>
                      <a:cubicBezTo>
                        <a:pt x="-1699" y="655656"/>
                        <a:pt x="-15092" y="670845"/>
                        <a:pt x="23364" y="66657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>
                        <a:tint val="5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tint val="15000"/>
                        <a:satMod val="350000"/>
                      </a:schemeClr>
                    </a:gs>
                  </a:gsLst>
                </a:gradFill>
                <a:ln w="12700">
                  <a:solidFill>
                    <a:schemeClr val="accent2">
                      <a:shade val="95000"/>
                      <a:satMod val="105000"/>
                    </a:schemeClr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Oval 136"/>
                <p:cNvSpPr/>
                <p:nvPr/>
              </p:nvSpPr>
              <p:spPr>
                <a:xfrm>
                  <a:off x="4800761" y="4618542"/>
                  <a:ext cx="228600" cy="9065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4" name="Group 123"/>
              <p:cNvGrpSpPr/>
              <p:nvPr/>
            </p:nvGrpSpPr>
            <p:grpSpPr>
              <a:xfrm>
                <a:off x="3880656" y="4362586"/>
                <a:ext cx="1301105" cy="285614"/>
                <a:chOff x="3728256" y="4332928"/>
                <a:chExt cx="2373611" cy="709301"/>
              </a:xfrm>
            </p:grpSpPr>
            <p:sp>
              <p:nvSpPr>
                <p:cNvPr id="134" name="Freeform 133"/>
                <p:cNvSpPr/>
                <p:nvPr/>
              </p:nvSpPr>
              <p:spPr>
                <a:xfrm>
                  <a:off x="3728256" y="4332928"/>
                  <a:ext cx="2373611" cy="709301"/>
                </a:xfrm>
                <a:custGeom>
                  <a:avLst/>
                  <a:gdLst>
                    <a:gd name="connsiteX0" fmla="*/ 23364 w 2373611"/>
                    <a:gd name="connsiteY0" fmla="*/ 666572 h 709301"/>
                    <a:gd name="connsiteX1" fmla="*/ 262647 w 2373611"/>
                    <a:gd name="connsiteY1" fmla="*/ 658026 h 709301"/>
                    <a:gd name="connsiteX2" fmla="*/ 296830 w 2373611"/>
                    <a:gd name="connsiteY2" fmla="*/ 649480 h 709301"/>
                    <a:gd name="connsiteX3" fmla="*/ 356650 w 2373611"/>
                    <a:gd name="connsiteY3" fmla="*/ 623843 h 709301"/>
                    <a:gd name="connsiteX4" fmla="*/ 382288 w 2373611"/>
                    <a:gd name="connsiteY4" fmla="*/ 606751 h 709301"/>
                    <a:gd name="connsiteX5" fmla="*/ 407925 w 2373611"/>
                    <a:gd name="connsiteY5" fmla="*/ 598206 h 709301"/>
                    <a:gd name="connsiteX6" fmla="*/ 433562 w 2373611"/>
                    <a:gd name="connsiteY6" fmla="*/ 581114 h 709301"/>
                    <a:gd name="connsiteX7" fmla="*/ 493383 w 2373611"/>
                    <a:gd name="connsiteY7" fmla="*/ 564023 h 709301"/>
                    <a:gd name="connsiteX8" fmla="*/ 519020 w 2373611"/>
                    <a:gd name="connsiteY8" fmla="*/ 546931 h 709301"/>
                    <a:gd name="connsiteX9" fmla="*/ 544658 w 2373611"/>
                    <a:gd name="connsiteY9" fmla="*/ 538385 h 709301"/>
                    <a:gd name="connsiteX10" fmla="*/ 621570 w 2373611"/>
                    <a:gd name="connsiteY10" fmla="*/ 495656 h 709301"/>
                    <a:gd name="connsiteX11" fmla="*/ 647207 w 2373611"/>
                    <a:gd name="connsiteY11" fmla="*/ 470019 h 709301"/>
                    <a:gd name="connsiteX12" fmla="*/ 681390 w 2373611"/>
                    <a:gd name="connsiteY12" fmla="*/ 461473 h 709301"/>
                    <a:gd name="connsiteX13" fmla="*/ 732665 w 2373611"/>
                    <a:gd name="connsiteY13" fmla="*/ 410198 h 709301"/>
                    <a:gd name="connsiteX14" fmla="*/ 792486 w 2373611"/>
                    <a:gd name="connsiteY14" fmla="*/ 376015 h 709301"/>
                    <a:gd name="connsiteX15" fmla="*/ 843761 w 2373611"/>
                    <a:gd name="connsiteY15" fmla="*/ 350378 h 709301"/>
                    <a:gd name="connsiteX16" fmla="*/ 869398 w 2373611"/>
                    <a:gd name="connsiteY16" fmla="*/ 333286 h 709301"/>
                    <a:gd name="connsiteX17" fmla="*/ 895035 w 2373611"/>
                    <a:gd name="connsiteY17" fmla="*/ 307649 h 709301"/>
                    <a:gd name="connsiteX18" fmla="*/ 920673 w 2373611"/>
                    <a:gd name="connsiteY18" fmla="*/ 299103 h 709301"/>
                    <a:gd name="connsiteX19" fmla="*/ 937764 w 2373611"/>
                    <a:gd name="connsiteY19" fmla="*/ 273466 h 709301"/>
                    <a:gd name="connsiteX20" fmla="*/ 963402 w 2373611"/>
                    <a:gd name="connsiteY20" fmla="*/ 264920 h 709301"/>
                    <a:gd name="connsiteX21" fmla="*/ 1031768 w 2373611"/>
                    <a:gd name="connsiteY21" fmla="*/ 239282 h 709301"/>
                    <a:gd name="connsiteX22" fmla="*/ 1091589 w 2373611"/>
                    <a:gd name="connsiteY22" fmla="*/ 222191 h 709301"/>
                    <a:gd name="connsiteX23" fmla="*/ 1151409 w 2373611"/>
                    <a:gd name="connsiteY23" fmla="*/ 213645 h 709301"/>
                    <a:gd name="connsiteX24" fmla="*/ 1202684 w 2373611"/>
                    <a:gd name="connsiteY24" fmla="*/ 196553 h 709301"/>
                    <a:gd name="connsiteX25" fmla="*/ 1296688 w 2373611"/>
                    <a:gd name="connsiteY25" fmla="*/ 179462 h 709301"/>
                    <a:gd name="connsiteX26" fmla="*/ 1330871 w 2373611"/>
                    <a:gd name="connsiteY26" fmla="*/ 170916 h 709301"/>
                    <a:gd name="connsiteX27" fmla="*/ 1390691 w 2373611"/>
                    <a:gd name="connsiteY27" fmla="*/ 162370 h 709301"/>
                    <a:gd name="connsiteX28" fmla="*/ 1493241 w 2373611"/>
                    <a:gd name="connsiteY28" fmla="*/ 145279 h 709301"/>
                    <a:gd name="connsiteX29" fmla="*/ 1835073 w 2373611"/>
                    <a:gd name="connsiteY29" fmla="*/ 136733 h 709301"/>
                    <a:gd name="connsiteX30" fmla="*/ 1997443 w 2373611"/>
                    <a:gd name="connsiteY30" fmla="*/ 111095 h 709301"/>
                    <a:gd name="connsiteX31" fmla="*/ 2031626 w 2373611"/>
                    <a:gd name="connsiteY31" fmla="*/ 102550 h 709301"/>
                    <a:gd name="connsiteX32" fmla="*/ 2151267 w 2373611"/>
                    <a:gd name="connsiteY32" fmla="*/ 68366 h 709301"/>
                    <a:gd name="connsiteX33" fmla="*/ 2270908 w 2373611"/>
                    <a:gd name="connsiteY33" fmla="*/ 51275 h 709301"/>
                    <a:gd name="connsiteX34" fmla="*/ 2322183 w 2373611"/>
                    <a:gd name="connsiteY34" fmla="*/ 34183 h 709301"/>
                    <a:gd name="connsiteX35" fmla="*/ 2364912 w 2373611"/>
                    <a:gd name="connsiteY35" fmla="*/ 0 h 709301"/>
                    <a:gd name="connsiteX36" fmla="*/ 2373458 w 2373611"/>
                    <a:gd name="connsiteY36" fmla="*/ 25637 h 709301"/>
                    <a:gd name="connsiteX37" fmla="*/ 2339275 w 2373611"/>
                    <a:gd name="connsiteY37" fmla="*/ 85458 h 709301"/>
                    <a:gd name="connsiteX38" fmla="*/ 2288000 w 2373611"/>
                    <a:gd name="connsiteY38" fmla="*/ 119641 h 709301"/>
                    <a:gd name="connsiteX39" fmla="*/ 2262362 w 2373611"/>
                    <a:gd name="connsiteY39" fmla="*/ 136733 h 709301"/>
                    <a:gd name="connsiteX40" fmla="*/ 2228179 w 2373611"/>
                    <a:gd name="connsiteY40" fmla="*/ 179462 h 709301"/>
                    <a:gd name="connsiteX41" fmla="*/ 2168359 w 2373611"/>
                    <a:gd name="connsiteY41" fmla="*/ 239282 h 709301"/>
                    <a:gd name="connsiteX42" fmla="*/ 2142721 w 2373611"/>
                    <a:gd name="connsiteY42" fmla="*/ 256374 h 709301"/>
                    <a:gd name="connsiteX43" fmla="*/ 2117084 w 2373611"/>
                    <a:gd name="connsiteY43" fmla="*/ 282011 h 709301"/>
                    <a:gd name="connsiteX44" fmla="*/ 2091447 w 2373611"/>
                    <a:gd name="connsiteY44" fmla="*/ 290557 h 709301"/>
                    <a:gd name="connsiteX45" fmla="*/ 2040172 w 2373611"/>
                    <a:gd name="connsiteY45" fmla="*/ 316194 h 709301"/>
                    <a:gd name="connsiteX46" fmla="*/ 1988897 w 2373611"/>
                    <a:gd name="connsiteY46" fmla="*/ 341832 h 709301"/>
                    <a:gd name="connsiteX47" fmla="*/ 1963260 w 2373611"/>
                    <a:gd name="connsiteY47" fmla="*/ 358923 h 709301"/>
                    <a:gd name="connsiteX48" fmla="*/ 1911985 w 2373611"/>
                    <a:gd name="connsiteY48" fmla="*/ 376015 h 709301"/>
                    <a:gd name="connsiteX49" fmla="*/ 1886347 w 2373611"/>
                    <a:gd name="connsiteY49" fmla="*/ 393107 h 709301"/>
                    <a:gd name="connsiteX50" fmla="*/ 1835073 w 2373611"/>
                    <a:gd name="connsiteY50" fmla="*/ 401652 h 709301"/>
                    <a:gd name="connsiteX51" fmla="*/ 1775252 w 2373611"/>
                    <a:gd name="connsiteY51" fmla="*/ 418744 h 709301"/>
                    <a:gd name="connsiteX52" fmla="*/ 1741069 w 2373611"/>
                    <a:gd name="connsiteY52" fmla="*/ 427290 h 709301"/>
                    <a:gd name="connsiteX53" fmla="*/ 1715432 w 2373611"/>
                    <a:gd name="connsiteY53" fmla="*/ 435836 h 709301"/>
                    <a:gd name="connsiteX54" fmla="*/ 1681248 w 2373611"/>
                    <a:gd name="connsiteY54" fmla="*/ 444381 h 709301"/>
                    <a:gd name="connsiteX55" fmla="*/ 1587245 w 2373611"/>
                    <a:gd name="connsiteY55" fmla="*/ 470019 h 709301"/>
                    <a:gd name="connsiteX56" fmla="*/ 1390691 w 2373611"/>
                    <a:gd name="connsiteY56" fmla="*/ 487110 h 709301"/>
                    <a:gd name="connsiteX57" fmla="*/ 1347962 w 2373611"/>
                    <a:gd name="connsiteY57" fmla="*/ 495656 h 709301"/>
                    <a:gd name="connsiteX58" fmla="*/ 1296688 w 2373611"/>
                    <a:gd name="connsiteY58" fmla="*/ 504202 h 709301"/>
                    <a:gd name="connsiteX59" fmla="*/ 1271050 w 2373611"/>
                    <a:gd name="connsiteY59" fmla="*/ 512748 h 709301"/>
                    <a:gd name="connsiteX60" fmla="*/ 1168501 w 2373611"/>
                    <a:gd name="connsiteY60" fmla="*/ 529839 h 709301"/>
                    <a:gd name="connsiteX61" fmla="*/ 1134318 w 2373611"/>
                    <a:gd name="connsiteY61" fmla="*/ 546931 h 709301"/>
                    <a:gd name="connsiteX62" fmla="*/ 989039 w 2373611"/>
                    <a:gd name="connsiteY62" fmla="*/ 564023 h 709301"/>
                    <a:gd name="connsiteX63" fmla="*/ 963402 w 2373611"/>
                    <a:gd name="connsiteY63" fmla="*/ 572568 h 709301"/>
                    <a:gd name="connsiteX64" fmla="*/ 895035 w 2373611"/>
                    <a:gd name="connsiteY64" fmla="*/ 589660 h 709301"/>
                    <a:gd name="connsiteX65" fmla="*/ 869398 w 2373611"/>
                    <a:gd name="connsiteY65" fmla="*/ 598206 h 709301"/>
                    <a:gd name="connsiteX66" fmla="*/ 843761 w 2373611"/>
                    <a:gd name="connsiteY66" fmla="*/ 615297 h 709301"/>
                    <a:gd name="connsiteX67" fmla="*/ 818123 w 2373611"/>
                    <a:gd name="connsiteY67" fmla="*/ 623843 h 709301"/>
                    <a:gd name="connsiteX68" fmla="*/ 749757 w 2373611"/>
                    <a:gd name="connsiteY68" fmla="*/ 649480 h 709301"/>
                    <a:gd name="connsiteX69" fmla="*/ 715574 w 2373611"/>
                    <a:gd name="connsiteY69" fmla="*/ 675118 h 709301"/>
                    <a:gd name="connsiteX70" fmla="*/ 681390 w 2373611"/>
                    <a:gd name="connsiteY70" fmla="*/ 683664 h 709301"/>
                    <a:gd name="connsiteX71" fmla="*/ 595933 w 2373611"/>
                    <a:gd name="connsiteY71" fmla="*/ 709301 h 709301"/>
                    <a:gd name="connsiteX72" fmla="*/ 66093 w 2373611"/>
                    <a:gd name="connsiteY72" fmla="*/ 700755 h 709301"/>
                    <a:gd name="connsiteX73" fmla="*/ 31910 w 2373611"/>
                    <a:gd name="connsiteY73" fmla="*/ 683664 h 709301"/>
                    <a:gd name="connsiteX74" fmla="*/ 23364 w 2373611"/>
                    <a:gd name="connsiteY74" fmla="*/ 666572 h 7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2373611" h="709301">
                      <a:moveTo>
                        <a:pt x="23364" y="666572"/>
                      </a:moveTo>
                      <a:cubicBezTo>
                        <a:pt x="61820" y="662299"/>
                        <a:pt x="182991" y="663005"/>
                        <a:pt x="262647" y="658026"/>
                      </a:cubicBezTo>
                      <a:cubicBezTo>
                        <a:pt x="274369" y="657293"/>
                        <a:pt x="285537" y="652707"/>
                        <a:pt x="296830" y="649480"/>
                      </a:cubicBezTo>
                      <a:cubicBezTo>
                        <a:pt x="320803" y="642631"/>
                        <a:pt x="333856" y="636868"/>
                        <a:pt x="356650" y="623843"/>
                      </a:cubicBezTo>
                      <a:cubicBezTo>
                        <a:pt x="365568" y="618747"/>
                        <a:pt x="373101" y="611344"/>
                        <a:pt x="382288" y="606751"/>
                      </a:cubicBezTo>
                      <a:cubicBezTo>
                        <a:pt x="390345" y="602723"/>
                        <a:pt x="399379" y="601054"/>
                        <a:pt x="407925" y="598206"/>
                      </a:cubicBezTo>
                      <a:cubicBezTo>
                        <a:pt x="416471" y="592509"/>
                        <a:pt x="424376" y="585707"/>
                        <a:pt x="433562" y="581114"/>
                      </a:cubicBezTo>
                      <a:cubicBezTo>
                        <a:pt x="445824" y="574983"/>
                        <a:pt x="482428" y="566762"/>
                        <a:pt x="493383" y="564023"/>
                      </a:cubicBezTo>
                      <a:cubicBezTo>
                        <a:pt x="501929" y="558326"/>
                        <a:pt x="509834" y="551524"/>
                        <a:pt x="519020" y="546931"/>
                      </a:cubicBezTo>
                      <a:cubicBezTo>
                        <a:pt x="527077" y="542902"/>
                        <a:pt x="536783" y="542760"/>
                        <a:pt x="544658" y="538385"/>
                      </a:cubicBezTo>
                      <a:cubicBezTo>
                        <a:pt x="632815" y="489409"/>
                        <a:pt x="563559" y="514994"/>
                        <a:pt x="621570" y="495656"/>
                      </a:cubicBezTo>
                      <a:cubicBezTo>
                        <a:pt x="630116" y="487110"/>
                        <a:pt x="636714" y="476015"/>
                        <a:pt x="647207" y="470019"/>
                      </a:cubicBezTo>
                      <a:cubicBezTo>
                        <a:pt x="657405" y="464192"/>
                        <a:pt x="671768" y="468208"/>
                        <a:pt x="681390" y="461473"/>
                      </a:cubicBezTo>
                      <a:cubicBezTo>
                        <a:pt x="701192" y="447612"/>
                        <a:pt x="712553" y="423605"/>
                        <a:pt x="732665" y="410198"/>
                      </a:cubicBezTo>
                      <a:cubicBezTo>
                        <a:pt x="795145" y="368547"/>
                        <a:pt x="716568" y="419398"/>
                        <a:pt x="792486" y="376015"/>
                      </a:cubicBezTo>
                      <a:cubicBezTo>
                        <a:pt x="838869" y="349510"/>
                        <a:pt x="796757" y="366044"/>
                        <a:pt x="843761" y="350378"/>
                      </a:cubicBezTo>
                      <a:cubicBezTo>
                        <a:pt x="852307" y="344681"/>
                        <a:pt x="861508" y="339861"/>
                        <a:pt x="869398" y="333286"/>
                      </a:cubicBezTo>
                      <a:cubicBezTo>
                        <a:pt x="878682" y="325549"/>
                        <a:pt x="884979" y="314353"/>
                        <a:pt x="895035" y="307649"/>
                      </a:cubicBezTo>
                      <a:cubicBezTo>
                        <a:pt x="902530" y="302652"/>
                        <a:pt x="912127" y="301952"/>
                        <a:pt x="920673" y="299103"/>
                      </a:cubicBezTo>
                      <a:cubicBezTo>
                        <a:pt x="926370" y="290557"/>
                        <a:pt x="929744" y="279882"/>
                        <a:pt x="937764" y="273466"/>
                      </a:cubicBezTo>
                      <a:cubicBezTo>
                        <a:pt x="944798" y="267839"/>
                        <a:pt x="955345" y="268949"/>
                        <a:pt x="963402" y="264920"/>
                      </a:cubicBezTo>
                      <a:cubicBezTo>
                        <a:pt x="1033738" y="229751"/>
                        <a:pt x="932845" y="264012"/>
                        <a:pt x="1031768" y="239282"/>
                      </a:cubicBezTo>
                      <a:cubicBezTo>
                        <a:pt x="1080576" y="227080"/>
                        <a:pt x="1032983" y="232847"/>
                        <a:pt x="1091589" y="222191"/>
                      </a:cubicBezTo>
                      <a:cubicBezTo>
                        <a:pt x="1111407" y="218588"/>
                        <a:pt x="1131469" y="216494"/>
                        <a:pt x="1151409" y="213645"/>
                      </a:cubicBezTo>
                      <a:cubicBezTo>
                        <a:pt x="1168501" y="207948"/>
                        <a:pt x="1184913" y="199515"/>
                        <a:pt x="1202684" y="196553"/>
                      </a:cubicBezTo>
                      <a:cubicBezTo>
                        <a:pt x="1239800" y="190368"/>
                        <a:pt x="1260848" y="187427"/>
                        <a:pt x="1296688" y="179462"/>
                      </a:cubicBezTo>
                      <a:cubicBezTo>
                        <a:pt x="1308153" y="176914"/>
                        <a:pt x="1319315" y="173017"/>
                        <a:pt x="1330871" y="170916"/>
                      </a:cubicBezTo>
                      <a:cubicBezTo>
                        <a:pt x="1350689" y="167313"/>
                        <a:pt x="1370795" y="165511"/>
                        <a:pt x="1390691" y="162370"/>
                      </a:cubicBezTo>
                      <a:cubicBezTo>
                        <a:pt x="1424922" y="156965"/>
                        <a:pt x="1458644" y="147275"/>
                        <a:pt x="1493241" y="145279"/>
                      </a:cubicBezTo>
                      <a:cubicBezTo>
                        <a:pt x="1607031" y="138714"/>
                        <a:pt x="1721129" y="139582"/>
                        <a:pt x="1835073" y="136733"/>
                      </a:cubicBezTo>
                      <a:cubicBezTo>
                        <a:pt x="1945825" y="114582"/>
                        <a:pt x="1891659" y="122849"/>
                        <a:pt x="1997443" y="111095"/>
                      </a:cubicBezTo>
                      <a:cubicBezTo>
                        <a:pt x="2008837" y="108247"/>
                        <a:pt x="2020376" y="105925"/>
                        <a:pt x="2031626" y="102550"/>
                      </a:cubicBezTo>
                      <a:cubicBezTo>
                        <a:pt x="2096778" y="83005"/>
                        <a:pt x="2076385" y="83341"/>
                        <a:pt x="2151267" y="68366"/>
                      </a:cubicBezTo>
                      <a:cubicBezTo>
                        <a:pt x="2219290" y="54763"/>
                        <a:pt x="2179560" y="61425"/>
                        <a:pt x="2270908" y="51275"/>
                      </a:cubicBezTo>
                      <a:cubicBezTo>
                        <a:pt x="2288000" y="45578"/>
                        <a:pt x="2312189" y="49173"/>
                        <a:pt x="2322183" y="34183"/>
                      </a:cubicBezTo>
                      <a:cubicBezTo>
                        <a:pt x="2344272" y="1051"/>
                        <a:pt x="2329531" y="11794"/>
                        <a:pt x="2364912" y="0"/>
                      </a:cubicBezTo>
                      <a:cubicBezTo>
                        <a:pt x="2367761" y="8546"/>
                        <a:pt x="2374732" y="16720"/>
                        <a:pt x="2373458" y="25637"/>
                      </a:cubicBezTo>
                      <a:cubicBezTo>
                        <a:pt x="2372533" y="32113"/>
                        <a:pt x="2346696" y="78965"/>
                        <a:pt x="2339275" y="85458"/>
                      </a:cubicBezTo>
                      <a:cubicBezTo>
                        <a:pt x="2323816" y="98985"/>
                        <a:pt x="2305092" y="108247"/>
                        <a:pt x="2288000" y="119641"/>
                      </a:cubicBezTo>
                      <a:lnTo>
                        <a:pt x="2262362" y="136733"/>
                      </a:lnTo>
                      <a:cubicBezTo>
                        <a:pt x="2247341" y="181800"/>
                        <a:pt x="2264993" y="146330"/>
                        <a:pt x="2228179" y="179462"/>
                      </a:cubicBezTo>
                      <a:cubicBezTo>
                        <a:pt x="2207219" y="198326"/>
                        <a:pt x="2188299" y="219342"/>
                        <a:pt x="2168359" y="239282"/>
                      </a:cubicBezTo>
                      <a:cubicBezTo>
                        <a:pt x="2161096" y="246545"/>
                        <a:pt x="2150611" y="249799"/>
                        <a:pt x="2142721" y="256374"/>
                      </a:cubicBezTo>
                      <a:cubicBezTo>
                        <a:pt x="2133437" y="264111"/>
                        <a:pt x="2127140" y="275307"/>
                        <a:pt x="2117084" y="282011"/>
                      </a:cubicBezTo>
                      <a:cubicBezTo>
                        <a:pt x="2109589" y="287008"/>
                        <a:pt x="2099504" y="286528"/>
                        <a:pt x="2091447" y="290557"/>
                      </a:cubicBezTo>
                      <a:cubicBezTo>
                        <a:pt x="2025190" y="323686"/>
                        <a:pt x="2104603" y="294719"/>
                        <a:pt x="2040172" y="316194"/>
                      </a:cubicBezTo>
                      <a:cubicBezTo>
                        <a:pt x="1966700" y="365175"/>
                        <a:pt x="2059656" y="306452"/>
                        <a:pt x="1988897" y="341832"/>
                      </a:cubicBezTo>
                      <a:cubicBezTo>
                        <a:pt x="1979711" y="346425"/>
                        <a:pt x="1972645" y="354752"/>
                        <a:pt x="1963260" y="358923"/>
                      </a:cubicBezTo>
                      <a:cubicBezTo>
                        <a:pt x="1946797" y="366240"/>
                        <a:pt x="1926975" y="366021"/>
                        <a:pt x="1911985" y="376015"/>
                      </a:cubicBezTo>
                      <a:cubicBezTo>
                        <a:pt x="1903439" y="381712"/>
                        <a:pt x="1896091" y="389859"/>
                        <a:pt x="1886347" y="393107"/>
                      </a:cubicBezTo>
                      <a:cubicBezTo>
                        <a:pt x="1869909" y="398586"/>
                        <a:pt x="1852064" y="398254"/>
                        <a:pt x="1835073" y="401652"/>
                      </a:cubicBezTo>
                      <a:cubicBezTo>
                        <a:pt x="1790556" y="410555"/>
                        <a:pt x="1813255" y="407886"/>
                        <a:pt x="1775252" y="418744"/>
                      </a:cubicBezTo>
                      <a:cubicBezTo>
                        <a:pt x="1763959" y="421971"/>
                        <a:pt x="1752362" y="424063"/>
                        <a:pt x="1741069" y="427290"/>
                      </a:cubicBezTo>
                      <a:cubicBezTo>
                        <a:pt x="1732408" y="429765"/>
                        <a:pt x="1724093" y="433361"/>
                        <a:pt x="1715432" y="435836"/>
                      </a:cubicBezTo>
                      <a:cubicBezTo>
                        <a:pt x="1704139" y="439063"/>
                        <a:pt x="1692541" y="441154"/>
                        <a:pt x="1681248" y="444381"/>
                      </a:cubicBezTo>
                      <a:cubicBezTo>
                        <a:pt x="1641585" y="455713"/>
                        <a:pt x="1642814" y="462849"/>
                        <a:pt x="1587245" y="470019"/>
                      </a:cubicBezTo>
                      <a:cubicBezTo>
                        <a:pt x="1522021" y="478435"/>
                        <a:pt x="1390691" y="487110"/>
                        <a:pt x="1390691" y="487110"/>
                      </a:cubicBezTo>
                      <a:lnTo>
                        <a:pt x="1347962" y="495656"/>
                      </a:lnTo>
                      <a:cubicBezTo>
                        <a:pt x="1330914" y="498756"/>
                        <a:pt x="1313602" y="500443"/>
                        <a:pt x="1296688" y="504202"/>
                      </a:cubicBezTo>
                      <a:cubicBezTo>
                        <a:pt x="1287894" y="506156"/>
                        <a:pt x="1279913" y="511137"/>
                        <a:pt x="1271050" y="512748"/>
                      </a:cubicBezTo>
                      <a:cubicBezTo>
                        <a:pt x="1124321" y="539427"/>
                        <a:pt x="1259080" y="507196"/>
                        <a:pt x="1168501" y="529839"/>
                      </a:cubicBezTo>
                      <a:cubicBezTo>
                        <a:pt x="1157107" y="535536"/>
                        <a:pt x="1146246" y="542458"/>
                        <a:pt x="1134318" y="546931"/>
                      </a:cubicBezTo>
                      <a:cubicBezTo>
                        <a:pt x="1093548" y="562220"/>
                        <a:pt x="1018729" y="561739"/>
                        <a:pt x="989039" y="564023"/>
                      </a:cubicBezTo>
                      <a:cubicBezTo>
                        <a:pt x="980493" y="566871"/>
                        <a:pt x="972092" y="570198"/>
                        <a:pt x="963402" y="572568"/>
                      </a:cubicBezTo>
                      <a:cubicBezTo>
                        <a:pt x="940739" y="578749"/>
                        <a:pt x="917320" y="582231"/>
                        <a:pt x="895035" y="589660"/>
                      </a:cubicBezTo>
                      <a:cubicBezTo>
                        <a:pt x="886489" y="592509"/>
                        <a:pt x="877455" y="594178"/>
                        <a:pt x="869398" y="598206"/>
                      </a:cubicBezTo>
                      <a:cubicBezTo>
                        <a:pt x="860212" y="602799"/>
                        <a:pt x="852947" y="610704"/>
                        <a:pt x="843761" y="615297"/>
                      </a:cubicBezTo>
                      <a:cubicBezTo>
                        <a:pt x="835704" y="619326"/>
                        <a:pt x="826403" y="620294"/>
                        <a:pt x="818123" y="623843"/>
                      </a:cubicBezTo>
                      <a:cubicBezTo>
                        <a:pt x="755561" y="650656"/>
                        <a:pt x="812778" y="633726"/>
                        <a:pt x="749757" y="649480"/>
                      </a:cubicBezTo>
                      <a:cubicBezTo>
                        <a:pt x="738363" y="658026"/>
                        <a:pt x="728313" y="668748"/>
                        <a:pt x="715574" y="675118"/>
                      </a:cubicBezTo>
                      <a:cubicBezTo>
                        <a:pt x="705069" y="680371"/>
                        <a:pt x="692640" y="680289"/>
                        <a:pt x="681390" y="683664"/>
                      </a:cubicBezTo>
                      <a:cubicBezTo>
                        <a:pt x="577355" y="714874"/>
                        <a:pt x="674726" y="689602"/>
                        <a:pt x="595933" y="709301"/>
                      </a:cubicBezTo>
                      <a:cubicBezTo>
                        <a:pt x="419320" y="706452"/>
                        <a:pt x="242547" y="708776"/>
                        <a:pt x="66093" y="700755"/>
                      </a:cubicBezTo>
                      <a:cubicBezTo>
                        <a:pt x="53367" y="700177"/>
                        <a:pt x="41696" y="691819"/>
                        <a:pt x="31910" y="683664"/>
                      </a:cubicBezTo>
                      <a:cubicBezTo>
                        <a:pt x="-1699" y="655656"/>
                        <a:pt x="-15092" y="670845"/>
                        <a:pt x="23364" y="66657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>
                        <a:tint val="5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tint val="15000"/>
                        <a:satMod val="350000"/>
                      </a:schemeClr>
                    </a:gs>
                  </a:gsLst>
                </a:gradFill>
                <a:ln w="12700">
                  <a:solidFill>
                    <a:schemeClr val="accent2">
                      <a:shade val="95000"/>
                      <a:satMod val="105000"/>
                    </a:schemeClr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Oval 134"/>
                <p:cNvSpPr/>
                <p:nvPr/>
              </p:nvSpPr>
              <p:spPr>
                <a:xfrm>
                  <a:off x="4800761" y="4618542"/>
                  <a:ext cx="228600" cy="9065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5" name="Group 124"/>
              <p:cNvGrpSpPr/>
              <p:nvPr/>
            </p:nvGrpSpPr>
            <p:grpSpPr>
              <a:xfrm>
                <a:off x="4033056" y="4419600"/>
                <a:ext cx="1301105" cy="285614"/>
                <a:chOff x="3728256" y="4332928"/>
                <a:chExt cx="2373611" cy="709301"/>
              </a:xfrm>
            </p:grpSpPr>
            <p:sp>
              <p:nvSpPr>
                <p:cNvPr id="132" name="Freeform 131"/>
                <p:cNvSpPr/>
                <p:nvPr/>
              </p:nvSpPr>
              <p:spPr>
                <a:xfrm>
                  <a:off x="3728256" y="4332928"/>
                  <a:ext cx="2373611" cy="709301"/>
                </a:xfrm>
                <a:custGeom>
                  <a:avLst/>
                  <a:gdLst>
                    <a:gd name="connsiteX0" fmla="*/ 23364 w 2373611"/>
                    <a:gd name="connsiteY0" fmla="*/ 666572 h 709301"/>
                    <a:gd name="connsiteX1" fmla="*/ 262647 w 2373611"/>
                    <a:gd name="connsiteY1" fmla="*/ 658026 h 709301"/>
                    <a:gd name="connsiteX2" fmla="*/ 296830 w 2373611"/>
                    <a:gd name="connsiteY2" fmla="*/ 649480 h 709301"/>
                    <a:gd name="connsiteX3" fmla="*/ 356650 w 2373611"/>
                    <a:gd name="connsiteY3" fmla="*/ 623843 h 709301"/>
                    <a:gd name="connsiteX4" fmla="*/ 382288 w 2373611"/>
                    <a:gd name="connsiteY4" fmla="*/ 606751 h 709301"/>
                    <a:gd name="connsiteX5" fmla="*/ 407925 w 2373611"/>
                    <a:gd name="connsiteY5" fmla="*/ 598206 h 709301"/>
                    <a:gd name="connsiteX6" fmla="*/ 433562 w 2373611"/>
                    <a:gd name="connsiteY6" fmla="*/ 581114 h 709301"/>
                    <a:gd name="connsiteX7" fmla="*/ 493383 w 2373611"/>
                    <a:gd name="connsiteY7" fmla="*/ 564023 h 709301"/>
                    <a:gd name="connsiteX8" fmla="*/ 519020 w 2373611"/>
                    <a:gd name="connsiteY8" fmla="*/ 546931 h 709301"/>
                    <a:gd name="connsiteX9" fmla="*/ 544658 w 2373611"/>
                    <a:gd name="connsiteY9" fmla="*/ 538385 h 709301"/>
                    <a:gd name="connsiteX10" fmla="*/ 621570 w 2373611"/>
                    <a:gd name="connsiteY10" fmla="*/ 495656 h 709301"/>
                    <a:gd name="connsiteX11" fmla="*/ 647207 w 2373611"/>
                    <a:gd name="connsiteY11" fmla="*/ 470019 h 709301"/>
                    <a:gd name="connsiteX12" fmla="*/ 681390 w 2373611"/>
                    <a:gd name="connsiteY12" fmla="*/ 461473 h 709301"/>
                    <a:gd name="connsiteX13" fmla="*/ 732665 w 2373611"/>
                    <a:gd name="connsiteY13" fmla="*/ 410198 h 709301"/>
                    <a:gd name="connsiteX14" fmla="*/ 792486 w 2373611"/>
                    <a:gd name="connsiteY14" fmla="*/ 376015 h 709301"/>
                    <a:gd name="connsiteX15" fmla="*/ 843761 w 2373611"/>
                    <a:gd name="connsiteY15" fmla="*/ 350378 h 709301"/>
                    <a:gd name="connsiteX16" fmla="*/ 869398 w 2373611"/>
                    <a:gd name="connsiteY16" fmla="*/ 333286 h 709301"/>
                    <a:gd name="connsiteX17" fmla="*/ 895035 w 2373611"/>
                    <a:gd name="connsiteY17" fmla="*/ 307649 h 709301"/>
                    <a:gd name="connsiteX18" fmla="*/ 920673 w 2373611"/>
                    <a:gd name="connsiteY18" fmla="*/ 299103 h 709301"/>
                    <a:gd name="connsiteX19" fmla="*/ 937764 w 2373611"/>
                    <a:gd name="connsiteY19" fmla="*/ 273466 h 709301"/>
                    <a:gd name="connsiteX20" fmla="*/ 963402 w 2373611"/>
                    <a:gd name="connsiteY20" fmla="*/ 264920 h 709301"/>
                    <a:gd name="connsiteX21" fmla="*/ 1031768 w 2373611"/>
                    <a:gd name="connsiteY21" fmla="*/ 239282 h 709301"/>
                    <a:gd name="connsiteX22" fmla="*/ 1091589 w 2373611"/>
                    <a:gd name="connsiteY22" fmla="*/ 222191 h 709301"/>
                    <a:gd name="connsiteX23" fmla="*/ 1151409 w 2373611"/>
                    <a:gd name="connsiteY23" fmla="*/ 213645 h 709301"/>
                    <a:gd name="connsiteX24" fmla="*/ 1202684 w 2373611"/>
                    <a:gd name="connsiteY24" fmla="*/ 196553 h 709301"/>
                    <a:gd name="connsiteX25" fmla="*/ 1296688 w 2373611"/>
                    <a:gd name="connsiteY25" fmla="*/ 179462 h 709301"/>
                    <a:gd name="connsiteX26" fmla="*/ 1330871 w 2373611"/>
                    <a:gd name="connsiteY26" fmla="*/ 170916 h 709301"/>
                    <a:gd name="connsiteX27" fmla="*/ 1390691 w 2373611"/>
                    <a:gd name="connsiteY27" fmla="*/ 162370 h 709301"/>
                    <a:gd name="connsiteX28" fmla="*/ 1493241 w 2373611"/>
                    <a:gd name="connsiteY28" fmla="*/ 145279 h 709301"/>
                    <a:gd name="connsiteX29" fmla="*/ 1835073 w 2373611"/>
                    <a:gd name="connsiteY29" fmla="*/ 136733 h 709301"/>
                    <a:gd name="connsiteX30" fmla="*/ 1997443 w 2373611"/>
                    <a:gd name="connsiteY30" fmla="*/ 111095 h 709301"/>
                    <a:gd name="connsiteX31" fmla="*/ 2031626 w 2373611"/>
                    <a:gd name="connsiteY31" fmla="*/ 102550 h 709301"/>
                    <a:gd name="connsiteX32" fmla="*/ 2151267 w 2373611"/>
                    <a:gd name="connsiteY32" fmla="*/ 68366 h 709301"/>
                    <a:gd name="connsiteX33" fmla="*/ 2270908 w 2373611"/>
                    <a:gd name="connsiteY33" fmla="*/ 51275 h 709301"/>
                    <a:gd name="connsiteX34" fmla="*/ 2322183 w 2373611"/>
                    <a:gd name="connsiteY34" fmla="*/ 34183 h 709301"/>
                    <a:gd name="connsiteX35" fmla="*/ 2364912 w 2373611"/>
                    <a:gd name="connsiteY35" fmla="*/ 0 h 709301"/>
                    <a:gd name="connsiteX36" fmla="*/ 2373458 w 2373611"/>
                    <a:gd name="connsiteY36" fmla="*/ 25637 h 709301"/>
                    <a:gd name="connsiteX37" fmla="*/ 2339275 w 2373611"/>
                    <a:gd name="connsiteY37" fmla="*/ 85458 h 709301"/>
                    <a:gd name="connsiteX38" fmla="*/ 2288000 w 2373611"/>
                    <a:gd name="connsiteY38" fmla="*/ 119641 h 709301"/>
                    <a:gd name="connsiteX39" fmla="*/ 2262362 w 2373611"/>
                    <a:gd name="connsiteY39" fmla="*/ 136733 h 709301"/>
                    <a:gd name="connsiteX40" fmla="*/ 2228179 w 2373611"/>
                    <a:gd name="connsiteY40" fmla="*/ 179462 h 709301"/>
                    <a:gd name="connsiteX41" fmla="*/ 2168359 w 2373611"/>
                    <a:gd name="connsiteY41" fmla="*/ 239282 h 709301"/>
                    <a:gd name="connsiteX42" fmla="*/ 2142721 w 2373611"/>
                    <a:gd name="connsiteY42" fmla="*/ 256374 h 709301"/>
                    <a:gd name="connsiteX43" fmla="*/ 2117084 w 2373611"/>
                    <a:gd name="connsiteY43" fmla="*/ 282011 h 709301"/>
                    <a:gd name="connsiteX44" fmla="*/ 2091447 w 2373611"/>
                    <a:gd name="connsiteY44" fmla="*/ 290557 h 709301"/>
                    <a:gd name="connsiteX45" fmla="*/ 2040172 w 2373611"/>
                    <a:gd name="connsiteY45" fmla="*/ 316194 h 709301"/>
                    <a:gd name="connsiteX46" fmla="*/ 1988897 w 2373611"/>
                    <a:gd name="connsiteY46" fmla="*/ 341832 h 709301"/>
                    <a:gd name="connsiteX47" fmla="*/ 1963260 w 2373611"/>
                    <a:gd name="connsiteY47" fmla="*/ 358923 h 709301"/>
                    <a:gd name="connsiteX48" fmla="*/ 1911985 w 2373611"/>
                    <a:gd name="connsiteY48" fmla="*/ 376015 h 709301"/>
                    <a:gd name="connsiteX49" fmla="*/ 1886347 w 2373611"/>
                    <a:gd name="connsiteY49" fmla="*/ 393107 h 709301"/>
                    <a:gd name="connsiteX50" fmla="*/ 1835073 w 2373611"/>
                    <a:gd name="connsiteY50" fmla="*/ 401652 h 709301"/>
                    <a:gd name="connsiteX51" fmla="*/ 1775252 w 2373611"/>
                    <a:gd name="connsiteY51" fmla="*/ 418744 h 709301"/>
                    <a:gd name="connsiteX52" fmla="*/ 1741069 w 2373611"/>
                    <a:gd name="connsiteY52" fmla="*/ 427290 h 709301"/>
                    <a:gd name="connsiteX53" fmla="*/ 1715432 w 2373611"/>
                    <a:gd name="connsiteY53" fmla="*/ 435836 h 709301"/>
                    <a:gd name="connsiteX54" fmla="*/ 1681248 w 2373611"/>
                    <a:gd name="connsiteY54" fmla="*/ 444381 h 709301"/>
                    <a:gd name="connsiteX55" fmla="*/ 1587245 w 2373611"/>
                    <a:gd name="connsiteY55" fmla="*/ 470019 h 709301"/>
                    <a:gd name="connsiteX56" fmla="*/ 1390691 w 2373611"/>
                    <a:gd name="connsiteY56" fmla="*/ 487110 h 709301"/>
                    <a:gd name="connsiteX57" fmla="*/ 1347962 w 2373611"/>
                    <a:gd name="connsiteY57" fmla="*/ 495656 h 709301"/>
                    <a:gd name="connsiteX58" fmla="*/ 1296688 w 2373611"/>
                    <a:gd name="connsiteY58" fmla="*/ 504202 h 709301"/>
                    <a:gd name="connsiteX59" fmla="*/ 1271050 w 2373611"/>
                    <a:gd name="connsiteY59" fmla="*/ 512748 h 709301"/>
                    <a:gd name="connsiteX60" fmla="*/ 1168501 w 2373611"/>
                    <a:gd name="connsiteY60" fmla="*/ 529839 h 709301"/>
                    <a:gd name="connsiteX61" fmla="*/ 1134318 w 2373611"/>
                    <a:gd name="connsiteY61" fmla="*/ 546931 h 709301"/>
                    <a:gd name="connsiteX62" fmla="*/ 989039 w 2373611"/>
                    <a:gd name="connsiteY62" fmla="*/ 564023 h 709301"/>
                    <a:gd name="connsiteX63" fmla="*/ 963402 w 2373611"/>
                    <a:gd name="connsiteY63" fmla="*/ 572568 h 709301"/>
                    <a:gd name="connsiteX64" fmla="*/ 895035 w 2373611"/>
                    <a:gd name="connsiteY64" fmla="*/ 589660 h 709301"/>
                    <a:gd name="connsiteX65" fmla="*/ 869398 w 2373611"/>
                    <a:gd name="connsiteY65" fmla="*/ 598206 h 709301"/>
                    <a:gd name="connsiteX66" fmla="*/ 843761 w 2373611"/>
                    <a:gd name="connsiteY66" fmla="*/ 615297 h 709301"/>
                    <a:gd name="connsiteX67" fmla="*/ 818123 w 2373611"/>
                    <a:gd name="connsiteY67" fmla="*/ 623843 h 709301"/>
                    <a:gd name="connsiteX68" fmla="*/ 749757 w 2373611"/>
                    <a:gd name="connsiteY68" fmla="*/ 649480 h 709301"/>
                    <a:gd name="connsiteX69" fmla="*/ 715574 w 2373611"/>
                    <a:gd name="connsiteY69" fmla="*/ 675118 h 709301"/>
                    <a:gd name="connsiteX70" fmla="*/ 681390 w 2373611"/>
                    <a:gd name="connsiteY70" fmla="*/ 683664 h 709301"/>
                    <a:gd name="connsiteX71" fmla="*/ 595933 w 2373611"/>
                    <a:gd name="connsiteY71" fmla="*/ 709301 h 709301"/>
                    <a:gd name="connsiteX72" fmla="*/ 66093 w 2373611"/>
                    <a:gd name="connsiteY72" fmla="*/ 700755 h 709301"/>
                    <a:gd name="connsiteX73" fmla="*/ 31910 w 2373611"/>
                    <a:gd name="connsiteY73" fmla="*/ 683664 h 709301"/>
                    <a:gd name="connsiteX74" fmla="*/ 23364 w 2373611"/>
                    <a:gd name="connsiteY74" fmla="*/ 666572 h 7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2373611" h="709301">
                      <a:moveTo>
                        <a:pt x="23364" y="666572"/>
                      </a:moveTo>
                      <a:cubicBezTo>
                        <a:pt x="61820" y="662299"/>
                        <a:pt x="182991" y="663005"/>
                        <a:pt x="262647" y="658026"/>
                      </a:cubicBezTo>
                      <a:cubicBezTo>
                        <a:pt x="274369" y="657293"/>
                        <a:pt x="285537" y="652707"/>
                        <a:pt x="296830" y="649480"/>
                      </a:cubicBezTo>
                      <a:cubicBezTo>
                        <a:pt x="320803" y="642631"/>
                        <a:pt x="333856" y="636868"/>
                        <a:pt x="356650" y="623843"/>
                      </a:cubicBezTo>
                      <a:cubicBezTo>
                        <a:pt x="365568" y="618747"/>
                        <a:pt x="373101" y="611344"/>
                        <a:pt x="382288" y="606751"/>
                      </a:cubicBezTo>
                      <a:cubicBezTo>
                        <a:pt x="390345" y="602723"/>
                        <a:pt x="399379" y="601054"/>
                        <a:pt x="407925" y="598206"/>
                      </a:cubicBezTo>
                      <a:cubicBezTo>
                        <a:pt x="416471" y="592509"/>
                        <a:pt x="424376" y="585707"/>
                        <a:pt x="433562" y="581114"/>
                      </a:cubicBezTo>
                      <a:cubicBezTo>
                        <a:pt x="445824" y="574983"/>
                        <a:pt x="482428" y="566762"/>
                        <a:pt x="493383" y="564023"/>
                      </a:cubicBezTo>
                      <a:cubicBezTo>
                        <a:pt x="501929" y="558326"/>
                        <a:pt x="509834" y="551524"/>
                        <a:pt x="519020" y="546931"/>
                      </a:cubicBezTo>
                      <a:cubicBezTo>
                        <a:pt x="527077" y="542902"/>
                        <a:pt x="536783" y="542760"/>
                        <a:pt x="544658" y="538385"/>
                      </a:cubicBezTo>
                      <a:cubicBezTo>
                        <a:pt x="632815" y="489409"/>
                        <a:pt x="563559" y="514994"/>
                        <a:pt x="621570" y="495656"/>
                      </a:cubicBezTo>
                      <a:cubicBezTo>
                        <a:pt x="630116" y="487110"/>
                        <a:pt x="636714" y="476015"/>
                        <a:pt x="647207" y="470019"/>
                      </a:cubicBezTo>
                      <a:cubicBezTo>
                        <a:pt x="657405" y="464192"/>
                        <a:pt x="671768" y="468208"/>
                        <a:pt x="681390" y="461473"/>
                      </a:cubicBezTo>
                      <a:cubicBezTo>
                        <a:pt x="701192" y="447612"/>
                        <a:pt x="712553" y="423605"/>
                        <a:pt x="732665" y="410198"/>
                      </a:cubicBezTo>
                      <a:cubicBezTo>
                        <a:pt x="795145" y="368547"/>
                        <a:pt x="716568" y="419398"/>
                        <a:pt x="792486" y="376015"/>
                      </a:cubicBezTo>
                      <a:cubicBezTo>
                        <a:pt x="838869" y="349510"/>
                        <a:pt x="796757" y="366044"/>
                        <a:pt x="843761" y="350378"/>
                      </a:cubicBezTo>
                      <a:cubicBezTo>
                        <a:pt x="852307" y="344681"/>
                        <a:pt x="861508" y="339861"/>
                        <a:pt x="869398" y="333286"/>
                      </a:cubicBezTo>
                      <a:cubicBezTo>
                        <a:pt x="878682" y="325549"/>
                        <a:pt x="884979" y="314353"/>
                        <a:pt x="895035" y="307649"/>
                      </a:cubicBezTo>
                      <a:cubicBezTo>
                        <a:pt x="902530" y="302652"/>
                        <a:pt x="912127" y="301952"/>
                        <a:pt x="920673" y="299103"/>
                      </a:cubicBezTo>
                      <a:cubicBezTo>
                        <a:pt x="926370" y="290557"/>
                        <a:pt x="929744" y="279882"/>
                        <a:pt x="937764" y="273466"/>
                      </a:cubicBezTo>
                      <a:cubicBezTo>
                        <a:pt x="944798" y="267839"/>
                        <a:pt x="955345" y="268949"/>
                        <a:pt x="963402" y="264920"/>
                      </a:cubicBezTo>
                      <a:cubicBezTo>
                        <a:pt x="1033738" y="229751"/>
                        <a:pt x="932845" y="264012"/>
                        <a:pt x="1031768" y="239282"/>
                      </a:cubicBezTo>
                      <a:cubicBezTo>
                        <a:pt x="1080576" y="227080"/>
                        <a:pt x="1032983" y="232847"/>
                        <a:pt x="1091589" y="222191"/>
                      </a:cubicBezTo>
                      <a:cubicBezTo>
                        <a:pt x="1111407" y="218588"/>
                        <a:pt x="1131469" y="216494"/>
                        <a:pt x="1151409" y="213645"/>
                      </a:cubicBezTo>
                      <a:cubicBezTo>
                        <a:pt x="1168501" y="207948"/>
                        <a:pt x="1184913" y="199515"/>
                        <a:pt x="1202684" y="196553"/>
                      </a:cubicBezTo>
                      <a:cubicBezTo>
                        <a:pt x="1239800" y="190368"/>
                        <a:pt x="1260848" y="187427"/>
                        <a:pt x="1296688" y="179462"/>
                      </a:cubicBezTo>
                      <a:cubicBezTo>
                        <a:pt x="1308153" y="176914"/>
                        <a:pt x="1319315" y="173017"/>
                        <a:pt x="1330871" y="170916"/>
                      </a:cubicBezTo>
                      <a:cubicBezTo>
                        <a:pt x="1350689" y="167313"/>
                        <a:pt x="1370795" y="165511"/>
                        <a:pt x="1390691" y="162370"/>
                      </a:cubicBezTo>
                      <a:cubicBezTo>
                        <a:pt x="1424922" y="156965"/>
                        <a:pt x="1458644" y="147275"/>
                        <a:pt x="1493241" y="145279"/>
                      </a:cubicBezTo>
                      <a:cubicBezTo>
                        <a:pt x="1607031" y="138714"/>
                        <a:pt x="1721129" y="139582"/>
                        <a:pt x="1835073" y="136733"/>
                      </a:cubicBezTo>
                      <a:cubicBezTo>
                        <a:pt x="1945825" y="114582"/>
                        <a:pt x="1891659" y="122849"/>
                        <a:pt x="1997443" y="111095"/>
                      </a:cubicBezTo>
                      <a:cubicBezTo>
                        <a:pt x="2008837" y="108247"/>
                        <a:pt x="2020376" y="105925"/>
                        <a:pt x="2031626" y="102550"/>
                      </a:cubicBezTo>
                      <a:cubicBezTo>
                        <a:pt x="2096778" y="83005"/>
                        <a:pt x="2076385" y="83341"/>
                        <a:pt x="2151267" y="68366"/>
                      </a:cubicBezTo>
                      <a:cubicBezTo>
                        <a:pt x="2219290" y="54763"/>
                        <a:pt x="2179560" y="61425"/>
                        <a:pt x="2270908" y="51275"/>
                      </a:cubicBezTo>
                      <a:cubicBezTo>
                        <a:pt x="2288000" y="45578"/>
                        <a:pt x="2312189" y="49173"/>
                        <a:pt x="2322183" y="34183"/>
                      </a:cubicBezTo>
                      <a:cubicBezTo>
                        <a:pt x="2344272" y="1051"/>
                        <a:pt x="2329531" y="11794"/>
                        <a:pt x="2364912" y="0"/>
                      </a:cubicBezTo>
                      <a:cubicBezTo>
                        <a:pt x="2367761" y="8546"/>
                        <a:pt x="2374732" y="16720"/>
                        <a:pt x="2373458" y="25637"/>
                      </a:cubicBezTo>
                      <a:cubicBezTo>
                        <a:pt x="2372533" y="32113"/>
                        <a:pt x="2346696" y="78965"/>
                        <a:pt x="2339275" y="85458"/>
                      </a:cubicBezTo>
                      <a:cubicBezTo>
                        <a:pt x="2323816" y="98985"/>
                        <a:pt x="2305092" y="108247"/>
                        <a:pt x="2288000" y="119641"/>
                      </a:cubicBezTo>
                      <a:lnTo>
                        <a:pt x="2262362" y="136733"/>
                      </a:lnTo>
                      <a:cubicBezTo>
                        <a:pt x="2247341" y="181800"/>
                        <a:pt x="2264993" y="146330"/>
                        <a:pt x="2228179" y="179462"/>
                      </a:cubicBezTo>
                      <a:cubicBezTo>
                        <a:pt x="2207219" y="198326"/>
                        <a:pt x="2188299" y="219342"/>
                        <a:pt x="2168359" y="239282"/>
                      </a:cubicBezTo>
                      <a:cubicBezTo>
                        <a:pt x="2161096" y="246545"/>
                        <a:pt x="2150611" y="249799"/>
                        <a:pt x="2142721" y="256374"/>
                      </a:cubicBezTo>
                      <a:cubicBezTo>
                        <a:pt x="2133437" y="264111"/>
                        <a:pt x="2127140" y="275307"/>
                        <a:pt x="2117084" y="282011"/>
                      </a:cubicBezTo>
                      <a:cubicBezTo>
                        <a:pt x="2109589" y="287008"/>
                        <a:pt x="2099504" y="286528"/>
                        <a:pt x="2091447" y="290557"/>
                      </a:cubicBezTo>
                      <a:cubicBezTo>
                        <a:pt x="2025190" y="323686"/>
                        <a:pt x="2104603" y="294719"/>
                        <a:pt x="2040172" y="316194"/>
                      </a:cubicBezTo>
                      <a:cubicBezTo>
                        <a:pt x="1966700" y="365175"/>
                        <a:pt x="2059656" y="306452"/>
                        <a:pt x="1988897" y="341832"/>
                      </a:cubicBezTo>
                      <a:cubicBezTo>
                        <a:pt x="1979711" y="346425"/>
                        <a:pt x="1972645" y="354752"/>
                        <a:pt x="1963260" y="358923"/>
                      </a:cubicBezTo>
                      <a:cubicBezTo>
                        <a:pt x="1946797" y="366240"/>
                        <a:pt x="1926975" y="366021"/>
                        <a:pt x="1911985" y="376015"/>
                      </a:cubicBezTo>
                      <a:cubicBezTo>
                        <a:pt x="1903439" y="381712"/>
                        <a:pt x="1896091" y="389859"/>
                        <a:pt x="1886347" y="393107"/>
                      </a:cubicBezTo>
                      <a:cubicBezTo>
                        <a:pt x="1869909" y="398586"/>
                        <a:pt x="1852064" y="398254"/>
                        <a:pt x="1835073" y="401652"/>
                      </a:cubicBezTo>
                      <a:cubicBezTo>
                        <a:pt x="1790556" y="410555"/>
                        <a:pt x="1813255" y="407886"/>
                        <a:pt x="1775252" y="418744"/>
                      </a:cubicBezTo>
                      <a:cubicBezTo>
                        <a:pt x="1763959" y="421971"/>
                        <a:pt x="1752362" y="424063"/>
                        <a:pt x="1741069" y="427290"/>
                      </a:cubicBezTo>
                      <a:cubicBezTo>
                        <a:pt x="1732408" y="429765"/>
                        <a:pt x="1724093" y="433361"/>
                        <a:pt x="1715432" y="435836"/>
                      </a:cubicBezTo>
                      <a:cubicBezTo>
                        <a:pt x="1704139" y="439063"/>
                        <a:pt x="1692541" y="441154"/>
                        <a:pt x="1681248" y="444381"/>
                      </a:cubicBezTo>
                      <a:cubicBezTo>
                        <a:pt x="1641585" y="455713"/>
                        <a:pt x="1642814" y="462849"/>
                        <a:pt x="1587245" y="470019"/>
                      </a:cubicBezTo>
                      <a:cubicBezTo>
                        <a:pt x="1522021" y="478435"/>
                        <a:pt x="1390691" y="487110"/>
                        <a:pt x="1390691" y="487110"/>
                      </a:cubicBezTo>
                      <a:lnTo>
                        <a:pt x="1347962" y="495656"/>
                      </a:lnTo>
                      <a:cubicBezTo>
                        <a:pt x="1330914" y="498756"/>
                        <a:pt x="1313602" y="500443"/>
                        <a:pt x="1296688" y="504202"/>
                      </a:cubicBezTo>
                      <a:cubicBezTo>
                        <a:pt x="1287894" y="506156"/>
                        <a:pt x="1279913" y="511137"/>
                        <a:pt x="1271050" y="512748"/>
                      </a:cubicBezTo>
                      <a:cubicBezTo>
                        <a:pt x="1124321" y="539427"/>
                        <a:pt x="1259080" y="507196"/>
                        <a:pt x="1168501" y="529839"/>
                      </a:cubicBezTo>
                      <a:cubicBezTo>
                        <a:pt x="1157107" y="535536"/>
                        <a:pt x="1146246" y="542458"/>
                        <a:pt x="1134318" y="546931"/>
                      </a:cubicBezTo>
                      <a:cubicBezTo>
                        <a:pt x="1093548" y="562220"/>
                        <a:pt x="1018729" y="561739"/>
                        <a:pt x="989039" y="564023"/>
                      </a:cubicBezTo>
                      <a:cubicBezTo>
                        <a:pt x="980493" y="566871"/>
                        <a:pt x="972092" y="570198"/>
                        <a:pt x="963402" y="572568"/>
                      </a:cubicBezTo>
                      <a:cubicBezTo>
                        <a:pt x="940739" y="578749"/>
                        <a:pt x="917320" y="582231"/>
                        <a:pt x="895035" y="589660"/>
                      </a:cubicBezTo>
                      <a:cubicBezTo>
                        <a:pt x="886489" y="592509"/>
                        <a:pt x="877455" y="594178"/>
                        <a:pt x="869398" y="598206"/>
                      </a:cubicBezTo>
                      <a:cubicBezTo>
                        <a:pt x="860212" y="602799"/>
                        <a:pt x="852947" y="610704"/>
                        <a:pt x="843761" y="615297"/>
                      </a:cubicBezTo>
                      <a:cubicBezTo>
                        <a:pt x="835704" y="619326"/>
                        <a:pt x="826403" y="620294"/>
                        <a:pt x="818123" y="623843"/>
                      </a:cubicBezTo>
                      <a:cubicBezTo>
                        <a:pt x="755561" y="650656"/>
                        <a:pt x="812778" y="633726"/>
                        <a:pt x="749757" y="649480"/>
                      </a:cubicBezTo>
                      <a:cubicBezTo>
                        <a:pt x="738363" y="658026"/>
                        <a:pt x="728313" y="668748"/>
                        <a:pt x="715574" y="675118"/>
                      </a:cubicBezTo>
                      <a:cubicBezTo>
                        <a:pt x="705069" y="680371"/>
                        <a:pt x="692640" y="680289"/>
                        <a:pt x="681390" y="683664"/>
                      </a:cubicBezTo>
                      <a:cubicBezTo>
                        <a:pt x="577355" y="714874"/>
                        <a:pt x="674726" y="689602"/>
                        <a:pt x="595933" y="709301"/>
                      </a:cubicBezTo>
                      <a:cubicBezTo>
                        <a:pt x="419320" y="706452"/>
                        <a:pt x="242547" y="708776"/>
                        <a:pt x="66093" y="700755"/>
                      </a:cubicBezTo>
                      <a:cubicBezTo>
                        <a:pt x="53367" y="700177"/>
                        <a:pt x="41696" y="691819"/>
                        <a:pt x="31910" y="683664"/>
                      </a:cubicBezTo>
                      <a:cubicBezTo>
                        <a:pt x="-1699" y="655656"/>
                        <a:pt x="-15092" y="670845"/>
                        <a:pt x="23364" y="66657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>
                        <a:tint val="5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tint val="15000"/>
                        <a:satMod val="350000"/>
                      </a:schemeClr>
                    </a:gs>
                  </a:gsLst>
                </a:gradFill>
                <a:ln w="12700">
                  <a:solidFill>
                    <a:schemeClr val="accent2">
                      <a:shade val="95000"/>
                      <a:satMod val="105000"/>
                    </a:schemeClr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Oval 132"/>
                <p:cNvSpPr/>
                <p:nvPr/>
              </p:nvSpPr>
              <p:spPr>
                <a:xfrm>
                  <a:off x="4800761" y="4618542"/>
                  <a:ext cx="228600" cy="9065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6" name="Group 125"/>
              <p:cNvGrpSpPr/>
              <p:nvPr/>
            </p:nvGrpSpPr>
            <p:grpSpPr>
              <a:xfrm>
                <a:off x="3962400" y="4495800"/>
                <a:ext cx="1301105" cy="285614"/>
                <a:chOff x="3728256" y="4332928"/>
                <a:chExt cx="2373611" cy="709301"/>
              </a:xfrm>
            </p:grpSpPr>
            <p:sp>
              <p:nvSpPr>
                <p:cNvPr id="130" name="Freeform 129"/>
                <p:cNvSpPr/>
                <p:nvPr/>
              </p:nvSpPr>
              <p:spPr>
                <a:xfrm>
                  <a:off x="3728256" y="4332928"/>
                  <a:ext cx="2373611" cy="709301"/>
                </a:xfrm>
                <a:custGeom>
                  <a:avLst/>
                  <a:gdLst>
                    <a:gd name="connsiteX0" fmla="*/ 23364 w 2373611"/>
                    <a:gd name="connsiteY0" fmla="*/ 666572 h 709301"/>
                    <a:gd name="connsiteX1" fmla="*/ 262647 w 2373611"/>
                    <a:gd name="connsiteY1" fmla="*/ 658026 h 709301"/>
                    <a:gd name="connsiteX2" fmla="*/ 296830 w 2373611"/>
                    <a:gd name="connsiteY2" fmla="*/ 649480 h 709301"/>
                    <a:gd name="connsiteX3" fmla="*/ 356650 w 2373611"/>
                    <a:gd name="connsiteY3" fmla="*/ 623843 h 709301"/>
                    <a:gd name="connsiteX4" fmla="*/ 382288 w 2373611"/>
                    <a:gd name="connsiteY4" fmla="*/ 606751 h 709301"/>
                    <a:gd name="connsiteX5" fmla="*/ 407925 w 2373611"/>
                    <a:gd name="connsiteY5" fmla="*/ 598206 h 709301"/>
                    <a:gd name="connsiteX6" fmla="*/ 433562 w 2373611"/>
                    <a:gd name="connsiteY6" fmla="*/ 581114 h 709301"/>
                    <a:gd name="connsiteX7" fmla="*/ 493383 w 2373611"/>
                    <a:gd name="connsiteY7" fmla="*/ 564023 h 709301"/>
                    <a:gd name="connsiteX8" fmla="*/ 519020 w 2373611"/>
                    <a:gd name="connsiteY8" fmla="*/ 546931 h 709301"/>
                    <a:gd name="connsiteX9" fmla="*/ 544658 w 2373611"/>
                    <a:gd name="connsiteY9" fmla="*/ 538385 h 709301"/>
                    <a:gd name="connsiteX10" fmla="*/ 621570 w 2373611"/>
                    <a:gd name="connsiteY10" fmla="*/ 495656 h 709301"/>
                    <a:gd name="connsiteX11" fmla="*/ 647207 w 2373611"/>
                    <a:gd name="connsiteY11" fmla="*/ 470019 h 709301"/>
                    <a:gd name="connsiteX12" fmla="*/ 681390 w 2373611"/>
                    <a:gd name="connsiteY12" fmla="*/ 461473 h 709301"/>
                    <a:gd name="connsiteX13" fmla="*/ 732665 w 2373611"/>
                    <a:gd name="connsiteY13" fmla="*/ 410198 h 709301"/>
                    <a:gd name="connsiteX14" fmla="*/ 792486 w 2373611"/>
                    <a:gd name="connsiteY14" fmla="*/ 376015 h 709301"/>
                    <a:gd name="connsiteX15" fmla="*/ 843761 w 2373611"/>
                    <a:gd name="connsiteY15" fmla="*/ 350378 h 709301"/>
                    <a:gd name="connsiteX16" fmla="*/ 869398 w 2373611"/>
                    <a:gd name="connsiteY16" fmla="*/ 333286 h 709301"/>
                    <a:gd name="connsiteX17" fmla="*/ 895035 w 2373611"/>
                    <a:gd name="connsiteY17" fmla="*/ 307649 h 709301"/>
                    <a:gd name="connsiteX18" fmla="*/ 920673 w 2373611"/>
                    <a:gd name="connsiteY18" fmla="*/ 299103 h 709301"/>
                    <a:gd name="connsiteX19" fmla="*/ 937764 w 2373611"/>
                    <a:gd name="connsiteY19" fmla="*/ 273466 h 709301"/>
                    <a:gd name="connsiteX20" fmla="*/ 963402 w 2373611"/>
                    <a:gd name="connsiteY20" fmla="*/ 264920 h 709301"/>
                    <a:gd name="connsiteX21" fmla="*/ 1031768 w 2373611"/>
                    <a:gd name="connsiteY21" fmla="*/ 239282 h 709301"/>
                    <a:gd name="connsiteX22" fmla="*/ 1091589 w 2373611"/>
                    <a:gd name="connsiteY22" fmla="*/ 222191 h 709301"/>
                    <a:gd name="connsiteX23" fmla="*/ 1151409 w 2373611"/>
                    <a:gd name="connsiteY23" fmla="*/ 213645 h 709301"/>
                    <a:gd name="connsiteX24" fmla="*/ 1202684 w 2373611"/>
                    <a:gd name="connsiteY24" fmla="*/ 196553 h 709301"/>
                    <a:gd name="connsiteX25" fmla="*/ 1296688 w 2373611"/>
                    <a:gd name="connsiteY25" fmla="*/ 179462 h 709301"/>
                    <a:gd name="connsiteX26" fmla="*/ 1330871 w 2373611"/>
                    <a:gd name="connsiteY26" fmla="*/ 170916 h 709301"/>
                    <a:gd name="connsiteX27" fmla="*/ 1390691 w 2373611"/>
                    <a:gd name="connsiteY27" fmla="*/ 162370 h 709301"/>
                    <a:gd name="connsiteX28" fmla="*/ 1493241 w 2373611"/>
                    <a:gd name="connsiteY28" fmla="*/ 145279 h 709301"/>
                    <a:gd name="connsiteX29" fmla="*/ 1835073 w 2373611"/>
                    <a:gd name="connsiteY29" fmla="*/ 136733 h 709301"/>
                    <a:gd name="connsiteX30" fmla="*/ 1997443 w 2373611"/>
                    <a:gd name="connsiteY30" fmla="*/ 111095 h 709301"/>
                    <a:gd name="connsiteX31" fmla="*/ 2031626 w 2373611"/>
                    <a:gd name="connsiteY31" fmla="*/ 102550 h 709301"/>
                    <a:gd name="connsiteX32" fmla="*/ 2151267 w 2373611"/>
                    <a:gd name="connsiteY32" fmla="*/ 68366 h 709301"/>
                    <a:gd name="connsiteX33" fmla="*/ 2270908 w 2373611"/>
                    <a:gd name="connsiteY33" fmla="*/ 51275 h 709301"/>
                    <a:gd name="connsiteX34" fmla="*/ 2322183 w 2373611"/>
                    <a:gd name="connsiteY34" fmla="*/ 34183 h 709301"/>
                    <a:gd name="connsiteX35" fmla="*/ 2364912 w 2373611"/>
                    <a:gd name="connsiteY35" fmla="*/ 0 h 709301"/>
                    <a:gd name="connsiteX36" fmla="*/ 2373458 w 2373611"/>
                    <a:gd name="connsiteY36" fmla="*/ 25637 h 709301"/>
                    <a:gd name="connsiteX37" fmla="*/ 2339275 w 2373611"/>
                    <a:gd name="connsiteY37" fmla="*/ 85458 h 709301"/>
                    <a:gd name="connsiteX38" fmla="*/ 2288000 w 2373611"/>
                    <a:gd name="connsiteY38" fmla="*/ 119641 h 709301"/>
                    <a:gd name="connsiteX39" fmla="*/ 2262362 w 2373611"/>
                    <a:gd name="connsiteY39" fmla="*/ 136733 h 709301"/>
                    <a:gd name="connsiteX40" fmla="*/ 2228179 w 2373611"/>
                    <a:gd name="connsiteY40" fmla="*/ 179462 h 709301"/>
                    <a:gd name="connsiteX41" fmla="*/ 2168359 w 2373611"/>
                    <a:gd name="connsiteY41" fmla="*/ 239282 h 709301"/>
                    <a:gd name="connsiteX42" fmla="*/ 2142721 w 2373611"/>
                    <a:gd name="connsiteY42" fmla="*/ 256374 h 709301"/>
                    <a:gd name="connsiteX43" fmla="*/ 2117084 w 2373611"/>
                    <a:gd name="connsiteY43" fmla="*/ 282011 h 709301"/>
                    <a:gd name="connsiteX44" fmla="*/ 2091447 w 2373611"/>
                    <a:gd name="connsiteY44" fmla="*/ 290557 h 709301"/>
                    <a:gd name="connsiteX45" fmla="*/ 2040172 w 2373611"/>
                    <a:gd name="connsiteY45" fmla="*/ 316194 h 709301"/>
                    <a:gd name="connsiteX46" fmla="*/ 1988897 w 2373611"/>
                    <a:gd name="connsiteY46" fmla="*/ 341832 h 709301"/>
                    <a:gd name="connsiteX47" fmla="*/ 1963260 w 2373611"/>
                    <a:gd name="connsiteY47" fmla="*/ 358923 h 709301"/>
                    <a:gd name="connsiteX48" fmla="*/ 1911985 w 2373611"/>
                    <a:gd name="connsiteY48" fmla="*/ 376015 h 709301"/>
                    <a:gd name="connsiteX49" fmla="*/ 1886347 w 2373611"/>
                    <a:gd name="connsiteY49" fmla="*/ 393107 h 709301"/>
                    <a:gd name="connsiteX50" fmla="*/ 1835073 w 2373611"/>
                    <a:gd name="connsiteY50" fmla="*/ 401652 h 709301"/>
                    <a:gd name="connsiteX51" fmla="*/ 1775252 w 2373611"/>
                    <a:gd name="connsiteY51" fmla="*/ 418744 h 709301"/>
                    <a:gd name="connsiteX52" fmla="*/ 1741069 w 2373611"/>
                    <a:gd name="connsiteY52" fmla="*/ 427290 h 709301"/>
                    <a:gd name="connsiteX53" fmla="*/ 1715432 w 2373611"/>
                    <a:gd name="connsiteY53" fmla="*/ 435836 h 709301"/>
                    <a:gd name="connsiteX54" fmla="*/ 1681248 w 2373611"/>
                    <a:gd name="connsiteY54" fmla="*/ 444381 h 709301"/>
                    <a:gd name="connsiteX55" fmla="*/ 1587245 w 2373611"/>
                    <a:gd name="connsiteY55" fmla="*/ 470019 h 709301"/>
                    <a:gd name="connsiteX56" fmla="*/ 1390691 w 2373611"/>
                    <a:gd name="connsiteY56" fmla="*/ 487110 h 709301"/>
                    <a:gd name="connsiteX57" fmla="*/ 1347962 w 2373611"/>
                    <a:gd name="connsiteY57" fmla="*/ 495656 h 709301"/>
                    <a:gd name="connsiteX58" fmla="*/ 1296688 w 2373611"/>
                    <a:gd name="connsiteY58" fmla="*/ 504202 h 709301"/>
                    <a:gd name="connsiteX59" fmla="*/ 1271050 w 2373611"/>
                    <a:gd name="connsiteY59" fmla="*/ 512748 h 709301"/>
                    <a:gd name="connsiteX60" fmla="*/ 1168501 w 2373611"/>
                    <a:gd name="connsiteY60" fmla="*/ 529839 h 709301"/>
                    <a:gd name="connsiteX61" fmla="*/ 1134318 w 2373611"/>
                    <a:gd name="connsiteY61" fmla="*/ 546931 h 709301"/>
                    <a:gd name="connsiteX62" fmla="*/ 989039 w 2373611"/>
                    <a:gd name="connsiteY62" fmla="*/ 564023 h 709301"/>
                    <a:gd name="connsiteX63" fmla="*/ 963402 w 2373611"/>
                    <a:gd name="connsiteY63" fmla="*/ 572568 h 709301"/>
                    <a:gd name="connsiteX64" fmla="*/ 895035 w 2373611"/>
                    <a:gd name="connsiteY64" fmla="*/ 589660 h 709301"/>
                    <a:gd name="connsiteX65" fmla="*/ 869398 w 2373611"/>
                    <a:gd name="connsiteY65" fmla="*/ 598206 h 709301"/>
                    <a:gd name="connsiteX66" fmla="*/ 843761 w 2373611"/>
                    <a:gd name="connsiteY66" fmla="*/ 615297 h 709301"/>
                    <a:gd name="connsiteX67" fmla="*/ 818123 w 2373611"/>
                    <a:gd name="connsiteY67" fmla="*/ 623843 h 709301"/>
                    <a:gd name="connsiteX68" fmla="*/ 749757 w 2373611"/>
                    <a:gd name="connsiteY68" fmla="*/ 649480 h 709301"/>
                    <a:gd name="connsiteX69" fmla="*/ 715574 w 2373611"/>
                    <a:gd name="connsiteY69" fmla="*/ 675118 h 709301"/>
                    <a:gd name="connsiteX70" fmla="*/ 681390 w 2373611"/>
                    <a:gd name="connsiteY70" fmla="*/ 683664 h 709301"/>
                    <a:gd name="connsiteX71" fmla="*/ 595933 w 2373611"/>
                    <a:gd name="connsiteY71" fmla="*/ 709301 h 709301"/>
                    <a:gd name="connsiteX72" fmla="*/ 66093 w 2373611"/>
                    <a:gd name="connsiteY72" fmla="*/ 700755 h 709301"/>
                    <a:gd name="connsiteX73" fmla="*/ 31910 w 2373611"/>
                    <a:gd name="connsiteY73" fmla="*/ 683664 h 709301"/>
                    <a:gd name="connsiteX74" fmla="*/ 23364 w 2373611"/>
                    <a:gd name="connsiteY74" fmla="*/ 666572 h 7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2373611" h="709301">
                      <a:moveTo>
                        <a:pt x="23364" y="666572"/>
                      </a:moveTo>
                      <a:cubicBezTo>
                        <a:pt x="61820" y="662299"/>
                        <a:pt x="182991" y="663005"/>
                        <a:pt x="262647" y="658026"/>
                      </a:cubicBezTo>
                      <a:cubicBezTo>
                        <a:pt x="274369" y="657293"/>
                        <a:pt x="285537" y="652707"/>
                        <a:pt x="296830" y="649480"/>
                      </a:cubicBezTo>
                      <a:cubicBezTo>
                        <a:pt x="320803" y="642631"/>
                        <a:pt x="333856" y="636868"/>
                        <a:pt x="356650" y="623843"/>
                      </a:cubicBezTo>
                      <a:cubicBezTo>
                        <a:pt x="365568" y="618747"/>
                        <a:pt x="373101" y="611344"/>
                        <a:pt x="382288" y="606751"/>
                      </a:cubicBezTo>
                      <a:cubicBezTo>
                        <a:pt x="390345" y="602723"/>
                        <a:pt x="399379" y="601054"/>
                        <a:pt x="407925" y="598206"/>
                      </a:cubicBezTo>
                      <a:cubicBezTo>
                        <a:pt x="416471" y="592509"/>
                        <a:pt x="424376" y="585707"/>
                        <a:pt x="433562" y="581114"/>
                      </a:cubicBezTo>
                      <a:cubicBezTo>
                        <a:pt x="445824" y="574983"/>
                        <a:pt x="482428" y="566762"/>
                        <a:pt x="493383" y="564023"/>
                      </a:cubicBezTo>
                      <a:cubicBezTo>
                        <a:pt x="501929" y="558326"/>
                        <a:pt x="509834" y="551524"/>
                        <a:pt x="519020" y="546931"/>
                      </a:cubicBezTo>
                      <a:cubicBezTo>
                        <a:pt x="527077" y="542902"/>
                        <a:pt x="536783" y="542760"/>
                        <a:pt x="544658" y="538385"/>
                      </a:cubicBezTo>
                      <a:cubicBezTo>
                        <a:pt x="632815" y="489409"/>
                        <a:pt x="563559" y="514994"/>
                        <a:pt x="621570" y="495656"/>
                      </a:cubicBezTo>
                      <a:cubicBezTo>
                        <a:pt x="630116" y="487110"/>
                        <a:pt x="636714" y="476015"/>
                        <a:pt x="647207" y="470019"/>
                      </a:cubicBezTo>
                      <a:cubicBezTo>
                        <a:pt x="657405" y="464192"/>
                        <a:pt x="671768" y="468208"/>
                        <a:pt x="681390" y="461473"/>
                      </a:cubicBezTo>
                      <a:cubicBezTo>
                        <a:pt x="701192" y="447612"/>
                        <a:pt x="712553" y="423605"/>
                        <a:pt x="732665" y="410198"/>
                      </a:cubicBezTo>
                      <a:cubicBezTo>
                        <a:pt x="795145" y="368547"/>
                        <a:pt x="716568" y="419398"/>
                        <a:pt x="792486" y="376015"/>
                      </a:cubicBezTo>
                      <a:cubicBezTo>
                        <a:pt x="838869" y="349510"/>
                        <a:pt x="796757" y="366044"/>
                        <a:pt x="843761" y="350378"/>
                      </a:cubicBezTo>
                      <a:cubicBezTo>
                        <a:pt x="852307" y="344681"/>
                        <a:pt x="861508" y="339861"/>
                        <a:pt x="869398" y="333286"/>
                      </a:cubicBezTo>
                      <a:cubicBezTo>
                        <a:pt x="878682" y="325549"/>
                        <a:pt x="884979" y="314353"/>
                        <a:pt x="895035" y="307649"/>
                      </a:cubicBezTo>
                      <a:cubicBezTo>
                        <a:pt x="902530" y="302652"/>
                        <a:pt x="912127" y="301952"/>
                        <a:pt x="920673" y="299103"/>
                      </a:cubicBezTo>
                      <a:cubicBezTo>
                        <a:pt x="926370" y="290557"/>
                        <a:pt x="929744" y="279882"/>
                        <a:pt x="937764" y="273466"/>
                      </a:cubicBezTo>
                      <a:cubicBezTo>
                        <a:pt x="944798" y="267839"/>
                        <a:pt x="955345" y="268949"/>
                        <a:pt x="963402" y="264920"/>
                      </a:cubicBezTo>
                      <a:cubicBezTo>
                        <a:pt x="1033738" y="229751"/>
                        <a:pt x="932845" y="264012"/>
                        <a:pt x="1031768" y="239282"/>
                      </a:cubicBezTo>
                      <a:cubicBezTo>
                        <a:pt x="1080576" y="227080"/>
                        <a:pt x="1032983" y="232847"/>
                        <a:pt x="1091589" y="222191"/>
                      </a:cubicBezTo>
                      <a:cubicBezTo>
                        <a:pt x="1111407" y="218588"/>
                        <a:pt x="1131469" y="216494"/>
                        <a:pt x="1151409" y="213645"/>
                      </a:cubicBezTo>
                      <a:cubicBezTo>
                        <a:pt x="1168501" y="207948"/>
                        <a:pt x="1184913" y="199515"/>
                        <a:pt x="1202684" y="196553"/>
                      </a:cubicBezTo>
                      <a:cubicBezTo>
                        <a:pt x="1239800" y="190368"/>
                        <a:pt x="1260848" y="187427"/>
                        <a:pt x="1296688" y="179462"/>
                      </a:cubicBezTo>
                      <a:cubicBezTo>
                        <a:pt x="1308153" y="176914"/>
                        <a:pt x="1319315" y="173017"/>
                        <a:pt x="1330871" y="170916"/>
                      </a:cubicBezTo>
                      <a:cubicBezTo>
                        <a:pt x="1350689" y="167313"/>
                        <a:pt x="1370795" y="165511"/>
                        <a:pt x="1390691" y="162370"/>
                      </a:cubicBezTo>
                      <a:cubicBezTo>
                        <a:pt x="1424922" y="156965"/>
                        <a:pt x="1458644" y="147275"/>
                        <a:pt x="1493241" y="145279"/>
                      </a:cubicBezTo>
                      <a:cubicBezTo>
                        <a:pt x="1607031" y="138714"/>
                        <a:pt x="1721129" y="139582"/>
                        <a:pt x="1835073" y="136733"/>
                      </a:cubicBezTo>
                      <a:cubicBezTo>
                        <a:pt x="1945825" y="114582"/>
                        <a:pt x="1891659" y="122849"/>
                        <a:pt x="1997443" y="111095"/>
                      </a:cubicBezTo>
                      <a:cubicBezTo>
                        <a:pt x="2008837" y="108247"/>
                        <a:pt x="2020376" y="105925"/>
                        <a:pt x="2031626" y="102550"/>
                      </a:cubicBezTo>
                      <a:cubicBezTo>
                        <a:pt x="2096778" y="83005"/>
                        <a:pt x="2076385" y="83341"/>
                        <a:pt x="2151267" y="68366"/>
                      </a:cubicBezTo>
                      <a:cubicBezTo>
                        <a:pt x="2219290" y="54763"/>
                        <a:pt x="2179560" y="61425"/>
                        <a:pt x="2270908" y="51275"/>
                      </a:cubicBezTo>
                      <a:cubicBezTo>
                        <a:pt x="2288000" y="45578"/>
                        <a:pt x="2312189" y="49173"/>
                        <a:pt x="2322183" y="34183"/>
                      </a:cubicBezTo>
                      <a:cubicBezTo>
                        <a:pt x="2344272" y="1051"/>
                        <a:pt x="2329531" y="11794"/>
                        <a:pt x="2364912" y="0"/>
                      </a:cubicBezTo>
                      <a:cubicBezTo>
                        <a:pt x="2367761" y="8546"/>
                        <a:pt x="2374732" y="16720"/>
                        <a:pt x="2373458" y="25637"/>
                      </a:cubicBezTo>
                      <a:cubicBezTo>
                        <a:pt x="2372533" y="32113"/>
                        <a:pt x="2346696" y="78965"/>
                        <a:pt x="2339275" y="85458"/>
                      </a:cubicBezTo>
                      <a:cubicBezTo>
                        <a:pt x="2323816" y="98985"/>
                        <a:pt x="2305092" y="108247"/>
                        <a:pt x="2288000" y="119641"/>
                      </a:cubicBezTo>
                      <a:lnTo>
                        <a:pt x="2262362" y="136733"/>
                      </a:lnTo>
                      <a:cubicBezTo>
                        <a:pt x="2247341" y="181800"/>
                        <a:pt x="2264993" y="146330"/>
                        <a:pt x="2228179" y="179462"/>
                      </a:cubicBezTo>
                      <a:cubicBezTo>
                        <a:pt x="2207219" y="198326"/>
                        <a:pt x="2188299" y="219342"/>
                        <a:pt x="2168359" y="239282"/>
                      </a:cubicBezTo>
                      <a:cubicBezTo>
                        <a:pt x="2161096" y="246545"/>
                        <a:pt x="2150611" y="249799"/>
                        <a:pt x="2142721" y="256374"/>
                      </a:cubicBezTo>
                      <a:cubicBezTo>
                        <a:pt x="2133437" y="264111"/>
                        <a:pt x="2127140" y="275307"/>
                        <a:pt x="2117084" y="282011"/>
                      </a:cubicBezTo>
                      <a:cubicBezTo>
                        <a:pt x="2109589" y="287008"/>
                        <a:pt x="2099504" y="286528"/>
                        <a:pt x="2091447" y="290557"/>
                      </a:cubicBezTo>
                      <a:cubicBezTo>
                        <a:pt x="2025190" y="323686"/>
                        <a:pt x="2104603" y="294719"/>
                        <a:pt x="2040172" y="316194"/>
                      </a:cubicBezTo>
                      <a:cubicBezTo>
                        <a:pt x="1966700" y="365175"/>
                        <a:pt x="2059656" y="306452"/>
                        <a:pt x="1988897" y="341832"/>
                      </a:cubicBezTo>
                      <a:cubicBezTo>
                        <a:pt x="1979711" y="346425"/>
                        <a:pt x="1972645" y="354752"/>
                        <a:pt x="1963260" y="358923"/>
                      </a:cubicBezTo>
                      <a:cubicBezTo>
                        <a:pt x="1946797" y="366240"/>
                        <a:pt x="1926975" y="366021"/>
                        <a:pt x="1911985" y="376015"/>
                      </a:cubicBezTo>
                      <a:cubicBezTo>
                        <a:pt x="1903439" y="381712"/>
                        <a:pt x="1896091" y="389859"/>
                        <a:pt x="1886347" y="393107"/>
                      </a:cubicBezTo>
                      <a:cubicBezTo>
                        <a:pt x="1869909" y="398586"/>
                        <a:pt x="1852064" y="398254"/>
                        <a:pt x="1835073" y="401652"/>
                      </a:cubicBezTo>
                      <a:cubicBezTo>
                        <a:pt x="1790556" y="410555"/>
                        <a:pt x="1813255" y="407886"/>
                        <a:pt x="1775252" y="418744"/>
                      </a:cubicBezTo>
                      <a:cubicBezTo>
                        <a:pt x="1763959" y="421971"/>
                        <a:pt x="1752362" y="424063"/>
                        <a:pt x="1741069" y="427290"/>
                      </a:cubicBezTo>
                      <a:cubicBezTo>
                        <a:pt x="1732408" y="429765"/>
                        <a:pt x="1724093" y="433361"/>
                        <a:pt x="1715432" y="435836"/>
                      </a:cubicBezTo>
                      <a:cubicBezTo>
                        <a:pt x="1704139" y="439063"/>
                        <a:pt x="1692541" y="441154"/>
                        <a:pt x="1681248" y="444381"/>
                      </a:cubicBezTo>
                      <a:cubicBezTo>
                        <a:pt x="1641585" y="455713"/>
                        <a:pt x="1642814" y="462849"/>
                        <a:pt x="1587245" y="470019"/>
                      </a:cubicBezTo>
                      <a:cubicBezTo>
                        <a:pt x="1522021" y="478435"/>
                        <a:pt x="1390691" y="487110"/>
                        <a:pt x="1390691" y="487110"/>
                      </a:cubicBezTo>
                      <a:lnTo>
                        <a:pt x="1347962" y="495656"/>
                      </a:lnTo>
                      <a:cubicBezTo>
                        <a:pt x="1330914" y="498756"/>
                        <a:pt x="1313602" y="500443"/>
                        <a:pt x="1296688" y="504202"/>
                      </a:cubicBezTo>
                      <a:cubicBezTo>
                        <a:pt x="1287894" y="506156"/>
                        <a:pt x="1279913" y="511137"/>
                        <a:pt x="1271050" y="512748"/>
                      </a:cubicBezTo>
                      <a:cubicBezTo>
                        <a:pt x="1124321" y="539427"/>
                        <a:pt x="1259080" y="507196"/>
                        <a:pt x="1168501" y="529839"/>
                      </a:cubicBezTo>
                      <a:cubicBezTo>
                        <a:pt x="1157107" y="535536"/>
                        <a:pt x="1146246" y="542458"/>
                        <a:pt x="1134318" y="546931"/>
                      </a:cubicBezTo>
                      <a:cubicBezTo>
                        <a:pt x="1093548" y="562220"/>
                        <a:pt x="1018729" y="561739"/>
                        <a:pt x="989039" y="564023"/>
                      </a:cubicBezTo>
                      <a:cubicBezTo>
                        <a:pt x="980493" y="566871"/>
                        <a:pt x="972092" y="570198"/>
                        <a:pt x="963402" y="572568"/>
                      </a:cubicBezTo>
                      <a:cubicBezTo>
                        <a:pt x="940739" y="578749"/>
                        <a:pt x="917320" y="582231"/>
                        <a:pt x="895035" y="589660"/>
                      </a:cubicBezTo>
                      <a:cubicBezTo>
                        <a:pt x="886489" y="592509"/>
                        <a:pt x="877455" y="594178"/>
                        <a:pt x="869398" y="598206"/>
                      </a:cubicBezTo>
                      <a:cubicBezTo>
                        <a:pt x="860212" y="602799"/>
                        <a:pt x="852947" y="610704"/>
                        <a:pt x="843761" y="615297"/>
                      </a:cubicBezTo>
                      <a:cubicBezTo>
                        <a:pt x="835704" y="619326"/>
                        <a:pt x="826403" y="620294"/>
                        <a:pt x="818123" y="623843"/>
                      </a:cubicBezTo>
                      <a:cubicBezTo>
                        <a:pt x="755561" y="650656"/>
                        <a:pt x="812778" y="633726"/>
                        <a:pt x="749757" y="649480"/>
                      </a:cubicBezTo>
                      <a:cubicBezTo>
                        <a:pt x="738363" y="658026"/>
                        <a:pt x="728313" y="668748"/>
                        <a:pt x="715574" y="675118"/>
                      </a:cubicBezTo>
                      <a:cubicBezTo>
                        <a:pt x="705069" y="680371"/>
                        <a:pt x="692640" y="680289"/>
                        <a:pt x="681390" y="683664"/>
                      </a:cubicBezTo>
                      <a:cubicBezTo>
                        <a:pt x="577355" y="714874"/>
                        <a:pt x="674726" y="689602"/>
                        <a:pt x="595933" y="709301"/>
                      </a:cubicBezTo>
                      <a:cubicBezTo>
                        <a:pt x="419320" y="706452"/>
                        <a:pt x="242547" y="708776"/>
                        <a:pt x="66093" y="700755"/>
                      </a:cubicBezTo>
                      <a:cubicBezTo>
                        <a:pt x="53367" y="700177"/>
                        <a:pt x="41696" y="691819"/>
                        <a:pt x="31910" y="683664"/>
                      </a:cubicBezTo>
                      <a:cubicBezTo>
                        <a:pt x="-1699" y="655656"/>
                        <a:pt x="-15092" y="670845"/>
                        <a:pt x="23364" y="66657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>
                        <a:tint val="5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tint val="15000"/>
                        <a:satMod val="350000"/>
                      </a:schemeClr>
                    </a:gs>
                  </a:gsLst>
                </a:gradFill>
                <a:ln w="12700">
                  <a:solidFill>
                    <a:schemeClr val="accent2">
                      <a:shade val="95000"/>
                      <a:satMod val="105000"/>
                    </a:schemeClr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Oval 130"/>
                <p:cNvSpPr/>
                <p:nvPr/>
              </p:nvSpPr>
              <p:spPr>
                <a:xfrm>
                  <a:off x="4800761" y="4618542"/>
                  <a:ext cx="228600" cy="9065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7" name="Group 126"/>
              <p:cNvGrpSpPr/>
              <p:nvPr/>
            </p:nvGrpSpPr>
            <p:grpSpPr>
              <a:xfrm>
                <a:off x="4571999" y="4419600"/>
                <a:ext cx="1143001" cy="304800"/>
                <a:chOff x="3728256" y="4332928"/>
                <a:chExt cx="2373611" cy="709301"/>
              </a:xfrm>
            </p:grpSpPr>
            <p:sp>
              <p:nvSpPr>
                <p:cNvPr id="128" name="Freeform 127"/>
                <p:cNvSpPr/>
                <p:nvPr/>
              </p:nvSpPr>
              <p:spPr>
                <a:xfrm>
                  <a:off x="3728256" y="4332928"/>
                  <a:ext cx="2373611" cy="709301"/>
                </a:xfrm>
                <a:custGeom>
                  <a:avLst/>
                  <a:gdLst>
                    <a:gd name="connsiteX0" fmla="*/ 23364 w 2373611"/>
                    <a:gd name="connsiteY0" fmla="*/ 666572 h 709301"/>
                    <a:gd name="connsiteX1" fmla="*/ 262647 w 2373611"/>
                    <a:gd name="connsiteY1" fmla="*/ 658026 h 709301"/>
                    <a:gd name="connsiteX2" fmla="*/ 296830 w 2373611"/>
                    <a:gd name="connsiteY2" fmla="*/ 649480 h 709301"/>
                    <a:gd name="connsiteX3" fmla="*/ 356650 w 2373611"/>
                    <a:gd name="connsiteY3" fmla="*/ 623843 h 709301"/>
                    <a:gd name="connsiteX4" fmla="*/ 382288 w 2373611"/>
                    <a:gd name="connsiteY4" fmla="*/ 606751 h 709301"/>
                    <a:gd name="connsiteX5" fmla="*/ 407925 w 2373611"/>
                    <a:gd name="connsiteY5" fmla="*/ 598206 h 709301"/>
                    <a:gd name="connsiteX6" fmla="*/ 433562 w 2373611"/>
                    <a:gd name="connsiteY6" fmla="*/ 581114 h 709301"/>
                    <a:gd name="connsiteX7" fmla="*/ 493383 w 2373611"/>
                    <a:gd name="connsiteY7" fmla="*/ 564023 h 709301"/>
                    <a:gd name="connsiteX8" fmla="*/ 519020 w 2373611"/>
                    <a:gd name="connsiteY8" fmla="*/ 546931 h 709301"/>
                    <a:gd name="connsiteX9" fmla="*/ 544658 w 2373611"/>
                    <a:gd name="connsiteY9" fmla="*/ 538385 h 709301"/>
                    <a:gd name="connsiteX10" fmla="*/ 621570 w 2373611"/>
                    <a:gd name="connsiteY10" fmla="*/ 495656 h 709301"/>
                    <a:gd name="connsiteX11" fmla="*/ 647207 w 2373611"/>
                    <a:gd name="connsiteY11" fmla="*/ 470019 h 709301"/>
                    <a:gd name="connsiteX12" fmla="*/ 681390 w 2373611"/>
                    <a:gd name="connsiteY12" fmla="*/ 461473 h 709301"/>
                    <a:gd name="connsiteX13" fmla="*/ 732665 w 2373611"/>
                    <a:gd name="connsiteY13" fmla="*/ 410198 h 709301"/>
                    <a:gd name="connsiteX14" fmla="*/ 792486 w 2373611"/>
                    <a:gd name="connsiteY14" fmla="*/ 376015 h 709301"/>
                    <a:gd name="connsiteX15" fmla="*/ 843761 w 2373611"/>
                    <a:gd name="connsiteY15" fmla="*/ 350378 h 709301"/>
                    <a:gd name="connsiteX16" fmla="*/ 869398 w 2373611"/>
                    <a:gd name="connsiteY16" fmla="*/ 333286 h 709301"/>
                    <a:gd name="connsiteX17" fmla="*/ 895035 w 2373611"/>
                    <a:gd name="connsiteY17" fmla="*/ 307649 h 709301"/>
                    <a:gd name="connsiteX18" fmla="*/ 920673 w 2373611"/>
                    <a:gd name="connsiteY18" fmla="*/ 299103 h 709301"/>
                    <a:gd name="connsiteX19" fmla="*/ 937764 w 2373611"/>
                    <a:gd name="connsiteY19" fmla="*/ 273466 h 709301"/>
                    <a:gd name="connsiteX20" fmla="*/ 963402 w 2373611"/>
                    <a:gd name="connsiteY20" fmla="*/ 264920 h 709301"/>
                    <a:gd name="connsiteX21" fmla="*/ 1031768 w 2373611"/>
                    <a:gd name="connsiteY21" fmla="*/ 239282 h 709301"/>
                    <a:gd name="connsiteX22" fmla="*/ 1091589 w 2373611"/>
                    <a:gd name="connsiteY22" fmla="*/ 222191 h 709301"/>
                    <a:gd name="connsiteX23" fmla="*/ 1151409 w 2373611"/>
                    <a:gd name="connsiteY23" fmla="*/ 213645 h 709301"/>
                    <a:gd name="connsiteX24" fmla="*/ 1202684 w 2373611"/>
                    <a:gd name="connsiteY24" fmla="*/ 196553 h 709301"/>
                    <a:gd name="connsiteX25" fmla="*/ 1296688 w 2373611"/>
                    <a:gd name="connsiteY25" fmla="*/ 179462 h 709301"/>
                    <a:gd name="connsiteX26" fmla="*/ 1330871 w 2373611"/>
                    <a:gd name="connsiteY26" fmla="*/ 170916 h 709301"/>
                    <a:gd name="connsiteX27" fmla="*/ 1390691 w 2373611"/>
                    <a:gd name="connsiteY27" fmla="*/ 162370 h 709301"/>
                    <a:gd name="connsiteX28" fmla="*/ 1493241 w 2373611"/>
                    <a:gd name="connsiteY28" fmla="*/ 145279 h 709301"/>
                    <a:gd name="connsiteX29" fmla="*/ 1835073 w 2373611"/>
                    <a:gd name="connsiteY29" fmla="*/ 136733 h 709301"/>
                    <a:gd name="connsiteX30" fmla="*/ 1997443 w 2373611"/>
                    <a:gd name="connsiteY30" fmla="*/ 111095 h 709301"/>
                    <a:gd name="connsiteX31" fmla="*/ 2031626 w 2373611"/>
                    <a:gd name="connsiteY31" fmla="*/ 102550 h 709301"/>
                    <a:gd name="connsiteX32" fmla="*/ 2151267 w 2373611"/>
                    <a:gd name="connsiteY32" fmla="*/ 68366 h 709301"/>
                    <a:gd name="connsiteX33" fmla="*/ 2270908 w 2373611"/>
                    <a:gd name="connsiteY33" fmla="*/ 51275 h 709301"/>
                    <a:gd name="connsiteX34" fmla="*/ 2322183 w 2373611"/>
                    <a:gd name="connsiteY34" fmla="*/ 34183 h 709301"/>
                    <a:gd name="connsiteX35" fmla="*/ 2364912 w 2373611"/>
                    <a:gd name="connsiteY35" fmla="*/ 0 h 709301"/>
                    <a:gd name="connsiteX36" fmla="*/ 2373458 w 2373611"/>
                    <a:gd name="connsiteY36" fmla="*/ 25637 h 709301"/>
                    <a:gd name="connsiteX37" fmla="*/ 2339275 w 2373611"/>
                    <a:gd name="connsiteY37" fmla="*/ 85458 h 709301"/>
                    <a:gd name="connsiteX38" fmla="*/ 2288000 w 2373611"/>
                    <a:gd name="connsiteY38" fmla="*/ 119641 h 709301"/>
                    <a:gd name="connsiteX39" fmla="*/ 2262362 w 2373611"/>
                    <a:gd name="connsiteY39" fmla="*/ 136733 h 709301"/>
                    <a:gd name="connsiteX40" fmla="*/ 2228179 w 2373611"/>
                    <a:gd name="connsiteY40" fmla="*/ 179462 h 709301"/>
                    <a:gd name="connsiteX41" fmla="*/ 2168359 w 2373611"/>
                    <a:gd name="connsiteY41" fmla="*/ 239282 h 709301"/>
                    <a:gd name="connsiteX42" fmla="*/ 2142721 w 2373611"/>
                    <a:gd name="connsiteY42" fmla="*/ 256374 h 709301"/>
                    <a:gd name="connsiteX43" fmla="*/ 2117084 w 2373611"/>
                    <a:gd name="connsiteY43" fmla="*/ 282011 h 709301"/>
                    <a:gd name="connsiteX44" fmla="*/ 2091447 w 2373611"/>
                    <a:gd name="connsiteY44" fmla="*/ 290557 h 709301"/>
                    <a:gd name="connsiteX45" fmla="*/ 2040172 w 2373611"/>
                    <a:gd name="connsiteY45" fmla="*/ 316194 h 709301"/>
                    <a:gd name="connsiteX46" fmla="*/ 1988897 w 2373611"/>
                    <a:gd name="connsiteY46" fmla="*/ 341832 h 709301"/>
                    <a:gd name="connsiteX47" fmla="*/ 1963260 w 2373611"/>
                    <a:gd name="connsiteY47" fmla="*/ 358923 h 709301"/>
                    <a:gd name="connsiteX48" fmla="*/ 1911985 w 2373611"/>
                    <a:gd name="connsiteY48" fmla="*/ 376015 h 709301"/>
                    <a:gd name="connsiteX49" fmla="*/ 1886347 w 2373611"/>
                    <a:gd name="connsiteY49" fmla="*/ 393107 h 709301"/>
                    <a:gd name="connsiteX50" fmla="*/ 1835073 w 2373611"/>
                    <a:gd name="connsiteY50" fmla="*/ 401652 h 709301"/>
                    <a:gd name="connsiteX51" fmla="*/ 1775252 w 2373611"/>
                    <a:gd name="connsiteY51" fmla="*/ 418744 h 709301"/>
                    <a:gd name="connsiteX52" fmla="*/ 1741069 w 2373611"/>
                    <a:gd name="connsiteY52" fmla="*/ 427290 h 709301"/>
                    <a:gd name="connsiteX53" fmla="*/ 1715432 w 2373611"/>
                    <a:gd name="connsiteY53" fmla="*/ 435836 h 709301"/>
                    <a:gd name="connsiteX54" fmla="*/ 1681248 w 2373611"/>
                    <a:gd name="connsiteY54" fmla="*/ 444381 h 709301"/>
                    <a:gd name="connsiteX55" fmla="*/ 1587245 w 2373611"/>
                    <a:gd name="connsiteY55" fmla="*/ 470019 h 709301"/>
                    <a:gd name="connsiteX56" fmla="*/ 1390691 w 2373611"/>
                    <a:gd name="connsiteY56" fmla="*/ 487110 h 709301"/>
                    <a:gd name="connsiteX57" fmla="*/ 1347962 w 2373611"/>
                    <a:gd name="connsiteY57" fmla="*/ 495656 h 709301"/>
                    <a:gd name="connsiteX58" fmla="*/ 1296688 w 2373611"/>
                    <a:gd name="connsiteY58" fmla="*/ 504202 h 709301"/>
                    <a:gd name="connsiteX59" fmla="*/ 1271050 w 2373611"/>
                    <a:gd name="connsiteY59" fmla="*/ 512748 h 709301"/>
                    <a:gd name="connsiteX60" fmla="*/ 1168501 w 2373611"/>
                    <a:gd name="connsiteY60" fmla="*/ 529839 h 709301"/>
                    <a:gd name="connsiteX61" fmla="*/ 1134318 w 2373611"/>
                    <a:gd name="connsiteY61" fmla="*/ 546931 h 709301"/>
                    <a:gd name="connsiteX62" fmla="*/ 989039 w 2373611"/>
                    <a:gd name="connsiteY62" fmla="*/ 564023 h 709301"/>
                    <a:gd name="connsiteX63" fmla="*/ 963402 w 2373611"/>
                    <a:gd name="connsiteY63" fmla="*/ 572568 h 709301"/>
                    <a:gd name="connsiteX64" fmla="*/ 895035 w 2373611"/>
                    <a:gd name="connsiteY64" fmla="*/ 589660 h 709301"/>
                    <a:gd name="connsiteX65" fmla="*/ 869398 w 2373611"/>
                    <a:gd name="connsiteY65" fmla="*/ 598206 h 709301"/>
                    <a:gd name="connsiteX66" fmla="*/ 843761 w 2373611"/>
                    <a:gd name="connsiteY66" fmla="*/ 615297 h 709301"/>
                    <a:gd name="connsiteX67" fmla="*/ 818123 w 2373611"/>
                    <a:gd name="connsiteY67" fmla="*/ 623843 h 709301"/>
                    <a:gd name="connsiteX68" fmla="*/ 749757 w 2373611"/>
                    <a:gd name="connsiteY68" fmla="*/ 649480 h 709301"/>
                    <a:gd name="connsiteX69" fmla="*/ 715574 w 2373611"/>
                    <a:gd name="connsiteY69" fmla="*/ 675118 h 709301"/>
                    <a:gd name="connsiteX70" fmla="*/ 681390 w 2373611"/>
                    <a:gd name="connsiteY70" fmla="*/ 683664 h 709301"/>
                    <a:gd name="connsiteX71" fmla="*/ 595933 w 2373611"/>
                    <a:gd name="connsiteY71" fmla="*/ 709301 h 709301"/>
                    <a:gd name="connsiteX72" fmla="*/ 66093 w 2373611"/>
                    <a:gd name="connsiteY72" fmla="*/ 700755 h 709301"/>
                    <a:gd name="connsiteX73" fmla="*/ 31910 w 2373611"/>
                    <a:gd name="connsiteY73" fmla="*/ 683664 h 709301"/>
                    <a:gd name="connsiteX74" fmla="*/ 23364 w 2373611"/>
                    <a:gd name="connsiteY74" fmla="*/ 666572 h 7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2373611" h="709301">
                      <a:moveTo>
                        <a:pt x="23364" y="666572"/>
                      </a:moveTo>
                      <a:cubicBezTo>
                        <a:pt x="61820" y="662299"/>
                        <a:pt x="182991" y="663005"/>
                        <a:pt x="262647" y="658026"/>
                      </a:cubicBezTo>
                      <a:cubicBezTo>
                        <a:pt x="274369" y="657293"/>
                        <a:pt x="285537" y="652707"/>
                        <a:pt x="296830" y="649480"/>
                      </a:cubicBezTo>
                      <a:cubicBezTo>
                        <a:pt x="320803" y="642631"/>
                        <a:pt x="333856" y="636868"/>
                        <a:pt x="356650" y="623843"/>
                      </a:cubicBezTo>
                      <a:cubicBezTo>
                        <a:pt x="365568" y="618747"/>
                        <a:pt x="373101" y="611344"/>
                        <a:pt x="382288" y="606751"/>
                      </a:cubicBezTo>
                      <a:cubicBezTo>
                        <a:pt x="390345" y="602723"/>
                        <a:pt x="399379" y="601054"/>
                        <a:pt x="407925" y="598206"/>
                      </a:cubicBezTo>
                      <a:cubicBezTo>
                        <a:pt x="416471" y="592509"/>
                        <a:pt x="424376" y="585707"/>
                        <a:pt x="433562" y="581114"/>
                      </a:cubicBezTo>
                      <a:cubicBezTo>
                        <a:pt x="445824" y="574983"/>
                        <a:pt x="482428" y="566762"/>
                        <a:pt x="493383" y="564023"/>
                      </a:cubicBezTo>
                      <a:cubicBezTo>
                        <a:pt x="501929" y="558326"/>
                        <a:pt x="509834" y="551524"/>
                        <a:pt x="519020" y="546931"/>
                      </a:cubicBezTo>
                      <a:cubicBezTo>
                        <a:pt x="527077" y="542902"/>
                        <a:pt x="536783" y="542760"/>
                        <a:pt x="544658" y="538385"/>
                      </a:cubicBezTo>
                      <a:cubicBezTo>
                        <a:pt x="632815" y="489409"/>
                        <a:pt x="563559" y="514994"/>
                        <a:pt x="621570" y="495656"/>
                      </a:cubicBezTo>
                      <a:cubicBezTo>
                        <a:pt x="630116" y="487110"/>
                        <a:pt x="636714" y="476015"/>
                        <a:pt x="647207" y="470019"/>
                      </a:cubicBezTo>
                      <a:cubicBezTo>
                        <a:pt x="657405" y="464192"/>
                        <a:pt x="671768" y="468208"/>
                        <a:pt x="681390" y="461473"/>
                      </a:cubicBezTo>
                      <a:cubicBezTo>
                        <a:pt x="701192" y="447612"/>
                        <a:pt x="712553" y="423605"/>
                        <a:pt x="732665" y="410198"/>
                      </a:cubicBezTo>
                      <a:cubicBezTo>
                        <a:pt x="795145" y="368547"/>
                        <a:pt x="716568" y="419398"/>
                        <a:pt x="792486" y="376015"/>
                      </a:cubicBezTo>
                      <a:cubicBezTo>
                        <a:pt x="838869" y="349510"/>
                        <a:pt x="796757" y="366044"/>
                        <a:pt x="843761" y="350378"/>
                      </a:cubicBezTo>
                      <a:cubicBezTo>
                        <a:pt x="852307" y="344681"/>
                        <a:pt x="861508" y="339861"/>
                        <a:pt x="869398" y="333286"/>
                      </a:cubicBezTo>
                      <a:cubicBezTo>
                        <a:pt x="878682" y="325549"/>
                        <a:pt x="884979" y="314353"/>
                        <a:pt x="895035" y="307649"/>
                      </a:cubicBezTo>
                      <a:cubicBezTo>
                        <a:pt x="902530" y="302652"/>
                        <a:pt x="912127" y="301952"/>
                        <a:pt x="920673" y="299103"/>
                      </a:cubicBezTo>
                      <a:cubicBezTo>
                        <a:pt x="926370" y="290557"/>
                        <a:pt x="929744" y="279882"/>
                        <a:pt x="937764" y="273466"/>
                      </a:cubicBezTo>
                      <a:cubicBezTo>
                        <a:pt x="944798" y="267839"/>
                        <a:pt x="955345" y="268949"/>
                        <a:pt x="963402" y="264920"/>
                      </a:cubicBezTo>
                      <a:cubicBezTo>
                        <a:pt x="1033738" y="229751"/>
                        <a:pt x="932845" y="264012"/>
                        <a:pt x="1031768" y="239282"/>
                      </a:cubicBezTo>
                      <a:cubicBezTo>
                        <a:pt x="1080576" y="227080"/>
                        <a:pt x="1032983" y="232847"/>
                        <a:pt x="1091589" y="222191"/>
                      </a:cubicBezTo>
                      <a:cubicBezTo>
                        <a:pt x="1111407" y="218588"/>
                        <a:pt x="1131469" y="216494"/>
                        <a:pt x="1151409" y="213645"/>
                      </a:cubicBezTo>
                      <a:cubicBezTo>
                        <a:pt x="1168501" y="207948"/>
                        <a:pt x="1184913" y="199515"/>
                        <a:pt x="1202684" y="196553"/>
                      </a:cubicBezTo>
                      <a:cubicBezTo>
                        <a:pt x="1239800" y="190368"/>
                        <a:pt x="1260848" y="187427"/>
                        <a:pt x="1296688" y="179462"/>
                      </a:cubicBezTo>
                      <a:cubicBezTo>
                        <a:pt x="1308153" y="176914"/>
                        <a:pt x="1319315" y="173017"/>
                        <a:pt x="1330871" y="170916"/>
                      </a:cubicBezTo>
                      <a:cubicBezTo>
                        <a:pt x="1350689" y="167313"/>
                        <a:pt x="1370795" y="165511"/>
                        <a:pt x="1390691" y="162370"/>
                      </a:cubicBezTo>
                      <a:cubicBezTo>
                        <a:pt x="1424922" y="156965"/>
                        <a:pt x="1458644" y="147275"/>
                        <a:pt x="1493241" y="145279"/>
                      </a:cubicBezTo>
                      <a:cubicBezTo>
                        <a:pt x="1607031" y="138714"/>
                        <a:pt x="1721129" y="139582"/>
                        <a:pt x="1835073" y="136733"/>
                      </a:cubicBezTo>
                      <a:cubicBezTo>
                        <a:pt x="1945825" y="114582"/>
                        <a:pt x="1891659" y="122849"/>
                        <a:pt x="1997443" y="111095"/>
                      </a:cubicBezTo>
                      <a:cubicBezTo>
                        <a:pt x="2008837" y="108247"/>
                        <a:pt x="2020376" y="105925"/>
                        <a:pt x="2031626" y="102550"/>
                      </a:cubicBezTo>
                      <a:cubicBezTo>
                        <a:pt x="2096778" y="83005"/>
                        <a:pt x="2076385" y="83341"/>
                        <a:pt x="2151267" y="68366"/>
                      </a:cubicBezTo>
                      <a:cubicBezTo>
                        <a:pt x="2219290" y="54763"/>
                        <a:pt x="2179560" y="61425"/>
                        <a:pt x="2270908" y="51275"/>
                      </a:cubicBezTo>
                      <a:cubicBezTo>
                        <a:pt x="2288000" y="45578"/>
                        <a:pt x="2312189" y="49173"/>
                        <a:pt x="2322183" y="34183"/>
                      </a:cubicBezTo>
                      <a:cubicBezTo>
                        <a:pt x="2344272" y="1051"/>
                        <a:pt x="2329531" y="11794"/>
                        <a:pt x="2364912" y="0"/>
                      </a:cubicBezTo>
                      <a:cubicBezTo>
                        <a:pt x="2367761" y="8546"/>
                        <a:pt x="2374732" y="16720"/>
                        <a:pt x="2373458" y="25637"/>
                      </a:cubicBezTo>
                      <a:cubicBezTo>
                        <a:pt x="2372533" y="32113"/>
                        <a:pt x="2346696" y="78965"/>
                        <a:pt x="2339275" y="85458"/>
                      </a:cubicBezTo>
                      <a:cubicBezTo>
                        <a:pt x="2323816" y="98985"/>
                        <a:pt x="2305092" y="108247"/>
                        <a:pt x="2288000" y="119641"/>
                      </a:cubicBezTo>
                      <a:lnTo>
                        <a:pt x="2262362" y="136733"/>
                      </a:lnTo>
                      <a:cubicBezTo>
                        <a:pt x="2247341" y="181800"/>
                        <a:pt x="2264993" y="146330"/>
                        <a:pt x="2228179" y="179462"/>
                      </a:cubicBezTo>
                      <a:cubicBezTo>
                        <a:pt x="2207219" y="198326"/>
                        <a:pt x="2188299" y="219342"/>
                        <a:pt x="2168359" y="239282"/>
                      </a:cubicBezTo>
                      <a:cubicBezTo>
                        <a:pt x="2161096" y="246545"/>
                        <a:pt x="2150611" y="249799"/>
                        <a:pt x="2142721" y="256374"/>
                      </a:cubicBezTo>
                      <a:cubicBezTo>
                        <a:pt x="2133437" y="264111"/>
                        <a:pt x="2127140" y="275307"/>
                        <a:pt x="2117084" y="282011"/>
                      </a:cubicBezTo>
                      <a:cubicBezTo>
                        <a:pt x="2109589" y="287008"/>
                        <a:pt x="2099504" y="286528"/>
                        <a:pt x="2091447" y="290557"/>
                      </a:cubicBezTo>
                      <a:cubicBezTo>
                        <a:pt x="2025190" y="323686"/>
                        <a:pt x="2104603" y="294719"/>
                        <a:pt x="2040172" y="316194"/>
                      </a:cubicBezTo>
                      <a:cubicBezTo>
                        <a:pt x="1966700" y="365175"/>
                        <a:pt x="2059656" y="306452"/>
                        <a:pt x="1988897" y="341832"/>
                      </a:cubicBezTo>
                      <a:cubicBezTo>
                        <a:pt x="1979711" y="346425"/>
                        <a:pt x="1972645" y="354752"/>
                        <a:pt x="1963260" y="358923"/>
                      </a:cubicBezTo>
                      <a:cubicBezTo>
                        <a:pt x="1946797" y="366240"/>
                        <a:pt x="1926975" y="366021"/>
                        <a:pt x="1911985" y="376015"/>
                      </a:cubicBezTo>
                      <a:cubicBezTo>
                        <a:pt x="1903439" y="381712"/>
                        <a:pt x="1896091" y="389859"/>
                        <a:pt x="1886347" y="393107"/>
                      </a:cubicBezTo>
                      <a:cubicBezTo>
                        <a:pt x="1869909" y="398586"/>
                        <a:pt x="1852064" y="398254"/>
                        <a:pt x="1835073" y="401652"/>
                      </a:cubicBezTo>
                      <a:cubicBezTo>
                        <a:pt x="1790556" y="410555"/>
                        <a:pt x="1813255" y="407886"/>
                        <a:pt x="1775252" y="418744"/>
                      </a:cubicBezTo>
                      <a:cubicBezTo>
                        <a:pt x="1763959" y="421971"/>
                        <a:pt x="1752362" y="424063"/>
                        <a:pt x="1741069" y="427290"/>
                      </a:cubicBezTo>
                      <a:cubicBezTo>
                        <a:pt x="1732408" y="429765"/>
                        <a:pt x="1724093" y="433361"/>
                        <a:pt x="1715432" y="435836"/>
                      </a:cubicBezTo>
                      <a:cubicBezTo>
                        <a:pt x="1704139" y="439063"/>
                        <a:pt x="1692541" y="441154"/>
                        <a:pt x="1681248" y="444381"/>
                      </a:cubicBezTo>
                      <a:cubicBezTo>
                        <a:pt x="1641585" y="455713"/>
                        <a:pt x="1642814" y="462849"/>
                        <a:pt x="1587245" y="470019"/>
                      </a:cubicBezTo>
                      <a:cubicBezTo>
                        <a:pt x="1522021" y="478435"/>
                        <a:pt x="1390691" y="487110"/>
                        <a:pt x="1390691" y="487110"/>
                      </a:cubicBezTo>
                      <a:lnTo>
                        <a:pt x="1347962" y="495656"/>
                      </a:lnTo>
                      <a:cubicBezTo>
                        <a:pt x="1330914" y="498756"/>
                        <a:pt x="1313602" y="500443"/>
                        <a:pt x="1296688" y="504202"/>
                      </a:cubicBezTo>
                      <a:cubicBezTo>
                        <a:pt x="1287894" y="506156"/>
                        <a:pt x="1279913" y="511137"/>
                        <a:pt x="1271050" y="512748"/>
                      </a:cubicBezTo>
                      <a:cubicBezTo>
                        <a:pt x="1124321" y="539427"/>
                        <a:pt x="1259080" y="507196"/>
                        <a:pt x="1168501" y="529839"/>
                      </a:cubicBezTo>
                      <a:cubicBezTo>
                        <a:pt x="1157107" y="535536"/>
                        <a:pt x="1146246" y="542458"/>
                        <a:pt x="1134318" y="546931"/>
                      </a:cubicBezTo>
                      <a:cubicBezTo>
                        <a:pt x="1093548" y="562220"/>
                        <a:pt x="1018729" y="561739"/>
                        <a:pt x="989039" y="564023"/>
                      </a:cubicBezTo>
                      <a:cubicBezTo>
                        <a:pt x="980493" y="566871"/>
                        <a:pt x="972092" y="570198"/>
                        <a:pt x="963402" y="572568"/>
                      </a:cubicBezTo>
                      <a:cubicBezTo>
                        <a:pt x="940739" y="578749"/>
                        <a:pt x="917320" y="582231"/>
                        <a:pt x="895035" y="589660"/>
                      </a:cubicBezTo>
                      <a:cubicBezTo>
                        <a:pt x="886489" y="592509"/>
                        <a:pt x="877455" y="594178"/>
                        <a:pt x="869398" y="598206"/>
                      </a:cubicBezTo>
                      <a:cubicBezTo>
                        <a:pt x="860212" y="602799"/>
                        <a:pt x="852947" y="610704"/>
                        <a:pt x="843761" y="615297"/>
                      </a:cubicBezTo>
                      <a:cubicBezTo>
                        <a:pt x="835704" y="619326"/>
                        <a:pt x="826403" y="620294"/>
                        <a:pt x="818123" y="623843"/>
                      </a:cubicBezTo>
                      <a:cubicBezTo>
                        <a:pt x="755561" y="650656"/>
                        <a:pt x="812778" y="633726"/>
                        <a:pt x="749757" y="649480"/>
                      </a:cubicBezTo>
                      <a:cubicBezTo>
                        <a:pt x="738363" y="658026"/>
                        <a:pt x="728313" y="668748"/>
                        <a:pt x="715574" y="675118"/>
                      </a:cubicBezTo>
                      <a:cubicBezTo>
                        <a:pt x="705069" y="680371"/>
                        <a:pt x="692640" y="680289"/>
                        <a:pt x="681390" y="683664"/>
                      </a:cubicBezTo>
                      <a:cubicBezTo>
                        <a:pt x="577355" y="714874"/>
                        <a:pt x="674726" y="689602"/>
                        <a:pt x="595933" y="709301"/>
                      </a:cubicBezTo>
                      <a:cubicBezTo>
                        <a:pt x="419320" y="706452"/>
                        <a:pt x="242547" y="708776"/>
                        <a:pt x="66093" y="700755"/>
                      </a:cubicBezTo>
                      <a:cubicBezTo>
                        <a:pt x="53367" y="700177"/>
                        <a:pt x="41696" y="691819"/>
                        <a:pt x="31910" y="683664"/>
                      </a:cubicBezTo>
                      <a:cubicBezTo>
                        <a:pt x="-1699" y="655656"/>
                        <a:pt x="-15092" y="670845"/>
                        <a:pt x="23364" y="66657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2">
                        <a:tint val="50000"/>
                        <a:satMod val="300000"/>
                      </a:schemeClr>
                    </a:gs>
                    <a:gs pos="93000">
                      <a:schemeClr val="accent2">
                        <a:lumMod val="75000"/>
                      </a:schemeClr>
                    </a:gs>
                    <a:gs pos="100000">
                      <a:schemeClr val="accent2">
                        <a:tint val="15000"/>
                        <a:satMod val="350000"/>
                      </a:schemeClr>
                    </a:gs>
                  </a:gsLst>
                </a:gradFill>
                <a:ln w="12700">
                  <a:solidFill>
                    <a:schemeClr val="accent2">
                      <a:shade val="95000"/>
                      <a:satMod val="105000"/>
                    </a:schemeClr>
                  </a:solidFill>
                </a:ln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Oval 128"/>
                <p:cNvSpPr/>
                <p:nvPr/>
              </p:nvSpPr>
              <p:spPr>
                <a:xfrm>
                  <a:off x="4800761" y="4618542"/>
                  <a:ext cx="228600" cy="9065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22" name="TextBox 121"/>
            <p:cNvSpPr txBox="1"/>
            <p:nvPr/>
          </p:nvSpPr>
          <p:spPr>
            <a:xfrm>
              <a:off x="4800600" y="4724400"/>
              <a:ext cx="1474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Muscle cells</a:t>
              </a:r>
              <a:endParaRPr lang="en-US" dirty="0"/>
            </a:p>
          </p:txBody>
        </p:sp>
      </p:grpSp>
      <p:sp>
        <p:nvSpPr>
          <p:cNvPr id="14" name="Curved Right Arrow 13"/>
          <p:cNvSpPr/>
          <p:nvPr/>
        </p:nvSpPr>
        <p:spPr>
          <a:xfrm rot="17333055">
            <a:off x="5483905" y="1170704"/>
            <a:ext cx="497052" cy="2370243"/>
          </a:xfrm>
          <a:prstGeom prst="curved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urved Up Arrow 15"/>
          <p:cNvSpPr/>
          <p:nvPr/>
        </p:nvSpPr>
        <p:spPr>
          <a:xfrm rot="2814810">
            <a:off x="3921768" y="2850834"/>
            <a:ext cx="3749835" cy="651094"/>
          </a:xfrm>
          <a:prstGeom prst="curvedUp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8" name="Curved Right Arrow 137"/>
          <p:cNvSpPr/>
          <p:nvPr/>
        </p:nvSpPr>
        <p:spPr>
          <a:xfrm rot="9065041" flipH="1" flipV="1">
            <a:off x="5167794" y="1490243"/>
            <a:ext cx="789130" cy="4834357"/>
          </a:xfrm>
          <a:prstGeom prst="curvedRightArrow">
            <a:avLst>
              <a:gd name="adj1" fmla="val 23811"/>
              <a:gd name="adj2" fmla="val 54871"/>
              <a:gd name="adj3" fmla="val 25000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2" name="Curved Left Arrow 141"/>
          <p:cNvSpPr/>
          <p:nvPr/>
        </p:nvSpPr>
        <p:spPr>
          <a:xfrm rot="320982" flipH="1">
            <a:off x="4095946" y="1608652"/>
            <a:ext cx="509383" cy="3571682"/>
          </a:xfrm>
          <a:prstGeom prst="curvedLef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4" name="Curved Left Arrow 143"/>
          <p:cNvSpPr/>
          <p:nvPr/>
        </p:nvSpPr>
        <p:spPr>
          <a:xfrm rot="2023909" flipH="1">
            <a:off x="2937099" y="1100085"/>
            <a:ext cx="672593" cy="4493100"/>
          </a:xfrm>
          <a:prstGeom prst="curvedLef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4542201" y="1538843"/>
            <a:ext cx="334599" cy="418314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429000" y="304800"/>
            <a:ext cx="2511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 MSCs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5143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0" grpId="0" animBg="1"/>
      <p:bldP spid="14" grpId="0" animBg="1"/>
      <p:bldP spid="16" grpId="0" animBg="1"/>
      <p:bldP spid="138" grpId="0" animBg="1"/>
      <p:bldP spid="142" grpId="0" animBg="1"/>
      <p:bldP spid="144" grpId="0" animBg="1"/>
      <p:bldP spid="1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0226" y="91165"/>
            <a:ext cx="28686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MSC Sources</a:t>
            </a:r>
            <a:endParaRPr lang="en-US" sz="4000" dirty="0"/>
          </a:p>
        </p:txBody>
      </p:sp>
      <p:grpSp>
        <p:nvGrpSpPr>
          <p:cNvPr id="3" name="Group 9"/>
          <p:cNvGrpSpPr/>
          <p:nvPr/>
        </p:nvGrpSpPr>
        <p:grpSpPr>
          <a:xfrm>
            <a:off x="3188668" y="769172"/>
            <a:ext cx="2209800" cy="2262933"/>
            <a:chOff x="457200" y="849868"/>
            <a:chExt cx="2209800" cy="2262933"/>
          </a:xfrm>
        </p:grpSpPr>
        <p:pic>
          <p:nvPicPr>
            <p:cNvPr id="1026" name="Picture 2" descr="What is Peripheral Blood? thumbnai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207801"/>
              <a:ext cx="22098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89386" y="849868"/>
              <a:ext cx="197577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Peripheral blood</a:t>
              </a:r>
            </a:p>
          </p:txBody>
        </p:sp>
      </p:grpSp>
      <p:grpSp>
        <p:nvGrpSpPr>
          <p:cNvPr id="9" name="Group 10"/>
          <p:cNvGrpSpPr/>
          <p:nvPr/>
        </p:nvGrpSpPr>
        <p:grpSpPr>
          <a:xfrm>
            <a:off x="576283" y="849868"/>
            <a:ext cx="2333625" cy="1817133"/>
            <a:chOff x="3048000" y="850585"/>
            <a:chExt cx="2333625" cy="1817133"/>
          </a:xfrm>
        </p:grpSpPr>
        <p:sp>
          <p:nvSpPr>
            <p:cNvPr id="5" name="Rectangle 4"/>
            <p:cNvSpPr/>
            <p:nvPr/>
          </p:nvSpPr>
          <p:spPr>
            <a:xfrm>
              <a:off x="3155535" y="850585"/>
              <a:ext cx="206974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Bone marrow</a:t>
              </a:r>
            </a:p>
          </p:txBody>
        </p:sp>
        <p:pic>
          <p:nvPicPr>
            <p:cNvPr id="1030" name="Picture 6" descr="Healthy bones program reduces hip fractures by 37 percen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1219917"/>
              <a:ext cx="2333625" cy="1447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12"/>
          <p:cNvGrpSpPr/>
          <p:nvPr/>
        </p:nvGrpSpPr>
        <p:grpSpPr>
          <a:xfrm>
            <a:off x="4537084" y="3724102"/>
            <a:ext cx="3182980" cy="2371898"/>
            <a:chOff x="4114800" y="3581400"/>
            <a:chExt cx="3182980" cy="2371898"/>
          </a:xfrm>
        </p:grpSpPr>
        <p:pic>
          <p:nvPicPr>
            <p:cNvPr id="1034" name="Picture 10" descr="fat vs bone marrow stem cells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5" t="24855" r="31613" b="13485"/>
            <a:stretch/>
          </p:blipFill>
          <p:spPr bwMode="auto">
            <a:xfrm>
              <a:off x="4114800" y="3979929"/>
              <a:ext cx="3182980" cy="19733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555194" y="3581400"/>
              <a:ext cx="15408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Adipose tissue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867400" y="849868"/>
            <a:ext cx="2179891" cy="2633854"/>
            <a:chOff x="5867400" y="849868"/>
            <a:chExt cx="2179891" cy="2633854"/>
          </a:xfrm>
        </p:grpSpPr>
        <p:pic>
          <p:nvPicPr>
            <p:cNvPr id="1038" name="Picture 14" descr="https://www.mja.com.au/sites/default/files/issues/184_08_170406/obr10569_fm-1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08" t="4747" b="2493"/>
            <a:stretch/>
          </p:blipFill>
          <p:spPr bwMode="auto">
            <a:xfrm>
              <a:off x="5867400" y="1207801"/>
              <a:ext cx="2179891" cy="2275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6248359" y="849868"/>
              <a:ext cx="12218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Cord blood</a:t>
              </a:r>
            </a:p>
          </p:txBody>
        </p:sp>
      </p:grpSp>
      <p:grpSp>
        <p:nvGrpSpPr>
          <p:cNvPr id="12" name="Group 13"/>
          <p:cNvGrpSpPr/>
          <p:nvPr/>
        </p:nvGrpSpPr>
        <p:grpSpPr>
          <a:xfrm>
            <a:off x="838200" y="3408726"/>
            <a:ext cx="2943178" cy="2745036"/>
            <a:chOff x="685800" y="3241266"/>
            <a:chExt cx="2943178" cy="2745036"/>
          </a:xfrm>
        </p:grpSpPr>
        <p:pic>
          <p:nvPicPr>
            <p:cNvPr id="1040" name="Picture 16" descr="http://www.thekeytoislam.com/theme/images/g-uterus-sagittal-section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04"/>
            <a:stretch/>
          </p:blipFill>
          <p:spPr bwMode="auto">
            <a:xfrm>
              <a:off x="838200" y="3689040"/>
              <a:ext cx="2716699" cy="2297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685800" y="3241266"/>
              <a:ext cx="29431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/>
                <a:t>Placenta and fetal membrane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477000" y="6377242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Hass </a:t>
            </a:r>
            <a:r>
              <a:rPr lang="en-US" sz="1200" i="1" dirty="0" smtClean="0"/>
              <a:t>et a</a:t>
            </a:r>
            <a:r>
              <a:rPr lang="en-US" sz="1200" dirty="0" smtClean="0"/>
              <a:t>l 2011; </a:t>
            </a:r>
            <a:r>
              <a:rPr lang="en-US" sz="1200" dirty="0" err="1" smtClean="0"/>
              <a:t>Orbay</a:t>
            </a:r>
            <a:r>
              <a:rPr lang="en-US" sz="1200" dirty="0" smtClean="0"/>
              <a:t> </a:t>
            </a:r>
            <a:r>
              <a:rPr lang="en-US" sz="1200" i="1" dirty="0" smtClean="0"/>
              <a:t>et al </a:t>
            </a:r>
            <a:r>
              <a:rPr lang="en-US" sz="1200" dirty="0" smtClean="0"/>
              <a:t>2012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505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25 C 0 -0.181 0.069 -0.25 0.125 -0.25 L 0.25 -0.25 E" pathEditMode="relative" ptsTypes="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96669"/>
              </p:ext>
            </p:extLst>
          </p:nvPr>
        </p:nvGraphicFramePr>
        <p:xfrm>
          <a:off x="609600" y="1447800"/>
          <a:ext cx="8039100" cy="425102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14600"/>
                <a:gridCol w="5524500"/>
              </a:tblGrid>
              <a:tr h="241318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Negative </a:t>
                      </a:r>
                      <a:r>
                        <a:rPr lang="en-US" sz="2000" b="1" dirty="0" smtClean="0">
                          <a:effectLst/>
                        </a:rPr>
                        <a:t>Markers</a:t>
                      </a:r>
                      <a:endParaRPr lang="en-US" sz="2000" b="1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10457" marR="10457" marT="10457" marB="1045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/>
                        </a:rPr>
                        <a:t>Roles</a:t>
                      </a:r>
                      <a:endParaRPr lang="en-US" sz="2000" b="1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10457" marR="10457" marT="10457" marB="1045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4562">
                <a:tc>
                  <a:txBody>
                    <a:bodyPr/>
                    <a:lstStyle/>
                    <a:p>
                      <a:pPr algn="l"/>
                      <a:r>
                        <a:rPr lang="en-US" sz="2000" i="1" u="none" strike="noStrike" dirty="0" smtClean="0">
                          <a:effectLst/>
                        </a:rPr>
                        <a:t>CD34</a:t>
                      </a:r>
                      <a:endParaRPr lang="en-US" sz="2000" i="1" dirty="0">
                        <a:effectLst/>
                      </a:endParaRPr>
                    </a:p>
                  </a:txBody>
                  <a:tcPr marL="26144" marR="26144" marT="26144" marB="2614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effectLst/>
                        </a:rPr>
                        <a:t>Primitive hematopoietic cells and endothelial </a:t>
                      </a:r>
                      <a:r>
                        <a:rPr lang="en-US" sz="2000" dirty="0" smtClean="0">
                          <a:effectLst/>
                        </a:rPr>
                        <a:t>cells</a:t>
                      </a:r>
                      <a:endParaRPr lang="en-US" sz="2000" dirty="0">
                        <a:effectLst/>
                      </a:endParaRPr>
                    </a:p>
                  </a:txBody>
                  <a:tcPr marL="26144" marR="26144" marT="26144" marB="26144" anchor="ctr"/>
                </a:tc>
              </a:tr>
              <a:tr h="264562">
                <a:tc>
                  <a:txBody>
                    <a:bodyPr/>
                    <a:lstStyle/>
                    <a:p>
                      <a:pPr algn="l"/>
                      <a:r>
                        <a:rPr lang="en-US" sz="2000" i="1" u="none" strike="noStrike" dirty="0" smtClean="0">
                          <a:effectLst/>
                        </a:rPr>
                        <a:t>CD45</a:t>
                      </a:r>
                      <a:endParaRPr lang="en-US" sz="2000" i="1" dirty="0">
                        <a:effectLst/>
                      </a:endParaRPr>
                    </a:p>
                  </a:txBody>
                  <a:tcPr marL="26144" marR="26144" marT="26144" marB="2614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effectLst/>
                        </a:rPr>
                        <a:t>Leukocytes</a:t>
                      </a:r>
                      <a:endParaRPr lang="en-US" sz="2000" dirty="0">
                        <a:effectLst/>
                      </a:endParaRPr>
                    </a:p>
                  </a:txBody>
                  <a:tcPr marL="26144" marR="26144" marT="26144" marB="26144" anchor="ctr"/>
                </a:tc>
              </a:tr>
              <a:tr h="264562">
                <a:tc>
                  <a:txBody>
                    <a:bodyPr/>
                    <a:lstStyle/>
                    <a:p>
                      <a:pPr algn="l"/>
                      <a:r>
                        <a:rPr lang="en-US" sz="2000" i="1" dirty="0">
                          <a:effectLst/>
                        </a:rPr>
                        <a:t>CD11b and </a:t>
                      </a:r>
                      <a:r>
                        <a:rPr lang="en-US" sz="2000" i="1" u="none" strike="noStrike" dirty="0" smtClean="0">
                          <a:effectLst/>
                        </a:rPr>
                        <a:t>CD14</a:t>
                      </a:r>
                      <a:endParaRPr lang="en-US" sz="2000" i="1" dirty="0">
                        <a:effectLst/>
                      </a:endParaRPr>
                    </a:p>
                  </a:txBody>
                  <a:tcPr marL="26144" marR="26144" marT="26144" marB="2614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effectLst/>
                        </a:rPr>
                        <a:t>Monocytes and </a:t>
                      </a:r>
                      <a:r>
                        <a:rPr lang="en-US" sz="2000" dirty="0" smtClean="0">
                          <a:effectLst/>
                        </a:rPr>
                        <a:t>macrophages</a:t>
                      </a:r>
                      <a:endParaRPr lang="en-US" sz="2000" dirty="0">
                        <a:effectLst/>
                      </a:endParaRPr>
                    </a:p>
                  </a:txBody>
                  <a:tcPr marL="26144" marR="26144" marT="26144" marB="26144" anchor="ctr"/>
                </a:tc>
              </a:tr>
              <a:tr h="490385">
                <a:tc>
                  <a:txBody>
                    <a:bodyPr/>
                    <a:lstStyle/>
                    <a:p>
                      <a:pPr algn="l"/>
                      <a:r>
                        <a:rPr lang="en-US" sz="2000" i="1" u="none" strike="noStrike" dirty="0" smtClean="0">
                          <a:effectLst/>
                        </a:rPr>
                        <a:t>CD79</a:t>
                      </a:r>
                      <a:r>
                        <a:rPr lang="el-GR" sz="2000" i="1" u="none" strike="noStrike" dirty="0" smtClean="0">
                          <a:effectLst/>
                        </a:rPr>
                        <a:t>α</a:t>
                      </a:r>
                      <a:r>
                        <a:rPr lang="en-US" sz="2000" i="1" u="none" strike="noStrike" dirty="0" smtClean="0">
                          <a:effectLst/>
                        </a:rPr>
                        <a:t> &amp;</a:t>
                      </a:r>
                      <a:r>
                        <a:rPr lang="en-US" sz="2000" i="1" dirty="0">
                          <a:effectLst/>
                        </a:rPr>
                        <a:t>  </a:t>
                      </a:r>
                      <a:r>
                        <a:rPr lang="en-US" sz="2000" i="1" u="none" strike="noStrike" dirty="0" smtClean="0">
                          <a:effectLst/>
                        </a:rPr>
                        <a:t>CD19</a:t>
                      </a:r>
                      <a:r>
                        <a:rPr lang="el-GR" sz="2000" i="1" u="none" strike="noStrike" dirty="0" smtClean="0">
                          <a:effectLst/>
                        </a:rPr>
                        <a:t>α</a:t>
                      </a:r>
                      <a:endParaRPr lang="en-US" sz="2000" i="1" dirty="0">
                        <a:effectLst/>
                      </a:endParaRPr>
                    </a:p>
                  </a:txBody>
                  <a:tcPr marL="26144" marR="26144" marT="26144" marB="2614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effectLst/>
                        </a:rPr>
                        <a:t>B </a:t>
                      </a:r>
                      <a:r>
                        <a:rPr lang="en-US" sz="2000" dirty="0" smtClean="0">
                          <a:effectLst/>
                        </a:rPr>
                        <a:t>cells</a:t>
                      </a:r>
                      <a:endParaRPr lang="en-US" sz="2000" dirty="0">
                        <a:effectLst/>
                      </a:endParaRPr>
                    </a:p>
                  </a:txBody>
                  <a:tcPr marL="26144" marR="26144" marT="26144" marB="26144" anchor="ctr"/>
                </a:tc>
              </a:tr>
              <a:tr h="264562">
                <a:tc>
                  <a:txBody>
                    <a:bodyPr/>
                    <a:lstStyle/>
                    <a:p>
                      <a:pPr algn="l"/>
                      <a:r>
                        <a:rPr lang="en-US" sz="2000" i="1" u="none" strike="noStrike" dirty="0">
                          <a:effectLst/>
                        </a:rPr>
                        <a:t>HLA Class </a:t>
                      </a:r>
                      <a:r>
                        <a:rPr lang="en-US" sz="2000" i="1" u="none" strike="noStrike" dirty="0" smtClean="0">
                          <a:effectLst/>
                        </a:rPr>
                        <a:t>II</a:t>
                      </a:r>
                      <a:endParaRPr lang="en-US" sz="2000" i="1" dirty="0">
                        <a:effectLst/>
                      </a:endParaRPr>
                    </a:p>
                  </a:txBody>
                  <a:tcPr marL="26144" marR="26144" marT="26144" marB="2614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effectLst/>
                        </a:rPr>
                        <a:t>Antigen presenting cells and </a:t>
                      </a:r>
                      <a:r>
                        <a:rPr lang="en-US" sz="2000" dirty="0" smtClean="0">
                          <a:effectLst/>
                        </a:rPr>
                        <a:t>lymphocytes</a:t>
                      </a:r>
                      <a:endParaRPr lang="en-US" sz="2000" dirty="0">
                        <a:effectLst/>
                      </a:endParaRPr>
                    </a:p>
                  </a:txBody>
                  <a:tcPr marL="26144" marR="26144" marT="26144" marB="26144" anchor="ctr"/>
                </a:tc>
              </a:tr>
              <a:tr h="241318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effectLst/>
                        </a:rPr>
                        <a:t>Positive </a:t>
                      </a:r>
                      <a:r>
                        <a:rPr lang="en-US" sz="2000" b="1" dirty="0" smtClean="0">
                          <a:effectLst/>
                        </a:rPr>
                        <a:t>Markers</a:t>
                      </a:r>
                      <a:endParaRPr lang="en-US" sz="2000" b="1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10457" marR="10457" marT="10457" marB="1045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 b="1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10457" marR="10457" marT="10457" marB="10457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0385">
                <a:tc>
                  <a:txBody>
                    <a:bodyPr/>
                    <a:lstStyle/>
                    <a:p>
                      <a:pPr algn="l"/>
                      <a:r>
                        <a:rPr lang="en-US" sz="2000" i="1" u="none" strike="noStrike" dirty="0">
                          <a:effectLst/>
                        </a:rPr>
                        <a:t>CD73/5’-</a:t>
                      </a:r>
                      <a:r>
                        <a:rPr lang="en-US" sz="2000" i="1" u="none" strike="noStrike" dirty="0" smtClean="0">
                          <a:effectLst/>
                        </a:rPr>
                        <a:t>Nucleotidase</a:t>
                      </a:r>
                      <a:endParaRPr lang="en-US" sz="2000" i="1" dirty="0">
                        <a:effectLst/>
                      </a:endParaRPr>
                    </a:p>
                  </a:txBody>
                  <a:tcPr marL="26144" marR="26144" marT="26144" marB="2614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effectLst/>
                        </a:rPr>
                        <a:t>Catalyzes production of extracellular adenosine from </a:t>
                      </a:r>
                      <a:r>
                        <a:rPr lang="en-US" sz="2000" dirty="0" smtClean="0">
                          <a:effectLst/>
                        </a:rPr>
                        <a:t>AMP</a:t>
                      </a:r>
                      <a:endParaRPr lang="en-US" sz="2000" dirty="0">
                        <a:effectLst/>
                      </a:endParaRPr>
                    </a:p>
                  </a:txBody>
                  <a:tcPr marL="26144" marR="26144" marT="26144" marB="26144" anchor="ctr"/>
                </a:tc>
              </a:tr>
              <a:tr h="264562">
                <a:tc>
                  <a:txBody>
                    <a:bodyPr/>
                    <a:lstStyle/>
                    <a:p>
                      <a:pPr algn="l"/>
                      <a:r>
                        <a:rPr lang="en-US" sz="2000" i="1" u="none" strike="noStrike" dirty="0" smtClean="0">
                          <a:effectLst/>
                        </a:rPr>
                        <a:t>CD90/Thy1</a:t>
                      </a:r>
                      <a:endParaRPr lang="en-US" sz="2000" i="1" dirty="0">
                        <a:effectLst/>
                      </a:endParaRPr>
                    </a:p>
                  </a:txBody>
                  <a:tcPr marL="26144" marR="26144" marT="26144" marB="2614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effectLst/>
                        </a:rPr>
                        <a:t>Wound repair, cell-cell and cell-matrix </a:t>
                      </a:r>
                      <a:r>
                        <a:rPr lang="en-US" sz="2000" dirty="0" smtClean="0">
                          <a:effectLst/>
                        </a:rPr>
                        <a:t>interactions</a:t>
                      </a:r>
                      <a:endParaRPr lang="en-US" sz="2000" dirty="0">
                        <a:effectLst/>
                      </a:endParaRPr>
                    </a:p>
                  </a:txBody>
                  <a:tcPr marL="26144" marR="26144" marT="26144" marB="26144" anchor="ctr"/>
                </a:tc>
              </a:tr>
              <a:tr h="490385">
                <a:tc>
                  <a:txBody>
                    <a:bodyPr/>
                    <a:lstStyle/>
                    <a:p>
                      <a:pPr algn="l"/>
                      <a:r>
                        <a:rPr lang="en-US" sz="2000" i="1" u="none" strike="noStrike" dirty="0" smtClean="0">
                          <a:effectLst/>
                        </a:rPr>
                        <a:t>CD105/</a:t>
                      </a:r>
                      <a:r>
                        <a:rPr lang="en-US" sz="2000" i="1" u="none" strike="noStrike" dirty="0" err="1" smtClean="0">
                          <a:effectLst/>
                        </a:rPr>
                        <a:t>Endoglin</a:t>
                      </a:r>
                      <a:endParaRPr lang="en-US" sz="2000" i="1" dirty="0">
                        <a:effectLst/>
                      </a:endParaRPr>
                    </a:p>
                  </a:txBody>
                  <a:tcPr marL="26144" marR="26144" marT="26144" marB="26144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effectLst/>
                        </a:rPr>
                        <a:t>Vascular homeostasis; modulates </a:t>
                      </a:r>
                      <a:r>
                        <a:rPr lang="en-US" sz="2000" dirty="0" smtClean="0">
                          <a:effectLst/>
                        </a:rPr>
                        <a:t>TGF-</a:t>
                      </a:r>
                      <a:r>
                        <a:rPr lang="el-GR" sz="2000" dirty="0" smtClean="0">
                          <a:effectLst/>
                        </a:rPr>
                        <a:t>β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functions via interaction with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TGF-</a:t>
                      </a:r>
                      <a:r>
                        <a:rPr lang="el-GR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receptors (RI &amp; RII)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144" marR="26144" marT="26144" marB="26144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0" y="152400"/>
            <a:ext cx="8839200" cy="1436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4000" dirty="0" smtClean="0">
                <a:latin typeface="+mj-lt"/>
                <a:ea typeface="+mj-ea"/>
                <a:cs typeface="+mj-cs"/>
              </a:rPr>
              <a:t>Common MSC Markers</a:t>
            </a:r>
            <a:endParaRPr lang="en-US" alt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6252" y="6352401"/>
            <a:ext cx="14029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Dominici</a:t>
            </a:r>
            <a:r>
              <a:rPr lang="en-US" sz="1200" dirty="0" smtClean="0"/>
              <a:t> </a:t>
            </a:r>
            <a:r>
              <a:rPr lang="en-US" sz="1200" i="1" dirty="0" smtClean="0"/>
              <a:t>et a</a:t>
            </a:r>
            <a:r>
              <a:rPr lang="en-US" sz="1200" dirty="0" smtClean="0"/>
              <a:t>l 2006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6223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MSC Clinical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Hematopoietic Stem Cell Transplantation</a:t>
            </a:r>
          </a:p>
          <a:p>
            <a:pPr marL="742950" lvl="2" indent="-342900"/>
            <a:r>
              <a:rPr lang="en-US" dirty="0" smtClean="0"/>
              <a:t>Enhance engraftment</a:t>
            </a:r>
          </a:p>
          <a:p>
            <a:pPr marL="742950" lvl="2" indent="-342900"/>
            <a:r>
              <a:rPr lang="en-US" dirty="0" smtClean="0"/>
              <a:t>Reduce graft versus host disease</a:t>
            </a:r>
          </a:p>
          <a:p>
            <a:r>
              <a:rPr lang="en-US" dirty="0" smtClean="0"/>
              <a:t>Solid Organ Transplantation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Improved graft function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Reduced </a:t>
            </a:r>
            <a:r>
              <a:rPr lang="en-US" sz="2400" dirty="0" smtClean="0"/>
              <a:t>rejection</a:t>
            </a:r>
          </a:p>
          <a:p>
            <a:r>
              <a:rPr lang="en-US" dirty="0" smtClean="0"/>
              <a:t>Repair Vascular Damage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Chemotherapy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Radiotherapy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Others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762000"/>
            <a:ext cx="8534400" cy="5839599"/>
            <a:chOff x="304800" y="762000"/>
            <a:chExt cx="8534400" cy="5839599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81" t="10958" r="19811" b="5297"/>
            <a:stretch/>
          </p:blipFill>
          <p:spPr bwMode="auto">
            <a:xfrm>
              <a:off x="304800" y="762000"/>
              <a:ext cx="8367622" cy="5551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>
            <a:xfrm flipH="1">
              <a:off x="1600200" y="388620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>
              <a:off x="1562100" y="5062270"/>
              <a:ext cx="381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ctangle 3"/>
            <p:cNvSpPr/>
            <p:nvPr/>
          </p:nvSpPr>
          <p:spPr>
            <a:xfrm>
              <a:off x="7162800" y="6324600"/>
              <a:ext cx="16764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Edward </a:t>
              </a:r>
              <a:r>
                <a:rPr lang="en-US" sz="1200" i="1" dirty="0" smtClean="0"/>
                <a:t>et al </a:t>
              </a:r>
              <a:r>
                <a:rPr lang="en-US" sz="1200" dirty="0" smtClean="0"/>
                <a:t>2004</a:t>
              </a:r>
              <a:endParaRPr lang="en-US" sz="1200" dirty="0"/>
            </a:p>
          </p:txBody>
        </p:sp>
      </p:grp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76200"/>
            <a:ext cx="8229600" cy="79426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 smtClean="0"/>
              <a:t>Chemotherapy and Vascular Toxicity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43588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 PT &amp; AT extrapolation"/>
          <p:cNvPicPr/>
          <p:nvPr/>
        </p:nvPicPr>
        <p:blipFill>
          <a:blip r:embed="rId2" cstate="print">
            <a:lum bright="-10000" contrast="16000"/>
          </a:blip>
          <a:srcRect/>
          <a:stretch>
            <a:fillRect/>
          </a:stretch>
        </p:blipFill>
        <p:spPr bwMode="auto">
          <a:xfrm>
            <a:off x="990600" y="1219200"/>
            <a:ext cx="7467600" cy="44958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43757" y="109538"/>
            <a:ext cx="8229600" cy="7286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 smtClean="0"/>
              <a:t>Bu-Cy and Vascular Toxicity</a:t>
            </a:r>
            <a:endParaRPr lang="en-US" alt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7051017" y="6238725"/>
            <a:ext cx="15223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Al-Hashmi </a:t>
            </a:r>
            <a:r>
              <a:rPr lang="en-US" sz="1200" i="1" dirty="0"/>
              <a:t>et </a:t>
            </a:r>
            <a:r>
              <a:rPr lang="en-US" sz="1200" i="1" dirty="0" smtClean="0"/>
              <a:t>al, </a:t>
            </a:r>
            <a:r>
              <a:rPr lang="en-US" sz="1200" dirty="0"/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138277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9317</TotalTime>
  <Words>761</Words>
  <Application>Microsoft Office PowerPoint</Application>
  <PresentationFormat>عرض على الشاشة (3:4)‏</PresentationFormat>
  <Paragraphs>211</Paragraphs>
  <Slides>27</Slides>
  <Notes>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37" baseType="lpstr">
      <vt:lpstr>Algerian</vt:lpstr>
      <vt:lpstr>Arial</vt:lpstr>
      <vt:lpstr>Calibri</vt:lpstr>
      <vt:lpstr>Corbel</vt:lpstr>
      <vt:lpstr>Gill Sans MT</vt:lpstr>
      <vt:lpstr>Majalla UI</vt:lpstr>
      <vt:lpstr>Symbol</vt:lpstr>
      <vt:lpstr>Verdana</vt:lpstr>
      <vt:lpstr>Wingdings 2</vt:lpstr>
      <vt:lpstr>Solstice</vt:lpstr>
      <vt:lpstr>Mesenchymal Stem Cells to Repair Vascular Damage after Chemotherapy: Past, Present and Future</vt:lpstr>
      <vt:lpstr>What are MSCs?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MSC Clinical Applications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MSCs in clinical practice (Meta Analysis)</vt:lpstr>
      <vt:lpstr>عرض تقديمي في PowerPoint</vt:lpstr>
      <vt:lpstr>Prospective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Sulaiman Al-Hashmi</dc:creator>
  <cp:lastModifiedBy>user</cp:lastModifiedBy>
  <cp:revision>189</cp:revision>
  <dcterms:created xsi:type="dcterms:W3CDTF">2014-09-01T05:36:57Z</dcterms:created>
  <dcterms:modified xsi:type="dcterms:W3CDTF">2014-10-28T08:04:35Z</dcterms:modified>
</cp:coreProperties>
</file>