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08" r:id="rId2"/>
    <p:sldMasterId id="2147484020" r:id="rId3"/>
    <p:sldMasterId id="2147484068" r:id="rId4"/>
    <p:sldMasterId id="2147484156" r:id="rId5"/>
    <p:sldMasterId id="2147484168" r:id="rId6"/>
  </p:sldMasterIdLst>
  <p:notesMasterIdLst>
    <p:notesMasterId r:id="rId17"/>
  </p:notesMasterIdLst>
  <p:handoutMasterIdLst>
    <p:handoutMasterId r:id="rId18"/>
  </p:handoutMasterIdLst>
  <p:sldIdLst>
    <p:sldId id="316" r:id="rId7"/>
    <p:sldId id="327" r:id="rId8"/>
    <p:sldId id="257" r:id="rId9"/>
    <p:sldId id="304" r:id="rId10"/>
    <p:sldId id="305" r:id="rId11"/>
    <p:sldId id="334" r:id="rId12"/>
    <p:sldId id="330" r:id="rId13"/>
    <p:sldId id="333" r:id="rId14"/>
    <p:sldId id="294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04" autoAdjust="0"/>
  </p:normalViewPr>
  <p:slideViewPr>
    <p:cSldViewPr snapToGrid="0" snapToObjects="1">
      <p:cViewPr>
        <p:scale>
          <a:sx n="72" d="100"/>
          <a:sy n="72" d="100"/>
        </p:scale>
        <p:origin x="-132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55;&#1088;&#1077;&#1079;&#1077;&#1085;&#1090;&#1072;&#1094;&#1080;&#1103;: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55;&#1088;&#1077;&#1079;&#1077;&#1085;&#1090;&#1072;&#1094;&#1080;&#1103;: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55;&#1088;&#1077;&#1079;&#1077;&#1085;&#1090;&#1072;&#1094;&#1080;&#1103;: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41;&#1072;&#1089;&#1086;&#1074;%20&#1089;&#1090;&#1072;&#1090;&#1100;&#1080;:&#1075;&#1088;&#1072;&#1092;&#1080;&#1082;%20&#1074;%20&#1089;&#1090;&#1072;&#1090;&#1100;&#110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41;&#1072;&#1089;&#1086;&#1074;%20&#1089;&#1090;&#1072;&#1090;&#1100;&#1080;:&#1075;&#1088;&#1072;&#1092;&#1080;&#1082;%20&#1074;%20&#1089;&#1090;&#1072;&#1090;&#1100;&#110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katerinavasilevskaa:Desktop:&#1041;&#1072;&#1089;&#1086;&#1074;%20&#1089;&#1090;&#1072;&#1090;&#1100;&#1080;:&#1075;&#1088;&#1072;&#1092;&#1080;&#1082;%20&#1074;%20&#1089;&#1090;&#1072;&#1090;&#1100;&#1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Spleen (WMIC)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120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>
                  <c:v>3.77</c:v>
                </c:pt>
                <c:pt idx="1">
                  <c:v>22.1</c:v>
                </c:pt>
                <c:pt idx="2" formatCode="General">
                  <c:v>23.3</c:v>
                </c:pt>
                <c:pt idx="3" formatCode="General">
                  <c:v>24.4</c:v>
                </c:pt>
                <c:pt idx="4" formatCode="General">
                  <c:v>23.8</c:v>
                </c:pt>
                <c:pt idx="5">
                  <c:v>25.5</c:v>
                </c:pt>
                <c:pt idx="6" formatCode="General">
                  <c:v>24</c:v>
                </c:pt>
                <c:pt idx="7" formatCode="General">
                  <c:v>24.5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Spleen (DW)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3.05</c:v>
                </c:pt>
                <c:pt idx="1">
                  <c:v>18</c:v>
                </c:pt>
                <c:pt idx="2">
                  <c:v>18.100000000000001</c:v>
                </c:pt>
                <c:pt idx="3">
                  <c:v>19.5</c:v>
                </c:pt>
                <c:pt idx="4">
                  <c:v>20.3</c:v>
                </c:pt>
                <c:pt idx="5">
                  <c:v>20.399999999999999</c:v>
                </c:pt>
                <c:pt idx="6">
                  <c:v>19.5</c:v>
                </c:pt>
                <c:pt idx="7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5458048"/>
        <c:axId val="32601728"/>
      </c:barChart>
      <c:catAx>
        <c:axId val="11545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Extraction time, min</a:t>
                </a:r>
              </a:p>
            </c:rich>
          </c:tx>
          <c:layout>
            <c:manualLayout>
              <c:xMode val="edge"/>
              <c:yMode val="edge"/>
              <c:x val="0.38828641294610983"/>
              <c:y val="0.676438501991083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601728"/>
        <c:crosses val="autoZero"/>
        <c:auto val="1"/>
        <c:lblAlgn val="ctr"/>
        <c:lblOffset val="100"/>
        <c:noMultiLvlLbl val="0"/>
      </c:catAx>
      <c:valAx>
        <c:axId val="3260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 concentration, g/l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92162513194635E-2"/>
              <c:y val="0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1545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567193299435429"/>
          <c:y val="0.6959192988468178"/>
          <c:w val="0.53671082217968702"/>
          <c:h val="0.1812435476369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Лист1!$F$1</c:f>
              <c:strCache>
                <c:ptCount val="1"/>
                <c:pt idx="0">
                  <c:v>Thymus (WMIC)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90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 formatCode="0.00">
                  <c:v>4.4400000000000004</c:v>
                </c:pt>
                <c:pt idx="1">
                  <c:v>17.7</c:v>
                </c:pt>
                <c:pt idx="2">
                  <c:v>18.899999999999999</c:v>
                </c:pt>
                <c:pt idx="3">
                  <c:v>18.100000000000001</c:v>
                </c:pt>
                <c:pt idx="4">
                  <c:v>17.600000000000001</c:v>
                </c:pt>
                <c:pt idx="5">
                  <c:v>16.5</c:v>
                </c:pt>
              </c:numCache>
            </c:numRef>
          </c:val>
        </c:ser>
        <c:ser>
          <c:idx val="3"/>
          <c:order val="1"/>
          <c:tx>
            <c:strRef>
              <c:f>Лист1!$G$1</c:f>
              <c:strCache>
                <c:ptCount val="1"/>
                <c:pt idx="0">
                  <c:v>Thymu (DW)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90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3.46</c:v>
                </c:pt>
                <c:pt idx="1">
                  <c:v>10.3</c:v>
                </c:pt>
                <c:pt idx="2">
                  <c:v>10.8</c:v>
                </c:pt>
                <c:pt idx="3">
                  <c:v>11.7</c:v>
                </c:pt>
                <c:pt idx="4">
                  <c:v>11</c:v>
                </c:pt>
                <c:pt idx="5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5459584"/>
        <c:axId val="32609920"/>
      </c:barChart>
      <c:catAx>
        <c:axId val="11545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Extraction time, min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6557718021096442E-2"/>
              <c:y val="0.65517687611025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609920"/>
        <c:crosses val="autoZero"/>
        <c:auto val="1"/>
        <c:lblAlgn val="ctr"/>
        <c:lblOffset val="100"/>
        <c:noMultiLvlLbl val="0"/>
      </c:catAx>
      <c:valAx>
        <c:axId val="32609920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11545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65590386107395"/>
          <c:y val="0.70123663154599658"/>
          <c:w val="0.67996500437445295"/>
          <c:h val="0.1577912656751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Lymph nodes (WMIC)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Лист1!$I$2:$I$7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90</c:v>
                </c:pt>
              </c:numCache>
            </c:num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6.6899999999999986</c:v>
                </c:pt>
                <c:pt idx="1">
                  <c:v>16</c:v>
                </c:pt>
                <c:pt idx="2">
                  <c:v>18.600000000000001</c:v>
                </c:pt>
                <c:pt idx="3">
                  <c:v>18.100000000000001</c:v>
                </c:pt>
                <c:pt idx="4">
                  <c:v>18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Лист1!$K$1</c:f>
              <c:strCache>
                <c:ptCount val="1"/>
                <c:pt idx="0">
                  <c:v>Lymph nodes (DW)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Лист1!$I$2:$I$7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90</c:v>
                </c:pt>
              </c:numCache>
            </c:num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5.38</c:v>
                </c:pt>
                <c:pt idx="1">
                  <c:v>11.7</c:v>
                </c:pt>
                <c:pt idx="2">
                  <c:v>10.9</c:v>
                </c:pt>
                <c:pt idx="3">
                  <c:v>12.6</c:v>
                </c:pt>
                <c:pt idx="4">
                  <c:v>11</c:v>
                </c:pt>
                <c:pt idx="5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5460096"/>
        <c:axId val="118095872"/>
      </c:barChart>
      <c:catAx>
        <c:axId val="11546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Extraction time, min</a:t>
                </a:r>
              </a:p>
            </c:rich>
          </c:tx>
          <c:layout>
            <c:manualLayout>
              <c:xMode val="edge"/>
              <c:yMode val="edge"/>
              <c:x val="6.7522078608098529E-2"/>
              <c:y val="0.676438501991083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8095872"/>
        <c:crosses val="autoZero"/>
        <c:auto val="1"/>
        <c:lblAlgn val="ctr"/>
        <c:lblOffset val="100"/>
        <c:noMultiLvlLbl val="0"/>
      </c:catAx>
      <c:valAx>
        <c:axId val="1180958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5460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26456362765975"/>
          <c:y val="0.72762976838926474"/>
          <c:w val="0.88698096700176599"/>
          <c:h val="0.143902376786234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Лист5!$O$2</c:f>
              <c:strCache>
                <c:ptCount val="1"/>
                <c:pt idx="0">
                  <c:v>Il-2, pg*10-1/ml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Лист5!$W$2:$AA$2</c:f>
                <c:numCache>
                  <c:formatCode>General</c:formatCode>
                  <c:ptCount val="5"/>
                  <c:pt idx="0">
                    <c:v>1.1890000000000001</c:v>
                  </c:pt>
                  <c:pt idx="1">
                    <c:v>0.93899999999999995</c:v>
                  </c:pt>
                  <c:pt idx="2">
                    <c:v>0.58599999999999997</c:v>
                  </c:pt>
                  <c:pt idx="3">
                    <c:v>0.46300000000000002</c:v>
                  </c:pt>
                  <c:pt idx="4">
                    <c:v>0.56000000000000005</c:v>
                  </c:pt>
                </c:numCache>
              </c:numRef>
            </c:plus>
            <c:minus>
              <c:numRef>
                <c:f>Лист5!$W$2:$AA$2</c:f>
                <c:numCache>
                  <c:formatCode>General</c:formatCode>
                  <c:ptCount val="5"/>
                  <c:pt idx="0">
                    <c:v>1.1890000000000001</c:v>
                  </c:pt>
                  <c:pt idx="1">
                    <c:v>0.93899999999999995</c:v>
                  </c:pt>
                  <c:pt idx="2">
                    <c:v>0.58599999999999997</c:v>
                  </c:pt>
                  <c:pt idx="3">
                    <c:v>0.46300000000000002</c:v>
                  </c:pt>
                  <c:pt idx="4">
                    <c:v>0.56000000000000005</c:v>
                  </c:pt>
                </c:numCache>
              </c:numRef>
            </c:minus>
          </c:errBars>
          <c:cat>
            <c:strRef>
              <c:f>Лист5!$P$1:$T$1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Лист5!$P$2:$T$2</c:f>
              <c:numCache>
                <c:formatCode>General</c:formatCode>
                <c:ptCount val="5"/>
                <c:pt idx="0">
                  <c:v>35.587000000000003</c:v>
                </c:pt>
                <c:pt idx="1">
                  <c:v>28.114000000000001</c:v>
                </c:pt>
                <c:pt idx="2">
                  <c:v>30.7</c:v>
                </c:pt>
                <c:pt idx="3">
                  <c:v>30.925000000000001</c:v>
                </c:pt>
                <c:pt idx="4">
                  <c:v>27.832999999999998</c:v>
                </c:pt>
              </c:numCache>
            </c:numRef>
          </c:val>
        </c:ser>
        <c:ser>
          <c:idx val="1"/>
          <c:order val="1"/>
          <c:tx>
            <c:strRef>
              <c:f>Лист5!$O$3</c:f>
              <c:strCache>
                <c:ptCount val="1"/>
                <c:pt idx="0">
                  <c:v>Il-4, pg/ml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Лист5!$W$3:$AA$3</c:f>
                <c:numCache>
                  <c:formatCode>General</c:formatCode>
                  <c:ptCount val="5"/>
                  <c:pt idx="0">
                    <c:v>1.23</c:v>
                  </c:pt>
                  <c:pt idx="1">
                    <c:v>1.18</c:v>
                  </c:pt>
                  <c:pt idx="2">
                    <c:v>1.1000000000000001</c:v>
                  </c:pt>
                  <c:pt idx="3">
                    <c:v>1.05</c:v>
                  </c:pt>
                  <c:pt idx="4">
                    <c:v>1.27</c:v>
                  </c:pt>
                </c:numCache>
              </c:numRef>
            </c:plus>
            <c:minus>
              <c:numRef>
                <c:f>Лист5!$W$3:$AA$3</c:f>
                <c:numCache>
                  <c:formatCode>General</c:formatCode>
                  <c:ptCount val="5"/>
                  <c:pt idx="0">
                    <c:v>1.23</c:v>
                  </c:pt>
                  <c:pt idx="1">
                    <c:v>1.18</c:v>
                  </c:pt>
                  <c:pt idx="2">
                    <c:v>1.1000000000000001</c:v>
                  </c:pt>
                  <c:pt idx="3">
                    <c:v>1.05</c:v>
                  </c:pt>
                  <c:pt idx="4">
                    <c:v>1.27</c:v>
                  </c:pt>
                </c:numCache>
              </c:numRef>
            </c:minus>
          </c:errBars>
          <c:cat>
            <c:strRef>
              <c:f>Лист5!$P$1:$T$1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Лист5!$P$3:$T$3</c:f>
              <c:numCache>
                <c:formatCode>General</c:formatCode>
                <c:ptCount val="5"/>
                <c:pt idx="0">
                  <c:v>26.33</c:v>
                </c:pt>
                <c:pt idx="1">
                  <c:v>25.33</c:v>
                </c:pt>
                <c:pt idx="2">
                  <c:v>26.06</c:v>
                </c:pt>
                <c:pt idx="3">
                  <c:v>26.02</c:v>
                </c:pt>
                <c:pt idx="4">
                  <c:v>25.08</c:v>
                </c:pt>
              </c:numCache>
            </c:numRef>
          </c:val>
        </c:ser>
        <c:ser>
          <c:idx val="2"/>
          <c:order val="2"/>
          <c:tx>
            <c:strRef>
              <c:f>Лист5!$O$4</c:f>
              <c:strCache>
                <c:ptCount val="1"/>
                <c:pt idx="0">
                  <c:v>Il-6, pg/ml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Лист5!$W$4:$AA$4</c:f>
                <c:numCache>
                  <c:formatCode>General</c:formatCode>
                  <c:ptCount val="5"/>
                  <c:pt idx="0">
                    <c:v>2.04</c:v>
                  </c:pt>
                  <c:pt idx="1">
                    <c:v>1.75</c:v>
                  </c:pt>
                  <c:pt idx="2">
                    <c:v>1.29</c:v>
                  </c:pt>
                  <c:pt idx="3">
                    <c:v>1.1100000000000001</c:v>
                  </c:pt>
                  <c:pt idx="4">
                    <c:v>1.34</c:v>
                  </c:pt>
                </c:numCache>
              </c:numRef>
            </c:plus>
            <c:minus>
              <c:numRef>
                <c:f>Лист5!$W$4:$AA$4</c:f>
                <c:numCache>
                  <c:formatCode>General</c:formatCode>
                  <c:ptCount val="5"/>
                  <c:pt idx="0">
                    <c:v>2.04</c:v>
                  </c:pt>
                  <c:pt idx="1">
                    <c:v>1.75</c:v>
                  </c:pt>
                  <c:pt idx="2">
                    <c:v>1.29</c:v>
                  </c:pt>
                  <c:pt idx="3">
                    <c:v>1.1100000000000001</c:v>
                  </c:pt>
                  <c:pt idx="4">
                    <c:v>1.34</c:v>
                  </c:pt>
                </c:numCache>
              </c:numRef>
            </c:minus>
          </c:errBars>
          <c:cat>
            <c:strRef>
              <c:f>Лист5!$P$1:$T$1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Лист5!$P$4:$T$4</c:f>
              <c:numCache>
                <c:formatCode>General</c:formatCode>
                <c:ptCount val="5"/>
                <c:pt idx="0">
                  <c:v>34.89</c:v>
                </c:pt>
                <c:pt idx="1">
                  <c:v>29.94</c:v>
                </c:pt>
                <c:pt idx="2">
                  <c:v>32.42</c:v>
                </c:pt>
                <c:pt idx="3">
                  <c:v>32.96</c:v>
                </c:pt>
                <c:pt idx="4">
                  <c:v>29.64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51200"/>
        <c:axId val="119688576"/>
      </c:barChart>
      <c:catAx>
        <c:axId val="12005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688576"/>
        <c:crosses val="autoZero"/>
        <c:auto val="1"/>
        <c:lblAlgn val="ctr"/>
        <c:lblOffset val="100"/>
        <c:noMultiLvlLbl val="0"/>
      </c:catAx>
      <c:valAx>
        <c:axId val="11968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051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Лист5!$O$24</c:f>
              <c:strCache>
                <c:ptCount val="1"/>
                <c:pt idx="0">
                  <c:v>IgG, mkg/ml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Лист5!$P$29:$T$29</c:f>
                <c:numCache>
                  <c:formatCode>General</c:formatCode>
                  <c:ptCount val="5"/>
                  <c:pt idx="0">
                    <c:v>2.1999999999999999E-2</c:v>
                  </c:pt>
                  <c:pt idx="1">
                    <c:v>0.08</c:v>
                  </c:pt>
                  <c:pt idx="2">
                    <c:v>3.1E-2</c:v>
                  </c:pt>
                  <c:pt idx="3">
                    <c:v>1.7999999999999999E-2</c:v>
                  </c:pt>
                  <c:pt idx="4">
                    <c:v>1.2999999999999999E-2</c:v>
                  </c:pt>
                </c:numCache>
              </c:numRef>
            </c:plus>
            <c:minus>
              <c:numRef>
                <c:f>Лист5!$P$29:$T$29</c:f>
                <c:numCache>
                  <c:formatCode>General</c:formatCode>
                  <c:ptCount val="5"/>
                  <c:pt idx="0">
                    <c:v>2.1999999999999999E-2</c:v>
                  </c:pt>
                  <c:pt idx="1">
                    <c:v>0.08</c:v>
                  </c:pt>
                  <c:pt idx="2">
                    <c:v>3.1E-2</c:v>
                  </c:pt>
                  <c:pt idx="3">
                    <c:v>1.7999999999999999E-2</c:v>
                  </c:pt>
                  <c:pt idx="4">
                    <c:v>1.2999999999999999E-2</c:v>
                  </c:pt>
                </c:numCache>
              </c:numRef>
            </c:minus>
          </c:errBars>
          <c:cat>
            <c:strRef>
              <c:f>Лист5!$P$23:$T$23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Лист5!$P$24:$T$24</c:f>
              <c:numCache>
                <c:formatCode>General</c:formatCode>
                <c:ptCount val="5"/>
                <c:pt idx="0">
                  <c:v>0.53200000000000003</c:v>
                </c:pt>
                <c:pt idx="1">
                  <c:v>0.497</c:v>
                </c:pt>
                <c:pt idx="2">
                  <c:v>0.50900000000000001</c:v>
                </c:pt>
                <c:pt idx="3">
                  <c:v>0.56999999999999995</c:v>
                </c:pt>
                <c:pt idx="4">
                  <c:v>0.49399999999999999</c:v>
                </c:pt>
              </c:numCache>
            </c:numRef>
          </c:val>
        </c:ser>
        <c:ser>
          <c:idx val="1"/>
          <c:order val="1"/>
          <c:tx>
            <c:strRef>
              <c:f>Лист5!$O$25</c:f>
              <c:strCache>
                <c:ptCount val="1"/>
                <c:pt idx="0">
                  <c:v>IgM, ng/ml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Лист5!$P$30:$T$30</c:f>
                <c:numCache>
                  <c:formatCode>General</c:formatCode>
                  <c:ptCount val="5"/>
                  <c:pt idx="0">
                    <c:v>2.1999999999999999E-2</c:v>
                  </c:pt>
                  <c:pt idx="1">
                    <c:v>1.0999999999999999E-2</c:v>
                  </c:pt>
                  <c:pt idx="2">
                    <c:v>1.2E-2</c:v>
                  </c:pt>
                  <c:pt idx="3">
                    <c:v>1.2999999999999999E-2</c:v>
                  </c:pt>
                  <c:pt idx="4">
                    <c:v>1.0999999999999999E-2</c:v>
                  </c:pt>
                </c:numCache>
              </c:numRef>
            </c:plus>
            <c:minus>
              <c:numRef>
                <c:f>Лист5!$P$30:$T$30</c:f>
                <c:numCache>
                  <c:formatCode>General</c:formatCode>
                  <c:ptCount val="5"/>
                  <c:pt idx="0">
                    <c:v>2.1999999999999999E-2</c:v>
                  </c:pt>
                  <c:pt idx="1">
                    <c:v>1.0999999999999999E-2</c:v>
                  </c:pt>
                  <c:pt idx="2">
                    <c:v>1.2E-2</c:v>
                  </c:pt>
                  <c:pt idx="3">
                    <c:v>1.2999999999999999E-2</c:v>
                  </c:pt>
                  <c:pt idx="4">
                    <c:v>1.0999999999999999E-2</c:v>
                  </c:pt>
                </c:numCache>
              </c:numRef>
            </c:minus>
          </c:errBars>
          <c:cat>
            <c:strRef>
              <c:f>Лист5!$P$23:$T$23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Лист5!$P$25:$T$25</c:f>
              <c:numCache>
                <c:formatCode>General</c:formatCode>
                <c:ptCount val="5"/>
                <c:pt idx="0">
                  <c:v>0.23699999999999999</c:v>
                </c:pt>
                <c:pt idx="1">
                  <c:v>0.188</c:v>
                </c:pt>
                <c:pt idx="2">
                  <c:v>0.20399999999999999</c:v>
                </c:pt>
                <c:pt idx="3">
                  <c:v>0.248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53248"/>
        <c:axId val="119690304"/>
      </c:barChart>
      <c:catAx>
        <c:axId val="12005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690304"/>
        <c:crosses val="autoZero"/>
        <c:auto val="1"/>
        <c:lblAlgn val="ctr"/>
        <c:lblOffset val="100"/>
        <c:noMultiLvlLbl val="0"/>
      </c:catAx>
      <c:valAx>
        <c:axId val="11969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053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Лист5!$O$12</c:f>
              <c:strCache>
                <c:ptCount val="1"/>
                <c:pt idx="0">
                  <c:v>C1q, ng*10/ml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Лист5!$V$12:$Z$12</c:f>
                <c:numCache>
                  <c:formatCode>General</c:formatCode>
                  <c:ptCount val="5"/>
                  <c:pt idx="0">
                    <c:v>0.9</c:v>
                  </c:pt>
                  <c:pt idx="1">
                    <c:v>0.7</c:v>
                  </c:pt>
                  <c:pt idx="2">
                    <c:v>0.4</c:v>
                  </c:pt>
                  <c:pt idx="3">
                    <c:v>0.3</c:v>
                  </c:pt>
                  <c:pt idx="4">
                    <c:v>0.4</c:v>
                  </c:pt>
                </c:numCache>
              </c:numRef>
            </c:plus>
            <c:minus>
              <c:numRef>
                <c:f>Лист5!$V$12:$Z$12</c:f>
                <c:numCache>
                  <c:formatCode>General</c:formatCode>
                  <c:ptCount val="5"/>
                  <c:pt idx="0">
                    <c:v>0.9</c:v>
                  </c:pt>
                  <c:pt idx="1">
                    <c:v>0.7</c:v>
                  </c:pt>
                  <c:pt idx="2">
                    <c:v>0.4</c:v>
                  </c:pt>
                  <c:pt idx="3">
                    <c:v>0.3</c:v>
                  </c:pt>
                  <c:pt idx="4">
                    <c:v>0.4</c:v>
                  </c:pt>
                </c:numCache>
              </c:numRef>
            </c:minus>
          </c:errBars>
          <c:cat>
            <c:strRef>
              <c:f>Лист5!$P$11:$T$11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Лист5!$P$12:$T$12</c:f>
              <c:numCache>
                <c:formatCode>General</c:formatCode>
                <c:ptCount val="5"/>
                <c:pt idx="0">
                  <c:v>25.4</c:v>
                </c:pt>
                <c:pt idx="1">
                  <c:v>18.8</c:v>
                </c:pt>
                <c:pt idx="2">
                  <c:v>20.6</c:v>
                </c:pt>
                <c:pt idx="3">
                  <c:v>20.8</c:v>
                </c:pt>
                <c:pt idx="4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Лист5!$O$13</c:f>
              <c:strCache>
                <c:ptCount val="1"/>
                <c:pt idx="0">
                  <c:v>C3, ng/ml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Лист5!$V$13:$Z$13</c:f>
                <c:numCache>
                  <c:formatCode>General</c:formatCode>
                  <c:ptCount val="5"/>
                  <c:pt idx="0">
                    <c:v>2.0099999999999998</c:v>
                  </c:pt>
                  <c:pt idx="1">
                    <c:v>1.96</c:v>
                  </c:pt>
                  <c:pt idx="2">
                    <c:v>1.86</c:v>
                  </c:pt>
                  <c:pt idx="3">
                    <c:v>1.82</c:v>
                  </c:pt>
                  <c:pt idx="4">
                    <c:v>2.2000000000000002</c:v>
                  </c:pt>
                </c:numCache>
              </c:numRef>
            </c:plus>
            <c:minus>
              <c:numRef>
                <c:f>Лист5!$V$13:$Z$13</c:f>
                <c:numCache>
                  <c:formatCode>General</c:formatCode>
                  <c:ptCount val="5"/>
                  <c:pt idx="0">
                    <c:v>2.0099999999999998</c:v>
                  </c:pt>
                  <c:pt idx="1">
                    <c:v>1.96</c:v>
                  </c:pt>
                  <c:pt idx="2">
                    <c:v>1.86</c:v>
                  </c:pt>
                  <c:pt idx="3">
                    <c:v>1.82</c:v>
                  </c:pt>
                  <c:pt idx="4">
                    <c:v>2.2000000000000002</c:v>
                  </c:pt>
                </c:numCache>
              </c:numRef>
            </c:minus>
          </c:errBars>
          <c:cat>
            <c:strRef>
              <c:f>Лист5!$P$11:$T$11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Лист5!$P$13:$T$13</c:f>
              <c:numCache>
                <c:formatCode>General</c:formatCode>
                <c:ptCount val="5"/>
                <c:pt idx="0">
                  <c:v>17.07</c:v>
                </c:pt>
                <c:pt idx="1">
                  <c:v>16.64</c:v>
                </c:pt>
                <c:pt idx="2">
                  <c:v>17.16</c:v>
                </c:pt>
                <c:pt idx="3">
                  <c:v>16.04</c:v>
                </c:pt>
                <c:pt idx="4">
                  <c:v>16.48</c:v>
                </c:pt>
              </c:numCache>
            </c:numRef>
          </c:val>
        </c:ser>
        <c:ser>
          <c:idx val="2"/>
          <c:order val="2"/>
          <c:tx>
            <c:strRef>
              <c:f>Лист5!$O$14</c:f>
              <c:strCache>
                <c:ptCount val="1"/>
                <c:pt idx="0">
                  <c:v>C4, ng/ml*10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Лист5!$V$14:$Z$14</c:f>
                <c:numCache>
                  <c:formatCode>General</c:formatCode>
                  <c:ptCount val="5"/>
                  <c:pt idx="0">
                    <c:v>1.042</c:v>
                  </c:pt>
                  <c:pt idx="1">
                    <c:v>0.83399999999999996</c:v>
                  </c:pt>
                  <c:pt idx="2">
                    <c:v>0.53600000000000003</c:v>
                  </c:pt>
                  <c:pt idx="3">
                    <c:v>0.42699999999999999</c:v>
                  </c:pt>
                  <c:pt idx="4">
                    <c:v>0.51600000000000001</c:v>
                  </c:pt>
                </c:numCache>
              </c:numRef>
            </c:plus>
            <c:minus>
              <c:numRef>
                <c:f>Лист5!$V$14:$Z$14</c:f>
                <c:numCache>
                  <c:formatCode>General</c:formatCode>
                  <c:ptCount val="5"/>
                  <c:pt idx="0">
                    <c:v>1.042</c:v>
                  </c:pt>
                  <c:pt idx="1">
                    <c:v>0.83399999999999996</c:v>
                  </c:pt>
                  <c:pt idx="2">
                    <c:v>0.53600000000000003</c:v>
                  </c:pt>
                  <c:pt idx="3">
                    <c:v>0.42699999999999999</c:v>
                  </c:pt>
                  <c:pt idx="4">
                    <c:v>0.51600000000000001</c:v>
                  </c:pt>
                </c:numCache>
              </c:numRef>
            </c:minus>
          </c:errBars>
          <c:cat>
            <c:strRef>
              <c:f>Лист5!$P$11:$T$11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Лист5!$P$14:$T$14</c:f>
              <c:numCache>
                <c:formatCode>General</c:formatCode>
                <c:ptCount val="5"/>
                <c:pt idx="0">
                  <c:v>18.725999999999999</c:v>
                </c:pt>
                <c:pt idx="1">
                  <c:v>14.981</c:v>
                </c:pt>
                <c:pt idx="2">
                  <c:v>16.291</c:v>
                </c:pt>
                <c:pt idx="3">
                  <c:v>16.981999999999999</c:v>
                </c:pt>
                <c:pt idx="4">
                  <c:v>15.13</c:v>
                </c:pt>
              </c:numCache>
            </c:numRef>
          </c:val>
        </c:ser>
        <c:ser>
          <c:idx val="3"/>
          <c:order val="3"/>
          <c:tx>
            <c:strRef>
              <c:f>Лист5!$O$15</c:f>
              <c:strCache>
                <c:ptCount val="1"/>
                <c:pt idx="0">
                  <c:v>C5, ng/ml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Лист5!$V$15:$Z$15</c:f>
                <c:numCache>
                  <c:formatCode>General</c:formatCode>
                  <c:ptCount val="5"/>
                  <c:pt idx="0">
                    <c:v>1.96</c:v>
                  </c:pt>
                  <c:pt idx="1">
                    <c:v>1.78</c:v>
                  </c:pt>
                  <c:pt idx="2">
                    <c:v>1.48</c:v>
                  </c:pt>
                  <c:pt idx="3">
                    <c:v>1.34</c:v>
                  </c:pt>
                  <c:pt idx="4">
                    <c:v>1.62</c:v>
                  </c:pt>
                </c:numCache>
              </c:numRef>
            </c:plus>
            <c:minus>
              <c:numRef>
                <c:f>Лист5!$V$15:$Z$15</c:f>
                <c:numCache>
                  <c:formatCode>General</c:formatCode>
                  <c:ptCount val="5"/>
                  <c:pt idx="0">
                    <c:v>1.96</c:v>
                  </c:pt>
                  <c:pt idx="1">
                    <c:v>1.78</c:v>
                  </c:pt>
                  <c:pt idx="2">
                    <c:v>1.48</c:v>
                  </c:pt>
                  <c:pt idx="3">
                    <c:v>1.34</c:v>
                  </c:pt>
                  <c:pt idx="4">
                    <c:v>1.62</c:v>
                  </c:pt>
                </c:numCache>
              </c:numRef>
            </c:minus>
          </c:errBars>
          <c:cat>
            <c:strRef>
              <c:f>Лист5!$P$11:$T$11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Лист5!$P$15:$T$15</c:f>
              <c:numCache>
                <c:formatCode>General</c:formatCode>
                <c:ptCount val="5"/>
                <c:pt idx="0">
                  <c:v>20.92</c:v>
                </c:pt>
                <c:pt idx="1">
                  <c:v>17.21</c:v>
                </c:pt>
                <c:pt idx="2">
                  <c:v>17.760000000000002</c:v>
                </c:pt>
                <c:pt idx="3">
                  <c:v>16.23</c:v>
                </c:pt>
                <c:pt idx="4">
                  <c:v>17.37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19296"/>
        <c:axId val="119692032"/>
      </c:barChart>
      <c:catAx>
        <c:axId val="1201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692032"/>
        <c:crosses val="autoZero"/>
        <c:auto val="1"/>
        <c:lblAlgn val="ctr"/>
        <c:lblOffset val="100"/>
        <c:noMultiLvlLbl val="0"/>
      </c:catAx>
      <c:valAx>
        <c:axId val="11969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11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6982939632546"/>
          <c:y val="0.82369021580635704"/>
          <c:w val="0.78825634295712999"/>
          <c:h val="9.29764508603091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5E56F-DA32-A945-82D9-EF0C3D343AE4}" type="doc">
      <dgm:prSet loTypeId="urn:microsoft.com/office/officeart/2005/8/layout/hierarchy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2B000D2-4015-EF49-AF46-7E2BAAE4C6AF}">
      <dgm:prSet phldrT="[Текст]" custT="1"/>
      <dgm:spPr/>
      <dgm:t>
        <a:bodyPr/>
        <a:lstStyle/>
        <a:p>
          <a:r>
            <a:rPr lang="en-US" sz="1400" b="1" dirty="0" smtClean="0"/>
            <a:t>BONE MARROW (hematopoietic stem cell)</a:t>
          </a:r>
          <a:endParaRPr lang="ru-RU" sz="1400" dirty="0"/>
        </a:p>
      </dgm:t>
    </dgm:pt>
    <dgm:pt modelId="{27EC1BFF-433A-3C4B-AF85-2AB6ED4FE947}" type="parTrans" cxnId="{E1D8FE4A-6554-1748-8864-FB597490E321}">
      <dgm:prSet/>
      <dgm:spPr/>
      <dgm:t>
        <a:bodyPr/>
        <a:lstStyle/>
        <a:p>
          <a:endParaRPr lang="ru-RU" sz="1400"/>
        </a:p>
      </dgm:t>
    </dgm:pt>
    <dgm:pt modelId="{1BA49DBD-9DC1-EA44-B444-F6D53F48C754}" type="sibTrans" cxnId="{E1D8FE4A-6554-1748-8864-FB597490E321}">
      <dgm:prSet/>
      <dgm:spPr/>
      <dgm:t>
        <a:bodyPr/>
        <a:lstStyle/>
        <a:p>
          <a:endParaRPr lang="ru-RU" sz="1400"/>
        </a:p>
      </dgm:t>
    </dgm:pt>
    <dgm:pt modelId="{015E73B0-A886-6941-91FD-285A22FECA68}">
      <dgm:prSet phldrT="[Текст]" custT="1"/>
      <dgm:spPr/>
      <dgm:t>
        <a:bodyPr/>
        <a:lstStyle/>
        <a:p>
          <a:r>
            <a:rPr lang="en-US" sz="1400" dirty="0" smtClean="0"/>
            <a:t>Predecessor of the myeloid series</a:t>
          </a:r>
          <a:endParaRPr lang="ru-RU" sz="1400" dirty="0"/>
        </a:p>
      </dgm:t>
    </dgm:pt>
    <dgm:pt modelId="{5B05170B-B799-8B4D-ADEE-6559F89C503F}" type="parTrans" cxnId="{509541F2-EB89-3545-92B5-1F5BE36BD139}">
      <dgm:prSet/>
      <dgm:spPr/>
      <dgm:t>
        <a:bodyPr/>
        <a:lstStyle/>
        <a:p>
          <a:endParaRPr lang="ru-RU" sz="1400"/>
        </a:p>
      </dgm:t>
    </dgm:pt>
    <dgm:pt modelId="{AED9CF56-D96E-A64F-AF3C-FCB59B4EAD5F}" type="sibTrans" cxnId="{509541F2-EB89-3545-92B5-1F5BE36BD139}">
      <dgm:prSet/>
      <dgm:spPr/>
      <dgm:t>
        <a:bodyPr/>
        <a:lstStyle/>
        <a:p>
          <a:endParaRPr lang="ru-RU" sz="1400"/>
        </a:p>
      </dgm:t>
    </dgm:pt>
    <dgm:pt modelId="{FC5702E0-71DC-2941-98B3-413641CBB9BE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en-US" sz="1400" dirty="0" smtClean="0"/>
            <a:t>Predecessor </a:t>
          </a:r>
        </a:p>
        <a:p>
          <a:pPr>
            <a:lnSpc>
              <a:spcPct val="50000"/>
            </a:lnSpc>
          </a:pPr>
          <a:r>
            <a:rPr lang="en-US" sz="1400" dirty="0" smtClean="0"/>
            <a:t>B-lymphocytes</a:t>
          </a:r>
        </a:p>
        <a:p>
          <a:pPr>
            <a:lnSpc>
              <a:spcPct val="50000"/>
            </a:lnSpc>
          </a:pPr>
          <a:r>
            <a:rPr lang="en-US" sz="1400" dirty="0" smtClean="0"/>
            <a:t>(immune memory)</a:t>
          </a:r>
          <a:endParaRPr lang="ru-RU" sz="1400" dirty="0"/>
        </a:p>
      </dgm:t>
    </dgm:pt>
    <dgm:pt modelId="{B69D628C-C9B4-0D47-95B4-A3CF02D2EB07}" type="parTrans" cxnId="{0B405A81-F896-8443-9217-8FA64ED8BB64}">
      <dgm:prSet/>
      <dgm:spPr/>
      <dgm:t>
        <a:bodyPr/>
        <a:lstStyle/>
        <a:p>
          <a:endParaRPr lang="ru-RU" sz="1400"/>
        </a:p>
      </dgm:t>
    </dgm:pt>
    <dgm:pt modelId="{FE3CA62A-900C-C14C-9660-A018070E9BDD}" type="sibTrans" cxnId="{0B405A81-F896-8443-9217-8FA64ED8BB64}">
      <dgm:prSet/>
      <dgm:spPr/>
      <dgm:t>
        <a:bodyPr/>
        <a:lstStyle/>
        <a:p>
          <a:endParaRPr lang="ru-RU" sz="1400"/>
        </a:p>
      </dgm:t>
    </dgm:pt>
    <dgm:pt modelId="{F981E2A8-61DB-1846-AED8-6CAC663107FA}">
      <dgm:prSet phldrT="[Текст]" custT="1"/>
      <dgm:spPr/>
      <dgm:t>
        <a:bodyPr/>
        <a:lstStyle/>
        <a:p>
          <a:r>
            <a:rPr lang="en-US" sz="1400" dirty="0" smtClean="0"/>
            <a:t>B-lymphocytes maturation </a:t>
          </a:r>
          <a:endParaRPr lang="ru-RU" sz="1400" dirty="0"/>
        </a:p>
      </dgm:t>
    </dgm:pt>
    <dgm:pt modelId="{F043E9FE-6D33-5944-955E-A88812340436}" type="parTrans" cxnId="{D01667A8-0FD7-D442-B706-D0F1335D7E5F}">
      <dgm:prSet/>
      <dgm:spPr/>
      <dgm:t>
        <a:bodyPr/>
        <a:lstStyle/>
        <a:p>
          <a:endParaRPr lang="ru-RU" sz="1400"/>
        </a:p>
      </dgm:t>
    </dgm:pt>
    <dgm:pt modelId="{4683AF30-EB1B-9248-9E1C-F6220E7294EC}" type="sibTrans" cxnId="{D01667A8-0FD7-D442-B706-D0F1335D7E5F}">
      <dgm:prSet/>
      <dgm:spPr/>
      <dgm:t>
        <a:bodyPr/>
        <a:lstStyle/>
        <a:p>
          <a:endParaRPr lang="ru-RU" sz="1400"/>
        </a:p>
      </dgm:t>
    </dgm:pt>
    <dgm:pt modelId="{7CC20E08-DB1D-C54D-BBDC-7BE3102837B4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en-US" sz="1400" dirty="0" smtClean="0"/>
            <a:t>Predecessor </a:t>
          </a:r>
        </a:p>
        <a:p>
          <a:pPr>
            <a:lnSpc>
              <a:spcPct val="50000"/>
            </a:lnSpc>
          </a:pPr>
          <a:r>
            <a:rPr lang="en-US" sz="1400" dirty="0" smtClean="0"/>
            <a:t>T-lymphocytes</a:t>
          </a:r>
        </a:p>
        <a:p>
          <a:pPr>
            <a:lnSpc>
              <a:spcPct val="50000"/>
            </a:lnSpc>
          </a:pPr>
          <a:r>
            <a:rPr lang="en-US" sz="1400" dirty="0" smtClean="0"/>
            <a:t>(antigen-specific)</a:t>
          </a:r>
          <a:endParaRPr lang="ru-RU" sz="1400" dirty="0"/>
        </a:p>
      </dgm:t>
    </dgm:pt>
    <dgm:pt modelId="{F2316F50-3821-9045-92E6-B7748F55B680}" type="parTrans" cxnId="{631D0306-6D60-664F-8BE2-085CC8585778}">
      <dgm:prSet/>
      <dgm:spPr/>
      <dgm:t>
        <a:bodyPr/>
        <a:lstStyle/>
        <a:p>
          <a:endParaRPr lang="ru-RU" sz="1400"/>
        </a:p>
      </dgm:t>
    </dgm:pt>
    <dgm:pt modelId="{28BED9C2-613B-B24E-852B-BA62E3DE3087}" type="sibTrans" cxnId="{631D0306-6D60-664F-8BE2-085CC8585778}">
      <dgm:prSet/>
      <dgm:spPr/>
      <dgm:t>
        <a:bodyPr/>
        <a:lstStyle/>
        <a:p>
          <a:endParaRPr lang="ru-RU" sz="1400"/>
        </a:p>
      </dgm:t>
    </dgm:pt>
    <dgm:pt modelId="{55F9E3BB-9F77-7A42-BA67-0F382AAB8702}">
      <dgm:prSet phldrT="[Текст]" custT="1"/>
      <dgm:spPr/>
      <dgm:t>
        <a:bodyPr/>
        <a:lstStyle/>
        <a:p>
          <a:r>
            <a:rPr lang="en-US" sz="1400" b="1" dirty="0" smtClean="0"/>
            <a:t>THYMUS</a:t>
          </a:r>
          <a:endParaRPr lang="ru-RU" sz="1400" b="1" dirty="0"/>
        </a:p>
      </dgm:t>
    </dgm:pt>
    <dgm:pt modelId="{9EA94631-D151-F744-9CFC-73AB80999F2E}" type="parTrans" cxnId="{404AD00D-C476-114E-8BFB-EACA7163E3EF}">
      <dgm:prSet/>
      <dgm:spPr/>
      <dgm:t>
        <a:bodyPr/>
        <a:lstStyle/>
        <a:p>
          <a:endParaRPr lang="ru-RU" sz="1400" b="1"/>
        </a:p>
      </dgm:t>
    </dgm:pt>
    <dgm:pt modelId="{D7ADA628-220C-3342-9B81-4D55D4E76D4B}" type="sibTrans" cxnId="{404AD00D-C476-114E-8BFB-EACA7163E3EF}">
      <dgm:prSet/>
      <dgm:spPr/>
      <dgm:t>
        <a:bodyPr/>
        <a:lstStyle/>
        <a:p>
          <a:endParaRPr lang="ru-RU" sz="1400"/>
        </a:p>
      </dgm:t>
    </dgm:pt>
    <dgm:pt modelId="{2715C25F-E831-3741-B288-5C4972ECFFB0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en-US" sz="1400" dirty="0" smtClean="0"/>
            <a:t>Monocyte</a:t>
          </a:r>
        </a:p>
        <a:p>
          <a:pPr>
            <a:lnSpc>
              <a:spcPct val="50000"/>
            </a:lnSpc>
          </a:pPr>
          <a:r>
            <a:rPr lang="en-US" sz="1400" dirty="0" smtClean="0"/>
            <a:t>Macrophage</a:t>
          </a:r>
        </a:p>
        <a:p>
          <a:pPr>
            <a:lnSpc>
              <a:spcPct val="50000"/>
            </a:lnSpc>
          </a:pPr>
          <a:r>
            <a:rPr lang="en-US" sz="1400" dirty="0" smtClean="0"/>
            <a:t>Neutrophil</a:t>
          </a:r>
        </a:p>
        <a:p>
          <a:pPr>
            <a:lnSpc>
              <a:spcPct val="50000"/>
            </a:lnSpc>
          </a:pPr>
          <a:r>
            <a:rPr lang="en-US" sz="1400" dirty="0" err="1" smtClean="0"/>
            <a:t>Eosinophils</a:t>
          </a:r>
          <a:endParaRPr lang="en-US" sz="1400" dirty="0" smtClean="0"/>
        </a:p>
        <a:p>
          <a:pPr>
            <a:lnSpc>
              <a:spcPct val="50000"/>
            </a:lnSpc>
          </a:pPr>
          <a:r>
            <a:rPr lang="en-US" sz="1400" dirty="0" smtClean="0"/>
            <a:t>Basophil</a:t>
          </a:r>
        </a:p>
        <a:p>
          <a:pPr>
            <a:lnSpc>
              <a:spcPct val="50000"/>
            </a:lnSpc>
          </a:pPr>
          <a:r>
            <a:rPr lang="en-US" sz="1400" dirty="0" smtClean="0"/>
            <a:t>Mast cell</a:t>
          </a:r>
          <a:endParaRPr lang="ru-RU" sz="1400" dirty="0"/>
        </a:p>
      </dgm:t>
    </dgm:pt>
    <dgm:pt modelId="{34F1D45E-EBED-7542-A2AD-F231F8DAEB08}" type="parTrans" cxnId="{DFBC1F90-F79A-A74C-8967-D24C3A002E40}">
      <dgm:prSet/>
      <dgm:spPr/>
      <dgm:t>
        <a:bodyPr/>
        <a:lstStyle/>
        <a:p>
          <a:endParaRPr lang="ru-RU" sz="1400"/>
        </a:p>
      </dgm:t>
    </dgm:pt>
    <dgm:pt modelId="{C3211D09-2A78-014B-A4B6-0D346C3949DD}" type="sibTrans" cxnId="{DFBC1F90-F79A-A74C-8967-D24C3A002E40}">
      <dgm:prSet/>
      <dgm:spPr/>
      <dgm:t>
        <a:bodyPr/>
        <a:lstStyle/>
        <a:p>
          <a:endParaRPr lang="ru-RU" sz="1400"/>
        </a:p>
      </dgm:t>
    </dgm:pt>
    <dgm:pt modelId="{8BAF7C5F-78B4-DD43-80C7-78B4A8B32F88}">
      <dgm:prSet custT="1"/>
      <dgm:spPr/>
      <dgm:t>
        <a:bodyPr/>
        <a:lstStyle/>
        <a:p>
          <a:r>
            <a:rPr lang="en-US" sz="1400" dirty="0" smtClean="0"/>
            <a:t>Mature B - and T-lymphocytes circulation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(</a:t>
          </a:r>
          <a:r>
            <a:rPr lang="en-US" sz="1400" dirty="0" smtClean="0"/>
            <a:t>CD20/CD14/IgM/IgG)</a:t>
          </a:r>
          <a:endParaRPr lang="ru-RU" sz="1400" dirty="0"/>
        </a:p>
      </dgm:t>
    </dgm:pt>
    <dgm:pt modelId="{A99F25D7-9AAE-9340-9FE6-797EB36A610C}" type="parTrans" cxnId="{F516AE9D-370C-2041-81C1-F5F84FF66176}">
      <dgm:prSet/>
      <dgm:spPr/>
      <dgm:t>
        <a:bodyPr/>
        <a:lstStyle/>
        <a:p>
          <a:endParaRPr lang="ru-RU" sz="1400"/>
        </a:p>
      </dgm:t>
    </dgm:pt>
    <dgm:pt modelId="{AAE477D8-2BFA-C94F-B8B1-4FF2FDD7A8FE}" type="sibTrans" cxnId="{F516AE9D-370C-2041-81C1-F5F84FF66176}">
      <dgm:prSet/>
      <dgm:spPr/>
      <dgm:t>
        <a:bodyPr/>
        <a:lstStyle/>
        <a:p>
          <a:endParaRPr lang="ru-RU" sz="1400"/>
        </a:p>
      </dgm:t>
    </dgm:pt>
    <dgm:pt modelId="{8BB7E06C-0555-CD46-83C8-26F736E4BBF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Т-</a:t>
          </a:r>
          <a:r>
            <a:rPr lang="en-US" sz="1400" dirty="0" smtClean="0"/>
            <a:t>cells differentiation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(</a:t>
          </a:r>
          <a:r>
            <a:rPr lang="en-US" sz="1400" dirty="0" smtClean="0"/>
            <a:t>CD4/CD3/</a:t>
          </a:r>
          <a:endParaRPr lang="ru-RU" sz="1400" dirty="0" smtClean="0"/>
        </a:p>
        <a:p>
          <a:pPr>
            <a:spcAft>
              <a:spcPct val="35000"/>
            </a:spcAft>
          </a:pPr>
          <a:r>
            <a:rPr lang="en-US" sz="1400" dirty="0" smtClean="0"/>
            <a:t>CD8/</a:t>
          </a:r>
          <a:r>
            <a:rPr lang="en-US" sz="1400" dirty="0" err="1" smtClean="0"/>
            <a:t>TcR</a:t>
          </a:r>
          <a:r>
            <a:rPr lang="en-US" sz="1400" dirty="0" smtClean="0"/>
            <a:t>)</a:t>
          </a:r>
          <a:endParaRPr lang="ru-RU" sz="1400" dirty="0"/>
        </a:p>
      </dgm:t>
    </dgm:pt>
    <dgm:pt modelId="{0318100E-CE40-5642-AB91-DB470B9325D0}" type="parTrans" cxnId="{353DE5F1-2FEA-3F43-929B-261AADA8E53D}">
      <dgm:prSet/>
      <dgm:spPr/>
      <dgm:t>
        <a:bodyPr/>
        <a:lstStyle/>
        <a:p>
          <a:endParaRPr lang="ru-RU" sz="1400"/>
        </a:p>
      </dgm:t>
    </dgm:pt>
    <dgm:pt modelId="{6A2732C3-9B55-3140-9945-E0366E60FC80}" type="sibTrans" cxnId="{353DE5F1-2FEA-3F43-929B-261AADA8E53D}">
      <dgm:prSet/>
      <dgm:spPr/>
      <dgm:t>
        <a:bodyPr/>
        <a:lstStyle/>
        <a:p>
          <a:endParaRPr lang="ru-RU" sz="1400"/>
        </a:p>
      </dgm:t>
    </dgm:pt>
    <dgm:pt modelId="{6D1E948E-0CD0-484F-939C-1F04662BBD7C}">
      <dgm:prSet custT="1"/>
      <dgm:spPr/>
      <dgm:t>
        <a:bodyPr/>
        <a:lstStyle/>
        <a:p>
          <a:r>
            <a:rPr lang="en-US" sz="1400" dirty="0" smtClean="0"/>
            <a:t>Migration into blood and lymph</a:t>
          </a:r>
          <a:endParaRPr lang="ru-RU" sz="1400" dirty="0"/>
        </a:p>
      </dgm:t>
    </dgm:pt>
    <dgm:pt modelId="{CA15249A-115C-584D-A31B-6DE852EB9B25}" type="parTrans" cxnId="{09AF8FDC-0FBD-644C-B5D7-724A8EF0F36E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400"/>
        </a:p>
      </dgm:t>
    </dgm:pt>
    <dgm:pt modelId="{88A544B5-9EF4-5D40-9C90-F5B0CACEC1A4}" type="sibTrans" cxnId="{09AF8FDC-0FBD-644C-B5D7-724A8EF0F36E}">
      <dgm:prSet/>
      <dgm:spPr/>
      <dgm:t>
        <a:bodyPr/>
        <a:lstStyle/>
        <a:p>
          <a:endParaRPr lang="ru-RU" sz="1400"/>
        </a:p>
      </dgm:t>
    </dgm:pt>
    <dgm:pt modelId="{FE1C288E-6F09-1445-BE82-952E7B876ED5}">
      <dgm:prSet custT="1"/>
      <dgm:spPr/>
      <dgm:t>
        <a:bodyPr/>
        <a:lstStyle/>
        <a:p>
          <a:r>
            <a:rPr lang="en-US" sz="1400" b="1" dirty="0" smtClean="0"/>
            <a:t>SPLEEN</a:t>
          </a:r>
        </a:p>
        <a:p>
          <a:r>
            <a:rPr lang="en-US" sz="1400" b="1" dirty="0" smtClean="0"/>
            <a:t>cell-mediated immunity</a:t>
          </a:r>
          <a:r>
            <a:rPr lang="en-US" sz="1400" b="1" i="1" dirty="0" smtClean="0"/>
            <a:t> (C)</a:t>
          </a:r>
          <a:r>
            <a:rPr lang="ru-RU" sz="1400" dirty="0" smtClean="0"/>
            <a:t>: </a:t>
          </a:r>
        </a:p>
        <a:p>
          <a:r>
            <a:rPr lang="ru-RU" sz="1400" dirty="0" smtClean="0"/>
            <a:t>Т-</a:t>
          </a:r>
          <a:r>
            <a:rPr lang="en-US" sz="1400" dirty="0" smtClean="0"/>
            <a:t>helpers(</a:t>
          </a:r>
          <a:r>
            <a:rPr lang="en-US" sz="1400" b="0" i="0" dirty="0" err="1" smtClean="0"/>
            <a:t>Th</a:t>
          </a:r>
          <a:r>
            <a:rPr lang="en-US" sz="1400" b="0" i="0" dirty="0" smtClean="0"/>
            <a:t>)</a:t>
          </a:r>
          <a:r>
            <a:rPr lang="ru-RU" sz="1400" dirty="0" smtClean="0"/>
            <a:t>; Т-</a:t>
          </a:r>
          <a:r>
            <a:rPr lang="en-US" sz="1400" dirty="0" smtClean="0"/>
            <a:t>killers(</a:t>
          </a:r>
          <a:r>
            <a:rPr lang="ru-RU" sz="1400" b="0" i="0" dirty="0" smtClean="0"/>
            <a:t>Тс</a:t>
          </a:r>
          <a:r>
            <a:rPr lang="en-US" sz="1400" b="0" i="0" dirty="0" smtClean="0"/>
            <a:t>)</a:t>
          </a:r>
          <a:r>
            <a:rPr lang="ru-RU" sz="1400" dirty="0" smtClean="0"/>
            <a:t>; Т-</a:t>
          </a:r>
          <a:r>
            <a:rPr lang="en-US" sz="1400" dirty="0" smtClean="0"/>
            <a:t>suppressors (</a:t>
          </a:r>
          <a:r>
            <a:rPr lang="en-US" sz="1400" dirty="0" err="1" smtClean="0"/>
            <a:t>Ts</a:t>
          </a:r>
          <a:r>
            <a:rPr lang="en-US" sz="1400" dirty="0" smtClean="0"/>
            <a:t>)</a:t>
          </a:r>
          <a:r>
            <a:rPr lang="ru-RU" sz="1400" dirty="0" smtClean="0"/>
            <a:t>;</a:t>
          </a:r>
        </a:p>
        <a:p>
          <a:r>
            <a:rPr lang="en-US" sz="1400" b="1" dirty="0" err="1" smtClean="0"/>
            <a:t>humoral</a:t>
          </a:r>
          <a:r>
            <a:rPr lang="en-US" sz="1400" b="1" dirty="0" smtClean="0"/>
            <a:t> immunity </a:t>
          </a:r>
          <a:r>
            <a:rPr lang="en-US" sz="1400" b="1" i="1" dirty="0" smtClean="0"/>
            <a:t>(H)</a:t>
          </a:r>
          <a:r>
            <a:rPr lang="ru-RU" sz="1400" b="1" i="1" dirty="0" smtClean="0"/>
            <a:t>: </a:t>
          </a:r>
          <a:r>
            <a:rPr lang="en-US" sz="1400" b="0" i="0" dirty="0" smtClean="0"/>
            <a:t>Ig, lymph nodes</a:t>
          </a:r>
          <a:endParaRPr lang="ru-RU" sz="1400" b="0" i="0" dirty="0"/>
        </a:p>
      </dgm:t>
    </dgm:pt>
    <dgm:pt modelId="{0901A164-DB28-D049-8C42-5C091647401C}" type="parTrans" cxnId="{A1D30234-2EEF-7545-A07A-78A1B1210FAD}">
      <dgm:prSet/>
      <dgm:spPr/>
      <dgm:t>
        <a:bodyPr/>
        <a:lstStyle/>
        <a:p>
          <a:endParaRPr lang="ru-RU" sz="1400"/>
        </a:p>
      </dgm:t>
    </dgm:pt>
    <dgm:pt modelId="{2C48077D-44C5-D44A-9467-1ED7C2040AC2}" type="sibTrans" cxnId="{A1D30234-2EEF-7545-A07A-78A1B1210FAD}">
      <dgm:prSet/>
      <dgm:spPr/>
      <dgm:t>
        <a:bodyPr/>
        <a:lstStyle/>
        <a:p>
          <a:endParaRPr lang="ru-RU" sz="1400"/>
        </a:p>
      </dgm:t>
    </dgm:pt>
    <dgm:pt modelId="{E90E3D47-637B-6B45-95A6-77C30511BAA5}" type="pres">
      <dgm:prSet presAssocID="{27C5E56F-DA32-A945-82D9-EF0C3D343A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050C54-815B-1241-9ABF-AA7BBC23D32B}" type="pres">
      <dgm:prSet presAssocID="{02B000D2-4015-EF49-AF46-7E2BAAE4C6AF}" presName="hierRoot1" presStyleCnt="0"/>
      <dgm:spPr/>
      <dgm:t>
        <a:bodyPr/>
        <a:lstStyle/>
        <a:p>
          <a:endParaRPr lang="ru-RU"/>
        </a:p>
      </dgm:t>
    </dgm:pt>
    <dgm:pt modelId="{A2B061CC-BE3D-2F4A-A945-32C27042E327}" type="pres">
      <dgm:prSet presAssocID="{02B000D2-4015-EF49-AF46-7E2BAAE4C6AF}" presName="composite" presStyleCnt="0"/>
      <dgm:spPr/>
      <dgm:t>
        <a:bodyPr/>
        <a:lstStyle/>
        <a:p>
          <a:endParaRPr lang="ru-RU"/>
        </a:p>
      </dgm:t>
    </dgm:pt>
    <dgm:pt modelId="{E513C394-C64C-EF42-B64B-7DC021050A78}" type="pres">
      <dgm:prSet presAssocID="{02B000D2-4015-EF49-AF46-7E2BAAE4C6AF}" presName="background" presStyleLbl="node0" presStyleIdx="0" presStyleCnt="1"/>
      <dgm:spPr/>
      <dgm:t>
        <a:bodyPr/>
        <a:lstStyle/>
        <a:p>
          <a:endParaRPr lang="ru-RU"/>
        </a:p>
      </dgm:t>
    </dgm:pt>
    <dgm:pt modelId="{8D514EC5-78C2-0245-A37A-1D65BF51CFD5}" type="pres">
      <dgm:prSet presAssocID="{02B000D2-4015-EF49-AF46-7E2BAAE4C6AF}" presName="text" presStyleLbl="fgAcc0" presStyleIdx="0" presStyleCnt="1" custScaleX="252829" custScaleY="137929" custLinFactNeighborX="6242" custLinFactNeighborY="-31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1EA43-FC31-984E-8ECE-DEC6781F3B1E}" type="pres">
      <dgm:prSet presAssocID="{02B000D2-4015-EF49-AF46-7E2BAAE4C6AF}" presName="hierChild2" presStyleCnt="0"/>
      <dgm:spPr/>
      <dgm:t>
        <a:bodyPr/>
        <a:lstStyle/>
        <a:p>
          <a:endParaRPr lang="ru-RU"/>
        </a:p>
      </dgm:t>
    </dgm:pt>
    <dgm:pt modelId="{4D8EF6E6-4AE5-B243-925A-C1D964FBFBB5}" type="pres">
      <dgm:prSet presAssocID="{5B05170B-B799-8B4D-ADEE-6559F89C503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C5CCF3F-7EE4-9741-AE3D-121AD73D9E5A}" type="pres">
      <dgm:prSet presAssocID="{015E73B0-A886-6941-91FD-285A22FECA68}" presName="hierRoot2" presStyleCnt="0"/>
      <dgm:spPr/>
      <dgm:t>
        <a:bodyPr/>
        <a:lstStyle/>
        <a:p>
          <a:endParaRPr lang="ru-RU"/>
        </a:p>
      </dgm:t>
    </dgm:pt>
    <dgm:pt modelId="{AEB313D0-3C1E-B143-BBE5-921638352861}" type="pres">
      <dgm:prSet presAssocID="{015E73B0-A886-6941-91FD-285A22FECA68}" presName="composite2" presStyleCnt="0"/>
      <dgm:spPr/>
      <dgm:t>
        <a:bodyPr/>
        <a:lstStyle/>
        <a:p>
          <a:endParaRPr lang="ru-RU"/>
        </a:p>
      </dgm:t>
    </dgm:pt>
    <dgm:pt modelId="{82C2E558-7937-A34F-8E53-C3080E4E3BD2}" type="pres">
      <dgm:prSet presAssocID="{015E73B0-A886-6941-91FD-285A22FECA68}" presName="background2" presStyleLbl="node2" presStyleIdx="0" presStyleCnt="3"/>
      <dgm:spPr/>
      <dgm:t>
        <a:bodyPr/>
        <a:lstStyle/>
        <a:p>
          <a:endParaRPr lang="ru-RU"/>
        </a:p>
      </dgm:t>
    </dgm:pt>
    <dgm:pt modelId="{02D8D664-47AF-1842-A90B-961697ED18E4}" type="pres">
      <dgm:prSet presAssocID="{015E73B0-A886-6941-91FD-285A22FECA68}" presName="text2" presStyleLbl="fgAcc2" presStyleIdx="0" presStyleCnt="3" custScaleX="214697" custScaleY="107489" custLinFactNeighborX="-11717" custLinFactNeighborY="-14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71E21-41D1-5547-BAC4-1227E8F78DEE}" type="pres">
      <dgm:prSet presAssocID="{015E73B0-A886-6941-91FD-285A22FECA68}" presName="hierChild3" presStyleCnt="0"/>
      <dgm:spPr/>
      <dgm:t>
        <a:bodyPr/>
        <a:lstStyle/>
        <a:p>
          <a:endParaRPr lang="ru-RU"/>
        </a:p>
      </dgm:t>
    </dgm:pt>
    <dgm:pt modelId="{9C3C1CF1-AE89-6243-B42A-CBC85A51FB05}" type="pres">
      <dgm:prSet presAssocID="{34F1D45E-EBED-7542-A2AD-F231F8DAEB0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2696E5E-32A1-9A40-83D6-787F16F9F6F2}" type="pres">
      <dgm:prSet presAssocID="{2715C25F-E831-3741-B288-5C4972ECFFB0}" presName="hierRoot3" presStyleCnt="0"/>
      <dgm:spPr/>
      <dgm:t>
        <a:bodyPr/>
        <a:lstStyle/>
        <a:p>
          <a:endParaRPr lang="ru-RU"/>
        </a:p>
      </dgm:t>
    </dgm:pt>
    <dgm:pt modelId="{16D77623-3663-1744-9EE8-6045D6FAF644}" type="pres">
      <dgm:prSet presAssocID="{2715C25F-E831-3741-B288-5C4972ECFFB0}" presName="composite3" presStyleCnt="0"/>
      <dgm:spPr/>
      <dgm:t>
        <a:bodyPr/>
        <a:lstStyle/>
        <a:p>
          <a:endParaRPr lang="ru-RU"/>
        </a:p>
      </dgm:t>
    </dgm:pt>
    <dgm:pt modelId="{0F70D35F-8ABC-D94A-B913-EF04FFFDFAD9}" type="pres">
      <dgm:prSet presAssocID="{2715C25F-E831-3741-B288-5C4972ECFFB0}" presName="background3" presStyleLbl="node3" presStyleIdx="0" presStyleCnt="3"/>
      <dgm:spPr/>
      <dgm:t>
        <a:bodyPr/>
        <a:lstStyle/>
        <a:p>
          <a:endParaRPr lang="ru-RU"/>
        </a:p>
      </dgm:t>
    </dgm:pt>
    <dgm:pt modelId="{6869309C-016B-0646-A9ED-483E862CB7D1}" type="pres">
      <dgm:prSet presAssocID="{2715C25F-E831-3741-B288-5C4972ECFFB0}" presName="text3" presStyleLbl="fgAcc3" presStyleIdx="0" presStyleCnt="3" custScaleX="153500" custScaleY="327325" custLinFactNeighborX="-11560" custLinFactNeighborY="-23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3B2DC-2843-E64B-81B0-E9ACA51C058E}" type="pres">
      <dgm:prSet presAssocID="{2715C25F-E831-3741-B288-5C4972ECFFB0}" presName="hierChild4" presStyleCnt="0"/>
      <dgm:spPr/>
      <dgm:t>
        <a:bodyPr/>
        <a:lstStyle/>
        <a:p>
          <a:endParaRPr lang="ru-RU"/>
        </a:p>
      </dgm:t>
    </dgm:pt>
    <dgm:pt modelId="{52809817-A356-DB43-B7CC-B37D3BF743BB}" type="pres">
      <dgm:prSet presAssocID="{B69D628C-C9B4-0D47-95B4-A3CF02D2EB0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FBF1398-8B3B-B548-9B83-608DA59E48A7}" type="pres">
      <dgm:prSet presAssocID="{FC5702E0-71DC-2941-98B3-413641CBB9BE}" presName="hierRoot2" presStyleCnt="0"/>
      <dgm:spPr/>
      <dgm:t>
        <a:bodyPr/>
        <a:lstStyle/>
        <a:p>
          <a:endParaRPr lang="ru-RU"/>
        </a:p>
      </dgm:t>
    </dgm:pt>
    <dgm:pt modelId="{C0D4D44D-FB91-324E-B425-98B0A2A2A28F}" type="pres">
      <dgm:prSet presAssocID="{FC5702E0-71DC-2941-98B3-413641CBB9BE}" presName="composite2" presStyleCnt="0"/>
      <dgm:spPr/>
      <dgm:t>
        <a:bodyPr/>
        <a:lstStyle/>
        <a:p>
          <a:endParaRPr lang="ru-RU"/>
        </a:p>
      </dgm:t>
    </dgm:pt>
    <dgm:pt modelId="{AE8C8939-B545-D04D-8881-597CC2C0D1F4}" type="pres">
      <dgm:prSet presAssocID="{FC5702E0-71DC-2941-98B3-413641CBB9BE}" presName="background2" presStyleLbl="node2" presStyleIdx="1" presStyleCnt="3"/>
      <dgm:spPr/>
      <dgm:t>
        <a:bodyPr/>
        <a:lstStyle/>
        <a:p>
          <a:endParaRPr lang="ru-RU"/>
        </a:p>
      </dgm:t>
    </dgm:pt>
    <dgm:pt modelId="{487701C4-FF0F-614E-9148-C8F5DFD485FA}" type="pres">
      <dgm:prSet presAssocID="{FC5702E0-71DC-2941-98B3-413641CBB9BE}" presName="text2" presStyleLbl="fgAcc2" presStyleIdx="1" presStyleCnt="3" custScaleX="224561" custScaleY="99513" custLinFactNeighborX="37357" custLinFactNeighborY="-2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A76AA3-4F76-E94C-BE17-63159431811E}" type="pres">
      <dgm:prSet presAssocID="{FC5702E0-71DC-2941-98B3-413641CBB9BE}" presName="hierChild3" presStyleCnt="0"/>
      <dgm:spPr/>
      <dgm:t>
        <a:bodyPr/>
        <a:lstStyle/>
        <a:p>
          <a:endParaRPr lang="ru-RU"/>
        </a:p>
      </dgm:t>
    </dgm:pt>
    <dgm:pt modelId="{6E81DFB6-58AC-3140-BD84-2E17B78F5EC9}" type="pres">
      <dgm:prSet presAssocID="{F043E9FE-6D33-5944-955E-A8881234043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788D0BB-76C6-D540-9CE7-DB7D24912E24}" type="pres">
      <dgm:prSet presAssocID="{F981E2A8-61DB-1846-AED8-6CAC663107FA}" presName="hierRoot3" presStyleCnt="0"/>
      <dgm:spPr/>
      <dgm:t>
        <a:bodyPr/>
        <a:lstStyle/>
        <a:p>
          <a:endParaRPr lang="ru-RU"/>
        </a:p>
      </dgm:t>
    </dgm:pt>
    <dgm:pt modelId="{85AB6B23-7A7A-B147-B43F-F25D10AD05CB}" type="pres">
      <dgm:prSet presAssocID="{F981E2A8-61DB-1846-AED8-6CAC663107FA}" presName="composite3" presStyleCnt="0"/>
      <dgm:spPr/>
      <dgm:t>
        <a:bodyPr/>
        <a:lstStyle/>
        <a:p>
          <a:endParaRPr lang="ru-RU"/>
        </a:p>
      </dgm:t>
    </dgm:pt>
    <dgm:pt modelId="{62C8BD42-C62A-EF48-AC06-BCB9A50B7AD6}" type="pres">
      <dgm:prSet presAssocID="{F981E2A8-61DB-1846-AED8-6CAC663107FA}" presName="background3" presStyleLbl="node3" presStyleIdx="1" presStyleCnt="3"/>
      <dgm:spPr/>
      <dgm:t>
        <a:bodyPr/>
        <a:lstStyle/>
        <a:p>
          <a:endParaRPr lang="ru-RU"/>
        </a:p>
      </dgm:t>
    </dgm:pt>
    <dgm:pt modelId="{6AE921BD-0F9D-7E44-965D-7807249A9748}" type="pres">
      <dgm:prSet presAssocID="{F981E2A8-61DB-1846-AED8-6CAC663107FA}" presName="text3" presStyleLbl="fgAcc3" presStyleIdx="1" presStyleCnt="3" custScaleX="349979" custScaleY="52724" custLinFactNeighborX="36654" custLinFactNeighborY="3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51BBF-1F41-D043-9D62-C1C8CA23EE12}" type="pres">
      <dgm:prSet presAssocID="{F981E2A8-61DB-1846-AED8-6CAC663107FA}" presName="hierChild4" presStyleCnt="0"/>
      <dgm:spPr/>
      <dgm:t>
        <a:bodyPr/>
        <a:lstStyle/>
        <a:p>
          <a:endParaRPr lang="ru-RU"/>
        </a:p>
      </dgm:t>
    </dgm:pt>
    <dgm:pt modelId="{051D5EDB-38A3-BF4C-A124-9B6FA0CE85A9}" type="pres">
      <dgm:prSet presAssocID="{A99F25D7-9AAE-9340-9FE6-797EB36A610C}" presName="Name23" presStyleLbl="parChTrans1D4" presStyleIdx="0" presStyleCnt="4"/>
      <dgm:spPr/>
      <dgm:t>
        <a:bodyPr/>
        <a:lstStyle/>
        <a:p>
          <a:endParaRPr lang="ru-RU"/>
        </a:p>
      </dgm:t>
    </dgm:pt>
    <dgm:pt modelId="{3FFB1AB9-F054-104A-834A-7F718B5B9827}" type="pres">
      <dgm:prSet presAssocID="{8BAF7C5F-78B4-DD43-80C7-78B4A8B32F88}" presName="hierRoot4" presStyleCnt="0"/>
      <dgm:spPr/>
      <dgm:t>
        <a:bodyPr/>
        <a:lstStyle/>
        <a:p>
          <a:endParaRPr lang="ru-RU"/>
        </a:p>
      </dgm:t>
    </dgm:pt>
    <dgm:pt modelId="{297CEA03-2C0E-F74D-A8C6-00665DC69003}" type="pres">
      <dgm:prSet presAssocID="{8BAF7C5F-78B4-DD43-80C7-78B4A8B32F88}" presName="composite4" presStyleCnt="0"/>
      <dgm:spPr/>
      <dgm:t>
        <a:bodyPr/>
        <a:lstStyle/>
        <a:p>
          <a:endParaRPr lang="ru-RU"/>
        </a:p>
      </dgm:t>
    </dgm:pt>
    <dgm:pt modelId="{D1443CD1-14C6-E440-BF45-383961AB19E1}" type="pres">
      <dgm:prSet presAssocID="{8BAF7C5F-78B4-DD43-80C7-78B4A8B32F88}" presName="background4" presStyleLbl="node4" presStyleIdx="0" presStyleCnt="4"/>
      <dgm:spPr/>
      <dgm:t>
        <a:bodyPr/>
        <a:lstStyle/>
        <a:p>
          <a:endParaRPr lang="ru-RU"/>
        </a:p>
      </dgm:t>
    </dgm:pt>
    <dgm:pt modelId="{5759D38E-004B-9248-A8EA-E838DFA234D1}" type="pres">
      <dgm:prSet presAssocID="{8BAF7C5F-78B4-DD43-80C7-78B4A8B32F88}" presName="text4" presStyleLbl="fgAcc4" presStyleIdx="0" presStyleCnt="4" custScaleX="367157" custScaleY="104937" custLinFactNeighborX="37277" custLinFactNeighborY="23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75677-9C52-A941-8AB5-65029A8486CD}" type="pres">
      <dgm:prSet presAssocID="{8BAF7C5F-78B4-DD43-80C7-78B4A8B32F88}" presName="hierChild5" presStyleCnt="0"/>
      <dgm:spPr/>
      <dgm:t>
        <a:bodyPr/>
        <a:lstStyle/>
        <a:p>
          <a:endParaRPr lang="ru-RU"/>
        </a:p>
      </dgm:t>
    </dgm:pt>
    <dgm:pt modelId="{E25D101C-6111-614E-9E04-545106C070AA}" type="pres">
      <dgm:prSet presAssocID="{0901A164-DB28-D049-8C42-5C091647401C}" presName="Name23" presStyleLbl="parChTrans1D4" presStyleIdx="1" presStyleCnt="4"/>
      <dgm:spPr/>
      <dgm:t>
        <a:bodyPr/>
        <a:lstStyle/>
        <a:p>
          <a:endParaRPr lang="ru-RU"/>
        </a:p>
      </dgm:t>
    </dgm:pt>
    <dgm:pt modelId="{B4430D63-0626-9B48-847C-BCAB89C2907C}" type="pres">
      <dgm:prSet presAssocID="{FE1C288E-6F09-1445-BE82-952E7B876ED5}" presName="hierRoot4" presStyleCnt="0"/>
      <dgm:spPr/>
      <dgm:t>
        <a:bodyPr/>
        <a:lstStyle/>
        <a:p>
          <a:endParaRPr lang="ru-RU"/>
        </a:p>
      </dgm:t>
    </dgm:pt>
    <dgm:pt modelId="{FF04A630-0571-B046-ABBC-34A943E05235}" type="pres">
      <dgm:prSet presAssocID="{FE1C288E-6F09-1445-BE82-952E7B876ED5}" presName="composite4" presStyleCnt="0"/>
      <dgm:spPr/>
      <dgm:t>
        <a:bodyPr/>
        <a:lstStyle/>
        <a:p>
          <a:endParaRPr lang="ru-RU"/>
        </a:p>
      </dgm:t>
    </dgm:pt>
    <dgm:pt modelId="{C466DF59-7EEE-EC41-85B9-FD10EFADA738}" type="pres">
      <dgm:prSet presAssocID="{FE1C288E-6F09-1445-BE82-952E7B876ED5}" presName="background4" presStyleLbl="node4" presStyleIdx="1" presStyleCnt="4"/>
      <dgm:spPr/>
      <dgm:t>
        <a:bodyPr/>
        <a:lstStyle/>
        <a:p>
          <a:endParaRPr lang="ru-RU"/>
        </a:p>
      </dgm:t>
    </dgm:pt>
    <dgm:pt modelId="{FC6DC5C8-5C2E-3E47-816D-9B72437EBB1A}" type="pres">
      <dgm:prSet presAssocID="{FE1C288E-6F09-1445-BE82-952E7B876ED5}" presName="text4" presStyleLbl="fgAcc4" presStyleIdx="1" presStyleCnt="4" custScaleX="374222" custScaleY="340531" custLinFactNeighborX="37772" custLinFactNeighborY="56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ACE97-B063-6847-9734-F748C5B385BF}" type="pres">
      <dgm:prSet presAssocID="{FE1C288E-6F09-1445-BE82-952E7B876ED5}" presName="hierChild5" presStyleCnt="0"/>
      <dgm:spPr/>
      <dgm:t>
        <a:bodyPr/>
        <a:lstStyle/>
        <a:p>
          <a:endParaRPr lang="ru-RU"/>
        </a:p>
      </dgm:t>
    </dgm:pt>
    <dgm:pt modelId="{280F555A-622E-724E-8313-3C0764662DE5}" type="pres">
      <dgm:prSet presAssocID="{CA15249A-115C-584D-A31B-6DE852EB9B25}" presName="Name23" presStyleLbl="parChTrans1D4" presStyleIdx="2" presStyleCnt="4"/>
      <dgm:spPr/>
      <dgm:t>
        <a:bodyPr/>
        <a:lstStyle/>
        <a:p>
          <a:endParaRPr lang="ru-RU"/>
        </a:p>
      </dgm:t>
    </dgm:pt>
    <dgm:pt modelId="{10A6754D-6DE6-DE4A-A11B-FADF7DB25B49}" type="pres">
      <dgm:prSet presAssocID="{6D1E948E-0CD0-484F-939C-1F04662BBD7C}" presName="hierRoot4" presStyleCnt="0"/>
      <dgm:spPr/>
      <dgm:t>
        <a:bodyPr/>
        <a:lstStyle/>
        <a:p>
          <a:endParaRPr lang="ru-RU"/>
        </a:p>
      </dgm:t>
    </dgm:pt>
    <dgm:pt modelId="{20403164-6ACF-C549-A398-250F7E446401}" type="pres">
      <dgm:prSet presAssocID="{6D1E948E-0CD0-484F-939C-1F04662BBD7C}" presName="composite4" presStyleCnt="0"/>
      <dgm:spPr/>
      <dgm:t>
        <a:bodyPr/>
        <a:lstStyle/>
        <a:p>
          <a:endParaRPr lang="ru-RU"/>
        </a:p>
      </dgm:t>
    </dgm:pt>
    <dgm:pt modelId="{E0076D74-47EA-9043-91AC-E97BB37758BA}" type="pres">
      <dgm:prSet presAssocID="{6D1E948E-0CD0-484F-939C-1F04662BBD7C}" presName="background4" presStyleLbl="node4" presStyleIdx="2" presStyleCnt="4"/>
      <dgm:spPr/>
      <dgm:t>
        <a:bodyPr/>
        <a:lstStyle/>
        <a:p>
          <a:endParaRPr lang="ru-RU"/>
        </a:p>
      </dgm:t>
    </dgm:pt>
    <dgm:pt modelId="{01B346BD-31AF-C141-AD50-88B74DDAB2C0}" type="pres">
      <dgm:prSet presAssocID="{6D1E948E-0CD0-484F-939C-1F04662BBD7C}" presName="text4" presStyleLbl="fgAcc4" presStyleIdx="2" presStyleCnt="4" custScaleX="230973" custScaleY="94792" custLinFactX="188173" custLinFactY="-6142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657B9-54BB-5442-8AF1-874253AFC37B}" type="pres">
      <dgm:prSet presAssocID="{6D1E948E-0CD0-484F-939C-1F04662BBD7C}" presName="hierChild5" presStyleCnt="0"/>
      <dgm:spPr/>
      <dgm:t>
        <a:bodyPr/>
        <a:lstStyle/>
        <a:p>
          <a:endParaRPr lang="ru-RU"/>
        </a:p>
      </dgm:t>
    </dgm:pt>
    <dgm:pt modelId="{1A3E2FEC-6338-224F-B5D9-45E94A40363C}" type="pres">
      <dgm:prSet presAssocID="{F2316F50-3821-9045-92E6-B7748F55B68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157190A-F7FC-6D40-AB73-36956D2E2B03}" type="pres">
      <dgm:prSet presAssocID="{7CC20E08-DB1D-C54D-BBDC-7BE3102837B4}" presName="hierRoot2" presStyleCnt="0"/>
      <dgm:spPr/>
      <dgm:t>
        <a:bodyPr/>
        <a:lstStyle/>
        <a:p>
          <a:endParaRPr lang="ru-RU"/>
        </a:p>
      </dgm:t>
    </dgm:pt>
    <dgm:pt modelId="{FF6533D4-AA6C-7E47-B81D-680D3DCD4AF1}" type="pres">
      <dgm:prSet presAssocID="{7CC20E08-DB1D-C54D-BBDC-7BE3102837B4}" presName="composite2" presStyleCnt="0"/>
      <dgm:spPr/>
      <dgm:t>
        <a:bodyPr/>
        <a:lstStyle/>
        <a:p>
          <a:endParaRPr lang="ru-RU"/>
        </a:p>
      </dgm:t>
    </dgm:pt>
    <dgm:pt modelId="{E3AAF5E3-18DC-8E46-AE59-CA17DE0CB04A}" type="pres">
      <dgm:prSet presAssocID="{7CC20E08-DB1D-C54D-BBDC-7BE3102837B4}" presName="background2" presStyleLbl="node2" presStyleIdx="2" presStyleCnt="3"/>
      <dgm:spPr/>
      <dgm:t>
        <a:bodyPr/>
        <a:lstStyle/>
        <a:p>
          <a:endParaRPr lang="ru-RU"/>
        </a:p>
      </dgm:t>
    </dgm:pt>
    <dgm:pt modelId="{29B5FDBA-1288-6C47-AF1A-B64D89A0E248}" type="pres">
      <dgm:prSet presAssocID="{7CC20E08-DB1D-C54D-BBDC-7BE3102837B4}" presName="text2" presStyleLbl="fgAcc2" presStyleIdx="2" presStyleCnt="3" custScaleX="317325" custScaleY="114342" custLinFactNeighborX="76245" custLinFactNeighborY="-11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EC96F-4DB9-0345-B89A-B35B90583BC5}" type="pres">
      <dgm:prSet presAssocID="{7CC20E08-DB1D-C54D-BBDC-7BE3102837B4}" presName="hierChild3" presStyleCnt="0"/>
      <dgm:spPr/>
      <dgm:t>
        <a:bodyPr/>
        <a:lstStyle/>
        <a:p>
          <a:endParaRPr lang="ru-RU"/>
        </a:p>
      </dgm:t>
    </dgm:pt>
    <dgm:pt modelId="{1C043DB8-8C4F-5747-A699-497CDF819697}" type="pres">
      <dgm:prSet presAssocID="{9EA94631-D151-F744-9CFC-73AB80999F2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011BFEC-9BC3-AA4B-B389-7576D546423A}" type="pres">
      <dgm:prSet presAssocID="{55F9E3BB-9F77-7A42-BA67-0F382AAB8702}" presName="hierRoot3" presStyleCnt="0"/>
      <dgm:spPr/>
      <dgm:t>
        <a:bodyPr/>
        <a:lstStyle/>
        <a:p>
          <a:endParaRPr lang="ru-RU"/>
        </a:p>
      </dgm:t>
    </dgm:pt>
    <dgm:pt modelId="{4D795247-3709-B04E-BA71-92ED2E39B3C9}" type="pres">
      <dgm:prSet presAssocID="{55F9E3BB-9F77-7A42-BA67-0F382AAB8702}" presName="composite3" presStyleCnt="0"/>
      <dgm:spPr/>
      <dgm:t>
        <a:bodyPr/>
        <a:lstStyle/>
        <a:p>
          <a:endParaRPr lang="ru-RU"/>
        </a:p>
      </dgm:t>
    </dgm:pt>
    <dgm:pt modelId="{8873963F-DB48-2A49-BD1E-635F768EAAD8}" type="pres">
      <dgm:prSet presAssocID="{55F9E3BB-9F77-7A42-BA67-0F382AAB8702}" presName="background3" presStyleLbl="node3" presStyleIdx="2" presStyleCnt="3"/>
      <dgm:spPr/>
      <dgm:t>
        <a:bodyPr/>
        <a:lstStyle/>
        <a:p>
          <a:endParaRPr lang="ru-RU"/>
        </a:p>
      </dgm:t>
    </dgm:pt>
    <dgm:pt modelId="{D4D39993-D00D-8848-B0A7-30D63354707E}" type="pres">
      <dgm:prSet presAssocID="{55F9E3BB-9F77-7A42-BA67-0F382AAB8702}" presName="text3" presStyleLbl="fgAcc3" presStyleIdx="2" presStyleCnt="3" custScaleY="51586" custLinFactNeighborX="76373" custLinFactNeighborY="-13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D3D1C-2B6B-4548-8873-503802AFA443}" type="pres">
      <dgm:prSet presAssocID="{55F9E3BB-9F77-7A42-BA67-0F382AAB8702}" presName="hierChild4" presStyleCnt="0"/>
      <dgm:spPr/>
      <dgm:t>
        <a:bodyPr/>
        <a:lstStyle/>
        <a:p>
          <a:endParaRPr lang="ru-RU"/>
        </a:p>
      </dgm:t>
    </dgm:pt>
    <dgm:pt modelId="{249F81E5-B5FD-8444-8154-DA19EEBEE2D4}" type="pres">
      <dgm:prSet presAssocID="{0318100E-CE40-5642-AB91-DB470B9325D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96D4E670-F0DD-C644-A96D-30D77D765300}" type="pres">
      <dgm:prSet presAssocID="{8BB7E06C-0555-CD46-83C8-26F736E4BBF1}" presName="hierRoot4" presStyleCnt="0"/>
      <dgm:spPr/>
      <dgm:t>
        <a:bodyPr/>
        <a:lstStyle/>
        <a:p>
          <a:endParaRPr lang="ru-RU"/>
        </a:p>
      </dgm:t>
    </dgm:pt>
    <dgm:pt modelId="{C0FFF15C-89DD-6045-A3AA-0933DEB9C408}" type="pres">
      <dgm:prSet presAssocID="{8BB7E06C-0555-CD46-83C8-26F736E4BBF1}" presName="composite4" presStyleCnt="0"/>
      <dgm:spPr/>
      <dgm:t>
        <a:bodyPr/>
        <a:lstStyle/>
        <a:p>
          <a:endParaRPr lang="ru-RU"/>
        </a:p>
      </dgm:t>
    </dgm:pt>
    <dgm:pt modelId="{D2C18BEB-6DBE-ED4E-8E0C-6EFCE3CBCCCE}" type="pres">
      <dgm:prSet presAssocID="{8BB7E06C-0555-CD46-83C8-26F736E4BBF1}" presName="background4" presStyleLbl="node4" presStyleIdx="3" presStyleCnt="4"/>
      <dgm:spPr/>
      <dgm:t>
        <a:bodyPr/>
        <a:lstStyle/>
        <a:p>
          <a:endParaRPr lang="ru-RU"/>
        </a:p>
      </dgm:t>
    </dgm:pt>
    <dgm:pt modelId="{8F0715A8-8FB4-1B4F-B7D8-3B17175FCF87}" type="pres">
      <dgm:prSet presAssocID="{8BB7E06C-0555-CD46-83C8-26F736E4BBF1}" presName="text4" presStyleLbl="fgAcc4" presStyleIdx="3" presStyleCnt="4" custScaleX="166397" custScaleY="210753" custLinFactNeighborX="76373" custLinFactNeighborY="23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20278-CB23-864A-94FE-52ABE6862F1E}" type="pres">
      <dgm:prSet presAssocID="{8BB7E06C-0555-CD46-83C8-26F736E4BBF1}" presName="hierChild5" presStyleCnt="0"/>
      <dgm:spPr/>
      <dgm:t>
        <a:bodyPr/>
        <a:lstStyle/>
        <a:p>
          <a:endParaRPr lang="ru-RU"/>
        </a:p>
      </dgm:t>
    </dgm:pt>
  </dgm:ptLst>
  <dgm:cxnLst>
    <dgm:cxn modelId="{02551831-C26C-4E10-8430-E1ACBAB90546}" type="presOf" srcId="{A99F25D7-9AAE-9340-9FE6-797EB36A610C}" destId="{051D5EDB-38A3-BF4C-A124-9B6FA0CE85A9}" srcOrd="0" destOrd="0" presId="urn:microsoft.com/office/officeart/2005/8/layout/hierarchy1"/>
    <dgm:cxn modelId="{A1D30234-2EEF-7545-A07A-78A1B1210FAD}" srcId="{8BAF7C5F-78B4-DD43-80C7-78B4A8B32F88}" destId="{FE1C288E-6F09-1445-BE82-952E7B876ED5}" srcOrd="0" destOrd="0" parTransId="{0901A164-DB28-D049-8C42-5C091647401C}" sibTransId="{2C48077D-44C5-D44A-9467-1ED7C2040AC2}"/>
    <dgm:cxn modelId="{101798AC-6487-4C0D-9230-CFE700F770D8}" type="presOf" srcId="{55F9E3BB-9F77-7A42-BA67-0F382AAB8702}" destId="{D4D39993-D00D-8848-B0A7-30D63354707E}" srcOrd="0" destOrd="0" presId="urn:microsoft.com/office/officeart/2005/8/layout/hierarchy1"/>
    <dgm:cxn modelId="{19B7FE77-DE38-4E8C-97AB-FD0BC2EB5F06}" type="presOf" srcId="{5B05170B-B799-8B4D-ADEE-6559F89C503F}" destId="{4D8EF6E6-4AE5-B243-925A-C1D964FBFBB5}" srcOrd="0" destOrd="0" presId="urn:microsoft.com/office/officeart/2005/8/layout/hierarchy1"/>
    <dgm:cxn modelId="{631D0306-6D60-664F-8BE2-085CC8585778}" srcId="{02B000D2-4015-EF49-AF46-7E2BAAE4C6AF}" destId="{7CC20E08-DB1D-C54D-BBDC-7BE3102837B4}" srcOrd="2" destOrd="0" parTransId="{F2316F50-3821-9045-92E6-B7748F55B680}" sibTransId="{28BED9C2-613B-B24E-852B-BA62E3DE3087}"/>
    <dgm:cxn modelId="{E66D9500-E0C9-4159-B149-6ABB183A1BBA}" type="presOf" srcId="{F043E9FE-6D33-5944-955E-A88812340436}" destId="{6E81DFB6-58AC-3140-BD84-2E17B78F5EC9}" srcOrd="0" destOrd="0" presId="urn:microsoft.com/office/officeart/2005/8/layout/hierarchy1"/>
    <dgm:cxn modelId="{404AD00D-C476-114E-8BFB-EACA7163E3EF}" srcId="{7CC20E08-DB1D-C54D-BBDC-7BE3102837B4}" destId="{55F9E3BB-9F77-7A42-BA67-0F382AAB8702}" srcOrd="0" destOrd="0" parTransId="{9EA94631-D151-F744-9CFC-73AB80999F2E}" sibTransId="{D7ADA628-220C-3342-9B81-4D55D4E76D4B}"/>
    <dgm:cxn modelId="{CD792AA0-5492-499F-86F2-4E8F70EE7C65}" type="presOf" srcId="{F981E2A8-61DB-1846-AED8-6CAC663107FA}" destId="{6AE921BD-0F9D-7E44-965D-7807249A9748}" srcOrd="0" destOrd="0" presId="urn:microsoft.com/office/officeart/2005/8/layout/hierarchy1"/>
    <dgm:cxn modelId="{509541F2-EB89-3545-92B5-1F5BE36BD139}" srcId="{02B000D2-4015-EF49-AF46-7E2BAAE4C6AF}" destId="{015E73B0-A886-6941-91FD-285A22FECA68}" srcOrd="0" destOrd="0" parTransId="{5B05170B-B799-8B4D-ADEE-6559F89C503F}" sibTransId="{AED9CF56-D96E-A64F-AF3C-FCB59B4EAD5F}"/>
    <dgm:cxn modelId="{0B405A81-F896-8443-9217-8FA64ED8BB64}" srcId="{02B000D2-4015-EF49-AF46-7E2BAAE4C6AF}" destId="{FC5702E0-71DC-2941-98B3-413641CBB9BE}" srcOrd="1" destOrd="0" parTransId="{B69D628C-C9B4-0D47-95B4-A3CF02D2EB07}" sibTransId="{FE3CA62A-900C-C14C-9660-A018070E9BDD}"/>
    <dgm:cxn modelId="{4058E442-EDB6-4190-A9DB-5218FF38B431}" type="presOf" srcId="{27C5E56F-DA32-A945-82D9-EF0C3D343AE4}" destId="{E90E3D47-637B-6B45-95A6-77C30511BAA5}" srcOrd="0" destOrd="0" presId="urn:microsoft.com/office/officeart/2005/8/layout/hierarchy1"/>
    <dgm:cxn modelId="{F516AE9D-370C-2041-81C1-F5F84FF66176}" srcId="{F981E2A8-61DB-1846-AED8-6CAC663107FA}" destId="{8BAF7C5F-78B4-DD43-80C7-78B4A8B32F88}" srcOrd="0" destOrd="0" parTransId="{A99F25D7-9AAE-9340-9FE6-797EB36A610C}" sibTransId="{AAE477D8-2BFA-C94F-B8B1-4FF2FDD7A8FE}"/>
    <dgm:cxn modelId="{D01667A8-0FD7-D442-B706-D0F1335D7E5F}" srcId="{FC5702E0-71DC-2941-98B3-413641CBB9BE}" destId="{F981E2A8-61DB-1846-AED8-6CAC663107FA}" srcOrd="0" destOrd="0" parTransId="{F043E9FE-6D33-5944-955E-A88812340436}" sibTransId="{4683AF30-EB1B-9248-9E1C-F6220E7294EC}"/>
    <dgm:cxn modelId="{48444821-FCBB-468B-B5D8-DFC135CF991C}" type="presOf" srcId="{8BAF7C5F-78B4-DD43-80C7-78B4A8B32F88}" destId="{5759D38E-004B-9248-A8EA-E838DFA234D1}" srcOrd="0" destOrd="0" presId="urn:microsoft.com/office/officeart/2005/8/layout/hierarchy1"/>
    <dgm:cxn modelId="{FA129152-2D93-4509-ABF2-A0EE132DB687}" type="presOf" srcId="{7CC20E08-DB1D-C54D-BBDC-7BE3102837B4}" destId="{29B5FDBA-1288-6C47-AF1A-B64D89A0E248}" srcOrd="0" destOrd="0" presId="urn:microsoft.com/office/officeart/2005/8/layout/hierarchy1"/>
    <dgm:cxn modelId="{138450C9-4975-486D-A0F4-D15BB7F9402E}" type="presOf" srcId="{8BB7E06C-0555-CD46-83C8-26F736E4BBF1}" destId="{8F0715A8-8FB4-1B4F-B7D8-3B17175FCF87}" srcOrd="0" destOrd="0" presId="urn:microsoft.com/office/officeart/2005/8/layout/hierarchy1"/>
    <dgm:cxn modelId="{4C618EE3-5EB3-4E40-90A6-B7D257270CA7}" type="presOf" srcId="{9EA94631-D151-F744-9CFC-73AB80999F2E}" destId="{1C043DB8-8C4F-5747-A699-497CDF819697}" srcOrd="0" destOrd="0" presId="urn:microsoft.com/office/officeart/2005/8/layout/hierarchy1"/>
    <dgm:cxn modelId="{C143023C-7752-4677-85F7-45EAC4317BC6}" type="presOf" srcId="{FE1C288E-6F09-1445-BE82-952E7B876ED5}" destId="{FC6DC5C8-5C2E-3E47-816D-9B72437EBB1A}" srcOrd="0" destOrd="0" presId="urn:microsoft.com/office/officeart/2005/8/layout/hierarchy1"/>
    <dgm:cxn modelId="{88FFEC5B-4926-4F4D-83A9-CE3B834C4D23}" type="presOf" srcId="{015E73B0-A886-6941-91FD-285A22FECA68}" destId="{02D8D664-47AF-1842-A90B-961697ED18E4}" srcOrd="0" destOrd="0" presId="urn:microsoft.com/office/officeart/2005/8/layout/hierarchy1"/>
    <dgm:cxn modelId="{CA6EC39F-5CDD-45A0-A82E-2CF41D19E57A}" type="presOf" srcId="{34F1D45E-EBED-7542-A2AD-F231F8DAEB08}" destId="{9C3C1CF1-AE89-6243-B42A-CBC85A51FB05}" srcOrd="0" destOrd="0" presId="urn:microsoft.com/office/officeart/2005/8/layout/hierarchy1"/>
    <dgm:cxn modelId="{B278CFC1-15F2-4015-9139-ECE80AD52488}" type="presOf" srcId="{0901A164-DB28-D049-8C42-5C091647401C}" destId="{E25D101C-6111-614E-9E04-545106C070AA}" srcOrd="0" destOrd="0" presId="urn:microsoft.com/office/officeart/2005/8/layout/hierarchy1"/>
    <dgm:cxn modelId="{DFBC1F90-F79A-A74C-8967-D24C3A002E40}" srcId="{015E73B0-A886-6941-91FD-285A22FECA68}" destId="{2715C25F-E831-3741-B288-5C4972ECFFB0}" srcOrd="0" destOrd="0" parTransId="{34F1D45E-EBED-7542-A2AD-F231F8DAEB08}" sibTransId="{C3211D09-2A78-014B-A4B6-0D346C3949DD}"/>
    <dgm:cxn modelId="{353DE5F1-2FEA-3F43-929B-261AADA8E53D}" srcId="{55F9E3BB-9F77-7A42-BA67-0F382AAB8702}" destId="{8BB7E06C-0555-CD46-83C8-26F736E4BBF1}" srcOrd="0" destOrd="0" parTransId="{0318100E-CE40-5642-AB91-DB470B9325D0}" sibTransId="{6A2732C3-9B55-3140-9945-E0366E60FC80}"/>
    <dgm:cxn modelId="{47A09AEE-AE86-4160-A4BB-2CD7D2BE80FD}" type="presOf" srcId="{FC5702E0-71DC-2941-98B3-413641CBB9BE}" destId="{487701C4-FF0F-614E-9148-C8F5DFD485FA}" srcOrd="0" destOrd="0" presId="urn:microsoft.com/office/officeart/2005/8/layout/hierarchy1"/>
    <dgm:cxn modelId="{8781E758-A862-4BF4-8A1E-F725AFB4336C}" type="presOf" srcId="{CA15249A-115C-584D-A31B-6DE852EB9B25}" destId="{280F555A-622E-724E-8313-3C0764662DE5}" srcOrd="0" destOrd="0" presId="urn:microsoft.com/office/officeart/2005/8/layout/hierarchy1"/>
    <dgm:cxn modelId="{CD9AB4CE-39AB-4734-A251-2EAC86A82E5F}" type="presOf" srcId="{B69D628C-C9B4-0D47-95B4-A3CF02D2EB07}" destId="{52809817-A356-DB43-B7CC-B37D3BF743BB}" srcOrd="0" destOrd="0" presId="urn:microsoft.com/office/officeart/2005/8/layout/hierarchy1"/>
    <dgm:cxn modelId="{03BD6C1D-46C5-48BE-93F2-6A4031A8C209}" type="presOf" srcId="{F2316F50-3821-9045-92E6-B7748F55B680}" destId="{1A3E2FEC-6338-224F-B5D9-45E94A40363C}" srcOrd="0" destOrd="0" presId="urn:microsoft.com/office/officeart/2005/8/layout/hierarchy1"/>
    <dgm:cxn modelId="{E36DF94B-D88A-432A-996F-680A0560857A}" type="presOf" srcId="{6D1E948E-0CD0-484F-939C-1F04662BBD7C}" destId="{01B346BD-31AF-C141-AD50-88B74DDAB2C0}" srcOrd="0" destOrd="0" presId="urn:microsoft.com/office/officeart/2005/8/layout/hierarchy1"/>
    <dgm:cxn modelId="{E1D8FE4A-6554-1748-8864-FB597490E321}" srcId="{27C5E56F-DA32-A945-82D9-EF0C3D343AE4}" destId="{02B000D2-4015-EF49-AF46-7E2BAAE4C6AF}" srcOrd="0" destOrd="0" parTransId="{27EC1BFF-433A-3C4B-AF85-2AB6ED4FE947}" sibTransId="{1BA49DBD-9DC1-EA44-B444-F6D53F48C754}"/>
    <dgm:cxn modelId="{71B54314-0FA9-41C4-AC4A-F11C28947C9C}" type="presOf" srcId="{2715C25F-E831-3741-B288-5C4972ECFFB0}" destId="{6869309C-016B-0646-A9ED-483E862CB7D1}" srcOrd="0" destOrd="0" presId="urn:microsoft.com/office/officeart/2005/8/layout/hierarchy1"/>
    <dgm:cxn modelId="{3FFCB460-8B8C-459D-922F-4EB45D31410C}" type="presOf" srcId="{02B000D2-4015-EF49-AF46-7E2BAAE4C6AF}" destId="{8D514EC5-78C2-0245-A37A-1D65BF51CFD5}" srcOrd="0" destOrd="0" presId="urn:microsoft.com/office/officeart/2005/8/layout/hierarchy1"/>
    <dgm:cxn modelId="{09AF8FDC-0FBD-644C-B5D7-724A8EF0F36E}" srcId="{FE1C288E-6F09-1445-BE82-952E7B876ED5}" destId="{6D1E948E-0CD0-484F-939C-1F04662BBD7C}" srcOrd="0" destOrd="0" parTransId="{CA15249A-115C-584D-A31B-6DE852EB9B25}" sibTransId="{88A544B5-9EF4-5D40-9C90-F5B0CACEC1A4}"/>
    <dgm:cxn modelId="{DDB3AA92-AD70-4CCC-B5CC-7AA535A2FB36}" type="presOf" srcId="{0318100E-CE40-5642-AB91-DB470B9325D0}" destId="{249F81E5-B5FD-8444-8154-DA19EEBEE2D4}" srcOrd="0" destOrd="0" presId="urn:microsoft.com/office/officeart/2005/8/layout/hierarchy1"/>
    <dgm:cxn modelId="{4A0B30FA-2534-4F4C-A61C-18D6C91E6956}" type="presParOf" srcId="{E90E3D47-637B-6B45-95A6-77C30511BAA5}" destId="{2C050C54-815B-1241-9ABF-AA7BBC23D32B}" srcOrd="0" destOrd="0" presId="urn:microsoft.com/office/officeart/2005/8/layout/hierarchy1"/>
    <dgm:cxn modelId="{072A8FEF-5032-4058-A4AD-6B56D4B063AA}" type="presParOf" srcId="{2C050C54-815B-1241-9ABF-AA7BBC23D32B}" destId="{A2B061CC-BE3D-2F4A-A945-32C27042E327}" srcOrd="0" destOrd="0" presId="urn:microsoft.com/office/officeart/2005/8/layout/hierarchy1"/>
    <dgm:cxn modelId="{EBAFB193-5BD5-42A2-8759-DC2D2E8606A9}" type="presParOf" srcId="{A2B061CC-BE3D-2F4A-A945-32C27042E327}" destId="{E513C394-C64C-EF42-B64B-7DC021050A78}" srcOrd="0" destOrd="0" presId="urn:microsoft.com/office/officeart/2005/8/layout/hierarchy1"/>
    <dgm:cxn modelId="{3F802351-6077-43A3-A619-1698AFF4059A}" type="presParOf" srcId="{A2B061CC-BE3D-2F4A-A945-32C27042E327}" destId="{8D514EC5-78C2-0245-A37A-1D65BF51CFD5}" srcOrd="1" destOrd="0" presId="urn:microsoft.com/office/officeart/2005/8/layout/hierarchy1"/>
    <dgm:cxn modelId="{7AEC8958-622C-4678-84FB-054875A3D3DB}" type="presParOf" srcId="{2C050C54-815B-1241-9ABF-AA7BBC23D32B}" destId="{AA31EA43-FC31-984E-8ECE-DEC6781F3B1E}" srcOrd="1" destOrd="0" presId="urn:microsoft.com/office/officeart/2005/8/layout/hierarchy1"/>
    <dgm:cxn modelId="{EE76C6C0-CA20-4831-9B45-998B4B5E0DA8}" type="presParOf" srcId="{AA31EA43-FC31-984E-8ECE-DEC6781F3B1E}" destId="{4D8EF6E6-4AE5-B243-925A-C1D964FBFBB5}" srcOrd="0" destOrd="0" presId="urn:microsoft.com/office/officeart/2005/8/layout/hierarchy1"/>
    <dgm:cxn modelId="{1022939F-5FC0-403D-96D6-CA384C1C3331}" type="presParOf" srcId="{AA31EA43-FC31-984E-8ECE-DEC6781F3B1E}" destId="{CC5CCF3F-7EE4-9741-AE3D-121AD73D9E5A}" srcOrd="1" destOrd="0" presId="urn:microsoft.com/office/officeart/2005/8/layout/hierarchy1"/>
    <dgm:cxn modelId="{B68280D9-1315-4504-9FE2-71AAFC46F9EF}" type="presParOf" srcId="{CC5CCF3F-7EE4-9741-AE3D-121AD73D9E5A}" destId="{AEB313D0-3C1E-B143-BBE5-921638352861}" srcOrd="0" destOrd="0" presId="urn:microsoft.com/office/officeart/2005/8/layout/hierarchy1"/>
    <dgm:cxn modelId="{5DE0DEC1-337C-4591-BFB7-EA1FEEFF8233}" type="presParOf" srcId="{AEB313D0-3C1E-B143-BBE5-921638352861}" destId="{82C2E558-7937-A34F-8E53-C3080E4E3BD2}" srcOrd="0" destOrd="0" presId="urn:microsoft.com/office/officeart/2005/8/layout/hierarchy1"/>
    <dgm:cxn modelId="{D7929080-57CF-47D6-9882-F9C7A1BF596F}" type="presParOf" srcId="{AEB313D0-3C1E-B143-BBE5-921638352861}" destId="{02D8D664-47AF-1842-A90B-961697ED18E4}" srcOrd="1" destOrd="0" presId="urn:microsoft.com/office/officeart/2005/8/layout/hierarchy1"/>
    <dgm:cxn modelId="{14829ED3-C4B2-45A2-9EA2-F1BB88F24ED9}" type="presParOf" srcId="{CC5CCF3F-7EE4-9741-AE3D-121AD73D9E5A}" destId="{3F571E21-41D1-5547-BAC4-1227E8F78DEE}" srcOrd="1" destOrd="0" presId="urn:microsoft.com/office/officeart/2005/8/layout/hierarchy1"/>
    <dgm:cxn modelId="{FC681867-4F12-4C8E-BE60-C451B2C2182A}" type="presParOf" srcId="{3F571E21-41D1-5547-BAC4-1227E8F78DEE}" destId="{9C3C1CF1-AE89-6243-B42A-CBC85A51FB05}" srcOrd="0" destOrd="0" presId="urn:microsoft.com/office/officeart/2005/8/layout/hierarchy1"/>
    <dgm:cxn modelId="{496D0E60-9046-420B-8B61-7C591131CF51}" type="presParOf" srcId="{3F571E21-41D1-5547-BAC4-1227E8F78DEE}" destId="{02696E5E-32A1-9A40-83D6-787F16F9F6F2}" srcOrd="1" destOrd="0" presId="urn:microsoft.com/office/officeart/2005/8/layout/hierarchy1"/>
    <dgm:cxn modelId="{947E32C9-1B9C-497B-A149-C4AF7A277D4A}" type="presParOf" srcId="{02696E5E-32A1-9A40-83D6-787F16F9F6F2}" destId="{16D77623-3663-1744-9EE8-6045D6FAF644}" srcOrd="0" destOrd="0" presId="urn:microsoft.com/office/officeart/2005/8/layout/hierarchy1"/>
    <dgm:cxn modelId="{54883EEB-E87D-4804-95F6-B5C9E90CA35A}" type="presParOf" srcId="{16D77623-3663-1744-9EE8-6045D6FAF644}" destId="{0F70D35F-8ABC-D94A-B913-EF04FFFDFAD9}" srcOrd="0" destOrd="0" presId="urn:microsoft.com/office/officeart/2005/8/layout/hierarchy1"/>
    <dgm:cxn modelId="{B5DD023D-9D8B-4522-A408-6CABA0A81EF0}" type="presParOf" srcId="{16D77623-3663-1744-9EE8-6045D6FAF644}" destId="{6869309C-016B-0646-A9ED-483E862CB7D1}" srcOrd="1" destOrd="0" presId="urn:microsoft.com/office/officeart/2005/8/layout/hierarchy1"/>
    <dgm:cxn modelId="{35C5344C-5551-4881-8067-D06EB7C6ED6F}" type="presParOf" srcId="{02696E5E-32A1-9A40-83D6-787F16F9F6F2}" destId="{DE13B2DC-2843-E64B-81B0-E9ACA51C058E}" srcOrd="1" destOrd="0" presId="urn:microsoft.com/office/officeart/2005/8/layout/hierarchy1"/>
    <dgm:cxn modelId="{7042A352-C82C-4425-8BC6-054ACB9DF4B4}" type="presParOf" srcId="{AA31EA43-FC31-984E-8ECE-DEC6781F3B1E}" destId="{52809817-A356-DB43-B7CC-B37D3BF743BB}" srcOrd="2" destOrd="0" presId="urn:microsoft.com/office/officeart/2005/8/layout/hierarchy1"/>
    <dgm:cxn modelId="{03860677-8C10-4C23-94E3-663949EE198D}" type="presParOf" srcId="{AA31EA43-FC31-984E-8ECE-DEC6781F3B1E}" destId="{3FBF1398-8B3B-B548-9B83-608DA59E48A7}" srcOrd="3" destOrd="0" presId="urn:microsoft.com/office/officeart/2005/8/layout/hierarchy1"/>
    <dgm:cxn modelId="{0476A7B8-71C3-4312-8DC9-73A532F0CFD9}" type="presParOf" srcId="{3FBF1398-8B3B-B548-9B83-608DA59E48A7}" destId="{C0D4D44D-FB91-324E-B425-98B0A2A2A28F}" srcOrd="0" destOrd="0" presId="urn:microsoft.com/office/officeart/2005/8/layout/hierarchy1"/>
    <dgm:cxn modelId="{B94DFE92-2910-42AC-BA30-4E24DB041AF2}" type="presParOf" srcId="{C0D4D44D-FB91-324E-B425-98B0A2A2A28F}" destId="{AE8C8939-B545-D04D-8881-597CC2C0D1F4}" srcOrd="0" destOrd="0" presId="urn:microsoft.com/office/officeart/2005/8/layout/hierarchy1"/>
    <dgm:cxn modelId="{6D518F51-1BA7-4C11-8095-C493928F2FFB}" type="presParOf" srcId="{C0D4D44D-FB91-324E-B425-98B0A2A2A28F}" destId="{487701C4-FF0F-614E-9148-C8F5DFD485FA}" srcOrd="1" destOrd="0" presId="urn:microsoft.com/office/officeart/2005/8/layout/hierarchy1"/>
    <dgm:cxn modelId="{DC8F0E01-9966-46FA-A832-28B96776CC93}" type="presParOf" srcId="{3FBF1398-8B3B-B548-9B83-608DA59E48A7}" destId="{80A76AA3-4F76-E94C-BE17-63159431811E}" srcOrd="1" destOrd="0" presId="urn:microsoft.com/office/officeart/2005/8/layout/hierarchy1"/>
    <dgm:cxn modelId="{618CBA3B-534D-4629-9F13-4CAF0E5716B5}" type="presParOf" srcId="{80A76AA3-4F76-E94C-BE17-63159431811E}" destId="{6E81DFB6-58AC-3140-BD84-2E17B78F5EC9}" srcOrd="0" destOrd="0" presId="urn:microsoft.com/office/officeart/2005/8/layout/hierarchy1"/>
    <dgm:cxn modelId="{CBE967A5-6BEC-4B0D-9A94-496226A36443}" type="presParOf" srcId="{80A76AA3-4F76-E94C-BE17-63159431811E}" destId="{1788D0BB-76C6-D540-9CE7-DB7D24912E24}" srcOrd="1" destOrd="0" presId="urn:microsoft.com/office/officeart/2005/8/layout/hierarchy1"/>
    <dgm:cxn modelId="{043F8250-AD5A-49F6-8B2A-E69AB5AAB325}" type="presParOf" srcId="{1788D0BB-76C6-D540-9CE7-DB7D24912E24}" destId="{85AB6B23-7A7A-B147-B43F-F25D10AD05CB}" srcOrd="0" destOrd="0" presId="urn:microsoft.com/office/officeart/2005/8/layout/hierarchy1"/>
    <dgm:cxn modelId="{2DE3F955-FE80-42ED-9050-ABFF0A27433F}" type="presParOf" srcId="{85AB6B23-7A7A-B147-B43F-F25D10AD05CB}" destId="{62C8BD42-C62A-EF48-AC06-BCB9A50B7AD6}" srcOrd="0" destOrd="0" presId="urn:microsoft.com/office/officeart/2005/8/layout/hierarchy1"/>
    <dgm:cxn modelId="{EEDDC876-A35C-4A0B-A8A0-7C5976342BFA}" type="presParOf" srcId="{85AB6B23-7A7A-B147-B43F-F25D10AD05CB}" destId="{6AE921BD-0F9D-7E44-965D-7807249A9748}" srcOrd="1" destOrd="0" presId="urn:microsoft.com/office/officeart/2005/8/layout/hierarchy1"/>
    <dgm:cxn modelId="{D078A404-1485-4477-AABA-FE682F7B29A4}" type="presParOf" srcId="{1788D0BB-76C6-D540-9CE7-DB7D24912E24}" destId="{62E51BBF-1F41-D043-9D62-C1C8CA23EE12}" srcOrd="1" destOrd="0" presId="urn:microsoft.com/office/officeart/2005/8/layout/hierarchy1"/>
    <dgm:cxn modelId="{4DED9D23-331C-4512-82E6-4935AE5453C4}" type="presParOf" srcId="{62E51BBF-1F41-D043-9D62-C1C8CA23EE12}" destId="{051D5EDB-38A3-BF4C-A124-9B6FA0CE85A9}" srcOrd="0" destOrd="0" presId="urn:microsoft.com/office/officeart/2005/8/layout/hierarchy1"/>
    <dgm:cxn modelId="{646C475C-60F8-4B8C-B5BF-BE15E528E7A0}" type="presParOf" srcId="{62E51BBF-1F41-D043-9D62-C1C8CA23EE12}" destId="{3FFB1AB9-F054-104A-834A-7F718B5B9827}" srcOrd="1" destOrd="0" presId="urn:microsoft.com/office/officeart/2005/8/layout/hierarchy1"/>
    <dgm:cxn modelId="{F7786FAB-AD93-4832-83D8-6A34CFCBD627}" type="presParOf" srcId="{3FFB1AB9-F054-104A-834A-7F718B5B9827}" destId="{297CEA03-2C0E-F74D-A8C6-00665DC69003}" srcOrd="0" destOrd="0" presId="urn:microsoft.com/office/officeart/2005/8/layout/hierarchy1"/>
    <dgm:cxn modelId="{4E4A5693-DD07-42C3-B9AF-BC805E426A23}" type="presParOf" srcId="{297CEA03-2C0E-F74D-A8C6-00665DC69003}" destId="{D1443CD1-14C6-E440-BF45-383961AB19E1}" srcOrd="0" destOrd="0" presId="urn:microsoft.com/office/officeart/2005/8/layout/hierarchy1"/>
    <dgm:cxn modelId="{627BD944-5C48-438E-8E8D-83A2E71AF64F}" type="presParOf" srcId="{297CEA03-2C0E-F74D-A8C6-00665DC69003}" destId="{5759D38E-004B-9248-A8EA-E838DFA234D1}" srcOrd="1" destOrd="0" presId="urn:microsoft.com/office/officeart/2005/8/layout/hierarchy1"/>
    <dgm:cxn modelId="{F2784502-55E4-4C18-A720-402FC355DB70}" type="presParOf" srcId="{3FFB1AB9-F054-104A-834A-7F718B5B9827}" destId="{26375677-9C52-A941-8AB5-65029A8486CD}" srcOrd="1" destOrd="0" presId="urn:microsoft.com/office/officeart/2005/8/layout/hierarchy1"/>
    <dgm:cxn modelId="{44AFA3FF-5BF7-49FA-B534-CC908DFB2E56}" type="presParOf" srcId="{26375677-9C52-A941-8AB5-65029A8486CD}" destId="{E25D101C-6111-614E-9E04-545106C070AA}" srcOrd="0" destOrd="0" presId="urn:microsoft.com/office/officeart/2005/8/layout/hierarchy1"/>
    <dgm:cxn modelId="{107F6B1F-D195-4D67-9A59-F37EC167026C}" type="presParOf" srcId="{26375677-9C52-A941-8AB5-65029A8486CD}" destId="{B4430D63-0626-9B48-847C-BCAB89C2907C}" srcOrd="1" destOrd="0" presId="urn:microsoft.com/office/officeart/2005/8/layout/hierarchy1"/>
    <dgm:cxn modelId="{C161D1FC-0F12-4288-B85F-1A04190953D6}" type="presParOf" srcId="{B4430D63-0626-9B48-847C-BCAB89C2907C}" destId="{FF04A630-0571-B046-ABBC-34A943E05235}" srcOrd="0" destOrd="0" presId="urn:microsoft.com/office/officeart/2005/8/layout/hierarchy1"/>
    <dgm:cxn modelId="{8D323752-31D9-4416-A5A5-CF85AC0A8E30}" type="presParOf" srcId="{FF04A630-0571-B046-ABBC-34A943E05235}" destId="{C466DF59-7EEE-EC41-85B9-FD10EFADA738}" srcOrd="0" destOrd="0" presId="urn:microsoft.com/office/officeart/2005/8/layout/hierarchy1"/>
    <dgm:cxn modelId="{3EBBDE3D-094D-4E74-89DB-62F9D30466DA}" type="presParOf" srcId="{FF04A630-0571-B046-ABBC-34A943E05235}" destId="{FC6DC5C8-5C2E-3E47-816D-9B72437EBB1A}" srcOrd="1" destOrd="0" presId="urn:microsoft.com/office/officeart/2005/8/layout/hierarchy1"/>
    <dgm:cxn modelId="{8FF3856E-49A7-4474-8AC7-7A24937B3A78}" type="presParOf" srcId="{B4430D63-0626-9B48-847C-BCAB89C2907C}" destId="{2C5ACE97-B063-6847-9734-F748C5B385BF}" srcOrd="1" destOrd="0" presId="urn:microsoft.com/office/officeart/2005/8/layout/hierarchy1"/>
    <dgm:cxn modelId="{14F483CA-59A0-4F3E-9863-A10A37F2E6AE}" type="presParOf" srcId="{2C5ACE97-B063-6847-9734-F748C5B385BF}" destId="{280F555A-622E-724E-8313-3C0764662DE5}" srcOrd="0" destOrd="0" presId="urn:microsoft.com/office/officeart/2005/8/layout/hierarchy1"/>
    <dgm:cxn modelId="{498CE91B-DB02-4EAC-89C6-FB0B27E93115}" type="presParOf" srcId="{2C5ACE97-B063-6847-9734-F748C5B385BF}" destId="{10A6754D-6DE6-DE4A-A11B-FADF7DB25B49}" srcOrd="1" destOrd="0" presId="urn:microsoft.com/office/officeart/2005/8/layout/hierarchy1"/>
    <dgm:cxn modelId="{72AD9DBC-9E5C-4865-BE0B-66E5A30F30AF}" type="presParOf" srcId="{10A6754D-6DE6-DE4A-A11B-FADF7DB25B49}" destId="{20403164-6ACF-C549-A398-250F7E446401}" srcOrd="0" destOrd="0" presId="urn:microsoft.com/office/officeart/2005/8/layout/hierarchy1"/>
    <dgm:cxn modelId="{3F085F49-2F2D-4CB3-A97A-836F1CAFDEB6}" type="presParOf" srcId="{20403164-6ACF-C549-A398-250F7E446401}" destId="{E0076D74-47EA-9043-91AC-E97BB37758BA}" srcOrd="0" destOrd="0" presId="urn:microsoft.com/office/officeart/2005/8/layout/hierarchy1"/>
    <dgm:cxn modelId="{B02D7135-1700-4E65-9725-CDF7A67BC3EA}" type="presParOf" srcId="{20403164-6ACF-C549-A398-250F7E446401}" destId="{01B346BD-31AF-C141-AD50-88B74DDAB2C0}" srcOrd="1" destOrd="0" presId="urn:microsoft.com/office/officeart/2005/8/layout/hierarchy1"/>
    <dgm:cxn modelId="{C9A8FE33-BF44-4E44-8455-79A5229F97D8}" type="presParOf" srcId="{10A6754D-6DE6-DE4A-A11B-FADF7DB25B49}" destId="{F4E657B9-54BB-5442-8AF1-874253AFC37B}" srcOrd="1" destOrd="0" presId="urn:microsoft.com/office/officeart/2005/8/layout/hierarchy1"/>
    <dgm:cxn modelId="{79C0BB1B-9B2A-46FD-BA42-2B6E9C1F8BB0}" type="presParOf" srcId="{AA31EA43-FC31-984E-8ECE-DEC6781F3B1E}" destId="{1A3E2FEC-6338-224F-B5D9-45E94A40363C}" srcOrd="4" destOrd="0" presId="urn:microsoft.com/office/officeart/2005/8/layout/hierarchy1"/>
    <dgm:cxn modelId="{9E4AB87A-6630-4097-A0F1-3E4905654611}" type="presParOf" srcId="{AA31EA43-FC31-984E-8ECE-DEC6781F3B1E}" destId="{1157190A-F7FC-6D40-AB73-36956D2E2B03}" srcOrd="5" destOrd="0" presId="urn:microsoft.com/office/officeart/2005/8/layout/hierarchy1"/>
    <dgm:cxn modelId="{515D3B1D-80EE-4647-8D58-7AA221545259}" type="presParOf" srcId="{1157190A-F7FC-6D40-AB73-36956D2E2B03}" destId="{FF6533D4-AA6C-7E47-B81D-680D3DCD4AF1}" srcOrd="0" destOrd="0" presId="urn:microsoft.com/office/officeart/2005/8/layout/hierarchy1"/>
    <dgm:cxn modelId="{BCAD898E-E94C-4805-AFF6-382B8BD51C07}" type="presParOf" srcId="{FF6533D4-AA6C-7E47-B81D-680D3DCD4AF1}" destId="{E3AAF5E3-18DC-8E46-AE59-CA17DE0CB04A}" srcOrd="0" destOrd="0" presId="urn:microsoft.com/office/officeart/2005/8/layout/hierarchy1"/>
    <dgm:cxn modelId="{59349946-959F-44C9-A14D-7BE378B01C14}" type="presParOf" srcId="{FF6533D4-AA6C-7E47-B81D-680D3DCD4AF1}" destId="{29B5FDBA-1288-6C47-AF1A-B64D89A0E248}" srcOrd="1" destOrd="0" presId="urn:microsoft.com/office/officeart/2005/8/layout/hierarchy1"/>
    <dgm:cxn modelId="{89136B2F-A7BC-4B5C-B806-4A98ED48F631}" type="presParOf" srcId="{1157190A-F7FC-6D40-AB73-36956D2E2B03}" destId="{1ACEC96F-4DB9-0345-B89A-B35B90583BC5}" srcOrd="1" destOrd="0" presId="urn:microsoft.com/office/officeart/2005/8/layout/hierarchy1"/>
    <dgm:cxn modelId="{50DF0A85-98B9-4AAB-9F34-93CDD62C4FA0}" type="presParOf" srcId="{1ACEC96F-4DB9-0345-B89A-B35B90583BC5}" destId="{1C043DB8-8C4F-5747-A699-497CDF819697}" srcOrd="0" destOrd="0" presId="urn:microsoft.com/office/officeart/2005/8/layout/hierarchy1"/>
    <dgm:cxn modelId="{F1317D4A-5170-4D66-81CB-3890D6570B78}" type="presParOf" srcId="{1ACEC96F-4DB9-0345-B89A-B35B90583BC5}" destId="{D011BFEC-9BC3-AA4B-B389-7576D546423A}" srcOrd="1" destOrd="0" presId="urn:microsoft.com/office/officeart/2005/8/layout/hierarchy1"/>
    <dgm:cxn modelId="{A8C95C4E-BFCB-4CAE-A779-DCEEA39C5AF8}" type="presParOf" srcId="{D011BFEC-9BC3-AA4B-B389-7576D546423A}" destId="{4D795247-3709-B04E-BA71-92ED2E39B3C9}" srcOrd="0" destOrd="0" presId="urn:microsoft.com/office/officeart/2005/8/layout/hierarchy1"/>
    <dgm:cxn modelId="{60208B6C-2E80-4234-95E2-FD76A3CDA4D2}" type="presParOf" srcId="{4D795247-3709-B04E-BA71-92ED2E39B3C9}" destId="{8873963F-DB48-2A49-BD1E-635F768EAAD8}" srcOrd="0" destOrd="0" presId="urn:microsoft.com/office/officeart/2005/8/layout/hierarchy1"/>
    <dgm:cxn modelId="{6CE15150-0EB5-4484-AD8A-0AF32BE6C79B}" type="presParOf" srcId="{4D795247-3709-B04E-BA71-92ED2E39B3C9}" destId="{D4D39993-D00D-8848-B0A7-30D63354707E}" srcOrd="1" destOrd="0" presId="urn:microsoft.com/office/officeart/2005/8/layout/hierarchy1"/>
    <dgm:cxn modelId="{8F3AA08C-AFDF-467B-90ED-3D8751BD6E34}" type="presParOf" srcId="{D011BFEC-9BC3-AA4B-B389-7576D546423A}" destId="{31BD3D1C-2B6B-4548-8873-503802AFA443}" srcOrd="1" destOrd="0" presId="urn:microsoft.com/office/officeart/2005/8/layout/hierarchy1"/>
    <dgm:cxn modelId="{69C0CE65-AB44-41A3-937B-A183631AE917}" type="presParOf" srcId="{31BD3D1C-2B6B-4548-8873-503802AFA443}" destId="{249F81E5-B5FD-8444-8154-DA19EEBEE2D4}" srcOrd="0" destOrd="0" presId="urn:microsoft.com/office/officeart/2005/8/layout/hierarchy1"/>
    <dgm:cxn modelId="{8FA5C18C-9AB6-40BE-9635-A5BD45F6C46A}" type="presParOf" srcId="{31BD3D1C-2B6B-4548-8873-503802AFA443}" destId="{96D4E670-F0DD-C644-A96D-30D77D765300}" srcOrd="1" destOrd="0" presId="urn:microsoft.com/office/officeart/2005/8/layout/hierarchy1"/>
    <dgm:cxn modelId="{ACA8B112-29CB-49D7-93A0-CEBABAD10442}" type="presParOf" srcId="{96D4E670-F0DD-C644-A96D-30D77D765300}" destId="{C0FFF15C-89DD-6045-A3AA-0933DEB9C408}" srcOrd="0" destOrd="0" presId="urn:microsoft.com/office/officeart/2005/8/layout/hierarchy1"/>
    <dgm:cxn modelId="{D91A7359-7407-4341-8E43-A5ED1BC04471}" type="presParOf" srcId="{C0FFF15C-89DD-6045-A3AA-0933DEB9C408}" destId="{D2C18BEB-6DBE-ED4E-8E0C-6EFCE3CBCCCE}" srcOrd="0" destOrd="0" presId="urn:microsoft.com/office/officeart/2005/8/layout/hierarchy1"/>
    <dgm:cxn modelId="{CE9CEFA3-044F-48DF-842B-92D9E3411D7D}" type="presParOf" srcId="{C0FFF15C-89DD-6045-A3AA-0933DEB9C408}" destId="{8F0715A8-8FB4-1B4F-B7D8-3B17175FCF87}" srcOrd="1" destOrd="0" presId="urn:microsoft.com/office/officeart/2005/8/layout/hierarchy1"/>
    <dgm:cxn modelId="{95CAA7FA-F89A-4498-A606-ED7BC126C2DD}" type="presParOf" srcId="{96D4E670-F0DD-C644-A96D-30D77D765300}" destId="{BAE20278-CB23-864A-94FE-52ABE6862F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9C6A3-E56E-4D04-998A-47AD4E3F2A5F}" type="doc">
      <dgm:prSet loTypeId="urn:microsoft.com/office/officeart/2005/8/layout/vList6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0B1F9B-5EAB-4111-9710-C8ED9F64AD88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Grinding</a:t>
          </a:r>
          <a:endParaRPr lang="ru-RU" b="1" dirty="0">
            <a:solidFill>
              <a:schemeClr val="tx1"/>
            </a:solidFill>
          </a:endParaRPr>
        </a:p>
      </dgm:t>
    </dgm:pt>
    <dgm:pt modelId="{29003841-0905-41AF-806E-C0FC76BF0965}" type="parTrans" cxnId="{9F90EACE-E69B-47F1-AC01-D17F6881E2E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977B69-B51B-415A-8566-065BC9C7CC72}" type="sibTrans" cxnId="{9F90EACE-E69B-47F1-AC01-D17F6881E2E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F23B79B-F73A-408D-8D85-041B75D0F9B6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Knives with ceramic coating</a:t>
          </a:r>
          <a:endParaRPr lang="ru-RU" sz="1600" b="1" dirty="0">
            <a:solidFill>
              <a:schemeClr val="tx1"/>
            </a:solidFill>
          </a:endParaRPr>
        </a:p>
      </dgm:t>
    </dgm:pt>
    <dgm:pt modelId="{244E56A6-BA1B-4E4E-9B63-056A77993C5A}" type="parTrans" cxnId="{ECC208F3-88B8-460A-A5C2-144F4CD008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0E69DD-007F-4614-BEB1-EDCA4723C3AE}" type="sibTrans" cxnId="{ECC208F3-88B8-460A-A5C2-144F4CD008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80B47B-4313-4582-A2B0-73AB70C6CC64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Extraction</a:t>
          </a:r>
          <a:endParaRPr lang="ru-RU" b="1" dirty="0">
            <a:solidFill>
              <a:schemeClr val="tx1"/>
            </a:solidFill>
          </a:endParaRPr>
        </a:p>
      </dgm:t>
    </dgm:pt>
    <dgm:pt modelId="{082486F2-3559-4A0E-A54E-FA7BEEB35346}" type="parTrans" cxnId="{DE2F9E05-137C-406C-A1B6-DF88460D6D4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C747B1D-40A5-4573-B4B4-2135DFD051F9}" type="sibTrans" cxnId="{DE2F9E05-137C-406C-A1B6-DF88460D6D4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A87F257-1DD0-4EA0-BDB5-9A373A1BBB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4°С, 0,9 % </a:t>
          </a:r>
          <a:r>
            <a:rPr lang="en-US" sz="1400" b="1" dirty="0" smtClean="0">
              <a:solidFill>
                <a:schemeClr val="tx1"/>
              </a:solidFill>
            </a:rPr>
            <a:t>solution </a:t>
          </a:r>
          <a:r>
            <a:rPr lang="en-US" sz="1400" b="1" dirty="0" err="1" smtClean="0">
              <a:solidFill>
                <a:schemeClr val="tx1"/>
              </a:solidFill>
            </a:rPr>
            <a:t>NaCl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- WMIC</a:t>
          </a:r>
          <a:r>
            <a:rPr lang="ru-RU" sz="1400" b="1" dirty="0" smtClean="0">
              <a:solidFill>
                <a:schemeClr val="tx1"/>
              </a:solidFill>
            </a:rPr>
            <a:t>, 4 </a:t>
          </a:r>
          <a:r>
            <a:rPr lang="en-US" sz="1400" b="1" dirty="0" smtClean="0">
              <a:solidFill>
                <a:schemeClr val="tx1"/>
              </a:solidFill>
            </a:rPr>
            <a:t>hours</a:t>
          </a:r>
          <a:endParaRPr lang="ru-RU" sz="1400" b="1" dirty="0">
            <a:solidFill>
              <a:schemeClr val="tx1"/>
            </a:solidFill>
          </a:endParaRPr>
        </a:p>
      </dgm:t>
    </dgm:pt>
    <dgm:pt modelId="{4A2F56B2-8BE5-4631-A73E-FBABD7774ACF}" type="parTrans" cxnId="{163B5DDE-BD56-4ACF-A112-F6A662284D0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DC7D16D-574D-4223-9E0B-3EDFE98D913B}" type="sibTrans" cxnId="{163B5DDE-BD56-4ACF-A112-F6A662284D0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529091-9DA5-43AD-AF63-357F3464014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4°С, 0,9 % </a:t>
          </a:r>
          <a:r>
            <a:rPr lang="en-US" sz="1400" b="1" dirty="0" smtClean="0">
              <a:solidFill>
                <a:schemeClr val="tx1"/>
              </a:solidFill>
            </a:rPr>
            <a:t>solution </a:t>
          </a:r>
          <a:r>
            <a:rPr lang="en-US" sz="1400" b="1" dirty="0" err="1" smtClean="0">
              <a:solidFill>
                <a:schemeClr val="tx1"/>
              </a:solidFill>
            </a:rPr>
            <a:t>NaCl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- DW</a:t>
          </a:r>
          <a:r>
            <a:rPr lang="ru-RU" sz="1400" b="1" dirty="0" smtClean="0">
              <a:solidFill>
                <a:schemeClr val="tx1"/>
              </a:solidFill>
            </a:rPr>
            <a:t>, 4 </a:t>
          </a:r>
          <a:r>
            <a:rPr lang="en-US" sz="1400" b="1" dirty="0" smtClean="0">
              <a:solidFill>
                <a:schemeClr val="tx1"/>
              </a:solidFill>
            </a:rPr>
            <a:t>hours</a:t>
          </a:r>
          <a:endParaRPr lang="ru-RU" sz="1400" b="1" dirty="0">
            <a:solidFill>
              <a:schemeClr val="tx1"/>
            </a:solidFill>
          </a:endParaRPr>
        </a:p>
      </dgm:t>
    </dgm:pt>
    <dgm:pt modelId="{8A932DBE-48B7-43C9-B834-C2A12269EEF8}" type="parTrans" cxnId="{C55F700D-0980-4624-ACE6-6D17C7E79F0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25F791E-6DA9-4752-B035-DA36421546F4}" type="sibTrans" cxnId="{C55F700D-0980-4624-ACE6-6D17C7E79F0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58864B-B53F-46AF-82BE-A4A3A7E2C065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Centrifugation</a:t>
          </a:r>
          <a:endParaRPr lang="ru-RU" b="1" dirty="0">
            <a:solidFill>
              <a:schemeClr val="tx1"/>
            </a:solidFill>
          </a:endParaRPr>
        </a:p>
      </dgm:t>
    </dgm:pt>
    <dgm:pt modelId="{04DD9BAE-9BFB-47E6-B5AD-53FFA120195B}" type="parTrans" cxnId="{E47FDD8C-4D93-4E07-99C0-48A3788127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6AB222E-79C8-4088-BBB2-81C895AD32D2}" type="sibTrans" cxnId="{E47FDD8C-4D93-4E07-99C0-48A3788127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59ADFDD-6917-49CD-9B1B-0532D4BBCCF3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3500 Rev/min, 8 min, </a:t>
          </a:r>
        </a:p>
        <a:p>
          <a:r>
            <a:rPr lang="en-US" sz="1400" b="1" dirty="0" smtClean="0">
              <a:solidFill>
                <a:schemeClr val="tx1"/>
              </a:solidFill>
            </a:rPr>
            <a:t>Plastic tubes</a:t>
          </a:r>
          <a:endParaRPr lang="ru-RU" sz="1400" b="1" dirty="0">
            <a:solidFill>
              <a:schemeClr val="tx1"/>
            </a:solidFill>
          </a:endParaRPr>
        </a:p>
      </dgm:t>
    </dgm:pt>
    <dgm:pt modelId="{ABC984BD-8E39-4D90-B726-15B152DF6ABD}" type="parTrans" cxnId="{D032460F-CE72-4B8B-9D0F-85F99E4A7DD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EFA8035-D19A-413C-8F41-F9B497202432}" type="sibTrans" cxnId="{D032460F-CE72-4B8B-9D0F-85F99E4A7DD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14D197-2662-42E1-A81E-7331CB0E6AE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Ultrafiltration</a:t>
          </a:r>
          <a:endParaRPr lang="ru-RU" b="1" dirty="0">
            <a:solidFill>
              <a:schemeClr val="tx1"/>
            </a:solidFill>
          </a:endParaRPr>
        </a:p>
      </dgm:t>
    </dgm:pt>
    <dgm:pt modelId="{C4B73219-3C6E-470B-A5BB-F0D82617B453}" type="parTrans" cxnId="{2102B356-98CE-4C00-AEC9-F450AE8A8A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FFB462B-4715-4FA4-AE42-E097B6ADD661}" type="sibTrans" cxnId="{2102B356-98CE-4C00-AEC9-F450AE8A8A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325637-3A0E-405E-9F7C-4392C402EEDC}">
      <dgm:prSet/>
      <dgm:spPr/>
      <dgm:t>
        <a:bodyPr/>
        <a:lstStyle/>
        <a:p>
          <a:r>
            <a:rPr lang="sk-SK" b="1" dirty="0" smtClean="0">
              <a:solidFill>
                <a:schemeClr val="tx1"/>
              </a:solidFill>
            </a:rPr>
            <a:t>Lyophilic drying </a:t>
          </a:r>
          <a:endParaRPr lang="ru-RU" b="1" dirty="0">
            <a:solidFill>
              <a:schemeClr val="tx1"/>
            </a:solidFill>
          </a:endParaRPr>
        </a:p>
      </dgm:t>
    </dgm:pt>
    <dgm:pt modelId="{8A0A604F-8A0A-468F-A1B0-1B911CADEF76}" type="parTrans" cxnId="{2036994B-A284-498C-857A-92F4091AD5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7B72C9-6D3C-4176-96ED-7EA12B3F14FC}" type="sibTrans" cxnId="{2036994B-A284-498C-857A-92F4091AD5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9A3427-E013-447F-B72E-B26B327721AC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Pressure 2.5 bar</a:t>
          </a:r>
        </a:p>
        <a:p>
          <a:r>
            <a:rPr lang="en-US" sz="1400" b="1" dirty="0" smtClean="0">
              <a:solidFill>
                <a:schemeClr val="tx1"/>
              </a:solidFill>
            </a:rPr>
            <a:t>Polyethersulfone membranes with plastic fittings and tanks</a:t>
          </a:r>
          <a:endParaRPr lang="ru-RU" sz="1400" b="1" dirty="0">
            <a:solidFill>
              <a:schemeClr val="tx1"/>
            </a:solidFill>
          </a:endParaRPr>
        </a:p>
      </dgm:t>
    </dgm:pt>
    <dgm:pt modelId="{07AB99D8-39A0-452E-A286-7962A95EFCA2}" type="parTrans" cxnId="{81D69AE7-F297-45DC-8A5A-A88B002969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C993AAB-20D8-46C1-915E-ABE03938117D}" type="sibTrans" cxnId="{81D69AE7-F297-45DC-8A5A-A88B002969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C38B47E-6C08-431C-937E-5DE37B862208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Glassware</a:t>
          </a:r>
          <a:endParaRPr lang="ru-RU" sz="1600" b="1" dirty="0">
            <a:solidFill>
              <a:schemeClr val="tx1"/>
            </a:solidFill>
          </a:endParaRPr>
        </a:p>
      </dgm:t>
    </dgm:pt>
    <dgm:pt modelId="{F4CCFC31-CD75-4B19-9FE5-BB73D9F768FB}" type="parTrans" cxnId="{A6AC5DFF-160F-46B0-8FD4-408A9E572E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44CDBC6-2618-4BD6-A0EA-E841F184CA0D}" type="sibTrans" cxnId="{A6AC5DFF-160F-46B0-8FD4-408A9E572E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522A2D5-7A6F-44A1-9032-01CD9E3782CE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Pressure </a:t>
          </a:r>
          <a:r>
            <a:rPr lang="ru-RU" sz="1600" b="1" dirty="0" smtClean="0">
              <a:solidFill>
                <a:schemeClr val="tx1"/>
              </a:solidFill>
            </a:rPr>
            <a:t>3,3 </a:t>
          </a:r>
          <a:r>
            <a:rPr lang="en-US" sz="1600" b="1" dirty="0" smtClean="0">
              <a:solidFill>
                <a:schemeClr val="tx1"/>
              </a:solidFill>
            </a:rPr>
            <a:t>Pa</a:t>
          </a:r>
          <a:r>
            <a:rPr lang="ru-RU" sz="1600" b="1" dirty="0" smtClean="0">
              <a:solidFill>
                <a:schemeClr val="tx1"/>
              </a:solidFill>
            </a:rPr>
            <a:t>, Т = (-41±1°С)</a:t>
          </a:r>
          <a:endParaRPr lang="ru-RU" sz="1600" b="1" dirty="0">
            <a:solidFill>
              <a:schemeClr val="tx1"/>
            </a:solidFill>
          </a:endParaRPr>
        </a:p>
      </dgm:t>
    </dgm:pt>
    <dgm:pt modelId="{00866FB8-39AA-4D65-82E9-ACC1069F1EE6}" type="parTrans" cxnId="{560FB86C-DED7-4225-B801-F711A92EA0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9DC272-5190-43A1-A473-C1F8C912F0F4}" type="sibTrans" cxnId="{560FB86C-DED7-4225-B801-F711A92EA0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16D7E6-C59C-42EE-AAD8-8826AFAD7CD8}" type="pres">
      <dgm:prSet presAssocID="{D7E9C6A3-E56E-4D04-998A-47AD4E3F2A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0360E1-548B-4929-817B-7F7997227543}" type="pres">
      <dgm:prSet presAssocID="{F50B1F9B-5EAB-4111-9710-C8ED9F64AD88}" presName="linNode" presStyleCnt="0"/>
      <dgm:spPr/>
    </dgm:pt>
    <dgm:pt modelId="{23B15506-4D77-46E9-AADE-2287F5092DC7}" type="pres">
      <dgm:prSet presAssocID="{F50B1F9B-5EAB-4111-9710-C8ED9F64AD88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B15CF-6823-4B9D-964B-3D94D3A4F6EE}" type="pres">
      <dgm:prSet presAssocID="{F50B1F9B-5EAB-4111-9710-C8ED9F64AD88}" presName="childShp" presStyleLbl="bgAccFollowNode1" presStyleIdx="0" presStyleCnt="5" custScaleY="4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0F370-4E19-4512-9192-6481D0FC4E9F}" type="pres">
      <dgm:prSet presAssocID="{6B977B69-B51B-415A-8566-065BC9C7CC72}" presName="spacing" presStyleCnt="0"/>
      <dgm:spPr/>
    </dgm:pt>
    <dgm:pt modelId="{EA882761-CD29-45A7-AED6-D0DEEBA442ED}" type="pres">
      <dgm:prSet presAssocID="{F580B47B-4313-4582-A2B0-73AB70C6CC64}" presName="linNode" presStyleCnt="0"/>
      <dgm:spPr/>
    </dgm:pt>
    <dgm:pt modelId="{ABC73ABD-3685-466C-8EA7-6360AA1A7DBC}" type="pres">
      <dgm:prSet presAssocID="{F580B47B-4313-4582-A2B0-73AB70C6CC64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A0C75-29F8-48A5-A2D6-FDAE620EF4A8}" type="pres">
      <dgm:prSet presAssocID="{F580B47B-4313-4582-A2B0-73AB70C6CC64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AB83-6620-4951-9118-8287E35A8CE2}" type="pres">
      <dgm:prSet presAssocID="{CC747B1D-40A5-4573-B4B4-2135DFD051F9}" presName="spacing" presStyleCnt="0"/>
      <dgm:spPr/>
    </dgm:pt>
    <dgm:pt modelId="{E1E86E45-83C4-4F8F-9EC3-5489F6EB9687}" type="pres">
      <dgm:prSet presAssocID="{1658864B-B53F-46AF-82BE-A4A3A7E2C065}" presName="linNode" presStyleCnt="0"/>
      <dgm:spPr/>
    </dgm:pt>
    <dgm:pt modelId="{0F7A7C61-AFE8-43C0-B260-02BA46082A5B}" type="pres">
      <dgm:prSet presAssocID="{1658864B-B53F-46AF-82BE-A4A3A7E2C06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4CB4-5532-44DB-928F-FC82F12CB21B}" type="pres">
      <dgm:prSet presAssocID="{1658864B-B53F-46AF-82BE-A4A3A7E2C06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F4A3-A850-46DA-9353-22FA5B22D11F}" type="pres">
      <dgm:prSet presAssocID="{E6AB222E-79C8-4088-BBB2-81C895AD32D2}" presName="spacing" presStyleCnt="0"/>
      <dgm:spPr/>
    </dgm:pt>
    <dgm:pt modelId="{3D5EED2C-321C-4D22-9FA8-4569AA4FDB31}" type="pres">
      <dgm:prSet presAssocID="{8F14D197-2662-42E1-A81E-7331CB0E6AE1}" presName="linNode" presStyleCnt="0"/>
      <dgm:spPr/>
    </dgm:pt>
    <dgm:pt modelId="{8B035D6A-4741-4CB0-BB11-4019A3FC9F1B}" type="pres">
      <dgm:prSet presAssocID="{8F14D197-2662-42E1-A81E-7331CB0E6AE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8EA59-726A-4B78-9434-8468C393ABEE}" type="pres">
      <dgm:prSet presAssocID="{8F14D197-2662-42E1-A81E-7331CB0E6AE1}" presName="childShp" presStyleLbl="bgAccFollowNode1" presStyleIdx="3" presStyleCnt="5" custScaleY="14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9B8B-4AA2-413E-8FBB-C84591C88A06}" type="pres">
      <dgm:prSet presAssocID="{1FFB462B-4715-4FA4-AE42-E097B6ADD661}" presName="spacing" presStyleCnt="0"/>
      <dgm:spPr/>
    </dgm:pt>
    <dgm:pt modelId="{19720CF3-E257-4FBE-A925-3FAC6AFDB3FA}" type="pres">
      <dgm:prSet presAssocID="{C9325637-3A0E-405E-9F7C-4392C402EEDC}" presName="linNode" presStyleCnt="0"/>
      <dgm:spPr/>
    </dgm:pt>
    <dgm:pt modelId="{2BFE4047-B187-44A6-8CC3-EDBE8ACD50A3}" type="pres">
      <dgm:prSet presAssocID="{C9325637-3A0E-405E-9F7C-4392C402EEDC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DFCA-FE83-433B-8B38-7DD6225C3D09}" type="pres">
      <dgm:prSet presAssocID="{C9325637-3A0E-405E-9F7C-4392C402EEDC}" presName="childShp" presStyleLbl="bgAccFollowNode1" presStyleIdx="4" presStyleCnt="5" custScaleY="12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69AE7-F297-45DC-8A5A-A88B002969D4}" srcId="{8F14D197-2662-42E1-A81E-7331CB0E6AE1}" destId="{0F9A3427-E013-447F-B72E-B26B327721AC}" srcOrd="0" destOrd="0" parTransId="{07AB99D8-39A0-452E-A286-7962A95EFCA2}" sibTransId="{AC993AAB-20D8-46C1-915E-ABE03938117D}"/>
    <dgm:cxn modelId="{1F763351-BB8D-4D0F-A918-18FE386CDB05}" type="presOf" srcId="{BF23B79B-F73A-408D-8D85-041B75D0F9B6}" destId="{746B15CF-6823-4B9D-964B-3D94D3A4F6EE}" srcOrd="0" destOrd="0" presId="urn:microsoft.com/office/officeart/2005/8/layout/vList6"/>
    <dgm:cxn modelId="{D0A9BF36-BAB8-4278-919D-52FC4B7B5E13}" type="presOf" srcId="{0F9A3427-E013-447F-B72E-B26B327721AC}" destId="{CD68EA59-726A-4B78-9434-8468C393ABEE}" srcOrd="0" destOrd="0" presId="urn:microsoft.com/office/officeart/2005/8/layout/vList6"/>
    <dgm:cxn modelId="{7A5746B3-56F5-41CF-A4E0-8665907DA122}" type="presOf" srcId="{459ADFDD-6917-49CD-9B1B-0532D4BBCCF3}" destId="{D8FB4CB4-5532-44DB-928F-FC82F12CB21B}" srcOrd="0" destOrd="0" presId="urn:microsoft.com/office/officeart/2005/8/layout/vList6"/>
    <dgm:cxn modelId="{A6AC5DFF-160F-46B0-8FD4-408A9E572E20}" srcId="{C9325637-3A0E-405E-9F7C-4392C402EEDC}" destId="{6C38B47E-6C08-431C-937E-5DE37B862208}" srcOrd="1" destOrd="0" parTransId="{F4CCFC31-CD75-4B19-9FE5-BB73D9F768FB}" sibTransId="{D44CDBC6-2618-4BD6-A0EA-E841F184CA0D}"/>
    <dgm:cxn modelId="{4F083DE9-5AA5-4116-8B07-3AC99905BDA1}" type="presOf" srcId="{5522A2D5-7A6F-44A1-9032-01CD9E3782CE}" destId="{DB85DFCA-FE83-433B-8B38-7DD6225C3D09}" srcOrd="0" destOrd="0" presId="urn:microsoft.com/office/officeart/2005/8/layout/vList6"/>
    <dgm:cxn modelId="{C55F700D-0980-4624-ACE6-6D17C7E79F0E}" srcId="{F580B47B-4313-4582-A2B0-73AB70C6CC64}" destId="{A2529091-9DA5-43AD-AF63-357F3464014B}" srcOrd="1" destOrd="0" parTransId="{8A932DBE-48B7-43C9-B834-C2A12269EEF8}" sibTransId="{825F791E-6DA9-4752-B035-DA36421546F4}"/>
    <dgm:cxn modelId="{A8A3A57D-8654-4D51-867D-39DCDAB51E5C}" type="presOf" srcId="{A2529091-9DA5-43AD-AF63-357F3464014B}" destId="{0CCA0C75-29F8-48A5-A2D6-FDAE620EF4A8}" srcOrd="0" destOrd="1" presId="urn:microsoft.com/office/officeart/2005/8/layout/vList6"/>
    <dgm:cxn modelId="{8EDB0F0E-78BC-45B5-BBAC-EED069108561}" type="presOf" srcId="{C9325637-3A0E-405E-9F7C-4392C402EEDC}" destId="{2BFE4047-B187-44A6-8CC3-EDBE8ACD50A3}" srcOrd="0" destOrd="0" presId="urn:microsoft.com/office/officeart/2005/8/layout/vList6"/>
    <dgm:cxn modelId="{856612CA-9FE4-4B90-910D-DCEF656B9788}" type="presOf" srcId="{1658864B-B53F-46AF-82BE-A4A3A7E2C065}" destId="{0F7A7C61-AFE8-43C0-B260-02BA46082A5B}" srcOrd="0" destOrd="0" presId="urn:microsoft.com/office/officeart/2005/8/layout/vList6"/>
    <dgm:cxn modelId="{2102B356-98CE-4C00-AEC9-F450AE8A8A0B}" srcId="{D7E9C6A3-E56E-4D04-998A-47AD4E3F2A5F}" destId="{8F14D197-2662-42E1-A81E-7331CB0E6AE1}" srcOrd="3" destOrd="0" parTransId="{C4B73219-3C6E-470B-A5BB-F0D82617B453}" sibTransId="{1FFB462B-4715-4FA4-AE42-E097B6ADD661}"/>
    <dgm:cxn modelId="{1FE22DBE-DF03-41F2-9E51-F836A312F107}" type="presOf" srcId="{6C38B47E-6C08-431C-937E-5DE37B862208}" destId="{DB85DFCA-FE83-433B-8B38-7DD6225C3D09}" srcOrd="0" destOrd="1" presId="urn:microsoft.com/office/officeart/2005/8/layout/vList6"/>
    <dgm:cxn modelId="{DE2F9E05-137C-406C-A1B6-DF88460D6D44}" srcId="{D7E9C6A3-E56E-4D04-998A-47AD4E3F2A5F}" destId="{F580B47B-4313-4582-A2B0-73AB70C6CC64}" srcOrd="1" destOrd="0" parTransId="{082486F2-3559-4A0E-A54E-FA7BEEB35346}" sibTransId="{CC747B1D-40A5-4573-B4B4-2135DFD051F9}"/>
    <dgm:cxn modelId="{77726256-E4CA-4982-A8F6-5D00BCFF3D08}" type="presOf" srcId="{D7E9C6A3-E56E-4D04-998A-47AD4E3F2A5F}" destId="{2B16D7E6-C59C-42EE-AAD8-8826AFAD7CD8}" srcOrd="0" destOrd="0" presId="urn:microsoft.com/office/officeart/2005/8/layout/vList6"/>
    <dgm:cxn modelId="{6C6D0484-44E6-47EC-B893-72A76940655A}" type="presOf" srcId="{DA87F257-1DD0-4EA0-BDB5-9A373A1BBB45}" destId="{0CCA0C75-29F8-48A5-A2D6-FDAE620EF4A8}" srcOrd="0" destOrd="0" presId="urn:microsoft.com/office/officeart/2005/8/layout/vList6"/>
    <dgm:cxn modelId="{D032460F-CE72-4B8B-9D0F-85F99E4A7DD7}" srcId="{1658864B-B53F-46AF-82BE-A4A3A7E2C065}" destId="{459ADFDD-6917-49CD-9B1B-0532D4BBCCF3}" srcOrd="0" destOrd="0" parTransId="{ABC984BD-8E39-4D90-B726-15B152DF6ABD}" sibTransId="{AEFA8035-D19A-413C-8F41-F9B497202432}"/>
    <dgm:cxn modelId="{383CDFDC-7F8C-4CC2-8AB2-36613687FC77}" type="presOf" srcId="{8F14D197-2662-42E1-A81E-7331CB0E6AE1}" destId="{8B035D6A-4741-4CB0-BB11-4019A3FC9F1B}" srcOrd="0" destOrd="0" presId="urn:microsoft.com/office/officeart/2005/8/layout/vList6"/>
    <dgm:cxn modelId="{ECC208F3-88B8-460A-A5C2-144F4CD0084B}" srcId="{F50B1F9B-5EAB-4111-9710-C8ED9F64AD88}" destId="{BF23B79B-F73A-408D-8D85-041B75D0F9B6}" srcOrd="0" destOrd="0" parTransId="{244E56A6-BA1B-4E4E-9B63-056A77993C5A}" sibTransId="{BD0E69DD-007F-4614-BEB1-EDCA4723C3AE}"/>
    <dgm:cxn modelId="{10E1C375-6701-4DD6-A870-05F105C9CA30}" type="presOf" srcId="{F580B47B-4313-4582-A2B0-73AB70C6CC64}" destId="{ABC73ABD-3685-466C-8EA7-6360AA1A7DBC}" srcOrd="0" destOrd="0" presId="urn:microsoft.com/office/officeart/2005/8/layout/vList6"/>
    <dgm:cxn modelId="{9F90EACE-E69B-47F1-AC01-D17F6881E2E9}" srcId="{D7E9C6A3-E56E-4D04-998A-47AD4E3F2A5F}" destId="{F50B1F9B-5EAB-4111-9710-C8ED9F64AD88}" srcOrd="0" destOrd="0" parTransId="{29003841-0905-41AF-806E-C0FC76BF0965}" sibTransId="{6B977B69-B51B-415A-8566-065BC9C7CC72}"/>
    <dgm:cxn modelId="{2036994B-A284-498C-857A-92F4091AD59B}" srcId="{D7E9C6A3-E56E-4D04-998A-47AD4E3F2A5F}" destId="{C9325637-3A0E-405E-9F7C-4392C402EEDC}" srcOrd="4" destOrd="0" parTransId="{8A0A604F-8A0A-468F-A1B0-1B911CADEF76}" sibTransId="{0B7B72C9-6D3C-4176-96ED-7EA12B3F14FC}"/>
    <dgm:cxn modelId="{E47FDD8C-4D93-4E07-99C0-48A37881274B}" srcId="{D7E9C6A3-E56E-4D04-998A-47AD4E3F2A5F}" destId="{1658864B-B53F-46AF-82BE-A4A3A7E2C065}" srcOrd="2" destOrd="0" parTransId="{04DD9BAE-9BFB-47E6-B5AD-53FFA120195B}" sibTransId="{E6AB222E-79C8-4088-BBB2-81C895AD32D2}"/>
    <dgm:cxn modelId="{163B5DDE-BD56-4ACF-A112-F6A662284D08}" srcId="{F580B47B-4313-4582-A2B0-73AB70C6CC64}" destId="{DA87F257-1DD0-4EA0-BDB5-9A373A1BBB45}" srcOrd="0" destOrd="0" parTransId="{4A2F56B2-8BE5-4631-A73E-FBABD7774ACF}" sibTransId="{5DC7D16D-574D-4223-9E0B-3EDFE98D913B}"/>
    <dgm:cxn modelId="{B71D3C6E-ECAB-4F6F-B1F9-AA0FCDC2C929}" type="presOf" srcId="{F50B1F9B-5EAB-4111-9710-C8ED9F64AD88}" destId="{23B15506-4D77-46E9-AADE-2287F5092DC7}" srcOrd="0" destOrd="0" presId="urn:microsoft.com/office/officeart/2005/8/layout/vList6"/>
    <dgm:cxn modelId="{560FB86C-DED7-4225-B801-F711A92EA080}" srcId="{C9325637-3A0E-405E-9F7C-4392C402EEDC}" destId="{5522A2D5-7A6F-44A1-9032-01CD9E3782CE}" srcOrd="0" destOrd="0" parTransId="{00866FB8-39AA-4D65-82E9-ACC1069F1EE6}" sibTransId="{F69DC272-5190-43A1-A473-C1F8C912F0F4}"/>
    <dgm:cxn modelId="{AEBC115C-7F38-4C48-B8B6-1D5C7EFD2E31}" type="presParOf" srcId="{2B16D7E6-C59C-42EE-AAD8-8826AFAD7CD8}" destId="{B70360E1-548B-4929-817B-7F7997227543}" srcOrd="0" destOrd="0" presId="urn:microsoft.com/office/officeart/2005/8/layout/vList6"/>
    <dgm:cxn modelId="{E6A6B7B5-7979-4650-81E2-DC75BC5B0540}" type="presParOf" srcId="{B70360E1-548B-4929-817B-7F7997227543}" destId="{23B15506-4D77-46E9-AADE-2287F5092DC7}" srcOrd="0" destOrd="0" presId="urn:microsoft.com/office/officeart/2005/8/layout/vList6"/>
    <dgm:cxn modelId="{4DE8EAA6-342E-4AB2-A3CD-24ED1668BE08}" type="presParOf" srcId="{B70360E1-548B-4929-817B-7F7997227543}" destId="{746B15CF-6823-4B9D-964B-3D94D3A4F6EE}" srcOrd="1" destOrd="0" presId="urn:microsoft.com/office/officeart/2005/8/layout/vList6"/>
    <dgm:cxn modelId="{B95B1D2B-E745-4B15-A209-9DECCDCC0922}" type="presParOf" srcId="{2B16D7E6-C59C-42EE-AAD8-8826AFAD7CD8}" destId="{2850F370-4E19-4512-9192-6481D0FC4E9F}" srcOrd="1" destOrd="0" presId="urn:microsoft.com/office/officeart/2005/8/layout/vList6"/>
    <dgm:cxn modelId="{AF1CB465-44CF-4789-BED4-96127767D5E7}" type="presParOf" srcId="{2B16D7E6-C59C-42EE-AAD8-8826AFAD7CD8}" destId="{EA882761-CD29-45A7-AED6-D0DEEBA442ED}" srcOrd="2" destOrd="0" presId="urn:microsoft.com/office/officeart/2005/8/layout/vList6"/>
    <dgm:cxn modelId="{4B63FA1A-2413-463E-9B05-F7ECDBAD1244}" type="presParOf" srcId="{EA882761-CD29-45A7-AED6-D0DEEBA442ED}" destId="{ABC73ABD-3685-466C-8EA7-6360AA1A7DBC}" srcOrd="0" destOrd="0" presId="urn:microsoft.com/office/officeart/2005/8/layout/vList6"/>
    <dgm:cxn modelId="{B237B026-2F51-47F3-8C49-221BAEEEA06C}" type="presParOf" srcId="{EA882761-CD29-45A7-AED6-D0DEEBA442ED}" destId="{0CCA0C75-29F8-48A5-A2D6-FDAE620EF4A8}" srcOrd="1" destOrd="0" presId="urn:microsoft.com/office/officeart/2005/8/layout/vList6"/>
    <dgm:cxn modelId="{85F57DB1-BB2F-41CD-AA76-9188CAA855E5}" type="presParOf" srcId="{2B16D7E6-C59C-42EE-AAD8-8826AFAD7CD8}" destId="{C16BAB83-6620-4951-9118-8287E35A8CE2}" srcOrd="3" destOrd="0" presId="urn:microsoft.com/office/officeart/2005/8/layout/vList6"/>
    <dgm:cxn modelId="{D7C6B958-FB1A-4822-A16B-664791882058}" type="presParOf" srcId="{2B16D7E6-C59C-42EE-AAD8-8826AFAD7CD8}" destId="{E1E86E45-83C4-4F8F-9EC3-5489F6EB9687}" srcOrd="4" destOrd="0" presId="urn:microsoft.com/office/officeart/2005/8/layout/vList6"/>
    <dgm:cxn modelId="{1E96FCB2-DA8F-430B-BD05-2DEDE24B6BB3}" type="presParOf" srcId="{E1E86E45-83C4-4F8F-9EC3-5489F6EB9687}" destId="{0F7A7C61-AFE8-43C0-B260-02BA46082A5B}" srcOrd="0" destOrd="0" presId="urn:microsoft.com/office/officeart/2005/8/layout/vList6"/>
    <dgm:cxn modelId="{E56C5954-53DE-43D7-930E-EEAF9209C407}" type="presParOf" srcId="{E1E86E45-83C4-4F8F-9EC3-5489F6EB9687}" destId="{D8FB4CB4-5532-44DB-928F-FC82F12CB21B}" srcOrd="1" destOrd="0" presId="urn:microsoft.com/office/officeart/2005/8/layout/vList6"/>
    <dgm:cxn modelId="{E4E3BAEC-95F2-42FD-BCAA-69B3D8806482}" type="presParOf" srcId="{2B16D7E6-C59C-42EE-AAD8-8826AFAD7CD8}" destId="{F4E5F4A3-A850-46DA-9353-22FA5B22D11F}" srcOrd="5" destOrd="0" presId="urn:microsoft.com/office/officeart/2005/8/layout/vList6"/>
    <dgm:cxn modelId="{79960179-2C95-4B37-95B1-D70E5812B258}" type="presParOf" srcId="{2B16D7E6-C59C-42EE-AAD8-8826AFAD7CD8}" destId="{3D5EED2C-321C-4D22-9FA8-4569AA4FDB31}" srcOrd="6" destOrd="0" presId="urn:microsoft.com/office/officeart/2005/8/layout/vList6"/>
    <dgm:cxn modelId="{12C4A018-7FB3-4E87-9F32-740F3429F431}" type="presParOf" srcId="{3D5EED2C-321C-4D22-9FA8-4569AA4FDB31}" destId="{8B035D6A-4741-4CB0-BB11-4019A3FC9F1B}" srcOrd="0" destOrd="0" presId="urn:microsoft.com/office/officeart/2005/8/layout/vList6"/>
    <dgm:cxn modelId="{5433BEC3-619D-4E4D-AB77-FC84428ED575}" type="presParOf" srcId="{3D5EED2C-321C-4D22-9FA8-4569AA4FDB31}" destId="{CD68EA59-726A-4B78-9434-8468C393ABEE}" srcOrd="1" destOrd="0" presId="urn:microsoft.com/office/officeart/2005/8/layout/vList6"/>
    <dgm:cxn modelId="{7F8840F1-4594-43AB-B87C-1E6907F94968}" type="presParOf" srcId="{2B16D7E6-C59C-42EE-AAD8-8826AFAD7CD8}" destId="{47BE9B8B-4AA2-413E-8FBB-C84591C88A06}" srcOrd="7" destOrd="0" presId="urn:microsoft.com/office/officeart/2005/8/layout/vList6"/>
    <dgm:cxn modelId="{ACD21628-B99B-4E44-A3FA-557554BA0D33}" type="presParOf" srcId="{2B16D7E6-C59C-42EE-AAD8-8826AFAD7CD8}" destId="{19720CF3-E257-4FBE-A925-3FAC6AFDB3FA}" srcOrd="8" destOrd="0" presId="urn:microsoft.com/office/officeart/2005/8/layout/vList6"/>
    <dgm:cxn modelId="{D062414A-7C3A-4261-ACFA-6DB694307117}" type="presParOf" srcId="{19720CF3-E257-4FBE-A925-3FAC6AFDB3FA}" destId="{2BFE4047-B187-44A6-8CC3-EDBE8ACD50A3}" srcOrd="0" destOrd="0" presId="urn:microsoft.com/office/officeart/2005/8/layout/vList6"/>
    <dgm:cxn modelId="{9F223949-79F1-46F3-BDA5-A10C92CE54DE}" type="presParOf" srcId="{19720CF3-E257-4FBE-A925-3FAC6AFDB3FA}" destId="{DB85DFCA-FE83-433B-8B38-7DD6225C3D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6166E-C869-4CC9-B04E-B173D036E9BD}" type="doc">
      <dgm:prSet loTypeId="urn:microsoft.com/office/officeart/2005/8/layout/hList7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320BBF-4BA4-4F22-BD93-399251CB6925}">
      <dgm:prSet phldrT="[Текст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Laboratory animals</a:t>
          </a:r>
          <a:endParaRPr lang="ru-RU" sz="1400" b="1" i="0" dirty="0">
            <a:solidFill>
              <a:schemeClr val="tx1"/>
            </a:solidFill>
          </a:endParaRPr>
        </a:p>
      </dgm:t>
    </dgm:pt>
    <dgm:pt modelId="{3FE49B01-F069-45D8-B9B1-D322CC2A152F}" type="parTrans" cxnId="{3AFF20D9-16B8-4B9E-92DF-2E53583D600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EFF0B2C-695D-48BA-9471-205BE98A358C}" type="sibTrans" cxnId="{3AFF20D9-16B8-4B9E-92DF-2E53583D600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C8EB003-B6B8-408F-BBFA-B200DBB11E6E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Immunodeficiency Model</a:t>
          </a:r>
          <a:endParaRPr lang="ru-RU" sz="1400" b="1" dirty="0">
            <a:solidFill>
              <a:schemeClr val="tx1"/>
            </a:solidFill>
          </a:endParaRPr>
        </a:p>
      </dgm:t>
    </dgm:pt>
    <dgm:pt modelId="{2AF21AA7-A95F-4DD8-9DC4-8E019982CB49}" type="parTrans" cxnId="{61BBC58E-8D33-4239-B6FB-4CB9B7735B96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73F1FBB-8E02-4BE3-8586-5BB4245FF7F3}" type="sibTrans" cxnId="{61BBC58E-8D33-4239-B6FB-4CB9B7735B96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9A48565-83A7-4DD4-B621-375FBC2028BF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err="1" smtClean="0">
              <a:solidFill>
                <a:schemeClr val="tx1"/>
              </a:solidFill>
            </a:rPr>
            <a:t>Intraperitoneal</a:t>
          </a:r>
          <a:r>
            <a:rPr lang="en-US" sz="1400" b="1" dirty="0" smtClean="0">
              <a:solidFill>
                <a:schemeClr val="tx1"/>
              </a:solidFill>
            </a:rPr>
            <a:t> injection</a:t>
          </a:r>
          <a:endParaRPr lang="ru-RU" sz="1400" b="1" dirty="0">
            <a:solidFill>
              <a:schemeClr val="tx1"/>
            </a:solidFill>
          </a:endParaRPr>
        </a:p>
      </dgm:t>
    </dgm:pt>
    <dgm:pt modelId="{8EA9A294-94B9-4153-AA5F-811A4683DD45}" type="parTrans" cxnId="{6DE235D6-1F26-4010-A365-275432357E1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2860E0D-85E8-4D4B-907F-6AD1D6A21EA1}" type="sibTrans" cxnId="{6DE235D6-1F26-4010-A365-275432357E1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6A428AB-4CE7-4C5B-8915-614708735B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Методы</a:t>
          </a:r>
          <a:endParaRPr lang="ru-RU" sz="1400" b="1" dirty="0">
            <a:solidFill>
              <a:schemeClr val="tx1"/>
            </a:solidFill>
          </a:endParaRPr>
        </a:p>
      </dgm:t>
    </dgm:pt>
    <dgm:pt modelId="{775F0C49-BABB-4BCD-BC3F-D6951C0EC683}" type="parTrans" cxnId="{211695FD-3D38-44A6-8657-C35B4E6624E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8953951-7C87-4E25-87C7-B19A9A8E0E8D}" type="sibTrans" cxnId="{211695FD-3D38-44A6-8657-C35B4E6624E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2F022A7-08C9-47DF-9219-90FB0BD7E4ED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Cytometry</a:t>
          </a:r>
          <a:r>
            <a:rPr lang="en-US" sz="1400" b="1" dirty="0" smtClean="0">
              <a:solidFill>
                <a:schemeClr val="tx1"/>
              </a:solidFill>
            </a:rPr>
            <a:t> analysis</a:t>
          </a:r>
          <a:r>
            <a:rPr lang="ru-RU" sz="1400" b="1" dirty="0" smtClean="0">
              <a:solidFill>
                <a:schemeClr val="tx1"/>
              </a:solidFill>
            </a:rPr>
            <a:t> :</a:t>
          </a:r>
          <a:r>
            <a:rPr lang="en-US" sz="1400" b="1" dirty="0" smtClean="0">
              <a:solidFill>
                <a:schemeClr val="tx1"/>
              </a:solidFill>
            </a:rPr>
            <a:t> LYM, MON, GRA</a:t>
          </a:r>
          <a:r>
            <a:rPr lang="ru-RU" sz="1400" b="1" dirty="0" smtClean="0">
              <a:solidFill>
                <a:schemeClr val="tx1"/>
              </a:solidFill>
            </a:rPr>
            <a:t>; </a:t>
          </a:r>
          <a:r>
            <a:rPr lang="en-US" sz="1400" b="1" dirty="0" smtClean="0">
              <a:solidFill>
                <a:schemeClr val="tx1"/>
              </a:solidFill>
            </a:rPr>
            <a:t>CD4.</a:t>
          </a:r>
          <a:endParaRPr lang="ru-RU" sz="1400" b="1" dirty="0">
            <a:solidFill>
              <a:schemeClr val="tx1"/>
            </a:solidFill>
          </a:endParaRPr>
        </a:p>
      </dgm:t>
    </dgm:pt>
    <dgm:pt modelId="{93A7E8C1-063B-4FFF-ACD1-359A34B88F24}" type="parTrans" cxnId="{05B7E2E0-69FB-4D98-B40E-C7827FC547B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F5614A7-C580-4BC1-BF29-74C749D0DCBC}" type="sibTrans" cxnId="{05B7E2E0-69FB-4D98-B40E-C7827FC547B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BCE2A01-ECCA-43D4-9600-376EACA27AF8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N= 5</a:t>
          </a:r>
          <a:r>
            <a:rPr lang="ru-RU" sz="1400" b="1" dirty="0" smtClean="0">
              <a:solidFill>
                <a:schemeClr val="tx1"/>
              </a:solidFill>
            </a:rPr>
            <a:t>8, </a:t>
          </a:r>
          <a:r>
            <a:rPr lang="en-US" sz="1400" b="1" dirty="0" smtClean="0">
              <a:solidFill>
                <a:schemeClr val="tx1"/>
              </a:solidFill>
            </a:rPr>
            <a:t>m = 390 </a:t>
          </a:r>
          <a:r>
            <a:rPr lang="ru-RU" sz="1400" b="1" dirty="0" smtClean="0">
              <a:solidFill>
                <a:schemeClr val="tx1"/>
              </a:solidFill>
            </a:rPr>
            <a:t>±</a:t>
          </a:r>
          <a:r>
            <a:rPr lang="en-US" sz="1400" b="1" dirty="0" smtClean="0">
              <a:solidFill>
                <a:schemeClr val="tx1"/>
              </a:solidFill>
            </a:rPr>
            <a:t> 10 </a:t>
          </a:r>
          <a:r>
            <a:rPr lang="ru-RU" sz="1400" b="1" u="none" dirty="0" smtClean="0">
              <a:solidFill>
                <a:schemeClr val="tx1"/>
              </a:solidFill>
            </a:rPr>
            <a:t>г</a:t>
          </a:r>
          <a:endParaRPr lang="ru-RU" sz="1400" b="1" u="none" dirty="0">
            <a:solidFill>
              <a:schemeClr val="tx1"/>
            </a:solidFill>
          </a:endParaRPr>
        </a:p>
      </dgm:t>
    </dgm:pt>
    <dgm:pt modelId="{807EC051-1844-40B0-A2CA-718F78C27478}" type="parTrans" cxnId="{6B4917AD-41CD-4D14-A5C3-D70180DA8A4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6B257E3-7FB5-4B86-BA47-EE8AF1282A72}" type="sibTrans" cxnId="{6B4917AD-41CD-4D14-A5C3-D70180DA8A4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5F73E55-461E-4C4F-BC76-C9570F07E344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1A87AE24-9661-4235-A32A-AEDF387013EE}" type="parTrans" cxnId="{D7A7C731-C10F-4A8B-A66E-4AEAD88F85A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8F0D68E-9E41-4D28-A996-9282B649CD52}" type="sibTrans" cxnId="{D7A7C731-C10F-4A8B-A66E-4AEAD88F85A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F70C557-5EC5-0341-906B-4D0EB22BC65F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Male </a:t>
          </a:r>
          <a:r>
            <a:rPr lang="en-US" sz="1400" b="1" dirty="0" err="1" smtClean="0">
              <a:solidFill>
                <a:schemeClr val="tx1"/>
              </a:solidFill>
            </a:rPr>
            <a:t>Wistar</a:t>
          </a:r>
          <a:r>
            <a:rPr lang="en-US" sz="1400" b="1" dirty="0" smtClean="0">
              <a:solidFill>
                <a:schemeClr val="tx1"/>
              </a:solidFill>
            </a:rPr>
            <a:t> rats</a:t>
          </a:r>
          <a:r>
            <a:rPr lang="ru-RU" sz="1400" b="1" dirty="0" smtClean="0">
              <a:solidFill>
                <a:schemeClr val="tx1"/>
              </a:solidFill>
            </a:rPr>
            <a:t>, </a:t>
          </a:r>
          <a:r>
            <a:rPr lang="en-US" sz="1400" b="1" dirty="0" smtClean="0">
              <a:solidFill>
                <a:schemeClr val="tx1"/>
              </a:solidFill>
            </a:rPr>
            <a:t>SPF</a:t>
          </a:r>
          <a:endParaRPr lang="ru-RU" sz="1400" b="1" dirty="0">
            <a:solidFill>
              <a:schemeClr val="tx1"/>
            </a:solidFill>
          </a:endParaRPr>
        </a:p>
      </dgm:t>
    </dgm:pt>
    <dgm:pt modelId="{55D6D8A8-8C7C-D449-B9FF-1F74E7EB34EF}" type="parTrans" cxnId="{27EAC07F-98DB-3942-8CFC-4B9467C972B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67C038B-E59F-704C-B8C4-70249E58349A}" type="sibTrans" cxnId="{27EAC07F-98DB-3942-8CFC-4B9467C972B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9893376-0F8F-AE40-9074-127B474A2342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smtClean="0">
              <a:solidFill>
                <a:schemeClr val="tx1"/>
              </a:solidFill>
            </a:rPr>
            <a:t>Dose</a:t>
          </a:r>
          <a:r>
            <a:rPr lang="ru-RU" sz="1400" b="1" dirty="0" smtClean="0">
              <a:solidFill>
                <a:schemeClr val="tx1"/>
              </a:solidFill>
            </a:rPr>
            <a:t>: 75 </a:t>
          </a:r>
          <a:r>
            <a:rPr lang="en-US" sz="1400" b="1" dirty="0" smtClean="0">
              <a:solidFill>
                <a:schemeClr val="tx1"/>
              </a:solidFill>
            </a:rPr>
            <a:t>mg</a:t>
          </a:r>
          <a:r>
            <a:rPr lang="ru-RU" sz="1400" b="1" dirty="0" smtClean="0">
              <a:solidFill>
                <a:schemeClr val="tx1"/>
              </a:solidFill>
            </a:rPr>
            <a:t>/</a:t>
          </a:r>
          <a:r>
            <a:rPr lang="en-US" sz="1400" b="1" dirty="0" smtClean="0">
              <a:solidFill>
                <a:schemeClr val="tx1"/>
              </a:solidFill>
            </a:rPr>
            <a:t>kg</a:t>
          </a:r>
          <a:endParaRPr lang="ru-RU" sz="1400" b="1" dirty="0">
            <a:solidFill>
              <a:schemeClr val="tx1"/>
            </a:solidFill>
          </a:endParaRPr>
        </a:p>
      </dgm:t>
    </dgm:pt>
    <dgm:pt modelId="{183FB64A-46FE-EA42-B447-4AA51F3E1F06}" type="parTrans" cxnId="{B48174F9-88FC-544A-B892-A72EA8CBE1F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508B58F-D8D7-434F-92EB-02A73509E861}" type="sibTrans" cxnId="{B48174F9-88FC-544A-B892-A72EA8CBE1F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7C03D33-7062-414F-A512-FBFB6F942D6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smtClean="0">
              <a:solidFill>
                <a:schemeClr val="tx1"/>
              </a:solidFill>
            </a:rPr>
            <a:t>Modulator</a:t>
          </a:r>
          <a:r>
            <a:rPr lang="ru-RU" sz="1400" b="1" dirty="0" smtClean="0">
              <a:solidFill>
                <a:schemeClr val="tx1"/>
              </a:solidFill>
            </a:rPr>
            <a:t>: </a:t>
          </a:r>
          <a:r>
            <a:rPr lang="en-US" sz="1400" b="1" dirty="0" smtClean="0">
              <a:solidFill>
                <a:schemeClr val="tx1"/>
              </a:solidFill>
            </a:rPr>
            <a:t>cyclophosphamide</a:t>
          </a:r>
          <a:r>
            <a:rPr lang="en-US" sz="1400" dirty="0" smtClean="0"/>
            <a:t> </a:t>
          </a:r>
          <a:r>
            <a:rPr lang="ru-RU" sz="1400" b="1" dirty="0" smtClean="0">
              <a:solidFill>
                <a:schemeClr val="tx1"/>
              </a:solidFill>
            </a:rPr>
            <a:t>(</a:t>
          </a:r>
          <a:r>
            <a:rPr lang="en-US" sz="1400" b="1" dirty="0" smtClean="0">
              <a:solidFill>
                <a:schemeClr val="tx1"/>
              </a:solidFill>
            </a:rPr>
            <a:t>Sigma)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endParaRPr lang="ru-RU" sz="1400" b="1" dirty="0">
            <a:solidFill>
              <a:schemeClr val="tx1"/>
            </a:solidFill>
          </a:endParaRPr>
        </a:p>
      </dgm:t>
    </dgm:pt>
    <dgm:pt modelId="{5E0E180E-A5B9-3641-9A23-7F6EA45C5CA7}" type="parTrans" cxnId="{F04932DA-61C5-BC44-B333-FB28F82BDF5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D16171E-CD34-494D-86B7-3389D2BE3935}" type="sibTrans" cxnId="{F04932DA-61C5-BC44-B333-FB28F82BDF5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531AC-5D00-5245-92E0-CA2BE0E55210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smtClean="0">
              <a:solidFill>
                <a:schemeClr val="tx1"/>
              </a:solidFill>
            </a:rPr>
            <a:t>Interval</a:t>
          </a:r>
          <a:r>
            <a:rPr lang="ru-RU" sz="1400" b="1" dirty="0" smtClean="0">
              <a:solidFill>
                <a:schemeClr val="tx1"/>
              </a:solidFill>
            </a:rPr>
            <a:t>: 72 </a:t>
          </a:r>
          <a:r>
            <a:rPr lang="en-US" sz="1400" b="1" dirty="0" smtClean="0">
              <a:solidFill>
                <a:schemeClr val="tx1"/>
              </a:solidFill>
            </a:rPr>
            <a:t>hours</a:t>
          </a:r>
          <a:r>
            <a:rPr lang="ru-RU" sz="1400" b="1" dirty="0" smtClean="0">
              <a:solidFill>
                <a:schemeClr val="tx1"/>
              </a:solidFill>
            </a:rPr>
            <a:t>, </a:t>
          </a:r>
          <a:endParaRPr lang="ru-RU" sz="1400" b="1" dirty="0">
            <a:solidFill>
              <a:schemeClr val="tx1"/>
            </a:solidFill>
          </a:endParaRPr>
        </a:p>
      </dgm:t>
    </dgm:pt>
    <dgm:pt modelId="{AB2D03EF-3A64-F848-A2B1-E3308BAAE57B}" type="parTrans" cxnId="{AFAAA2E5-9E25-D04E-9688-CA3FB691BA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296A4AC-2C2B-A940-B5B9-5D0B030B0D20}" type="sibTrans" cxnId="{AFAAA2E5-9E25-D04E-9688-CA3FB691BA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6185D89-8C5A-DC45-B1D2-5E1DE7309CF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smtClean="0">
              <a:solidFill>
                <a:schemeClr val="tx1"/>
              </a:solidFill>
            </a:rPr>
            <a:t>Repeat count</a:t>
          </a:r>
          <a:r>
            <a:rPr lang="ru-RU" sz="1400" b="1" dirty="0" smtClean="0">
              <a:solidFill>
                <a:schemeClr val="tx1"/>
              </a:solidFill>
            </a:rPr>
            <a:t>: </a:t>
          </a:r>
          <a:r>
            <a:rPr lang="en-US" sz="1400" b="1" dirty="0" smtClean="0">
              <a:solidFill>
                <a:schemeClr val="tx1"/>
              </a:solidFill>
            </a:rPr>
            <a:t>three times</a:t>
          </a:r>
          <a:endParaRPr lang="ru-RU" sz="1400" b="1" dirty="0">
            <a:solidFill>
              <a:schemeClr val="tx1"/>
            </a:solidFill>
          </a:endParaRPr>
        </a:p>
      </dgm:t>
    </dgm:pt>
    <dgm:pt modelId="{34C8A978-1B8A-8747-A30F-0D7FBE2E697B}" type="parTrans" cxnId="{556FFBEE-5CF4-D342-9166-D8F068BFC89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B3089F7-00D0-8A44-8B37-FF8AC1482BDE}" type="sibTrans" cxnId="{556FFBEE-5CF4-D342-9166-D8F068BFC89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B2F9B9A-619D-9F47-9987-56030C324453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Research (20 days</a:t>
          </a:r>
          <a:r>
            <a:rPr lang="ru-RU" sz="1400" b="1" dirty="0" smtClean="0">
              <a:solidFill>
                <a:schemeClr val="tx1"/>
              </a:solidFill>
            </a:rPr>
            <a:t>)</a:t>
          </a:r>
          <a:endParaRPr lang="ru-RU" sz="1400" b="1" dirty="0">
            <a:solidFill>
              <a:schemeClr val="tx1"/>
            </a:solidFill>
          </a:endParaRPr>
        </a:p>
      </dgm:t>
    </dgm:pt>
    <dgm:pt modelId="{06203CC2-983A-A444-B512-8AD605E32A5E}" type="parTrans" cxnId="{F3612527-957A-F544-A2C5-81F1BFBC8B1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6ECAFF2-5BCA-5E48-8AAC-C539C0906CC1}" type="sibTrans" cxnId="{F3612527-957A-F544-A2C5-81F1BFBC8B1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7B97F0C-D26F-8E4E-8C4D-9A12CBD8A980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Group </a:t>
          </a:r>
          <a:r>
            <a:rPr lang="ru-RU" sz="1200" b="1" dirty="0" smtClean="0">
              <a:solidFill>
                <a:schemeClr val="tx1"/>
              </a:solidFill>
            </a:rPr>
            <a:t>А (</a:t>
          </a:r>
          <a:r>
            <a:rPr lang="en-US" sz="1200" b="1" dirty="0" smtClean="0">
              <a:solidFill>
                <a:schemeClr val="tx1"/>
              </a:solidFill>
            </a:rPr>
            <a:t>n=10)</a:t>
          </a:r>
          <a:r>
            <a:rPr lang="ru-RU" sz="1200" b="1" dirty="0" smtClean="0">
              <a:solidFill>
                <a:schemeClr val="tx1"/>
              </a:solidFill>
            </a:rPr>
            <a:t> – </a:t>
          </a:r>
          <a:r>
            <a:rPr lang="en-US" sz="1200" b="1" dirty="0" smtClean="0">
              <a:solidFill>
                <a:schemeClr val="tx1"/>
              </a:solidFill>
            </a:rPr>
            <a:t>intact animals</a:t>
          </a:r>
          <a:endParaRPr lang="ru-RU" sz="1200" b="1" dirty="0">
            <a:solidFill>
              <a:schemeClr val="tx1"/>
            </a:solidFill>
          </a:endParaRPr>
        </a:p>
      </dgm:t>
    </dgm:pt>
    <dgm:pt modelId="{F23F1F43-57A8-6445-9004-F9BEAABB3D41}" type="parTrans" cxnId="{9EF3E6E9-3B37-D440-8BCA-EFD0F2A760C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D3190F6-A14D-BA4C-81CC-2D5D563C7F7C}" type="sibTrans" cxnId="{9EF3E6E9-3B37-D440-8BCA-EFD0F2A760C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05A0171-E8D6-6946-ACC9-C99DEA8C7CF7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6E16E2E0-151B-B947-80B3-A9D06C2C242D}" type="parTrans" cxnId="{456C8EED-58DA-0246-B13B-0573BC724E6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9412A32-0D56-E84D-AE33-58ACA82873CE}" type="sibTrans" cxnId="{456C8EED-58DA-0246-B13B-0573BC724E6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8D68B8D-7238-CA4F-97DF-B61AD0D1789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en-US" sz="1400" b="1" dirty="0" smtClean="0">
              <a:solidFill>
                <a:schemeClr val="tx1"/>
              </a:solidFill>
            </a:rPr>
            <a:t>Model complete</a:t>
          </a:r>
          <a:r>
            <a:rPr lang="ru-RU" sz="1400" b="1" dirty="0" smtClean="0">
              <a:solidFill>
                <a:schemeClr val="tx1"/>
              </a:solidFill>
            </a:rPr>
            <a:t>: 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12</a:t>
          </a:r>
          <a:r>
            <a:rPr lang="en-US" sz="1400" b="1" dirty="0" smtClean="0">
              <a:solidFill>
                <a:schemeClr val="tx1"/>
              </a:solidFill>
            </a:rPr>
            <a:t> days after first injection</a:t>
          </a:r>
          <a:endParaRPr lang="ru-RU" sz="1400" b="1" dirty="0">
            <a:solidFill>
              <a:schemeClr val="tx1"/>
            </a:solidFill>
          </a:endParaRPr>
        </a:p>
      </dgm:t>
    </dgm:pt>
    <dgm:pt modelId="{D1501A2C-9912-EB40-9CDA-775F294EE025}" type="parTrans" cxnId="{1D1646A0-B11E-CE42-9068-70CCF35198F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460F44D-8B79-A646-93D1-F5FD24DF0C0B}" type="sibTrans" cxnId="{1D1646A0-B11E-CE42-9068-70CCF35198F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F487301-37DD-0F4D-B44C-40E7CD89FB47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Group B</a:t>
          </a:r>
          <a:r>
            <a:rPr lang="ru-RU" sz="1200" b="1" dirty="0" smtClean="0">
              <a:solidFill>
                <a:schemeClr val="tx1"/>
              </a:solidFill>
            </a:rPr>
            <a:t> (</a:t>
          </a:r>
          <a:r>
            <a:rPr lang="en-US" sz="1200" b="1" dirty="0" smtClean="0">
              <a:solidFill>
                <a:schemeClr val="tx1"/>
              </a:solidFill>
            </a:rPr>
            <a:t>n=10</a:t>
          </a:r>
          <a:r>
            <a:rPr lang="ru-RU" sz="1200" b="1" dirty="0" smtClean="0">
              <a:solidFill>
                <a:schemeClr val="tx1"/>
              </a:solidFill>
            </a:rPr>
            <a:t>) – </a:t>
          </a:r>
          <a:r>
            <a:rPr lang="en-US" sz="1200" b="1" dirty="0" smtClean="0">
              <a:solidFill>
                <a:schemeClr val="tx1"/>
              </a:solidFill>
            </a:rPr>
            <a:t>control animals (IDF model)</a:t>
          </a:r>
          <a:endParaRPr lang="ru-RU" sz="1200" b="1" dirty="0">
            <a:solidFill>
              <a:schemeClr val="tx1"/>
            </a:solidFill>
          </a:endParaRPr>
        </a:p>
      </dgm:t>
    </dgm:pt>
    <dgm:pt modelId="{54580151-2D76-D649-A7B8-07D80AC8A9D3}" type="parTrans" cxnId="{94BAE3B7-3234-D145-8B72-F0B99961C2E6}">
      <dgm:prSet/>
      <dgm:spPr/>
      <dgm:t>
        <a:bodyPr/>
        <a:lstStyle/>
        <a:p>
          <a:endParaRPr lang="ru-RU"/>
        </a:p>
      </dgm:t>
    </dgm:pt>
    <dgm:pt modelId="{1964AC88-A952-2D41-8335-BC5BF9B341B5}" type="sibTrans" cxnId="{94BAE3B7-3234-D145-8B72-F0B99961C2E6}">
      <dgm:prSet/>
      <dgm:spPr/>
      <dgm:t>
        <a:bodyPr/>
        <a:lstStyle/>
        <a:p>
          <a:endParaRPr lang="ru-RU"/>
        </a:p>
      </dgm:t>
    </dgm:pt>
    <dgm:pt modelId="{518C68A5-2F50-A64E-A517-020389B91EC8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Group C</a:t>
          </a:r>
          <a:r>
            <a:rPr lang="ru-RU" sz="1200" b="1" dirty="0" smtClean="0">
              <a:solidFill>
                <a:schemeClr val="tx1"/>
              </a:solidFill>
            </a:rPr>
            <a:t> (</a:t>
          </a:r>
          <a:r>
            <a:rPr lang="en-US" sz="1200" b="1" dirty="0" smtClean="0">
              <a:solidFill>
                <a:schemeClr val="tx1"/>
              </a:solidFill>
            </a:rPr>
            <a:t>n=10</a:t>
          </a:r>
          <a:r>
            <a:rPr lang="ru-RU" sz="1200" b="1" dirty="0" smtClean="0">
              <a:solidFill>
                <a:schemeClr val="tx1"/>
              </a:solidFill>
            </a:rPr>
            <a:t>) –20 </a:t>
          </a:r>
          <a:r>
            <a:rPr lang="en-US" sz="1200" b="1" dirty="0" smtClean="0">
              <a:solidFill>
                <a:schemeClr val="tx1"/>
              </a:solidFill>
            </a:rPr>
            <a:t>days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treatment</a:t>
          </a:r>
          <a:r>
            <a:rPr lang="ru-RU" sz="1200" b="1" dirty="0" smtClean="0">
              <a:solidFill>
                <a:schemeClr val="tx1"/>
              </a:solidFill>
            </a:rPr>
            <a:t>,</a:t>
          </a:r>
          <a:r>
            <a:rPr lang="en-US" sz="1200" b="1" dirty="0" smtClean="0">
              <a:solidFill>
                <a:schemeClr val="tx1"/>
              </a:solidFill>
            </a:rPr>
            <a:t> WMIC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fraction up to 5 </a:t>
          </a:r>
          <a:r>
            <a:rPr lang="en-US" sz="1200" b="1" dirty="0" err="1" smtClean="0">
              <a:solidFill>
                <a:schemeClr val="tx1"/>
              </a:solidFill>
            </a:rPr>
            <a:t>kDa</a:t>
          </a:r>
          <a:endParaRPr lang="ru-RU" sz="1200" b="1" dirty="0">
            <a:solidFill>
              <a:schemeClr val="tx1"/>
            </a:solidFill>
          </a:endParaRPr>
        </a:p>
      </dgm:t>
    </dgm:pt>
    <dgm:pt modelId="{7AF187A9-D7C8-9848-9E6B-6638CDBDB923}" type="parTrans" cxnId="{7E245D8A-EC39-364B-9D20-07C6900351CA}">
      <dgm:prSet/>
      <dgm:spPr/>
      <dgm:t>
        <a:bodyPr/>
        <a:lstStyle/>
        <a:p>
          <a:endParaRPr lang="ru-RU"/>
        </a:p>
      </dgm:t>
    </dgm:pt>
    <dgm:pt modelId="{95ACE48F-A60E-8345-9414-E021F13C5262}" type="sibTrans" cxnId="{7E245D8A-EC39-364B-9D20-07C6900351CA}">
      <dgm:prSet/>
      <dgm:spPr/>
      <dgm:t>
        <a:bodyPr/>
        <a:lstStyle/>
        <a:p>
          <a:endParaRPr lang="ru-RU"/>
        </a:p>
      </dgm:t>
    </dgm:pt>
    <dgm:pt modelId="{E2336639-21D0-9B47-B635-3865BEECE20F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Group D</a:t>
          </a:r>
          <a:r>
            <a:rPr lang="ru-RU" sz="1200" b="1" dirty="0" smtClean="0">
              <a:solidFill>
                <a:schemeClr val="tx1"/>
              </a:solidFill>
            </a:rPr>
            <a:t> (</a:t>
          </a:r>
          <a:r>
            <a:rPr lang="en-US" sz="1200" b="1" dirty="0" smtClean="0">
              <a:solidFill>
                <a:schemeClr val="tx1"/>
              </a:solidFill>
            </a:rPr>
            <a:t>n=10</a:t>
          </a:r>
          <a:r>
            <a:rPr lang="ru-RU" sz="1200" b="1" dirty="0" smtClean="0">
              <a:solidFill>
                <a:schemeClr val="tx1"/>
              </a:solidFill>
            </a:rPr>
            <a:t>) – 20 </a:t>
          </a:r>
          <a:r>
            <a:rPr lang="en-US" sz="1200" b="1" dirty="0" smtClean="0">
              <a:solidFill>
                <a:schemeClr val="tx1"/>
              </a:solidFill>
            </a:rPr>
            <a:t>days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treatment</a:t>
          </a:r>
          <a:r>
            <a:rPr lang="ru-RU" sz="1200" b="1" dirty="0" smtClean="0">
              <a:solidFill>
                <a:schemeClr val="tx1"/>
              </a:solidFill>
            </a:rPr>
            <a:t>,</a:t>
          </a:r>
          <a:r>
            <a:rPr lang="en-US" sz="1200" b="1" dirty="0" smtClean="0">
              <a:solidFill>
                <a:schemeClr val="tx1"/>
              </a:solidFill>
            </a:rPr>
            <a:t> WMIC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fraction 5</a:t>
          </a:r>
          <a:r>
            <a:rPr lang="ru-RU" sz="1200" b="1" dirty="0" smtClean="0">
              <a:solidFill>
                <a:schemeClr val="tx1"/>
              </a:solidFill>
            </a:rPr>
            <a:t>-30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kDa</a:t>
          </a:r>
          <a:endParaRPr lang="ru-RU" sz="1200" b="1" dirty="0">
            <a:solidFill>
              <a:schemeClr val="tx1"/>
            </a:solidFill>
          </a:endParaRPr>
        </a:p>
      </dgm:t>
    </dgm:pt>
    <dgm:pt modelId="{125FAFC4-7EC9-4048-BFF3-D52F40C23ABD}" type="parTrans" cxnId="{BAB0A584-529F-5343-8D6E-31D81C8DA384}">
      <dgm:prSet/>
      <dgm:spPr/>
      <dgm:t>
        <a:bodyPr/>
        <a:lstStyle/>
        <a:p>
          <a:endParaRPr lang="ru-RU"/>
        </a:p>
      </dgm:t>
    </dgm:pt>
    <dgm:pt modelId="{C730F94F-B269-C649-99A6-8D884251AE69}" type="sibTrans" cxnId="{BAB0A584-529F-5343-8D6E-31D81C8DA384}">
      <dgm:prSet/>
      <dgm:spPr/>
      <dgm:t>
        <a:bodyPr/>
        <a:lstStyle/>
        <a:p>
          <a:endParaRPr lang="ru-RU"/>
        </a:p>
      </dgm:t>
    </dgm:pt>
    <dgm:pt modelId="{E3651BBD-855C-9E4F-9808-644E7A8C06A5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Immunoassay analysis</a:t>
          </a:r>
          <a:r>
            <a:rPr lang="ru-RU" sz="1400" b="1" dirty="0" smtClean="0">
              <a:solidFill>
                <a:schemeClr val="tx1"/>
              </a:solidFill>
            </a:rPr>
            <a:t>:</a:t>
          </a:r>
          <a:endParaRPr lang="ru-RU" sz="1400" b="1" dirty="0">
            <a:solidFill>
              <a:schemeClr val="tx1"/>
            </a:solidFill>
          </a:endParaRPr>
        </a:p>
      </dgm:t>
    </dgm:pt>
    <dgm:pt modelId="{29279708-AF81-DC4E-BE45-CEDA98DA1229}" type="parTrans" cxnId="{7974427C-7266-F947-B996-11814A74C917}">
      <dgm:prSet/>
      <dgm:spPr/>
      <dgm:t>
        <a:bodyPr/>
        <a:lstStyle/>
        <a:p>
          <a:endParaRPr lang="ru-RU"/>
        </a:p>
      </dgm:t>
    </dgm:pt>
    <dgm:pt modelId="{E1F21E98-062F-0942-972A-4279CD550452}" type="sibTrans" cxnId="{7974427C-7266-F947-B996-11814A74C917}">
      <dgm:prSet/>
      <dgm:spPr/>
      <dgm:t>
        <a:bodyPr/>
        <a:lstStyle/>
        <a:p>
          <a:endParaRPr lang="ru-RU"/>
        </a:p>
      </dgm:t>
    </dgm:pt>
    <dgm:pt modelId="{94E3AC45-FE49-AE4C-983A-E468AAA7C721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Complement components </a:t>
          </a:r>
          <a:r>
            <a:rPr lang="ru-RU" sz="1400" b="1" dirty="0" smtClean="0">
              <a:solidFill>
                <a:schemeClr val="tx1"/>
              </a:solidFill>
            </a:rPr>
            <a:t>С1</a:t>
          </a:r>
          <a:r>
            <a:rPr lang="en-US" sz="1400" b="1" dirty="0" smtClean="0">
              <a:solidFill>
                <a:schemeClr val="tx1"/>
              </a:solidFill>
            </a:rPr>
            <a:t>q,</a:t>
          </a:r>
          <a:r>
            <a:rPr lang="ru-RU" sz="1400" b="1" dirty="0" smtClean="0">
              <a:solidFill>
                <a:schemeClr val="tx1"/>
              </a:solidFill>
            </a:rPr>
            <a:t>С1</a:t>
          </a:r>
          <a:r>
            <a:rPr lang="en-US" sz="1400" b="1" dirty="0" err="1" smtClean="0">
              <a:solidFill>
                <a:schemeClr val="tx1"/>
              </a:solidFill>
            </a:rPr>
            <a:t>qA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ru-RU" sz="1400" b="1" dirty="0" smtClean="0">
              <a:solidFill>
                <a:schemeClr val="tx1"/>
              </a:solidFill>
            </a:rPr>
            <a:t>С1</a:t>
          </a:r>
          <a:r>
            <a:rPr lang="en-US" sz="1400" b="1" dirty="0" err="1" smtClean="0">
              <a:solidFill>
                <a:schemeClr val="tx1"/>
              </a:solidFill>
            </a:rPr>
            <a:t>qB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ru-RU" sz="1400" b="1" dirty="0" smtClean="0">
              <a:solidFill>
                <a:schemeClr val="tx1"/>
              </a:solidFill>
            </a:rPr>
            <a:t>С3</a:t>
          </a:r>
          <a:r>
            <a:rPr lang="en-US" sz="1400" b="1" dirty="0" smtClean="0">
              <a:solidFill>
                <a:schemeClr val="tx1"/>
              </a:solidFill>
            </a:rPr>
            <a:t>,C</a:t>
          </a:r>
          <a:r>
            <a:rPr lang="ru-RU" sz="1400" b="1" dirty="0" smtClean="0">
              <a:solidFill>
                <a:schemeClr val="tx1"/>
              </a:solidFill>
            </a:rPr>
            <a:t>4</a:t>
          </a:r>
          <a:r>
            <a:rPr lang="en-US" sz="1400" b="1" dirty="0" smtClean="0">
              <a:solidFill>
                <a:schemeClr val="tx1"/>
              </a:solidFill>
            </a:rPr>
            <a:t>, C</a:t>
          </a:r>
          <a:r>
            <a:rPr lang="ru-RU" sz="1400" b="1" dirty="0" smtClean="0">
              <a:solidFill>
                <a:schemeClr val="tx1"/>
              </a:solidFill>
            </a:rPr>
            <a:t>5</a:t>
          </a:r>
          <a:endParaRPr lang="ru-RU" sz="1400" b="1" dirty="0">
            <a:solidFill>
              <a:schemeClr val="tx1"/>
            </a:solidFill>
          </a:endParaRPr>
        </a:p>
      </dgm:t>
    </dgm:pt>
    <dgm:pt modelId="{AC40CC20-0537-F54A-BAC9-AE9C480EF6F4}" type="parTrans" cxnId="{65CF67A8-4BB7-2648-853C-5EC832F760EB}">
      <dgm:prSet/>
      <dgm:spPr/>
      <dgm:t>
        <a:bodyPr/>
        <a:lstStyle/>
        <a:p>
          <a:endParaRPr lang="ru-RU"/>
        </a:p>
      </dgm:t>
    </dgm:pt>
    <dgm:pt modelId="{D19E28CB-AA93-754F-A4C1-882AD1ED9D63}" type="sibTrans" cxnId="{65CF67A8-4BB7-2648-853C-5EC832F760EB}">
      <dgm:prSet/>
      <dgm:spPr/>
      <dgm:t>
        <a:bodyPr/>
        <a:lstStyle/>
        <a:p>
          <a:endParaRPr lang="ru-RU"/>
        </a:p>
      </dgm:t>
    </dgm:pt>
    <dgm:pt modelId="{6A09A05B-D98E-BB46-A012-F13C0C93D18A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Group E</a:t>
          </a:r>
          <a:r>
            <a:rPr lang="ru-RU" sz="1200" b="1" dirty="0" smtClean="0">
              <a:solidFill>
                <a:schemeClr val="tx1"/>
              </a:solidFill>
            </a:rPr>
            <a:t> (</a:t>
          </a:r>
          <a:r>
            <a:rPr lang="en-US" sz="1200" b="1" dirty="0" smtClean="0">
              <a:solidFill>
                <a:schemeClr val="tx1"/>
              </a:solidFill>
            </a:rPr>
            <a:t>n=10</a:t>
          </a:r>
          <a:r>
            <a:rPr lang="ru-RU" sz="1200" b="1" dirty="0" smtClean="0">
              <a:solidFill>
                <a:schemeClr val="tx1"/>
              </a:solidFill>
            </a:rPr>
            <a:t>) – 20 </a:t>
          </a:r>
          <a:r>
            <a:rPr lang="en-US" sz="1200" b="1" dirty="0" smtClean="0">
              <a:solidFill>
                <a:schemeClr val="tx1"/>
              </a:solidFill>
            </a:rPr>
            <a:t>days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treatment</a:t>
          </a:r>
          <a:r>
            <a:rPr lang="ru-RU" sz="1200" b="1" dirty="0" smtClean="0">
              <a:solidFill>
                <a:schemeClr val="tx1"/>
              </a:solidFill>
            </a:rPr>
            <a:t>,</a:t>
          </a:r>
          <a:r>
            <a:rPr lang="en-US" sz="1200" b="1" dirty="0" smtClean="0">
              <a:solidFill>
                <a:schemeClr val="tx1"/>
              </a:solidFill>
            </a:rPr>
            <a:t> WMIC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fraction above </a:t>
          </a:r>
          <a:r>
            <a:rPr lang="ru-RU" sz="1200" b="1" dirty="0" smtClean="0">
              <a:solidFill>
                <a:schemeClr val="tx1"/>
              </a:solidFill>
            </a:rPr>
            <a:t>30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kDa</a:t>
          </a:r>
          <a:endParaRPr lang="ru-RU" sz="1200" b="1" dirty="0">
            <a:solidFill>
              <a:schemeClr val="tx1"/>
            </a:solidFill>
          </a:endParaRPr>
        </a:p>
      </dgm:t>
    </dgm:pt>
    <dgm:pt modelId="{E30948AA-CD15-F245-B90F-50940EF19F4C}" type="parTrans" cxnId="{31FB8655-708C-2549-B037-1EF2EF3E5CE8}">
      <dgm:prSet/>
      <dgm:spPr/>
      <dgm:t>
        <a:bodyPr/>
        <a:lstStyle/>
        <a:p>
          <a:endParaRPr lang="ru-RU"/>
        </a:p>
      </dgm:t>
    </dgm:pt>
    <dgm:pt modelId="{AA9BFAAB-EB75-7A4E-AB3C-684DE2A4DEBF}" type="sibTrans" cxnId="{31FB8655-708C-2549-B037-1EF2EF3E5CE8}">
      <dgm:prSet/>
      <dgm:spPr/>
      <dgm:t>
        <a:bodyPr/>
        <a:lstStyle/>
        <a:p>
          <a:endParaRPr lang="ru-RU"/>
        </a:p>
      </dgm:t>
    </dgm:pt>
    <dgm:pt modelId="{70DB6E53-DA62-A843-A12C-DE8E9F91B7C2}">
      <dgm:prSet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IgM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IgG</a:t>
          </a:r>
          <a:r>
            <a:rPr lang="en-US" sz="1400" b="1" dirty="0" smtClean="0">
              <a:solidFill>
                <a:schemeClr val="tx1"/>
              </a:solidFill>
            </a:rPr>
            <a:t>, Il-2, Il-4, Il-6</a:t>
          </a:r>
          <a:endParaRPr lang="ru-RU" sz="1400" b="1" dirty="0">
            <a:solidFill>
              <a:schemeClr val="tx1"/>
            </a:solidFill>
          </a:endParaRPr>
        </a:p>
      </dgm:t>
    </dgm:pt>
    <dgm:pt modelId="{F5B50086-0E16-3540-8742-E36027E9F98B}" type="parTrans" cxnId="{0C74289E-DAA3-8645-BB33-8A86B71FB8FC}">
      <dgm:prSet/>
      <dgm:spPr/>
      <dgm:t>
        <a:bodyPr/>
        <a:lstStyle/>
        <a:p>
          <a:endParaRPr lang="ru-RU"/>
        </a:p>
      </dgm:t>
    </dgm:pt>
    <dgm:pt modelId="{75AADEF3-2ED6-5548-B946-317A1CA497E5}" type="sibTrans" cxnId="{0C74289E-DAA3-8645-BB33-8A86B71FB8FC}">
      <dgm:prSet/>
      <dgm:spPr/>
      <dgm:t>
        <a:bodyPr/>
        <a:lstStyle/>
        <a:p>
          <a:endParaRPr lang="ru-RU"/>
        </a:p>
      </dgm:t>
    </dgm:pt>
    <dgm:pt modelId="{0B76FB42-1D3D-EF41-BC2F-8983C605D481}" type="pres">
      <dgm:prSet presAssocID="{EEB6166E-C869-4CC9-B04E-B173D036E9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69575-DD8C-A946-B1A8-D9574095539D}" type="pres">
      <dgm:prSet presAssocID="{EEB6166E-C869-4CC9-B04E-B173D036E9BD}" presName="fgShape" presStyleLbl="fgShp" presStyleIdx="0" presStyleCnt="1" custScaleY="90580" custLinFactNeighborX="-708" custLinFactNeighborY="40203"/>
      <dgm:spPr/>
    </dgm:pt>
    <dgm:pt modelId="{2039B2F2-08CD-2D4C-A3BF-8ECBA0CD4376}" type="pres">
      <dgm:prSet presAssocID="{EEB6166E-C869-4CC9-B04E-B173D036E9BD}" presName="linComp" presStyleCnt="0"/>
      <dgm:spPr/>
    </dgm:pt>
    <dgm:pt modelId="{2EDFE4C8-1A0B-1746-8C88-959AEA6D6188}" type="pres">
      <dgm:prSet presAssocID="{86320BBF-4BA4-4F22-BD93-399251CB6925}" presName="compNode" presStyleCnt="0"/>
      <dgm:spPr/>
    </dgm:pt>
    <dgm:pt modelId="{2D50A22C-484B-BF4D-A901-98185834EAB4}" type="pres">
      <dgm:prSet presAssocID="{86320BBF-4BA4-4F22-BD93-399251CB6925}" presName="bkgdShape" presStyleLbl="node1" presStyleIdx="0" presStyleCnt="4"/>
      <dgm:spPr/>
      <dgm:t>
        <a:bodyPr/>
        <a:lstStyle/>
        <a:p>
          <a:endParaRPr lang="ru-RU"/>
        </a:p>
      </dgm:t>
    </dgm:pt>
    <dgm:pt modelId="{FF8A85AA-AD5D-624B-A12E-CDEDF7290589}" type="pres">
      <dgm:prSet presAssocID="{86320BBF-4BA4-4F22-BD93-399251CB692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7BB8-6FA1-2E49-B38B-8530C9FCC56A}" type="pres">
      <dgm:prSet presAssocID="{86320BBF-4BA4-4F22-BD93-399251CB6925}" presName="invisiNode" presStyleLbl="node1" presStyleIdx="0" presStyleCnt="4"/>
      <dgm:spPr/>
    </dgm:pt>
    <dgm:pt modelId="{119F1043-A126-A045-9AD0-DE9C70792BC4}" type="pres">
      <dgm:prSet presAssocID="{86320BBF-4BA4-4F22-BD93-399251CB6925}" presName="imagNode" presStyleLbl="fgImgPlace1" presStyleIdx="0" presStyleCnt="4" custLinFactNeighborX="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93" r="-30707"/>
          </a:stretch>
        </a:blipFill>
      </dgm:spPr>
      <dgm:t>
        <a:bodyPr/>
        <a:lstStyle/>
        <a:p>
          <a:endParaRPr lang="ru-RU"/>
        </a:p>
      </dgm:t>
    </dgm:pt>
    <dgm:pt modelId="{63BD3AAE-4C94-8D44-9658-01378F11DADC}" type="pres">
      <dgm:prSet presAssocID="{7EFF0B2C-695D-48BA-9471-205BE98A35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8FA4A7-5FA0-A14A-BEEA-6552AB8981B0}" type="pres">
      <dgm:prSet presAssocID="{8C8EB003-B6B8-408F-BBFA-B200DBB11E6E}" presName="compNode" presStyleCnt="0"/>
      <dgm:spPr/>
    </dgm:pt>
    <dgm:pt modelId="{F81D0DD2-13F8-B349-959A-8ADD4617475C}" type="pres">
      <dgm:prSet presAssocID="{8C8EB003-B6B8-408F-BBFA-B200DBB11E6E}" presName="bkgdShape" presStyleLbl="node1" presStyleIdx="1" presStyleCnt="4"/>
      <dgm:spPr/>
      <dgm:t>
        <a:bodyPr/>
        <a:lstStyle/>
        <a:p>
          <a:endParaRPr lang="ru-RU"/>
        </a:p>
      </dgm:t>
    </dgm:pt>
    <dgm:pt modelId="{B71F180E-CE31-5C4E-B21D-DCDC43CFF88A}" type="pres">
      <dgm:prSet presAssocID="{8C8EB003-B6B8-408F-BBFA-B200DBB11E6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BBC1B-B742-4845-8FF6-09F16F3FDF9B}" type="pres">
      <dgm:prSet presAssocID="{8C8EB003-B6B8-408F-BBFA-B200DBB11E6E}" presName="invisiNode" presStyleLbl="node1" presStyleIdx="1" presStyleCnt="4"/>
      <dgm:spPr/>
    </dgm:pt>
    <dgm:pt modelId="{A81AA992-4590-AB47-BFA5-CAFDC2DEEC4D}" type="pres">
      <dgm:prSet presAssocID="{8C8EB003-B6B8-408F-BBFA-B200DBB11E6E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C94040E7-982E-2449-AA01-779E9BC0F074}" type="pres">
      <dgm:prSet presAssocID="{173F1FBB-8E02-4BE3-8586-5BB4245FF7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CAF7F1-D5AF-3245-AC84-9F843516AE67}" type="pres">
      <dgm:prSet presAssocID="{7B2F9B9A-619D-9F47-9987-56030C324453}" presName="compNode" presStyleCnt="0"/>
      <dgm:spPr/>
    </dgm:pt>
    <dgm:pt modelId="{A0BE3E5B-5CC0-FE4E-9720-DCDE5C85296E}" type="pres">
      <dgm:prSet presAssocID="{7B2F9B9A-619D-9F47-9987-56030C324453}" presName="bkgdShape" presStyleLbl="node1" presStyleIdx="2" presStyleCnt="4"/>
      <dgm:spPr/>
      <dgm:t>
        <a:bodyPr/>
        <a:lstStyle/>
        <a:p>
          <a:endParaRPr lang="ru-RU"/>
        </a:p>
      </dgm:t>
    </dgm:pt>
    <dgm:pt modelId="{9CA30F5A-2684-184B-9B64-82788671D753}" type="pres">
      <dgm:prSet presAssocID="{7B2F9B9A-619D-9F47-9987-56030C32445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4D081-8BC3-5749-8C18-AB99A60C2476}" type="pres">
      <dgm:prSet presAssocID="{7B2F9B9A-619D-9F47-9987-56030C324453}" presName="invisiNode" presStyleLbl="node1" presStyleIdx="2" presStyleCnt="4"/>
      <dgm:spPr/>
    </dgm:pt>
    <dgm:pt modelId="{A10F4800-791F-F345-8F7D-4D905344AFB8}" type="pres">
      <dgm:prSet presAssocID="{7B2F9B9A-619D-9F47-9987-56030C324453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74" t="-943" r="-4926" b="943"/>
          </a:stretch>
        </a:blipFill>
      </dgm:spPr>
      <dgm:t>
        <a:bodyPr/>
        <a:lstStyle/>
        <a:p>
          <a:endParaRPr lang="ru-RU"/>
        </a:p>
      </dgm:t>
    </dgm:pt>
    <dgm:pt modelId="{0E5B4D2F-E5EB-9E48-ABDF-A28E0A677123}" type="pres">
      <dgm:prSet presAssocID="{96ECAFF2-5BCA-5E48-8AAC-C539C0906C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157B09-8753-3C41-8C85-AC5B77E7FD71}" type="pres">
      <dgm:prSet presAssocID="{96A428AB-4CE7-4C5B-8915-614708735B01}" presName="compNode" presStyleCnt="0"/>
      <dgm:spPr/>
    </dgm:pt>
    <dgm:pt modelId="{9A04D792-F474-7B46-8C18-5B2193919CD9}" type="pres">
      <dgm:prSet presAssocID="{96A428AB-4CE7-4C5B-8915-614708735B01}" presName="bkgdShape" presStyleLbl="node1" presStyleIdx="3" presStyleCnt="4"/>
      <dgm:spPr/>
      <dgm:t>
        <a:bodyPr/>
        <a:lstStyle/>
        <a:p>
          <a:endParaRPr lang="ru-RU"/>
        </a:p>
      </dgm:t>
    </dgm:pt>
    <dgm:pt modelId="{0BF2C0F2-598F-7342-8F11-A7F2FE7E337B}" type="pres">
      <dgm:prSet presAssocID="{96A428AB-4CE7-4C5B-8915-614708735B0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43FB-7329-8347-AAD2-F787900E51BF}" type="pres">
      <dgm:prSet presAssocID="{96A428AB-4CE7-4C5B-8915-614708735B01}" presName="invisiNode" presStyleLbl="node1" presStyleIdx="3" presStyleCnt="4"/>
      <dgm:spPr/>
    </dgm:pt>
    <dgm:pt modelId="{707E182D-01A4-4A4D-8BE7-658C90EF0168}" type="pres">
      <dgm:prSet presAssocID="{96A428AB-4CE7-4C5B-8915-614708735B01}" presName="imagNode" presStyleLbl="fgImgPlace1" presStyleIdx="3" presStyleCnt="4" custLinFactNeighborX="10908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1" t="943" r="-30251" b="-943"/>
          </a:stretch>
        </a:blipFill>
      </dgm:spPr>
      <dgm:t>
        <a:bodyPr/>
        <a:lstStyle/>
        <a:p>
          <a:endParaRPr lang="ru-RU"/>
        </a:p>
      </dgm:t>
    </dgm:pt>
  </dgm:ptLst>
  <dgm:cxnLst>
    <dgm:cxn modelId="{BAB0A584-529F-5343-8D6E-31D81C8DA384}" srcId="{7B2F9B9A-619D-9F47-9987-56030C324453}" destId="{E2336639-21D0-9B47-B635-3865BEECE20F}" srcOrd="3" destOrd="0" parTransId="{125FAFC4-7EC9-4048-BFF3-D52F40C23ABD}" sibTransId="{C730F94F-B269-C649-99A6-8D884251AE69}"/>
    <dgm:cxn modelId="{9E25C9EA-B08F-904C-BEA4-2F67976D2D1A}" type="presOf" srcId="{B9893376-0F8F-AE40-9074-127B474A2342}" destId="{F81D0DD2-13F8-B349-959A-8ADD4617475C}" srcOrd="0" destOrd="3" presId="urn:microsoft.com/office/officeart/2005/8/layout/hList7"/>
    <dgm:cxn modelId="{42122182-B539-5548-B869-B9A36E18BE0A}" type="presOf" srcId="{518C68A5-2F50-A64E-A517-020389B91EC8}" destId="{A0BE3E5B-5CC0-FE4E-9720-DCDE5C85296E}" srcOrd="0" destOrd="3" presId="urn:microsoft.com/office/officeart/2005/8/layout/hList7"/>
    <dgm:cxn modelId="{94BAE3B7-3234-D145-8B72-F0B99961C2E6}" srcId="{7B2F9B9A-619D-9F47-9987-56030C324453}" destId="{FF487301-37DD-0F4D-B44C-40E7CD89FB47}" srcOrd="1" destOrd="0" parTransId="{54580151-2D76-D649-A7B8-07D80AC8A9D3}" sibTransId="{1964AC88-A952-2D41-8335-BC5BF9B341B5}"/>
    <dgm:cxn modelId="{763086AF-7F59-DC42-B7F3-2E1F6F44C5F2}" type="presOf" srcId="{1BCE2A01-ECCA-43D4-9600-376EACA27AF8}" destId="{2D50A22C-484B-BF4D-A901-98185834EAB4}" srcOrd="0" destOrd="2" presId="urn:microsoft.com/office/officeart/2005/8/layout/hList7"/>
    <dgm:cxn modelId="{D0A49166-11E6-C745-B2B6-30DE07FC1300}" type="presOf" srcId="{96A428AB-4CE7-4C5B-8915-614708735B01}" destId="{0BF2C0F2-598F-7342-8F11-A7F2FE7E337B}" srcOrd="1" destOrd="0" presId="urn:microsoft.com/office/officeart/2005/8/layout/hList7"/>
    <dgm:cxn modelId="{7E245D8A-EC39-364B-9D20-07C6900351CA}" srcId="{7B2F9B9A-619D-9F47-9987-56030C324453}" destId="{518C68A5-2F50-A64E-A517-020389B91EC8}" srcOrd="2" destOrd="0" parTransId="{7AF187A9-D7C8-9848-9E6B-6638CDBDB923}" sibTransId="{95ACE48F-A60E-8345-9414-E021F13C5262}"/>
    <dgm:cxn modelId="{84FBF185-F73F-5B4B-86D7-BA78DE4EA9BD}" type="presOf" srcId="{94E3AC45-FE49-AE4C-983A-E468AAA7C721}" destId="{0BF2C0F2-598F-7342-8F11-A7F2FE7E337B}" srcOrd="1" destOrd="3" presId="urn:microsoft.com/office/officeart/2005/8/layout/hList7"/>
    <dgm:cxn modelId="{211695FD-3D38-44A6-8657-C35B4E6624E0}" srcId="{EEB6166E-C869-4CC9-B04E-B173D036E9BD}" destId="{96A428AB-4CE7-4C5B-8915-614708735B01}" srcOrd="3" destOrd="0" parTransId="{775F0C49-BABB-4BCD-BC3F-D6951C0EC683}" sibTransId="{28953951-7C87-4E25-87C7-B19A9A8E0E8D}"/>
    <dgm:cxn modelId="{9AD38DCB-0569-F444-B82E-3FDE6611DE4E}" type="presOf" srcId="{E3651BBD-855C-9E4F-9808-644E7A8C06A5}" destId="{0BF2C0F2-598F-7342-8F11-A7F2FE7E337B}" srcOrd="1" destOrd="2" presId="urn:microsoft.com/office/officeart/2005/8/layout/hList7"/>
    <dgm:cxn modelId="{EBD542DD-CA97-FC47-A4CC-5131AB4467F7}" type="presOf" srcId="{FF487301-37DD-0F4D-B44C-40E7CD89FB47}" destId="{9CA30F5A-2684-184B-9B64-82788671D753}" srcOrd="1" destOrd="2" presId="urn:microsoft.com/office/officeart/2005/8/layout/hList7"/>
    <dgm:cxn modelId="{6B4917AD-41CD-4D14-A5C3-D70180DA8A48}" srcId="{86320BBF-4BA4-4F22-BD93-399251CB6925}" destId="{1BCE2A01-ECCA-43D4-9600-376EACA27AF8}" srcOrd="1" destOrd="0" parTransId="{807EC051-1844-40B0-A2CA-718F78C27478}" sibTransId="{56B257E3-7FB5-4B86-BA47-EE8AF1282A72}"/>
    <dgm:cxn modelId="{2E8982AB-AD7D-8D4D-A8BB-804D42501BF4}" type="presOf" srcId="{70DB6E53-DA62-A843-A12C-DE8E9F91B7C2}" destId="{0BF2C0F2-598F-7342-8F11-A7F2FE7E337B}" srcOrd="1" destOrd="4" presId="urn:microsoft.com/office/officeart/2005/8/layout/hList7"/>
    <dgm:cxn modelId="{65CF67A8-4BB7-2648-853C-5EC832F760EB}" srcId="{96A428AB-4CE7-4C5B-8915-614708735B01}" destId="{94E3AC45-FE49-AE4C-983A-E468AAA7C721}" srcOrd="2" destOrd="0" parTransId="{AC40CC20-0537-F54A-BAC9-AE9C480EF6F4}" sibTransId="{D19E28CB-AA93-754F-A4C1-882AD1ED9D63}"/>
    <dgm:cxn modelId="{0DDA2A26-E790-D64B-9C8E-189DF43AF9FD}" type="presOf" srcId="{94E3AC45-FE49-AE4C-983A-E468AAA7C721}" destId="{9A04D792-F474-7B46-8C18-5B2193919CD9}" srcOrd="0" destOrd="3" presId="urn:microsoft.com/office/officeart/2005/8/layout/hList7"/>
    <dgm:cxn modelId="{D7A7C731-C10F-4A8B-A66E-4AEAD88F85A7}" srcId="{86320BBF-4BA4-4F22-BD93-399251CB6925}" destId="{65F73E55-461E-4C4F-BC76-C9570F07E344}" srcOrd="2" destOrd="0" parTransId="{1A87AE24-9661-4235-A32A-AEDF387013EE}" sibTransId="{88F0D68E-9E41-4D28-A996-9282B649CD52}"/>
    <dgm:cxn modelId="{758BB2B0-CA70-004D-95F6-C26613E8646B}" type="presOf" srcId="{65F73E55-461E-4C4F-BC76-C9570F07E344}" destId="{2D50A22C-484B-BF4D-A901-98185834EAB4}" srcOrd="0" destOrd="3" presId="urn:microsoft.com/office/officeart/2005/8/layout/hList7"/>
    <dgm:cxn modelId="{7974427C-7266-F947-B996-11814A74C917}" srcId="{96A428AB-4CE7-4C5B-8915-614708735B01}" destId="{E3651BBD-855C-9E4F-9808-644E7A8C06A5}" srcOrd="1" destOrd="0" parTransId="{29279708-AF81-DC4E-BE45-CEDA98DA1229}" sibTransId="{E1F21E98-062F-0942-972A-4279CD550452}"/>
    <dgm:cxn modelId="{0A39382E-459B-DC45-93DE-5153EDC9D06D}" type="presOf" srcId="{1BCE2A01-ECCA-43D4-9600-376EACA27AF8}" destId="{FF8A85AA-AD5D-624B-A12E-CDEDF7290589}" srcOrd="1" destOrd="2" presId="urn:microsoft.com/office/officeart/2005/8/layout/hList7"/>
    <dgm:cxn modelId="{521A85B4-89B2-BE4E-8ED2-45F9C36BA16C}" type="presOf" srcId="{E3651BBD-855C-9E4F-9808-644E7A8C06A5}" destId="{9A04D792-F474-7B46-8C18-5B2193919CD9}" srcOrd="0" destOrd="2" presId="urn:microsoft.com/office/officeart/2005/8/layout/hList7"/>
    <dgm:cxn modelId="{DD1FC996-F6B4-FB41-B6BD-4F7B3B7EC705}" type="presOf" srcId="{E2336639-21D0-9B47-B635-3865BEECE20F}" destId="{9CA30F5A-2684-184B-9B64-82788671D753}" srcOrd="1" destOrd="4" presId="urn:microsoft.com/office/officeart/2005/8/layout/hList7"/>
    <dgm:cxn modelId="{BEA756ED-DFC3-0840-9E3B-BD1A5CF283C0}" type="presOf" srcId="{518C68A5-2F50-A64E-A517-020389B91EC8}" destId="{9CA30F5A-2684-184B-9B64-82788671D753}" srcOrd="1" destOrd="3" presId="urn:microsoft.com/office/officeart/2005/8/layout/hList7"/>
    <dgm:cxn modelId="{B312A00E-3663-6943-B7E8-246FA61DB4E7}" type="presOf" srcId="{42F022A7-08C9-47DF-9219-90FB0BD7E4ED}" destId="{0BF2C0F2-598F-7342-8F11-A7F2FE7E337B}" srcOrd="1" destOrd="1" presId="urn:microsoft.com/office/officeart/2005/8/layout/hList7"/>
    <dgm:cxn modelId="{D57A9639-E9DD-F543-BC21-E95361616F06}" type="presOf" srcId="{7B2F9B9A-619D-9F47-9987-56030C324453}" destId="{9CA30F5A-2684-184B-9B64-82788671D753}" srcOrd="1" destOrd="0" presId="urn:microsoft.com/office/officeart/2005/8/layout/hList7"/>
    <dgm:cxn modelId="{A3897E84-7D4D-A24C-943F-7600433CA660}" type="presOf" srcId="{87C03D33-7062-414F-A512-FBFB6F942D6E}" destId="{F81D0DD2-13F8-B349-959A-8ADD4617475C}" srcOrd="0" destOrd="1" presId="urn:microsoft.com/office/officeart/2005/8/layout/hList7"/>
    <dgm:cxn modelId="{AFAAA2E5-9E25-D04E-9688-CA3FB691BA75}" srcId="{8C8EB003-B6B8-408F-BBFA-B200DBB11E6E}" destId="{556531AC-5D00-5245-92E0-CA2BE0E55210}" srcOrd="3" destOrd="0" parTransId="{AB2D03EF-3A64-F848-A2B1-E3308BAAE57B}" sibTransId="{B296A4AC-2C2B-A940-B5B9-5D0B030B0D20}"/>
    <dgm:cxn modelId="{27EAC07F-98DB-3942-8CFC-4B9467C972BB}" srcId="{86320BBF-4BA4-4F22-BD93-399251CB6925}" destId="{9F70C557-5EC5-0341-906B-4D0EB22BC65F}" srcOrd="0" destOrd="0" parTransId="{55D6D8A8-8C7C-D449-B9FF-1F74E7EB34EF}" sibTransId="{B67C038B-E59F-704C-B8C4-70249E58349A}"/>
    <dgm:cxn modelId="{817A33D2-2AE0-7F4C-B64C-113549A72219}" type="presOf" srcId="{16185D89-8C5A-DC45-B1D2-5E1DE7309CFA}" destId="{F81D0DD2-13F8-B349-959A-8ADD4617475C}" srcOrd="0" destOrd="5" presId="urn:microsoft.com/office/officeart/2005/8/layout/hList7"/>
    <dgm:cxn modelId="{EA2FBB5C-E16C-5644-9898-7D72EE15A72E}" type="presOf" srcId="{7EFF0B2C-695D-48BA-9471-205BE98A358C}" destId="{63BD3AAE-4C94-8D44-9658-01378F11DADC}" srcOrd="0" destOrd="0" presId="urn:microsoft.com/office/officeart/2005/8/layout/hList7"/>
    <dgm:cxn modelId="{96E221C8-1B4F-3742-A92F-1AC21380B240}" type="presOf" srcId="{86320BBF-4BA4-4F22-BD93-399251CB6925}" destId="{FF8A85AA-AD5D-624B-A12E-CDEDF7290589}" srcOrd="1" destOrd="0" presId="urn:microsoft.com/office/officeart/2005/8/layout/hList7"/>
    <dgm:cxn modelId="{3AFF20D9-16B8-4B9E-92DF-2E53583D6001}" srcId="{EEB6166E-C869-4CC9-B04E-B173D036E9BD}" destId="{86320BBF-4BA4-4F22-BD93-399251CB6925}" srcOrd="0" destOrd="0" parTransId="{3FE49B01-F069-45D8-B9B1-D322CC2A152F}" sibTransId="{7EFF0B2C-695D-48BA-9471-205BE98A358C}"/>
    <dgm:cxn modelId="{61BBC58E-8D33-4239-B6FB-4CB9B7735B96}" srcId="{EEB6166E-C869-4CC9-B04E-B173D036E9BD}" destId="{8C8EB003-B6B8-408F-BBFA-B200DBB11E6E}" srcOrd="1" destOrd="0" parTransId="{2AF21AA7-A95F-4DD8-9DC4-8E019982CB49}" sibTransId="{173F1FBB-8E02-4BE3-8586-5BB4245FF7F3}"/>
    <dgm:cxn modelId="{FFA11C25-42C3-AA49-914C-CE92E42B67FD}" type="presOf" srcId="{19A48565-83A7-4DD4-B621-375FBC2028BF}" destId="{B71F180E-CE31-5C4E-B21D-DCDC43CFF88A}" srcOrd="1" destOrd="2" presId="urn:microsoft.com/office/officeart/2005/8/layout/hList7"/>
    <dgm:cxn modelId="{5AB32991-8349-3C42-A9D9-CF9F9324FA9A}" type="presOf" srcId="{86320BBF-4BA4-4F22-BD93-399251CB6925}" destId="{2D50A22C-484B-BF4D-A901-98185834EAB4}" srcOrd="0" destOrd="0" presId="urn:microsoft.com/office/officeart/2005/8/layout/hList7"/>
    <dgm:cxn modelId="{6DE235D6-1F26-4010-A365-275432357E14}" srcId="{8C8EB003-B6B8-408F-BBFA-B200DBB11E6E}" destId="{19A48565-83A7-4DD4-B621-375FBC2028BF}" srcOrd="1" destOrd="0" parTransId="{8EA9A294-94B9-4153-AA5F-811A4683DD45}" sibTransId="{B2860E0D-85E8-4D4B-907F-6AD1D6A21EA1}"/>
    <dgm:cxn modelId="{906B1642-3F76-614C-AE5D-A2D12077ABBE}" type="presOf" srcId="{17B97F0C-D26F-8E4E-8C4D-9A12CBD8A980}" destId="{A0BE3E5B-5CC0-FE4E-9720-DCDE5C85296E}" srcOrd="0" destOrd="1" presId="urn:microsoft.com/office/officeart/2005/8/layout/hList7"/>
    <dgm:cxn modelId="{0C74289E-DAA3-8645-BB33-8A86B71FB8FC}" srcId="{96A428AB-4CE7-4C5B-8915-614708735B01}" destId="{70DB6E53-DA62-A843-A12C-DE8E9F91B7C2}" srcOrd="3" destOrd="0" parTransId="{F5B50086-0E16-3540-8742-E36027E9F98B}" sibTransId="{75AADEF3-2ED6-5548-B946-317A1CA497E5}"/>
    <dgm:cxn modelId="{B158A657-7DDE-F240-87CB-3FFC0D3F32DA}" type="presOf" srcId="{6A09A05B-D98E-BB46-A012-F13C0C93D18A}" destId="{9CA30F5A-2684-184B-9B64-82788671D753}" srcOrd="1" destOrd="5" presId="urn:microsoft.com/office/officeart/2005/8/layout/hList7"/>
    <dgm:cxn modelId="{31FB8655-708C-2549-B037-1EF2EF3E5CE8}" srcId="{7B2F9B9A-619D-9F47-9987-56030C324453}" destId="{6A09A05B-D98E-BB46-A012-F13C0C93D18A}" srcOrd="4" destOrd="0" parTransId="{E30948AA-CD15-F245-B90F-50940EF19F4C}" sibTransId="{AA9BFAAB-EB75-7A4E-AB3C-684DE2A4DEBF}"/>
    <dgm:cxn modelId="{9EF3E6E9-3B37-D440-8BCA-EFD0F2A760C6}" srcId="{7B2F9B9A-619D-9F47-9987-56030C324453}" destId="{17B97F0C-D26F-8E4E-8C4D-9A12CBD8A980}" srcOrd="0" destOrd="0" parTransId="{F23F1F43-57A8-6445-9004-F9BEAABB3D41}" sibTransId="{AD3190F6-A14D-BA4C-81CC-2D5D563C7F7C}"/>
    <dgm:cxn modelId="{537C72FF-3784-ED47-98F4-D85EA8766CD6}" type="presOf" srcId="{16185D89-8C5A-DC45-B1D2-5E1DE7309CFA}" destId="{B71F180E-CE31-5C4E-B21D-DCDC43CFF88A}" srcOrd="1" destOrd="5" presId="urn:microsoft.com/office/officeart/2005/8/layout/hList7"/>
    <dgm:cxn modelId="{211353E6-C58B-284D-A25B-26772AE18115}" type="presOf" srcId="{19A48565-83A7-4DD4-B621-375FBC2028BF}" destId="{F81D0DD2-13F8-B349-959A-8ADD4617475C}" srcOrd="0" destOrd="2" presId="urn:microsoft.com/office/officeart/2005/8/layout/hList7"/>
    <dgm:cxn modelId="{428FC1E8-33D2-8649-B50C-749E17E8FC8F}" type="presOf" srcId="{705A0171-E8D6-6946-ACC9-C99DEA8C7CF7}" destId="{9A04D792-F474-7B46-8C18-5B2193919CD9}" srcOrd="0" destOrd="5" presId="urn:microsoft.com/office/officeart/2005/8/layout/hList7"/>
    <dgm:cxn modelId="{9CEF3A35-BA7C-1040-95CF-D6BAE2073608}" type="presOf" srcId="{705A0171-E8D6-6946-ACC9-C99DEA8C7CF7}" destId="{0BF2C0F2-598F-7342-8F11-A7F2FE7E337B}" srcOrd="1" destOrd="5" presId="urn:microsoft.com/office/officeart/2005/8/layout/hList7"/>
    <dgm:cxn modelId="{100418AD-E8CF-3D40-852F-02E4A6D60ECE}" type="presOf" srcId="{42F022A7-08C9-47DF-9219-90FB0BD7E4ED}" destId="{9A04D792-F474-7B46-8C18-5B2193919CD9}" srcOrd="0" destOrd="1" presId="urn:microsoft.com/office/officeart/2005/8/layout/hList7"/>
    <dgm:cxn modelId="{B48174F9-88FC-544A-B892-A72EA8CBE1F9}" srcId="{8C8EB003-B6B8-408F-BBFA-B200DBB11E6E}" destId="{B9893376-0F8F-AE40-9074-127B474A2342}" srcOrd="2" destOrd="0" parTransId="{183FB64A-46FE-EA42-B447-4AA51F3E1F06}" sibTransId="{9508B58F-D8D7-434F-92EB-02A73509E861}"/>
    <dgm:cxn modelId="{1D1646A0-B11E-CE42-9068-70CCF35198F1}" srcId="{8C8EB003-B6B8-408F-BBFA-B200DBB11E6E}" destId="{28D68B8D-7238-CA4F-97DF-B61AD0D17895}" srcOrd="5" destOrd="0" parTransId="{D1501A2C-9912-EB40-9CDA-775F294EE025}" sibTransId="{C460F44D-8B79-A646-93D1-F5FD24DF0C0B}"/>
    <dgm:cxn modelId="{3696BCBA-4762-8F49-A500-E629B493B0E7}" type="presOf" srcId="{70DB6E53-DA62-A843-A12C-DE8E9F91B7C2}" destId="{9A04D792-F474-7B46-8C18-5B2193919CD9}" srcOrd="0" destOrd="4" presId="urn:microsoft.com/office/officeart/2005/8/layout/hList7"/>
    <dgm:cxn modelId="{556FFBEE-5CF4-D342-9166-D8F068BFC89B}" srcId="{8C8EB003-B6B8-408F-BBFA-B200DBB11E6E}" destId="{16185D89-8C5A-DC45-B1D2-5E1DE7309CFA}" srcOrd="4" destOrd="0" parTransId="{34C8A978-1B8A-8747-A30F-0D7FBE2E697B}" sibTransId="{CB3089F7-00D0-8A44-8B37-FF8AC1482BDE}"/>
    <dgm:cxn modelId="{F6A3CC19-D0F9-5246-8813-BFD66D65E104}" type="presOf" srcId="{87C03D33-7062-414F-A512-FBFB6F942D6E}" destId="{B71F180E-CE31-5C4E-B21D-DCDC43CFF88A}" srcOrd="1" destOrd="1" presId="urn:microsoft.com/office/officeart/2005/8/layout/hList7"/>
    <dgm:cxn modelId="{39EF2CC5-1D77-C644-8639-6E09BD5E5C46}" type="presOf" srcId="{9F70C557-5EC5-0341-906B-4D0EB22BC65F}" destId="{FF8A85AA-AD5D-624B-A12E-CDEDF7290589}" srcOrd="1" destOrd="1" presId="urn:microsoft.com/office/officeart/2005/8/layout/hList7"/>
    <dgm:cxn modelId="{6F1851AB-428A-5148-858A-1B92880932F1}" type="presOf" srcId="{8C8EB003-B6B8-408F-BBFA-B200DBB11E6E}" destId="{F81D0DD2-13F8-B349-959A-8ADD4617475C}" srcOrd="0" destOrd="0" presId="urn:microsoft.com/office/officeart/2005/8/layout/hList7"/>
    <dgm:cxn modelId="{DAD56C7C-B202-4342-951A-6D5CBC6D2F23}" type="presOf" srcId="{173F1FBB-8E02-4BE3-8586-5BB4245FF7F3}" destId="{C94040E7-982E-2449-AA01-779E9BC0F074}" srcOrd="0" destOrd="0" presId="urn:microsoft.com/office/officeart/2005/8/layout/hList7"/>
    <dgm:cxn modelId="{E81445A1-74BB-BE4A-975A-3CBFAAA6C477}" type="presOf" srcId="{EEB6166E-C869-4CC9-B04E-B173D036E9BD}" destId="{0B76FB42-1D3D-EF41-BC2F-8983C605D481}" srcOrd="0" destOrd="0" presId="urn:microsoft.com/office/officeart/2005/8/layout/hList7"/>
    <dgm:cxn modelId="{E30AFE58-1E74-B142-9990-5013A01EBD3F}" type="presOf" srcId="{8C8EB003-B6B8-408F-BBFA-B200DBB11E6E}" destId="{B71F180E-CE31-5C4E-B21D-DCDC43CFF88A}" srcOrd="1" destOrd="0" presId="urn:microsoft.com/office/officeart/2005/8/layout/hList7"/>
    <dgm:cxn modelId="{F631BA54-1AF2-2246-A1D2-2ABAC4279343}" type="presOf" srcId="{B9893376-0F8F-AE40-9074-127B474A2342}" destId="{B71F180E-CE31-5C4E-B21D-DCDC43CFF88A}" srcOrd="1" destOrd="3" presId="urn:microsoft.com/office/officeart/2005/8/layout/hList7"/>
    <dgm:cxn modelId="{F7CC8EFA-789C-774C-ACB9-BC05773D5D28}" type="presOf" srcId="{7B2F9B9A-619D-9F47-9987-56030C324453}" destId="{A0BE3E5B-5CC0-FE4E-9720-DCDE5C85296E}" srcOrd="0" destOrd="0" presId="urn:microsoft.com/office/officeart/2005/8/layout/hList7"/>
    <dgm:cxn modelId="{05B7E2E0-69FB-4D98-B40E-C7827FC547B1}" srcId="{96A428AB-4CE7-4C5B-8915-614708735B01}" destId="{42F022A7-08C9-47DF-9219-90FB0BD7E4ED}" srcOrd="0" destOrd="0" parTransId="{93A7E8C1-063B-4FFF-ACD1-359A34B88F24}" sibTransId="{5F5614A7-C580-4BC1-BF29-74C749D0DCBC}"/>
    <dgm:cxn modelId="{9594D495-581A-BB4C-8983-F3AE7CF529B3}" type="presOf" srcId="{E2336639-21D0-9B47-B635-3865BEECE20F}" destId="{A0BE3E5B-5CC0-FE4E-9720-DCDE5C85296E}" srcOrd="0" destOrd="4" presId="urn:microsoft.com/office/officeart/2005/8/layout/hList7"/>
    <dgm:cxn modelId="{456C8EED-58DA-0246-B13B-0573BC724E62}" srcId="{96A428AB-4CE7-4C5B-8915-614708735B01}" destId="{705A0171-E8D6-6946-ACC9-C99DEA8C7CF7}" srcOrd="4" destOrd="0" parTransId="{6E16E2E0-151B-B947-80B3-A9D06C2C242D}" sibTransId="{B9412A32-0D56-E84D-AE33-58ACA82873CE}"/>
    <dgm:cxn modelId="{D995A1D4-1141-694D-9C35-7E90D5AFCC05}" type="presOf" srcId="{28D68B8D-7238-CA4F-97DF-B61AD0D17895}" destId="{F81D0DD2-13F8-B349-959A-8ADD4617475C}" srcOrd="0" destOrd="6" presId="urn:microsoft.com/office/officeart/2005/8/layout/hList7"/>
    <dgm:cxn modelId="{F04932DA-61C5-BC44-B333-FB28F82BDF51}" srcId="{8C8EB003-B6B8-408F-BBFA-B200DBB11E6E}" destId="{87C03D33-7062-414F-A512-FBFB6F942D6E}" srcOrd="0" destOrd="0" parTransId="{5E0E180E-A5B9-3641-9A23-7F6EA45C5CA7}" sibTransId="{DD16171E-CD34-494D-86B7-3389D2BE3935}"/>
    <dgm:cxn modelId="{87AFFFED-222F-C24A-A3EA-2BDAA4D9BBE6}" type="presOf" srcId="{556531AC-5D00-5245-92E0-CA2BE0E55210}" destId="{F81D0DD2-13F8-B349-959A-8ADD4617475C}" srcOrd="0" destOrd="4" presId="urn:microsoft.com/office/officeart/2005/8/layout/hList7"/>
    <dgm:cxn modelId="{80CCC190-9E76-F348-9FB5-8CA4BE10391E}" type="presOf" srcId="{96ECAFF2-5BCA-5E48-8AAC-C539C0906CC1}" destId="{0E5B4D2F-E5EB-9E48-ABDF-A28E0A677123}" srcOrd="0" destOrd="0" presId="urn:microsoft.com/office/officeart/2005/8/layout/hList7"/>
    <dgm:cxn modelId="{D30A12ED-7977-A94D-9C4A-4F4E2AD0AA8A}" type="presOf" srcId="{556531AC-5D00-5245-92E0-CA2BE0E55210}" destId="{B71F180E-CE31-5C4E-B21D-DCDC43CFF88A}" srcOrd="1" destOrd="4" presId="urn:microsoft.com/office/officeart/2005/8/layout/hList7"/>
    <dgm:cxn modelId="{EEB25A85-B589-ED4B-A008-0CDCEED04BCF}" type="presOf" srcId="{17B97F0C-D26F-8E4E-8C4D-9A12CBD8A980}" destId="{9CA30F5A-2684-184B-9B64-82788671D753}" srcOrd="1" destOrd="1" presId="urn:microsoft.com/office/officeart/2005/8/layout/hList7"/>
    <dgm:cxn modelId="{3086E797-C4F2-B441-ADE7-592F0B502162}" type="presOf" srcId="{9F70C557-5EC5-0341-906B-4D0EB22BC65F}" destId="{2D50A22C-484B-BF4D-A901-98185834EAB4}" srcOrd="0" destOrd="1" presId="urn:microsoft.com/office/officeart/2005/8/layout/hList7"/>
    <dgm:cxn modelId="{F3612527-957A-F544-A2C5-81F1BFBC8B13}" srcId="{EEB6166E-C869-4CC9-B04E-B173D036E9BD}" destId="{7B2F9B9A-619D-9F47-9987-56030C324453}" srcOrd="2" destOrd="0" parTransId="{06203CC2-983A-A444-B512-8AD605E32A5E}" sibTransId="{96ECAFF2-5BCA-5E48-8AAC-C539C0906CC1}"/>
    <dgm:cxn modelId="{99330F93-DE07-D643-A0AD-7707F3C27005}" type="presOf" srcId="{FF487301-37DD-0F4D-B44C-40E7CD89FB47}" destId="{A0BE3E5B-5CC0-FE4E-9720-DCDE5C85296E}" srcOrd="0" destOrd="2" presId="urn:microsoft.com/office/officeart/2005/8/layout/hList7"/>
    <dgm:cxn modelId="{694FC7F4-7D05-EC47-9FB2-5926990EC5B6}" type="presOf" srcId="{96A428AB-4CE7-4C5B-8915-614708735B01}" destId="{9A04D792-F474-7B46-8C18-5B2193919CD9}" srcOrd="0" destOrd="0" presId="urn:microsoft.com/office/officeart/2005/8/layout/hList7"/>
    <dgm:cxn modelId="{2693F47A-D2A9-BE45-A296-B84B282A2C45}" type="presOf" srcId="{6A09A05B-D98E-BB46-A012-F13C0C93D18A}" destId="{A0BE3E5B-5CC0-FE4E-9720-DCDE5C85296E}" srcOrd="0" destOrd="5" presId="urn:microsoft.com/office/officeart/2005/8/layout/hList7"/>
    <dgm:cxn modelId="{B18CB64E-831E-EC40-914A-A5FFCD8825AB}" type="presOf" srcId="{65F73E55-461E-4C4F-BC76-C9570F07E344}" destId="{FF8A85AA-AD5D-624B-A12E-CDEDF7290589}" srcOrd="1" destOrd="3" presId="urn:microsoft.com/office/officeart/2005/8/layout/hList7"/>
    <dgm:cxn modelId="{6770A59A-B22F-574B-B0A7-E955F9E27EF2}" type="presOf" srcId="{28D68B8D-7238-CA4F-97DF-B61AD0D17895}" destId="{B71F180E-CE31-5C4E-B21D-DCDC43CFF88A}" srcOrd="1" destOrd="6" presId="urn:microsoft.com/office/officeart/2005/8/layout/hList7"/>
    <dgm:cxn modelId="{70B5B44E-BB46-9841-B470-650EACAB32F6}" type="presParOf" srcId="{0B76FB42-1D3D-EF41-BC2F-8983C605D481}" destId="{AE369575-DD8C-A946-B1A8-D9574095539D}" srcOrd="0" destOrd="0" presId="urn:microsoft.com/office/officeart/2005/8/layout/hList7"/>
    <dgm:cxn modelId="{179E3EDB-CED3-F74E-81E2-DDF1DC38FDC1}" type="presParOf" srcId="{0B76FB42-1D3D-EF41-BC2F-8983C605D481}" destId="{2039B2F2-08CD-2D4C-A3BF-8ECBA0CD4376}" srcOrd="1" destOrd="0" presId="urn:microsoft.com/office/officeart/2005/8/layout/hList7"/>
    <dgm:cxn modelId="{C5F281B6-C64E-564C-8243-748D71F9C417}" type="presParOf" srcId="{2039B2F2-08CD-2D4C-A3BF-8ECBA0CD4376}" destId="{2EDFE4C8-1A0B-1746-8C88-959AEA6D6188}" srcOrd="0" destOrd="0" presId="urn:microsoft.com/office/officeart/2005/8/layout/hList7"/>
    <dgm:cxn modelId="{866B1AC6-780C-AE46-9943-58A9287990D5}" type="presParOf" srcId="{2EDFE4C8-1A0B-1746-8C88-959AEA6D6188}" destId="{2D50A22C-484B-BF4D-A901-98185834EAB4}" srcOrd="0" destOrd="0" presId="urn:microsoft.com/office/officeart/2005/8/layout/hList7"/>
    <dgm:cxn modelId="{367A4707-7A11-164C-B246-4495EE8BA830}" type="presParOf" srcId="{2EDFE4C8-1A0B-1746-8C88-959AEA6D6188}" destId="{FF8A85AA-AD5D-624B-A12E-CDEDF7290589}" srcOrd="1" destOrd="0" presId="urn:microsoft.com/office/officeart/2005/8/layout/hList7"/>
    <dgm:cxn modelId="{F47CD598-3255-5C47-9EA0-BACF9A636D11}" type="presParOf" srcId="{2EDFE4C8-1A0B-1746-8C88-959AEA6D6188}" destId="{28F67BB8-6FA1-2E49-B38B-8530C9FCC56A}" srcOrd="2" destOrd="0" presId="urn:microsoft.com/office/officeart/2005/8/layout/hList7"/>
    <dgm:cxn modelId="{ABD6C3F9-7FE6-A54E-8ECF-06742344A150}" type="presParOf" srcId="{2EDFE4C8-1A0B-1746-8C88-959AEA6D6188}" destId="{119F1043-A126-A045-9AD0-DE9C70792BC4}" srcOrd="3" destOrd="0" presId="urn:microsoft.com/office/officeart/2005/8/layout/hList7"/>
    <dgm:cxn modelId="{ED1BE8A5-4BC0-1146-8073-9B97CA45A3BE}" type="presParOf" srcId="{2039B2F2-08CD-2D4C-A3BF-8ECBA0CD4376}" destId="{63BD3AAE-4C94-8D44-9658-01378F11DADC}" srcOrd="1" destOrd="0" presId="urn:microsoft.com/office/officeart/2005/8/layout/hList7"/>
    <dgm:cxn modelId="{47741411-8178-F849-92BE-1F99B6BDD847}" type="presParOf" srcId="{2039B2F2-08CD-2D4C-A3BF-8ECBA0CD4376}" destId="{7E8FA4A7-5FA0-A14A-BEEA-6552AB8981B0}" srcOrd="2" destOrd="0" presId="urn:microsoft.com/office/officeart/2005/8/layout/hList7"/>
    <dgm:cxn modelId="{AF2CF894-C602-6045-8388-40ECBA47D973}" type="presParOf" srcId="{7E8FA4A7-5FA0-A14A-BEEA-6552AB8981B0}" destId="{F81D0DD2-13F8-B349-959A-8ADD4617475C}" srcOrd="0" destOrd="0" presId="urn:microsoft.com/office/officeart/2005/8/layout/hList7"/>
    <dgm:cxn modelId="{ABACFE18-9010-BD4E-BAAE-55A6E5BCDD58}" type="presParOf" srcId="{7E8FA4A7-5FA0-A14A-BEEA-6552AB8981B0}" destId="{B71F180E-CE31-5C4E-B21D-DCDC43CFF88A}" srcOrd="1" destOrd="0" presId="urn:microsoft.com/office/officeart/2005/8/layout/hList7"/>
    <dgm:cxn modelId="{CB41EAE1-C1EC-BE48-809E-01CE41CE6387}" type="presParOf" srcId="{7E8FA4A7-5FA0-A14A-BEEA-6552AB8981B0}" destId="{F7BBBC1B-B742-4845-8FF6-09F16F3FDF9B}" srcOrd="2" destOrd="0" presId="urn:microsoft.com/office/officeart/2005/8/layout/hList7"/>
    <dgm:cxn modelId="{A0992808-29AC-4D47-967B-330248E268AA}" type="presParOf" srcId="{7E8FA4A7-5FA0-A14A-BEEA-6552AB8981B0}" destId="{A81AA992-4590-AB47-BFA5-CAFDC2DEEC4D}" srcOrd="3" destOrd="0" presId="urn:microsoft.com/office/officeart/2005/8/layout/hList7"/>
    <dgm:cxn modelId="{493C5BF4-6123-8740-8AD2-2DA06E7C67E8}" type="presParOf" srcId="{2039B2F2-08CD-2D4C-A3BF-8ECBA0CD4376}" destId="{C94040E7-982E-2449-AA01-779E9BC0F074}" srcOrd="3" destOrd="0" presId="urn:microsoft.com/office/officeart/2005/8/layout/hList7"/>
    <dgm:cxn modelId="{C44739BE-CC78-474F-89CE-C96F72892D5D}" type="presParOf" srcId="{2039B2F2-08CD-2D4C-A3BF-8ECBA0CD4376}" destId="{C0CAF7F1-D5AF-3245-AC84-9F843516AE67}" srcOrd="4" destOrd="0" presId="urn:microsoft.com/office/officeart/2005/8/layout/hList7"/>
    <dgm:cxn modelId="{61B482DF-2161-BA41-8FC5-ED164E680487}" type="presParOf" srcId="{C0CAF7F1-D5AF-3245-AC84-9F843516AE67}" destId="{A0BE3E5B-5CC0-FE4E-9720-DCDE5C85296E}" srcOrd="0" destOrd="0" presId="urn:microsoft.com/office/officeart/2005/8/layout/hList7"/>
    <dgm:cxn modelId="{87E65100-7F09-564A-9097-287E9215B65A}" type="presParOf" srcId="{C0CAF7F1-D5AF-3245-AC84-9F843516AE67}" destId="{9CA30F5A-2684-184B-9B64-82788671D753}" srcOrd="1" destOrd="0" presId="urn:microsoft.com/office/officeart/2005/8/layout/hList7"/>
    <dgm:cxn modelId="{11F90782-C863-2948-8D92-7B3A3FF5F416}" type="presParOf" srcId="{C0CAF7F1-D5AF-3245-AC84-9F843516AE67}" destId="{B174D081-8BC3-5749-8C18-AB99A60C2476}" srcOrd="2" destOrd="0" presId="urn:microsoft.com/office/officeart/2005/8/layout/hList7"/>
    <dgm:cxn modelId="{B38740CD-0423-B841-8F43-26AA0AFE6E0A}" type="presParOf" srcId="{C0CAF7F1-D5AF-3245-AC84-9F843516AE67}" destId="{A10F4800-791F-F345-8F7D-4D905344AFB8}" srcOrd="3" destOrd="0" presId="urn:microsoft.com/office/officeart/2005/8/layout/hList7"/>
    <dgm:cxn modelId="{6AF824A0-9BB9-2549-9E93-545BFDF837AF}" type="presParOf" srcId="{2039B2F2-08CD-2D4C-A3BF-8ECBA0CD4376}" destId="{0E5B4D2F-E5EB-9E48-ABDF-A28E0A677123}" srcOrd="5" destOrd="0" presId="urn:microsoft.com/office/officeart/2005/8/layout/hList7"/>
    <dgm:cxn modelId="{38959F67-2BE8-2147-8DAC-52C63B08346C}" type="presParOf" srcId="{2039B2F2-08CD-2D4C-A3BF-8ECBA0CD4376}" destId="{D9157B09-8753-3C41-8C85-AC5B77E7FD71}" srcOrd="6" destOrd="0" presId="urn:microsoft.com/office/officeart/2005/8/layout/hList7"/>
    <dgm:cxn modelId="{F8254446-EDA8-CA45-9705-369AA6027B29}" type="presParOf" srcId="{D9157B09-8753-3C41-8C85-AC5B77E7FD71}" destId="{9A04D792-F474-7B46-8C18-5B2193919CD9}" srcOrd="0" destOrd="0" presId="urn:microsoft.com/office/officeart/2005/8/layout/hList7"/>
    <dgm:cxn modelId="{5359A0EC-85E4-A54E-B162-B7151EFD4F08}" type="presParOf" srcId="{D9157B09-8753-3C41-8C85-AC5B77E7FD71}" destId="{0BF2C0F2-598F-7342-8F11-A7F2FE7E337B}" srcOrd="1" destOrd="0" presId="urn:microsoft.com/office/officeart/2005/8/layout/hList7"/>
    <dgm:cxn modelId="{202767B4-65CA-C94A-9190-C40AB50B6D18}" type="presParOf" srcId="{D9157B09-8753-3C41-8C85-AC5B77E7FD71}" destId="{13AC43FB-7329-8347-AAD2-F787900E51BF}" srcOrd="2" destOrd="0" presId="urn:microsoft.com/office/officeart/2005/8/layout/hList7"/>
    <dgm:cxn modelId="{DBB5D921-5F4D-C344-9423-5D476FDB7FF3}" type="presParOf" srcId="{D9157B09-8753-3C41-8C85-AC5B77E7FD71}" destId="{707E182D-01A4-4A4D-8BE7-658C90EF01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81E5-B5FD-8444-8154-DA19EEBEE2D4}">
      <dsp:nvSpPr>
        <dsp:cNvPr id="0" name=""/>
        <dsp:cNvSpPr/>
      </dsp:nvSpPr>
      <dsp:spPr>
        <a:xfrm>
          <a:off x="7396774" y="2139397"/>
          <a:ext cx="91440" cy="463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1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3DB8-8C4F-5747-A699-497CDF819697}">
      <dsp:nvSpPr>
        <dsp:cNvPr id="0" name=""/>
        <dsp:cNvSpPr/>
      </dsp:nvSpPr>
      <dsp:spPr>
        <a:xfrm>
          <a:off x="7395645" y="1608074"/>
          <a:ext cx="91440" cy="242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714"/>
              </a:lnTo>
              <a:lnTo>
                <a:pt x="46848" y="160714"/>
              </a:lnTo>
              <a:lnTo>
                <a:pt x="46848" y="24241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2FEC-6338-224F-B5D9-45E94A40363C}">
      <dsp:nvSpPr>
        <dsp:cNvPr id="0" name=""/>
        <dsp:cNvSpPr/>
      </dsp:nvSpPr>
      <dsp:spPr>
        <a:xfrm>
          <a:off x="4495878" y="679368"/>
          <a:ext cx="2945487" cy="28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4"/>
              </a:lnTo>
              <a:lnTo>
                <a:pt x="2945487" y="206634"/>
              </a:lnTo>
              <a:lnTo>
                <a:pt x="2945487" y="28833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F555A-622E-724E-8313-3C0764662DE5}">
      <dsp:nvSpPr>
        <dsp:cNvPr id="0" name=""/>
        <dsp:cNvSpPr/>
      </dsp:nvSpPr>
      <dsp:spPr>
        <a:xfrm>
          <a:off x="4516445" y="4809209"/>
          <a:ext cx="3090400" cy="654645"/>
        </a:xfrm>
        <a:custGeom>
          <a:avLst/>
          <a:gdLst/>
          <a:ahLst/>
          <a:cxnLst/>
          <a:rect l="0" t="0" r="0" b="0"/>
          <a:pathLst>
            <a:path>
              <a:moveTo>
                <a:pt x="0" y="654645"/>
              </a:moveTo>
              <a:lnTo>
                <a:pt x="3090400" y="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101C-6111-614E-9E04-545106C070AA}">
      <dsp:nvSpPr>
        <dsp:cNvPr id="0" name=""/>
        <dsp:cNvSpPr/>
      </dsp:nvSpPr>
      <dsp:spPr>
        <a:xfrm>
          <a:off x="4466359" y="3113890"/>
          <a:ext cx="91440" cy="442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132"/>
              </a:lnTo>
              <a:lnTo>
                <a:pt x="50085" y="361132"/>
              </a:lnTo>
              <a:lnTo>
                <a:pt x="50085" y="4428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D5EDB-38A3-BF4C-A124-9B6FA0CE85A9}">
      <dsp:nvSpPr>
        <dsp:cNvPr id="0" name=""/>
        <dsp:cNvSpPr/>
      </dsp:nvSpPr>
      <dsp:spPr>
        <a:xfrm>
          <a:off x="4460865" y="2158629"/>
          <a:ext cx="91440" cy="367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862"/>
              </a:lnTo>
              <a:lnTo>
                <a:pt x="51214" y="285862"/>
              </a:lnTo>
              <a:lnTo>
                <a:pt x="51214" y="36756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1DFB6-58AC-3140-BD84-2E17B78F5EC9}">
      <dsp:nvSpPr>
        <dsp:cNvPr id="0" name=""/>
        <dsp:cNvSpPr/>
      </dsp:nvSpPr>
      <dsp:spPr>
        <a:xfrm>
          <a:off x="4460865" y="1573161"/>
          <a:ext cx="91440" cy="290190"/>
        </a:xfrm>
        <a:custGeom>
          <a:avLst/>
          <a:gdLst/>
          <a:ahLst/>
          <a:cxnLst/>
          <a:rect l="0" t="0" r="0" b="0"/>
          <a:pathLst>
            <a:path>
              <a:moveTo>
                <a:pt x="51920" y="0"/>
              </a:moveTo>
              <a:lnTo>
                <a:pt x="51920" y="208486"/>
              </a:lnTo>
              <a:lnTo>
                <a:pt x="45720" y="208486"/>
              </a:lnTo>
              <a:lnTo>
                <a:pt x="45720" y="2901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09817-A356-DB43-B7CC-B37D3BF743BB}">
      <dsp:nvSpPr>
        <dsp:cNvPr id="0" name=""/>
        <dsp:cNvSpPr/>
      </dsp:nvSpPr>
      <dsp:spPr>
        <a:xfrm>
          <a:off x="4450158" y="679368"/>
          <a:ext cx="91440" cy="336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770"/>
              </a:lnTo>
              <a:lnTo>
                <a:pt x="62627" y="254770"/>
              </a:lnTo>
              <a:lnTo>
                <a:pt x="62627" y="33647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1CF1-AE89-6243-B42A-CBC85A51FB05}">
      <dsp:nvSpPr>
        <dsp:cNvPr id="0" name=""/>
        <dsp:cNvSpPr/>
      </dsp:nvSpPr>
      <dsp:spPr>
        <a:xfrm>
          <a:off x="1511109" y="1550944"/>
          <a:ext cx="91440" cy="203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70"/>
              </a:lnTo>
              <a:lnTo>
                <a:pt x="47104" y="121970"/>
              </a:lnTo>
              <a:lnTo>
                <a:pt x="47104" y="20367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EF6E6-4AE5-B243-925A-C1D964FBFBB5}">
      <dsp:nvSpPr>
        <dsp:cNvPr id="0" name=""/>
        <dsp:cNvSpPr/>
      </dsp:nvSpPr>
      <dsp:spPr>
        <a:xfrm>
          <a:off x="1556829" y="679368"/>
          <a:ext cx="2939048" cy="269588"/>
        </a:xfrm>
        <a:custGeom>
          <a:avLst/>
          <a:gdLst/>
          <a:ahLst/>
          <a:cxnLst/>
          <a:rect l="0" t="0" r="0" b="0"/>
          <a:pathLst>
            <a:path>
              <a:moveTo>
                <a:pt x="2939048" y="0"/>
              </a:moveTo>
              <a:lnTo>
                <a:pt x="2939048" y="187884"/>
              </a:lnTo>
              <a:lnTo>
                <a:pt x="0" y="187884"/>
              </a:lnTo>
              <a:lnTo>
                <a:pt x="0" y="2695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3C394-C64C-EF42-B64B-7DC021050A78}">
      <dsp:nvSpPr>
        <dsp:cNvPr id="0" name=""/>
        <dsp:cNvSpPr/>
      </dsp:nvSpPr>
      <dsp:spPr>
        <a:xfrm>
          <a:off x="3380951" y="-93095"/>
          <a:ext cx="2229853" cy="772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514EC5-78C2-0245-A37A-1D65BF51CFD5}">
      <dsp:nvSpPr>
        <dsp:cNvPr id="0" name=""/>
        <dsp:cNvSpPr/>
      </dsp:nvSpPr>
      <dsp:spPr>
        <a:xfrm>
          <a:off x="3478947" y="0"/>
          <a:ext cx="2229853" cy="772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BONE MARROW (hematopoietic stem cell)</a:t>
          </a:r>
          <a:endParaRPr lang="ru-RU" sz="1400" kern="1200" dirty="0"/>
        </a:p>
      </dsp:txBody>
      <dsp:txXfrm>
        <a:off x="3501572" y="22625"/>
        <a:ext cx="2184603" cy="727214"/>
      </dsp:txXfrm>
    </dsp:sp>
    <dsp:sp modelId="{82C2E558-7937-A34F-8E53-C3080E4E3BD2}">
      <dsp:nvSpPr>
        <dsp:cNvPr id="0" name=""/>
        <dsp:cNvSpPr/>
      </dsp:nvSpPr>
      <dsp:spPr>
        <a:xfrm>
          <a:off x="610057" y="948957"/>
          <a:ext cx="1893543" cy="601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8D664-47AF-1842-A90B-961697ED18E4}">
      <dsp:nvSpPr>
        <dsp:cNvPr id="0" name=""/>
        <dsp:cNvSpPr/>
      </dsp:nvSpPr>
      <dsp:spPr>
        <a:xfrm>
          <a:off x="708052" y="1042052"/>
          <a:ext cx="1893543" cy="601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Predecessor of the myeloid series</a:t>
          </a:r>
          <a:endParaRPr lang="ru-RU" sz="1400" kern="1200" dirty="0"/>
        </a:p>
      </dsp:txBody>
      <dsp:txXfrm>
        <a:off x="725684" y="1059684"/>
        <a:ext cx="1858279" cy="566723"/>
      </dsp:txXfrm>
    </dsp:sp>
    <dsp:sp modelId="{0F70D35F-8ABC-D94A-B913-EF04FFFDFAD9}">
      <dsp:nvSpPr>
        <dsp:cNvPr id="0" name=""/>
        <dsp:cNvSpPr/>
      </dsp:nvSpPr>
      <dsp:spPr>
        <a:xfrm>
          <a:off x="881308" y="1754618"/>
          <a:ext cx="1353810" cy="1833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9309C-016B-0646-A9ED-483E862CB7D1}">
      <dsp:nvSpPr>
        <dsp:cNvPr id="0" name=""/>
        <dsp:cNvSpPr/>
      </dsp:nvSpPr>
      <dsp:spPr>
        <a:xfrm>
          <a:off x="979304" y="1847714"/>
          <a:ext cx="1353810" cy="1833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Monocyte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Macrophage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Neutrophil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Eosinophils</a:t>
          </a:r>
          <a:endParaRPr lang="en-US" sz="1400" kern="1200" dirty="0" smtClean="0"/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Basophil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Mast cell</a:t>
          </a:r>
          <a:endParaRPr lang="ru-RU" sz="1400" kern="1200" dirty="0"/>
        </a:p>
      </dsp:txBody>
      <dsp:txXfrm>
        <a:off x="1018956" y="1887366"/>
        <a:ext cx="1274506" cy="1753864"/>
      </dsp:txXfrm>
    </dsp:sp>
    <dsp:sp modelId="{AE8C8939-B545-D04D-8881-597CC2C0D1F4}">
      <dsp:nvSpPr>
        <dsp:cNvPr id="0" name=""/>
        <dsp:cNvSpPr/>
      </dsp:nvSpPr>
      <dsp:spPr>
        <a:xfrm>
          <a:off x="3522515" y="1015843"/>
          <a:ext cx="1980540" cy="557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701C4-FF0F-614E-9148-C8F5DFD485FA}">
      <dsp:nvSpPr>
        <dsp:cNvPr id="0" name=""/>
        <dsp:cNvSpPr/>
      </dsp:nvSpPr>
      <dsp:spPr>
        <a:xfrm>
          <a:off x="3620510" y="1108939"/>
          <a:ext cx="1980540" cy="557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Predecessor 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B-lymphocytes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(immune memory)</a:t>
          </a:r>
          <a:endParaRPr lang="ru-RU" sz="1400" kern="1200" dirty="0"/>
        </a:p>
      </dsp:txBody>
      <dsp:txXfrm>
        <a:off x="3636833" y="1125262"/>
        <a:ext cx="1947894" cy="524671"/>
      </dsp:txXfrm>
    </dsp:sp>
    <dsp:sp modelId="{62C8BD42-C62A-EF48-AC06-BCB9A50B7AD6}">
      <dsp:nvSpPr>
        <dsp:cNvPr id="0" name=""/>
        <dsp:cNvSpPr/>
      </dsp:nvSpPr>
      <dsp:spPr>
        <a:xfrm>
          <a:off x="2963245" y="1863351"/>
          <a:ext cx="3086678" cy="295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921BD-0F9D-7E44-965D-7807249A9748}">
      <dsp:nvSpPr>
        <dsp:cNvPr id="0" name=""/>
        <dsp:cNvSpPr/>
      </dsp:nvSpPr>
      <dsp:spPr>
        <a:xfrm>
          <a:off x="3061241" y="1956447"/>
          <a:ext cx="3086678" cy="295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B-lymphocytes maturation </a:t>
          </a:r>
          <a:endParaRPr lang="ru-RU" sz="1400" kern="1200" dirty="0"/>
        </a:p>
      </dsp:txBody>
      <dsp:txXfrm>
        <a:off x="3069889" y="1965095"/>
        <a:ext cx="3069382" cy="277982"/>
      </dsp:txXfrm>
    </dsp:sp>
    <dsp:sp modelId="{D1443CD1-14C6-E440-BF45-383961AB19E1}">
      <dsp:nvSpPr>
        <dsp:cNvPr id="0" name=""/>
        <dsp:cNvSpPr/>
      </dsp:nvSpPr>
      <dsp:spPr>
        <a:xfrm>
          <a:off x="2892988" y="2526196"/>
          <a:ext cx="3238181" cy="58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9D38E-004B-9248-A8EA-E838DFA234D1}">
      <dsp:nvSpPr>
        <dsp:cNvPr id="0" name=""/>
        <dsp:cNvSpPr/>
      </dsp:nvSpPr>
      <dsp:spPr>
        <a:xfrm>
          <a:off x="2990984" y="2619291"/>
          <a:ext cx="3238181" cy="587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Mature B - and T-lymphocytes circulation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(</a:t>
          </a:r>
          <a:r>
            <a:rPr lang="en-US" sz="1400" kern="1200" dirty="0" smtClean="0"/>
            <a:t>CD20/CD14/IgM/IgG)</a:t>
          </a:r>
          <a:endParaRPr lang="ru-RU" sz="1400" kern="1200" dirty="0"/>
        </a:p>
      </dsp:txBody>
      <dsp:txXfrm>
        <a:off x="3008197" y="2636504"/>
        <a:ext cx="3203755" cy="553268"/>
      </dsp:txXfrm>
    </dsp:sp>
    <dsp:sp modelId="{C466DF59-7EEE-EC41-85B9-FD10EFADA738}">
      <dsp:nvSpPr>
        <dsp:cNvPr id="0" name=""/>
        <dsp:cNvSpPr/>
      </dsp:nvSpPr>
      <dsp:spPr>
        <a:xfrm>
          <a:off x="2866199" y="3556727"/>
          <a:ext cx="3300492" cy="190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DC5C8-5C2E-3E47-816D-9B72437EBB1A}">
      <dsp:nvSpPr>
        <dsp:cNvPr id="0" name=""/>
        <dsp:cNvSpPr/>
      </dsp:nvSpPr>
      <dsp:spPr>
        <a:xfrm>
          <a:off x="2964195" y="3649822"/>
          <a:ext cx="3300492" cy="190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SPLEEN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cell-mediated immunity</a:t>
          </a:r>
          <a:r>
            <a:rPr lang="en-US" sz="1400" b="1" i="1" kern="1200" dirty="0" smtClean="0"/>
            <a:t> (C)</a:t>
          </a:r>
          <a:r>
            <a:rPr lang="ru-RU" sz="1400" kern="1200" dirty="0" smtClean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Т-</a:t>
          </a:r>
          <a:r>
            <a:rPr lang="en-US" sz="1400" kern="1200" dirty="0" smtClean="0"/>
            <a:t>helpers(</a:t>
          </a:r>
          <a:r>
            <a:rPr lang="en-US" sz="1400" b="0" i="0" kern="1200" dirty="0" err="1" smtClean="0"/>
            <a:t>Th</a:t>
          </a:r>
          <a:r>
            <a:rPr lang="en-US" sz="1400" b="0" i="0" kern="1200" dirty="0" smtClean="0"/>
            <a:t>)</a:t>
          </a:r>
          <a:r>
            <a:rPr lang="ru-RU" sz="1400" kern="1200" dirty="0" smtClean="0"/>
            <a:t>; Т-</a:t>
          </a:r>
          <a:r>
            <a:rPr lang="en-US" sz="1400" kern="1200" dirty="0" smtClean="0"/>
            <a:t>killers(</a:t>
          </a:r>
          <a:r>
            <a:rPr lang="ru-RU" sz="1400" b="0" i="0" kern="1200" dirty="0" smtClean="0"/>
            <a:t>Тс</a:t>
          </a:r>
          <a:r>
            <a:rPr lang="en-US" sz="1400" b="0" i="0" kern="1200" dirty="0" smtClean="0"/>
            <a:t>)</a:t>
          </a:r>
          <a:r>
            <a:rPr lang="ru-RU" sz="1400" kern="1200" dirty="0" smtClean="0"/>
            <a:t>; Т-</a:t>
          </a:r>
          <a:r>
            <a:rPr lang="en-US" sz="1400" kern="1200" dirty="0" smtClean="0"/>
            <a:t>suppressors (</a:t>
          </a:r>
          <a:r>
            <a:rPr lang="en-US" sz="1400" kern="1200" dirty="0" err="1" smtClean="0"/>
            <a:t>Ts</a:t>
          </a:r>
          <a:r>
            <a:rPr lang="en-US" sz="1400" kern="1200" dirty="0" smtClean="0"/>
            <a:t>)</a:t>
          </a:r>
          <a:r>
            <a:rPr lang="ru-RU" sz="1400" kern="1200" dirty="0" smtClean="0"/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humoral</a:t>
          </a:r>
          <a:r>
            <a:rPr lang="en-US" sz="1400" b="1" kern="1200" dirty="0" smtClean="0"/>
            <a:t> immunity </a:t>
          </a:r>
          <a:r>
            <a:rPr lang="en-US" sz="1400" b="1" i="1" kern="1200" dirty="0" smtClean="0"/>
            <a:t>(H)</a:t>
          </a:r>
          <a:r>
            <a:rPr lang="ru-RU" sz="1400" b="1" i="1" kern="1200" dirty="0" smtClean="0"/>
            <a:t>: </a:t>
          </a:r>
          <a:r>
            <a:rPr lang="en-US" sz="1400" b="0" i="0" kern="1200" dirty="0" smtClean="0"/>
            <a:t>Ig, lymph nodes</a:t>
          </a:r>
          <a:endParaRPr lang="ru-RU" sz="1400" b="0" i="0" kern="1200" dirty="0"/>
        </a:p>
      </dsp:txBody>
      <dsp:txXfrm>
        <a:off x="3020053" y="3705680"/>
        <a:ext cx="3188776" cy="1795411"/>
      </dsp:txXfrm>
    </dsp:sp>
    <dsp:sp modelId="{E0076D74-47EA-9043-91AC-E97BB37758BA}">
      <dsp:nvSpPr>
        <dsp:cNvPr id="0" name=""/>
        <dsp:cNvSpPr/>
      </dsp:nvSpPr>
      <dsp:spPr>
        <a:xfrm>
          <a:off x="6588299" y="4809209"/>
          <a:ext cx="2037091" cy="530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B346BD-31AF-C141-AD50-88B74DDAB2C0}">
      <dsp:nvSpPr>
        <dsp:cNvPr id="0" name=""/>
        <dsp:cNvSpPr/>
      </dsp:nvSpPr>
      <dsp:spPr>
        <a:xfrm>
          <a:off x="6686295" y="4902305"/>
          <a:ext cx="2037091" cy="530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Migration into blood and lymph</a:t>
          </a:r>
          <a:endParaRPr lang="ru-RU" sz="1400" kern="1200" dirty="0"/>
        </a:p>
      </dsp:txBody>
      <dsp:txXfrm>
        <a:off x="6701844" y="4917854"/>
        <a:ext cx="2005993" cy="499780"/>
      </dsp:txXfrm>
    </dsp:sp>
    <dsp:sp modelId="{E3AAF5E3-18DC-8E46-AE59-CA17DE0CB04A}">
      <dsp:nvSpPr>
        <dsp:cNvPr id="0" name=""/>
        <dsp:cNvSpPr/>
      </dsp:nvSpPr>
      <dsp:spPr>
        <a:xfrm>
          <a:off x="6042023" y="967707"/>
          <a:ext cx="2798682" cy="64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5FDBA-1288-6C47-AF1A-B64D89A0E248}">
      <dsp:nvSpPr>
        <dsp:cNvPr id="0" name=""/>
        <dsp:cNvSpPr/>
      </dsp:nvSpPr>
      <dsp:spPr>
        <a:xfrm>
          <a:off x="6140019" y="1060803"/>
          <a:ext cx="2798682" cy="640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Predecessor 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T-lymphocytes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(antigen-specific)</a:t>
          </a:r>
          <a:endParaRPr lang="ru-RU" sz="1400" kern="1200" dirty="0"/>
        </a:p>
      </dsp:txBody>
      <dsp:txXfrm>
        <a:off x="6158775" y="1079559"/>
        <a:ext cx="2761170" cy="602854"/>
      </dsp:txXfrm>
    </dsp:sp>
    <dsp:sp modelId="{8873963F-DB48-2A49-BD1E-635F768EAAD8}">
      <dsp:nvSpPr>
        <dsp:cNvPr id="0" name=""/>
        <dsp:cNvSpPr/>
      </dsp:nvSpPr>
      <dsp:spPr>
        <a:xfrm>
          <a:off x="7001513" y="1850492"/>
          <a:ext cx="881961" cy="288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39993-D00D-8848-B0A7-30D63354707E}">
      <dsp:nvSpPr>
        <dsp:cNvPr id="0" name=""/>
        <dsp:cNvSpPr/>
      </dsp:nvSpPr>
      <dsp:spPr>
        <a:xfrm>
          <a:off x="7099509" y="1943588"/>
          <a:ext cx="881961" cy="288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THYMUS</a:t>
          </a:r>
          <a:endParaRPr lang="ru-RU" sz="1400" b="1" kern="1200" dirty="0"/>
        </a:p>
      </dsp:txBody>
      <dsp:txXfrm>
        <a:off x="7107971" y="1952050"/>
        <a:ext cx="865037" cy="271980"/>
      </dsp:txXfrm>
    </dsp:sp>
    <dsp:sp modelId="{D2C18BEB-6DBE-ED4E-8E0C-6EFCE3CBCCCE}">
      <dsp:nvSpPr>
        <dsp:cNvPr id="0" name=""/>
        <dsp:cNvSpPr/>
      </dsp:nvSpPr>
      <dsp:spPr>
        <a:xfrm>
          <a:off x="6708715" y="2602580"/>
          <a:ext cx="1467556" cy="1180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715A8-8FB4-1B4F-B7D8-3B17175FCF87}">
      <dsp:nvSpPr>
        <dsp:cNvPr id="0" name=""/>
        <dsp:cNvSpPr/>
      </dsp:nvSpPr>
      <dsp:spPr>
        <a:xfrm>
          <a:off x="6806711" y="2695676"/>
          <a:ext cx="1467556" cy="11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Т-</a:t>
          </a:r>
          <a:r>
            <a:rPr lang="en-US" sz="1400" kern="1200" dirty="0" smtClean="0"/>
            <a:t>cells differentiation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(</a:t>
          </a:r>
          <a:r>
            <a:rPr lang="en-US" sz="1400" kern="1200" dirty="0" smtClean="0"/>
            <a:t>CD4/CD3/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CD8/</a:t>
          </a:r>
          <a:r>
            <a:rPr lang="en-US" sz="1400" kern="1200" dirty="0" err="1" smtClean="0"/>
            <a:t>TcR</a:t>
          </a:r>
          <a:r>
            <a:rPr lang="en-US" sz="1400" kern="1200" dirty="0" smtClean="0"/>
            <a:t>)</a:t>
          </a:r>
          <a:endParaRPr lang="ru-RU" sz="1400" kern="1200" dirty="0"/>
        </a:p>
      </dsp:txBody>
      <dsp:txXfrm>
        <a:off x="6841281" y="2730246"/>
        <a:ext cx="1398416" cy="111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15CF-6823-4B9D-964B-3D94D3A4F6EE}">
      <dsp:nvSpPr>
        <dsp:cNvPr id="0" name=""/>
        <dsp:cNvSpPr/>
      </dsp:nvSpPr>
      <dsp:spPr>
        <a:xfrm>
          <a:off x="3291839" y="235483"/>
          <a:ext cx="4937759" cy="3492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Knives with ceramic coating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91839" y="279144"/>
        <a:ext cx="4806777" cy="261963"/>
      </dsp:txXfrm>
    </dsp:sp>
    <dsp:sp modelId="{23B15506-4D77-46E9-AADE-2287F5092DC7}">
      <dsp:nvSpPr>
        <dsp:cNvPr id="0" name=""/>
        <dsp:cNvSpPr/>
      </dsp:nvSpPr>
      <dsp:spPr>
        <a:xfrm>
          <a:off x="0" y="1738"/>
          <a:ext cx="3291839" cy="816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Grinding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39872" y="41610"/>
        <a:ext cx="3212095" cy="737031"/>
      </dsp:txXfrm>
    </dsp:sp>
    <dsp:sp modelId="{0CCA0C75-29F8-48A5-A2D6-FDAE620EF4A8}">
      <dsp:nvSpPr>
        <dsp:cNvPr id="0" name=""/>
        <dsp:cNvSpPr/>
      </dsp:nvSpPr>
      <dsp:spPr>
        <a:xfrm>
          <a:off x="3291839" y="900191"/>
          <a:ext cx="4937759" cy="8167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4°С, 0,9 % </a:t>
          </a:r>
          <a:r>
            <a:rPr lang="en-US" sz="1400" b="1" kern="1200" dirty="0" smtClean="0">
              <a:solidFill>
                <a:schemeClr val="tx1"/>
              </a:solidFill>
            </a:rPr>
            <a:t>solution </a:t>
          </a:r>
          <a:r>
            <a:rPr lang="en-US" sz="1400" b="1" kern="1200" dirty="0" err="1" smtClean="0">
              <a:solidFill>
                <a:schemeClr val="tx1"/>
              </a:solidFill>
            </a:rPr>
            <a:t>NaCl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>- WMIC</a:t>
          </a:r>
          <a:r>
            <a:rPr lang="ru-RU" sz="1400" b="1" kern="1200" dirty="0" smtClean="0">
              <a:solidFill>
                <a:schemeClr val="tx1"/>
              </a:solidFill>
            </a:rPr>
            <a:t>, 4 </a:t>
          </a:r>
          <a:r>
            <a:rPr lang="en-US" sz="1400" b="1" kern="1200" dirty="0" smtClean="0">
              <a:solidFill>
                <a:schemeClr val="tx1"/>
              </a:solidFill>
            </a:rPr>
            <a:t>hours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4°С, 0,9 % </a:t>
          </a:r>
          <a:r>
            <a:rPr lang="en-US" sz="1400" b="1" kern="1200" dirty="0" smtClean="0">
              <a:solidFill>
                <a:schemeClr val="tx1"/>
              </a:solidFill>
            </a:rPr>
            <a:t>solution </a:t>
          </a:r>
          <a:r>
            <a:rPr lang="en-US" sz="1400" b="1" kern="1200" dirty="0" err="1" smtClean="0">
              <a:solidFill>
                <a:schemeClr val="tx1"/>
              </a:solidFill>
            </a:rPr>
            <a:t>NaCl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>- DW</a:t>
          </a:r>
          <a:r>
            <a:rPr lang="ru-RU" sz="1400" b="1" kern="1200" dirty="0" smtClean="0">
              <a:solidFill>
                <a:schemeClr val="tx1"/>
              </a:solidFill>
            </a:rPr>
            <a:t>, 4 </a:t>
          </a:r>
          <a:r>
            <a:rPr lang="en-US" sz="1400" b="1" kern="1200" dirty="0" smtClean="0">
              <a:solidFill>
                <a:schemeClr val="tx1"/>
              </a:solidFill>
            </a:rPr>
            <a:t>hours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291839" y="1002288"/>
        <a:ext cx="4631468" cy="612581"/>
      </dsp:txXfrm>
    </dsp:sp>
    <dsp:sp modelId="{ABC73ABD-3685-466C-8EA7-6360AA1A7DBC}">
      <dsp:nvSpPr>
        <dsp:cNvPr id="0" name=""/>
        <dsp:cNvSpPr/>
      </dsp:nvSpPr>
      <dsp:spPr>
        <a:xfrm>
          <a:off x="0" y="900191"/>
          <a:ext cx="3291839" cy="816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Extraction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39872" y="940063"/>
        <a:ext cx="3212095" cy="737031"/>
      </dsp:txXfrm>
    </dsp:sp>
    <dsp:sp modelId="{D8FB4CB4-5532-44DB-928F-FC82F12CB21B}">
      <dsp:nvSpPr>
        <dsp:cNvPr id="0" name=""/>
        <dsp:cNvSpPr/>
      </dsp:nvSpPr>
      <dsp:spPr>
        <a:xfrm>
          <a:off x="3291839" y="1798644"/>
          <a:ext cx="4937759" cy="8167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3500 Rev/min, 8 min,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Plastic tubes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291839" y="1900741"/>
        <a:ext cx="4631468" cy="612581"/>
      </dsp:txXfrm>
    </dsp:sp>
    <dsp:sp modelId="{0F7A7C61-AFE8-43C0-B260-02BA46082A5B}">
      <dsp:nvSpPr>
        <dsp:cNvPr id="0" name=""/>
        <dsp:cNvSpPr/>
      </dsp:nvSpPr>
      <dsp:spPr>
        <a:xfrm>
          <a:off x="0" y="1798644"/>
          <a:ext cx="3291839" cy="816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Centrifugation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39872" y="1838516"/>
        <a:ext cx="3212095" cy="737031"/>
      </dsp:txXfrm>
    </dsp:sp>
    <dsp:sp modelId="{CD68EA59-726A-4B78-9434-8468C393ABEE}">
      <dsp:nvSpPr>
        <dsp:cNvPr id="0" name=""/>
        <dsp:cNvSpPr/>
      </dsp:nvSpPr>
      <dsp:spPr>
        <a:xfrm>
          <a:off x="3292643" y="2697097"/>
          <a:ext cx="4932937" cy="1169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Pressure 2.5 bar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Polyethersulfone membranes with plastic fittings and tanks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292643" y="2843260"/>
        <a:ext cx="4494448" cy="876977"/>
      </dsp:txXfrm>
    </dsp:sp>
    <dsp:sp modelId="{8B035D6A-4741-4CB0-BB11-4019A3FC9F1B}">
      <dsp:nvSpPr>
        <dsp:cNvPr id="0" name=""/>
        <dsp:cNvSpPr/>
      </dsp:nvSpPr>
      <dsp:spPr>
        <a:xfrm>
          <a:off x="4018" y="2873361"/>
          <a:ext cx="3288624" cy="8167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Ultrafiltration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43890" y="2913233"/>
        <a:ext cx="3208880" cy="737031"/>
      </dsp:txXfrm>
    </dsp:sp>
    <dsp:sp modelId="{DB85DFCA-FE83-433B-8B38-7DD6225C3D09}">
      <dsp:nvSpPr>
        <dsp:cNvPr id="0" name=""/>
        <dsp:cNvSpPr/>
      </dsp:nvSpPr>
      <dsp:spPr>
        <a:xfrm>
          <a:off x="3292643" y="3948078"/>
          <a:ext cx="4932937" cy="10064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Pressure </a:t>
          </a:r>
          <a:r>
            <a:rPr lang="ru-RU" sz="1600" b="1" kern="1200" dirty="0" smtClean="0">
              <a:solidFill>
                <a:schemeClr val="tx1"/>
              </a:solidFill>
            </a:rPr>
            <a:t>3,3 </a:t>
          </a:r>
          <a:r>
            <a:rPr lang="en-US" sz="1600" b="1" kern="1200" dirty="0" smtClean="0">
              <a:solidFill>
                <a:schemeClr val="tx1"/>
              </a:solidFill>
            </a:rPr>
            <a:t>Pa</a:t>
          </a:r>
          <a:r>
            <a:rPr lang="ru-RU" sz="1600" b="1" kern="1200" dirty="0" smtClean="0">
              <a:solidFill>
                <a:schemeClr val="tx1"/>
              </a:solidFill>
            </a:rPr>
            <a:t>, Т = (-41±1°С)</a:t>
          </a:r>
          <a:endParaRPr lang="ru-RU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Glassware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92643" y="4073890"/>
        <a:ext cx="4555501" cy="754871"/>
      </dsp:txXfrm>
    </dsp:sp>
    <dsp:sp modelId="{2BFE4047-B187-44A6-8CC3-EDBE8ACD50A3}">
      <dsp:nvSpPr>
        <dsp:cNvPr id="0" name=""/>
        <dsp:cNvSpPr/>
      </dsp:nvSpPr>
      <dsp:spPr>
        <a:xfrm>
          <a:off x="4018" y="4042938"/>
          <a:ext cx="3288624" cy="8167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b="1" kern="1200" dirty="0" smtClean="0">
              <a:solidFill>
                <a:schemeClr val="tx1"/>
              </a:solidFill>
            </a:rPr>
            <a:t>Lyophilic drying 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43890" y="4082810"/>
        <a:ext cx="3208880" cy="737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0A22C-484B-BF4D-A901-98185834EAB4}">
      <dsp:nvSpPr>
        <dsp:cNvPr id="0" name=""/>
        <dsp:cNvSpPr/>
      </dsp:nvSpPr>
      <dsp:spPr>
        <a:xfrm>
          <a:off x="1998" y="0"/>
          <a:ext cx="2094559" cy="59486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Laboratory animals</a:t>
          </a:r>
          <a:endParaRPr lang="ru-RU" sz="1400" b="1" i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Male </a:t>
          </a:r>
          <a:r>
            <a:rPr lang="en-US" sz="1400" b="1" kern="1200" dirty="0" err="1" smtClean="0">
              <a:solidFill>
                <a:schemeClr val="tx1"/>
              </a:solidFill>
            </a:rPr>
            <a:t>Wistar</a:t>
          </a:r>
          <a:r>
            <a:rPr lang="en-US" sz="1400" b="1" kern="1200" dirty="0" smtClean="0">
              <a:solidFill>
                <a:schemeClr val="tx1"/>
              </a:solidFill>
            </a:rPr>
            <a:t> rats</a:t>
          </a:r>
          <a:r>
            <a:rPr lang="ru-RU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smtClean="0">
              <a:solidFill>
                <a:schemeClr val="tx1"/>
              </a:solidFill>
            </a:rPr>
            <a:t>SPF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N= 5</a:t>
          </a:r>
          <a:r>
            <a:rPr lang="ru-RU" sz="1400" b="1" kern="1200" dirty="0" smtClean="0">
              <a:solidFill>
                <a:schemeClr val="tx1"/>
              </a:solidFill>
            </a:rPr>
            <a:t>8, </a:t>
          </a:r>
          <a:r>
            <a:rPr lang="en-US" sz="1400" b="1" kern="1200" dirty="0" smtClean="0">
              <a:solidFill>
                <a:schemeClr val="tx1"/>
              </a:solidFill>
            </a:rPr>
            <a:t>m = 390 </a:t>
          </a:r>
          <a:r>
            <a:rPr lang="ru-RU" sz="1400" b="1" kern="1200" dirty="0" smtClean="0">
              <a:solidFill>
                <a:schemeClr val="tx1"/>
              </a:solidFill>
            </a:rPr>
            <a:t>±</a:t>
          </a:r>
          <a:r>
            <a:rPr lang="en-US" sz="1400" b="1" kern="1200" dirty="0" smtClean="0">
              <a:solidFill>
                <a:schemeClr val="tx1"/>
              </a:solidFill>
            </a:rPr>
            <a:t> 10 </a:t>
          </a:r>
          <a:r>
            <a:rPr lang="ru-RU" sz="1400" b="1" u="none" kern="1200" dirty="0" smtClean="0">
              <a:solidFill>
                <a:schemeClr val="tx1"/>
              </a:solidFill>
            </a:rPr>
            <a:t>г</a:t>
          </a:r>
          <a:endParaRPr lang="ru-RU" sz="1400" b="1" u="none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1998" y="2379454"/>
        <a:ext cx="2094559" cy="2379454"/>
      </dsp:txXfrm>
    </dsp:sp>
    <dsp:sp modelId="{119F1043-A126-A045-9AD0-DE9C70792BC4}">
      <dsp:nvSpPr>
        <dsp:cNvPr id="0" name=""/>
        <dsp:cNvSpPr/>
      </dsp:nvSpPr>
      <dsp:spPr>
        <a:xfrm>
          <a:off x="64835" y="356918"/>
          <a:ext cx="1968885" cy="198089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93" r="-307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0DD2-13F8-B349-959A-8ADD4617475C}">
      <dsp:nvSpPr>
        <dsp:cNvPr id="0" name=""/>
        <dsp:cNvSpPr/>
      </dsp:nvSpPr>
      <dsp:spPr>
        <a:xfrm>
          <a:off x="2159394" y="0"/>
          <a:ext cx="2094559" cy="5948635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Immunodeficiency Model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Modulator</a:t>
          </a:r>
          <a:r>
            <a:rPr lang="ru-RU" sz="1400" b="1" kern="1200" dirty="0" smtClean="0">
              <a:solidFill>
                <a:schemeClr val="tx1"/>
              </a:solidFill>
            </a:rPr>
            <a:t>: </a:t>
          </a:r>
          <a:r>
            <a:rPr lang="en-US" sz="1400" b="1" kern="1200" dirty="0" smtClean="0">
              <a:solidFill>
                <a:schemeClr val="tx1"/>
              </a:solidFill>
            </a:rPr>
            <a:t>cyclophosphamide</a:t>
          </a:r>
          <a:r>
            <a:rPr lang="en-US" sz="1400" kern="1200" dirty="0" smtClean="0"/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</a:t>
          </a:r>
          <a:r>
            <a:rPr lang="en-US" sz="1400" b="1" kern="1200" dirty="0" smtClean="0">
              <a:solidFill>
                <a:schemeClr val="tx1"/>
              </a:solidFill>
            </a:rPr>
            <a:t>Sigma)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Intraperitoneal</a:t>
          </a:r>
          <a:r>
            <a:rPr lang="en-US" sz="1400" b="1" kern="1200" dirty="0" smtClean="0">
              <a:solidFill>
                <a:schemeClr val="tx1"/>
              </a:solidFill>
            </a:rPr>
            <a:t> injection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Dose</a:t>
          </a:r>
          <a:r>
            <a:rPr lang="ru-RU" sz="1400" b="1" kern="1200" dirty="0" smtClean="0">
              <a:solidFill>
                <a:schemeClr val="tx1"/>
              </a:solidFill>
            </a:rPr>
            <a:t>: 75 </a:t>
          </a:r>
          <a:r>
            <a:rPr lang="en-US" sz="1400" b="1" kern="1200" dirty="0" smtClean="0">
              <a:solidFill>
                <a:schemeClr val="tx1"/>
              </a:solidFill>
            </a:rPr>
            <a:t>mg</a:t>
          </a:r>
          <a:r>
            <a:rPr lang="ru-RU" sz="1400" b="1" kern="1200" dirty="0" smtClean="0">
              <a:solidFill>
                <a:schemeClr val="tx1"/>
              </a:solidFill>
            </a:rPr>
            <a:t>/</a:t>
          </a:r>
          <a:r>
            <a:rPr lang="en-US" sz="1400" b="1" kern="1200" dirty="0" smtClean="0">
              <a:solidFill>
                <a:schemeClr val="tx1"/>
              </a:solidFill>
            </a:rPr>
            <a:t>kg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Interval</a:t>
          </a:r>
          <a:r>
            <a:rPr lang="ru-RU" sz="1400" b="1" kern="1200" dirty="0" smtClean="0">
              <a:solidFill>
                <a:schemeClr val="tx1"/>
              </a:solidFill>
            </a:rPr>
            <a:t>: 72 </a:t>
          </a:r>
          <a:r>
            <a:rPr lang="en-US" sz="1400" b="1" kern="1200" dirty="0" smtClean="0">
              <a:solidFill>
                <a:schemeClr val="tx1"/>
              </a:solidFill>
            </a:rPr>
            <a:t>hours</a:t>
          </a:r>
          <a:r>
            <a:rPr lang="ru-RU" sz="1400" b="1" kern="1200" dirty="0" smtClean="0">
              <a:solidFill>
                <a:schemeClr val="tx1"/>
              </a:solidFill>
            </a:rPr>
            <a:t>, 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Repeat count</a:t>
          </a:r>
          <a:r>
            <a:rPr lang="ru-RU" sz="1400" b="1" kern="1200" dirty="0" smtClean="0">
              <a:solidFill>
                <a:schemeClr val="tx1"/>
              </a:solidFill>
            </a:rPr>
            <a:t>: </a:t>
          </a:r>
          <a:r>
            <a:rPr lang="en-US" sz="1400" b="1" kern="1200" dirty="0" smtClean="0">
              <a:solidFill>
                <a:schemeClr val="tx1"/>
              </a:solidFill>
            </a:rPr>
            <a:t>three times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Model complete</a:t>
          </a:r>
          <a:r>
            <a:rPr lang="ru-RU" sz="1400" b="1" kern="1200" dirty="0" smtClean="0">
              <a:solidFill>
                <a:schemeClr val="tx1"/>
              </a:solidFill>
            </a:rPr>
            <a:t>: 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12</a:t>
          </a:r>
          <a:r>
            <a:rPr lang="en-US" sz="1400" b="1" kern="1200" dirty="0" smtClean="0">
              <a:solidFill>
                <a:schemeClr val="tx1"/>
              </a:solidFill>
            </a:rPr>
            <a:t> days after first injection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159394" y="2379454"/>
        <a:ext cx="2094559" cy="2379454"/>
      </dsp:txXfrm>
    </dsp:sp>
    <dsp:sp modelId="{A81AA992-4590-AB47-BFA5-CAFDC2DEEC4D}">
      <dsp:nvSpPr>
        <dsp:cNvPr id="0" name=""/>
        <dsp:cNvSpPr/>
      </dsp:nvSpPr>
      <dsp:spPr>
        <a:xfrm>
          <a:off x="2222230" y="356918"/>
          <a:ext cx="1968885" cy="198089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E3E5B-5CC0-FE4E-9720-DCDE5C85296E}">
      <dsp:nvSpPr>
        <dsp:cNvPr id="0" name=""/>
        <dsp:cNvSpPr/>
      </dsp:nvSpPr>
      <dsp:spPr>
        <a:xfrm>
          <a:off x="4316789" y="0"/>
          <a:ext cx="2094559" cy="5948635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Research (20 days</a:t>
          </a:r>
          <a:r>
            <a:rPr lang="ru-RU" sz="1400" b="1" kern="1200" dirty="0" smtClean="0">
              <a:solidFill>
                <a:schemeClr val="tx1"/>
              </a:solidFill>
            </a:rPr>
            <a:t>)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Group </a:t>
          </a:r>
          <a:r>
            <a:rPr lang="ru-RU" sz="1200" b="1" kern="1200" dirty="0" smtClean="0">
              <a:solidFill>
                <a:schemeClr val="tx1"/>
              </a:solidFill>
            </a:rPr>
            <a:t>А (</a:t>
          </a:r>
          <a:r>
            <a:rPr lang="en-US" sz="1200" b="1" kern="1200" dirty="0" smtClean="0">
              <a:solidFill>
                <a:schemeClr val="tx1"/>
              </a:solidFill>
            </a:rPr>
            <a:t>n=10)</a:t>
          </a:r>
          <a:r>
            <a:rPr lang="ru-RU" sz="1200" b="1" kern="1200" dirty="0" smtClean="0">
              <a:solidFill>
                <a:schemeClr val="tx1"/>
              </a:solidFill>
            </a:rPr>
            <a:t> – </a:t>
          </a:r>
          <a:r>
            <a:rPr lang="en-US" sz="1200" b="1" kern="1200" dirty="0" smtClean="0">
              <a:solidFill>
                <a:schemeClr val="tx1"/>
              </a:solidFill>
            </a:rPr>
            <a:t>intact animals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Group B</a:t>
          </a:r>
          <a:r>
            <a:rPr lang="ru-RU" sz="1200" b="1" kern="1200" dirty="0" smtClean="0">
              <a:solidFill>
                <a:schemeClr val="tx1"/>
              </a:solidFill>
            </a:rPr>
            <a:t> (</a:t>
          </a:r>
          <a:r>
            <a:rPr lang="en-US" sz="1200" b="1" kern="1200" dirty="0" smtClean="0">
              <a:solidFill>
                <a:schemeClr val="tx1"/>
              </a:solidFill>
            </a:rPr>
            <a:t>n=10</a:t>
          </a:r>
          <a:r>
            <a:rPr lang="ru-RU" sz="1200" b="1" kern="1200" dirty="0" smtClean="0">
              <a:solidFill>
                <a:schemeClr val="tx1"/>
              </a:solidFill>
            </a:rPr>
            <a:t>) – </a:t>
          </a:r>
          <a:r>
            <a:rPr lang="en-US" sz="1200" b="1" kern="1200" dirty="0" smtClean="0">
              <a:solidFill>
                <a:schemeClr val="tx1"/>
              </a:solidFill>
            </a:rPr>
            <a:t>control animals (IDF model)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Group C</a:t>
          </a:r>
          <a:r>
            <a:rPr lang="ru-RU" sz="1200" b="1" kern="1200" dirty="0" smtClean="0">
              <a:solidFill>
                <a:schemeClr val="tx1"/>
              </a:solidFill>
            </a:rPr>
            <a:t> (</a:t>
          </a:r>
          <a:r>
            <a:rPr lang="en-US" sz="1200" b="1" kern="1200" dirty="0" smtClean="0">
              <a:solidFill>
                <a:schemeClr val="tx1"/>
              </a:solidFill>
            </a:rPr>
            <a:t>n=10</a:t>
          </a:r>
          <a:r>
            <a:rPr lang="ru-RU" sz="1200" b="1" kern="1200" dirty="0" smtClean="0">
              <a:solidFill>
                <a:schemeClr val="tx1"/>
              </a:solidFill>
            </a:rPr>
            <a:t>) –20 </a:t>
          </a:r>
          <a:r>
            <a:rPr lang="en-US" sz="1200" b="1" kern="1200" dirty="0" smtClean="0">
              <a:solidFill>
                <a:schemeClr val="tx1"/>
              </a:solidFill>
            </a:rPr>
            <a:t>days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treatment</a:t>
          </a:r>
          <a:r>
            <a:rPr lang="ru-RU" sz="1200" b="1" kern="1200" dirty="0" smtClean="0">
              <a:solidFill>
                <a:schemeClr val="tx1"/>
              </a:solidFill>
            </a:rPr>
            <a:t>,</a:t>
          </a:r>
          <a:r>
            <a:rPr lang="en-US" sz="1200" b="1" kern="1200" dirty="0" smtClean="0">
              <a:solidFill>
                <a:schemeClr val="tx1"/>
              </a:solidFill>
            </a:rPr>
            <a:t> WMIC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fraction up to 5 </a:t>
          </a:r>
          <a:r>
            <a:rPr lang="en-US" sz="1200" b="1" kern="1200" dirty="0" err="1" smtClean="0">
              <a:solidFill>
                <a:schemeClr val="tx1"/>
              </a:solidFill>
            </a:rPr>
            <a:t>kDa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Group D</a:t>
          </a:r>
          <a:r>
            <a:rPr lang="ru-RU" sz="1200" b="1" kern="1200" dirty="0" smtClean="0">
              <a:solidFill>
                <a:schemeClr val="tx1"/>
              </a:solidFill>
            </a:rPr>
            <a:t> (</a:t>
          </a:r>
          <a:r>
            <a:rPr lang="en-US" sz="1200" b="1" kern="1200" dirty="0" smtClean="0">
              <a:solidFill>
                <a:schemeClr val="tx1"/>
              </a:solidFill>
            </a:rPr>
            <a:t>n=10</a:t>
          </a:r>
          <a:r>
            <a:rPr lang="ru-RU" sz="1200" b="1" kern="1200" dirty="0" smtClean="0">
              <a:solidFill>
                <a:schemeClr val="tx1"/>
              </a:solidFill>
            </a:rPr>
            <a:t>) – 20 </a:t>
          </a:r>
          <a:r>
            <a:rPr lang="en-US" sz="1200" b="1" kern="1200" dirty="0" smtClean="0">
              <a:solidFill>
                <a:schemeClr val="tx1"/>
              </a:solidFill>
            </a:rPr>
            <a:t>days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treatment</a:t>
          </a:r>
          <a:r>
            <a:rPr lang="ru-RU" sz="1200" b="1" kern="1200" dirty="0" smtClean="0">
              <a:solidFill>
                <a:schemeClr val="tx1"/>
              </a:solidFill>
            </a:rPr>
            <a:t>,</a:t>
          </a:r>
          <a:r>
            <a:rPr lang="en-US" sz="1200" b="1" kern="1200" dirty="0" smtClean="0">
              <a:solidFill>
                <a:schemeClr val="tx1"/>
              </a:solidFill>
            </a:rPr>
            <a:t> WMIC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fraction 5</a:t>
          </a:r>
          <a:r>
            <a:rPr lang="ru-RU" sz="1200" b="1" kern="1200" dirty="0" smtClean="0">
              <a:solidFill>
                <a:schemeClr val="tx1"/>
              </a:solidFill>
            </a:rPr>
            <a:t>-30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kDa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Group E</a:t>
          </a:r>
          <a:r>
            <a:rPr lang="ru-RU" sz="1200" b="1" kern="1200" dirty="0" smtClean="0">
              <a:solidFill>
                <a:schemeClr val="tx1"/>
              </a:solidFill>
            </a:rPr>
            <a:t> (</a:t>
          </a:r>
          <a:r>
            <a:rPr lang="en-US" sz="1200" b="1" kern="1200" dirty="0" smtClean="0">
              <a:solidFill>
                <a:schemeClr val="tx1"/>
              </a:solidFill>
            </a:rPr>
            <a:t>n=10</a:t>
          </a:r>
          <a:r>
            <a:rPr lang="ru-RU" sz="1200" b="1" kern="1200" dirty="0" smtClean="0">
              <a:solidFill>
                <a:schemeClr val="tx1"/>
              </a:solidFill>
            </a:rPr>
            <a:t>) – 20 </a:t>
          </a:r>
          <a:r>
            <a:rPr lang="en-US" sz="1200" b="1" kern="1200" dirty="0" smtClean="0">
              <a:solidFill>
                <a:schemeClr val="tx1"/>
              </a:solidFill>
            </a:rPr>
            <a:t>days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treatment</a:t>
          </a:r>
          <a:r>
            <a:rPr lang="ru-RU" sz="1200" b="1" kern="1200" dirty="0" smtClean="0">
              <a:solidFill>
                <a:schemeClr val="tx1"/>
              </a:solidFill>
            </a:rPr>
            <a:t>,</a:t>
          </a:r>
          <a:r>
            <a:rPr lang="en-US" sz="1200" b="1" kern="1200" dirty="0" smtClean="0">
              <a:solidFill>
                <a:schemeClr val="tx1"/>
              </a:solidFill>
            </a:rPr>
            <a:t> WMIC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fraction above </a:t>
          </a:r>
          <a:r>
            <a:rPr lang="ru-RU" sz="1200" b="1" kern="1200" dirty="0" smtClean="0">
              <a:solidFill>
                <a:schemeClr val="tx1"/>
              </a:solidFill>
            </a:rPr>
            <a:t>30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kDa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16789" y="2379454"/>
        <a:ext cx="2094559" cy="2379454"/>
      </dsp:txXfrm>
    </dsp:sp>
    <dsp:sp modelId="{A10F4800-791F-F345-8F7D-4D905344AFB8}">
      <dsp:nvSpPr>
        <dsp:cNvPr id="0" name=""/>
        <dsp:cNvSpPr/>
      </dsp:nvSpPr>
      <dsp:spPr>
        <a:xfrm>
          <a:off x="4379626" y="356918"/>
          <a:ext cx="1968885" cy="19808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74" t="-943" r="-4926" b="9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4D792-F474-7B46-8C18-5B2193919CD9}">
      <dsp:nvSpPr>
        <dsp:cNvPr id="0" name=""/>
        <dsp:cNvSpPr/>
      </dsp:nvSpPr>
      <dsp:spPr>
        <a:xfrm>
          <a:off x="6474185" y="0"/>
          <a:ext cx="2094559" cy="594863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Методы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Cytometry</a:t>
          </a:r>
          <a:r>
            <a:rPr lang="en-US" sz="1400" b="1" kern="1200" dirty="0" smtClean="0">
              <a:solidFill>
                <a:schemeClr val="tx1"/>
              </a:solidFill>
            </a:rPr>
            <a:t> analysis</a:t>
          </a:r>
          <a:r>
            <a:rPr lang="ru-RU" sz="1400" b="1" kern="1200" dirty="0" smtClean="0">
              <a:solidFill>
                <a:schemeClr val="tx1"/>
              </a:solidFill>
            </a:rPr>
            <a:t> :</a:t>
          </a:r>
          <a:r>
            <a:rPr lang="en-US" sz="1400" b="1" kern="1200" dirty="0" smtClean="0">
              <a:solidFill>
                <a:schemeClr val="tx1"/>
              </a:solidFill>
            </a:rPr>
            <a:t> LYM, MON, GRA</a:t>
          </a:r>
          <a:r>
            <a:rPr lang="ru-RU" sz="1400" b="1" kern="1200" dirty="0" smtClean="0">
              <a:solidFill>
                <a:schemeClr val="tx1"/>
              </a:solidFill>
            </a:rPr>
            <a:t>; </a:t>
          </a:r>
          <a:r>
            <a:rPr lang="en-US" sz="1400" b="1" kern="1200" dirty="0" smtClean="0">
              <a:solidFill>
                <a:schemeClr val="tx1"/>
              </a:solidFill>
            </a:rPr>
            <a:t>CD4.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Immunoassay analysis</a:t>
          </a:r>
          <a:r>
            <a:rPr lang="ru-RU" sz="1400" b="1" kern="1200" dirty="0" smtClean="0">
              <a:solidFill>
                <a:schemeClr val="tx1"/>
              </a:solidFill>
            </a:rPr>
            <a:t>: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Complement components </a:t>
          </a:r>
          <a:r>
            <a:rPr lang="ru-RU" sz="1400" b="1" kern="1200" dirty="0" smtClean="0">
              <a:solidFill>
                <a:schemeClr val="tx1"/>
              </a:solidFill>
            </a:rPr>
            <a:t>С1</a:t>
          </a:r>
          <a:r>
            <a:rPr lang="en-US" sz="1400" b="1" kern="1200" dirty="0" smtClean="0">
              <a:solidFill>
                <a:schemeClr val="tx1"/>
              </a:solidFill>
            </a:rPr>
            <a:t>q,</a:t>
          </a:r>
          <a:r>
            <a:rPr lang="ru-RU" sz="1400" b="1" kern="1200" dirty="0" smtClean="0">
              <a:solidFill>
                <a:schemeClr val="tx1"/>
              </a:solidFill>
            </a:rPr>
            <a:t>С1</a:t>
          </a:r>
          <a:r>
            <a:rPr lang="en-US" sz="1400" b="1" kern="1200" dirty="0" err="1" smtClean="0">
              <a:solidFill>
                <a:schemeClr val="tx1"/>
              </a:solidFill>
            </a:rPr>
            <a:t>qA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ru-RU" sz="1400" b="1" kern="1200" dirty="0" smtClean="0">
              <a:solidFill>
                <a:schemeClr val="tx1"/>
              </a:solidFill>
            </a:rPr>
            <a:t>С1</a:t>
          </a:r>
          <a:r>
            <a:rPr lang="en-US" sz="1400" b="1" kern="1200" dirty="0" err="1" smtClean="0">
              <a:solidFill>
                <a:schemeClr val="tx1"/>
              </a:solidFill>
            </a:rPr>
            <a:t>qB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ru-RU" sz="1400" b="1" kern="1200" dirty="0" smtClean="0">
              <a:solidFill>
                <a:schemeClr val="tx1"/>
              </a:solidFill>
            </a:rPr>
            <a:t>С3</a:t>
          </a:r>
          <a:r>
            <a:rPr lang="en-US" sz="1400" b="1" kern="1200" dirty="0" smtClean="0">
              <a:solidFill>
                <a:schemeClr val="tx1"/>
              </a:solidFill>
            </a:rPr>
            <a:t>,C</a:t>
          </a:r>
          <a:r>
            <a:rPr lang="ru-RU" sz="1400" b="1" kern="1200" dirty="0" smtClean="0">
              <a:solidFill>
                <a:schemeClr val="tx1"/>
              </a:solidFill>
            </a:rPr>
            <a:t>4</a:t>
          </a:r>
          <a:r>
            <a:rPr lang="en-US" sz="1400" b="1" kern="1200" dirty="0" smtClean="0">
              <a:solidFill>
                <a:schemeClr val="tx1"/>
              </a:solidFill>
            </a:rPr>
            <a:t>, C</a:t>
          </a:r>
          <a:r>
            <a:rPr lang="ru-RU" sz="1400" b="1" kern="1200" dirty="0" smtClean="0">
              <a:solidFill>
                <a:schemeClr val="tx1"/>
              </a:solidFill>
            </a:rPr>
            <a:t>5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IgM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IgG</a:t>
          </a:r>
          <a:r>
            <a:rPr lang="en-US" sz="1400" b="1" kern="1200" dirty="0" smtClean="0">
              <a:solidFill>
                <a:schemeClr val="tx1"/>
              </a:solidFill>
            </a:rPr>
            <a:t>, Il-2, Il-4, Il-6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6474185" y="2379454"/>
        <a:ext cx="2094559" cy="2379454"/>
      </dsp:txXfrm>
    </dsp:sp>
    <dsp:sp modelId="{707E182D-01A4-4A4D-8BE7-658C90EF0168}">
      <dsp:nvSpPr>
        <dsp:cNvPr id="0" name=""/>
        <dsp:cNvSpPr/>
      </dsp:nvSpPr>
      <dsp:spPr>
        <a:xfrm>
          <a:off x="6601857" y="356918"/>
          <a:ext cx="1968885" cy="19808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1" t="943" r="-30251" b="-9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69575-DD8C-A946-B1A8-D9574095539D}">
      <dsp:nvSpPr>
        <dsp:cNvPr id="0" name=""/>
        <dsp:cNvSpPr/>
      </dsp:nvSpPr>
      <dsp:spPr>
        <a:xfrm>
          <a:off x="287003" y="5140393"/>
          <a:ext cx="7885083" cy="80824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5486-CA0E-484F-97F5-6B5935CA7D01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F02A-5755-4487-96B7-9B3392DEB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8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DB3A2-769E-4242-9188-12105C5626A6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8842-9B1E-C747-B051-450B35230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5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dirty="0" smtClean="0">
              <a:latin typeface="Arial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9DF29FB-D28F-45FB-8BF8-4A2A19E2A3A8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Ekaterina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Vasilevskaya</a:t>
            </a:r>
            <a:endParaRPr lang="en-US" baseline="0" dirty="0" smtClean="0"/>
          </a:p>
          <a:p>
            <a:r>
              <a:rPr lang="en-US" baseline="0" dirty="0" smtClean="0"/>
              <a:t>Rina715@yandex.ru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4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raw materials were chosen main immune organs of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scrofa</a:t>
            </a:r>
            <a:r>
              <a:rPr lang="en-US" dirty="0" smtClean="0"/>
              <a:t> – spleen, thymus and lymph</a:t>
            </a:r>
            <a:r>
              <a:rPr lang="en-US" baseline="0" dirty="0" smtClean="0"/>
              <a:t> nodes as potential tissues contained proteins with </a:t>
            </a:r>
            <a:r>
              <a:rPr lang="en-US" baseline="0" dirty="0" err="1" smtClean="0"/>
              <a:t>immunnoregulating</a:t>
            </a:r>
            <a:r>
              <a:rPr lang="en-US" baseline="0" dirty="0" smtClean="0"/>
              <a:t> properties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4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WMIC – deuterium </a:t>
            </a:r>
            <a:r>
              <a:rPr lang="en-US" dirty="0" err="1" smtClean="0"/>
              <a:t>depleated</a:t>
            </a:r>
            <a:r>
              <a:rPr lang="en-US" dirty="0" smtClean="0"/>
              <a:t> water with deuterium concentration 40 ppm</a:t>
            </a:r>
          </a:p>
          <a:p>
            <a:r>
              <a:rPr lang="en-US" dirty="0" smtClean="0"/>
              <a:t>DW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standart</a:t>
            </a:r>
            <a:r>
              <a:rPr lang="en-US" baseline="0" dirty="0" smtClean="0"/>
              <a:t> distilled water with deuterium concentration 140 ppm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1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Proteins and peptides extraction algorithm included</a:t>
            </a:r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7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extraction we</a:t>
            </a:r>
            <a:r>
              <a:rPr lang="en-US" baseline="0" dirty="0" smtClean="0"/>
              <a:t> get test probes for protein concentration measurement, as you can see while extraction with deuterium depleted water as </a:t>
            </a:r>
            <a:r>
              <a:rPr lang="en-US" baseline="0" dirty="0" err="1" smtClean="0"/>
              <a:t>solubilazing</a:t>
            </a:r>
            <a:r>
              <a:rPr lang="en-US" baseline="0" dirty="0" smtClean="0"/>
              <a:t> agent protein concentration was increased, especially in first fifteen minutes especially in thymus extract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 protein concentration from 15 to 50 %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Identification of protein fractions was performed on DE after trypsinolysis by MALDI-TOF/MS and MS/MS mass spectrometry on </a:t>
            </a:r>
            <a:r>
              <a:rPr lang="en-US" dirty="0" err="1" smtClean="0"/>
              <a:t>Ultraflex</a:t>
            </a:r>
            <a:r>
              <a:rPr lang="en-US" dirty="0" smtClean="0"/>
              <a:t> MALDI-TOF mass spectrometer</a:t>
            </a:r>
            <a:r>
              <a:rPr lang="ru-RU" dirty="0" smtClean="0"/>
              <a:t>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Marked differences: proteins involved in the immune response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1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8D44B-F919-CC48-8DD9-9CFC49EBCCC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2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immune response activation by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stimutating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C3 and C4 components synthesis </a:t>
            </a:r>
            <a:r>
              <a:rPr lang="en-US" dirty="0" smtClean="0"/>
              <a:t>Activated cycle of complementary cascade</a:t>
            </a:r>
            <a:r>
              <a:rPr lang="ru-RU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immune response activation by stimulating C3 and C4 components synthesis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8D44B-F919-CC48-8DD9-9CFC49EBCCC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8842-9B1E-C747-B051-450B35230E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231-6E0E-489A-B111-8ED415A01A0A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E59C-6245-45AA-9819-C8C1DE6EFAF4}" type="datetime1">
              <a:rPr lang="ru-RU" smtClean="0"/>
              <a:pPr/>
              <a:t>04.07.2017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2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D9D-EA40-474C-99EB-38DF37808F21}" type="datetime1">
              <a:rPr lang="ru-RU" smtClean="0"/>
              <a:pPr/>
              <a:t>04.07.2017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0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CEE4-4E94-4CDB-8D6B-F79D8589F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76C1-CA39-4DC2-AF27-D043D9B8BE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63F-0D00-4F71-8761-37057CABDC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3C9B-800C-4228-8836-B07EB004B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8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C0E5-E175-46FF-93F8-D37910C005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383-8E56-4715-9BF7-5CDBBD4EC9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35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3C27-026E-4FE7-92D7-BB6FAF0B6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97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214-6C04-4534-9F7E-6A318FD43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79DD-6EFD-4CE3-B681-59A48AEC7A7F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D26B-CE74-47B3-8BAB-74E184D527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7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85B2-3FBB-4206-8E2E-24D049837F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3483-0A39-4BD5-8950-91574DB009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96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A7A-D1D0-4F28-A8ED-B46AC06AE4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9C76-7046-423D-A647-B93D88BF9C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7844-7F01-4AB0-B616-98454D0DA4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13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E45B-80DE-42E3-BF8E-23A8DAF825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8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7E62-8AC3-4C5A-8809-CDD02A1A7D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53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20-84B6-4078-A52D-1935742E95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7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4844-156F-48B6-BF9A-346EBD272F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3B8B-F5FB-4065-9668-FCF30767AF71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7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3CF-5964-4388-B101-4B42EE4E49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3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0822-2E89-4678-8A6E-A3FF2771A0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7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74EC-B1B3-46C9-B92D-BCA89A202E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1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2437-BB7F-4960-A5EF-2566755130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37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F53-474A-499A-8505-D1C5A0C28D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3F-BB10-48D5-9960-6295A844E3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3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C5DB-D2E0-469D-B297-9BCE1FF3C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83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A696-1F0B-4BFD-B194-EE651BB06B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0F3A-990A-4EA1-B69E-504FC5AA61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28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60D1-8480-4A68-AC85-737080A70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8466-3061-41AB-9AB2-72C87DE7D0CE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E347-4FA4-4301-980F-30A4CCDE17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86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5BB0-B8A4-449C-905F-86830555A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3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FA69-213F-4E2F-AFFC-6FEF2918F8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51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E3-4996-4540-AB81-C2F1DB98FB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88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13CE-0EB6-4CF8-A432-C4B7166089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50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53-0033-42FC-A7AC-F934BADF1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89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A9F-150D-4CA8-AE34-5CCB0BC9D9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6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820-D5A3-4270-8B9B-232A5DD1D6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1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33A-40C3-45D2-922A-863B5C5D13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12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655-65B1-494A-8794-D91D2F7936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7CA0-79F5-431C-9D14-601E30471184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20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AA16-B6D6-4D55-BDFA-9E0DBE63C0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40AD-9997-4EF4-9D3A-B85C520C1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0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1627-B9E0-4B45-8FAB-A2448890BE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01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D5D3-ABCD-40FB-B87C-CA4B48558B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ED-DD5F-467F-A5B9-22491BD063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04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FD2-7085-4BBD-A496-FE5FDCB3F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6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1EF6B-4EBB-4437-9F98-242CFFB959CB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B96-9331-407F-958C-51802A8647C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C12CF-7231-4AC5-BB94-86FBC26917CD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2C-2249-47D5-B801-D075EC5F61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AE7C3-B555-40D3-8D90-B33A28795CF5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FA42-1244-4853-A62C-E71F27309C5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BB01-7473-4D96-A778-962C4EC04F66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4EF-EB49-4EF4-8FEC-BAC5EF89C22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94E7-9393-4671-BF1B-3ED2182B7088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1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043CA-ADD4-4FC8-8F3C-BEEC91C10154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CFBC-6953-4E4E-9788-C9DC40BEF20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2D144-0DD8-492C-B842-0DD5E2727286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575E-870F-4206-8B9F-A7522B1223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FB03B-B729-4BA6-9F20-F9D25354F10C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2A805-89C8-438B-AF71-7A2F1E9D279C}" type="slidenum">
              <a:rPr lang="ru-RU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80168-CAF4-4A4B-A9FE-00E233134A29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6BB-9086-42A0-92EF-9B9CAD7DF1B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86818-D71B-4207-8B93-802739B8DF82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D4EA-7E5E-40EC-AB53-BF6A7D968A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FB03B-B729-4BA6-9F20-F9D25354F10C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2A805-89C8-438B-AF71-7A2F1E9D279C}" type="slidenum">
              <a:rPr lang="ru-RU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FB03B-B729-4BA6-9F20-F9D25354F10C}" type="datetime1">
              <a:rPr lang="ru-RU" smtClean="0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V.M. Gorbatov VNIIMP, 2016  -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2A805-89C8-438B-AF71-7A2F1E9D279C}" type="slidenum">
              <a:rPr lang="ru-RU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8850-CF88-4450-9EFA-24D7D74742F0}" type="datetime1">
              <a:rPr lang="ru-RU" smtClean="0"/>
              <a:pPr/>
              <a:t>04.07.2017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4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A85A-A55D-4555-9C3C-43555D7EE62B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21B0-27B9-4B62-841C-19CE64D4A0E3}" type="datetime1">
              <a:rPr lang="ru-RU" smtClean="0"/>
              <a:pPr/>
              <a:t>04.07.2017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V.M. Gorbatov VNIIMP, 2016  - Moscow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351F-B995-43AB-9CB2-B3A8357803B0}" type="datetime1">
              <a:rPr lang="ru-RU" smtClean="0"/>
              <a:pPr/>
              <a:t>04.07.2017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7DF1-FDBE-4777-9766-53B0EE3CB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9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A80B-063E-4926-A91E-731B4457A8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0AC8-B7F2-4659-9FAF-DD98B888F0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5D907-CF0B-43DE-A2F0-6120855728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5AF176-1DF6-BA4B-952A-DC72A3AABF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E75351F-B995-43AB-9CB2-B3A8357803B0}" type="datetime1">
              <a:rPr lang="ru-RU" smtClean="0"/>
              <a:pPr/>
              <a:t>04.07.2017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3851920" y="6237312"/>
            <a:ext cx="3642574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solidFill>
                  <a:srgbClr val="898989"/>
                </a:solidFill>
                <a:latin typeface="Arial" pitchFamily="34" charset="0"/>
              </a:rPr>
              <a:t>V.M. </a:t>
            </a:r>
            <a:r>
              <a:rPr lang="en-US" altLang="ru-RU" sz="1200" dirty="0" err="1" smtClean="0">
                <a:solidFill>
                  <a:srgbClr val="898989"/>
                </a:solidFill>
                <a:latin typeface="Arial" pitchFamily="34" charset="0"/>
              </a:rPr>
              <a:t>Gorbatov</a:t>
            </a:r>
            <a:r>
              <a:rPr lang="en-US" altLang="ru-RU" sz="1200" dirty="0" smtClean="0">
                <a:solidFill>
                  <a:srgbClr val="898989"/>
                </a:solidFill>
                <a:latin typeface="Arial" pitchFamily="34" charset="0"/>
              </a:rPr>
              <a:t> VNIIMP, 201</a:t>
            </a:r>
            <a:r>
              <a:rPr lang="ru-RU" altLang="ru-RU" sz="1200" dirty="0" smtClean="0">
                <a:solidFill>
                  <a:srgbClr val="898989"/>
                </a:solidFill>
                <a:latin typeface="Arial" pitchFamily="34" charset="0"/>
              </a:rPr>
              <a:t>7</a:t>
            </a:r>
            <a:r>
              <a:rPr lang="en-US" altLang="ru-RU" sz="1200" dirty="0" smtClean="0">
                <a:solidFill>
                  <a:srgbClr val="898989"/>
                </a:solidFill>
                <a:latin typeface="Arial" pitchFamily="34" charset="0"/>
              </a:rPr>
              <a:t>  - Moscow</a:t>
            </a:r>
            <a:endParaRPr lang="ru-RU" altLang="ru-RU" sz="1200" dirty="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521" y="3118574"/>
            <a:ext cx="5262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Natural immunostimulators obtained over </a:t>
            </a:r>
            <a:r>
              <a:rPr lang="ru-RU" sz="1600" b="1" dirty="0" err="1" smtClean="0"/>
              <a:t>Sus</a:t>
            </a:r>
            <a:r>
              <a:rPr lang="en-US" sz="1600" b="1" dirty="0" smtClean="0"/>
              <a:t> </a:t>
            </a:r>
            <a:r>
              <a:rPr lang="ru-RU" sz="1600" b="1" dirty="0" err="1" smtClean="0"/>
              <a:t>scrofa</a:t>
            </a:r>
            <a:r>
              <a:rPr lang="ru-RU" sz="1600" b="1" dirty="0" smtClean="0"/>
              <a:t> </a:t>
            </a:r>
            <a:r>
              <a:rPr lang="en-US" sz="1600" b="1" dirty="0" smtClean="0"/>
              <a:t>tissue extraction with the use of water with modified isotope  composition </a:t>
            </a:r>
            <a:r>
              <a:rPr lang="ru-RU" sz="1600" b="1" dirty="0" smtClean="0"/>
              <a:t>(</a:t>
            </a:r>
            <a:r>
              <a:rPr lang="en-US" sz="1600" b="1" dirty="0" smtClean="0"/>
              <a:t>RSF grant No. 15-16-00008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679851" y="4656327"/>
            <a:ext cx="3640431" cy="13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chemeClr val="tx1"/>
                </a:solidFill>
              </a:rPr>
              <a:t>Stepan S. </a:t>
            </a:r>
            <a:r>
              <a:rPr lang="en-US" sz="2400" b="1" u="sng" dirty="0" err="1">
                <a:solidFill>
                  <a:schemeClr val="tx1"/>
                </a:solidFill>
              </a:rPr>
              <a:t>Dzhimak</a:t>
            </a:r>
            <a:r>
              <a:rPr lang="en-US" sz="2400" b="1" u="sng" dirty="0">
                <a:solidFill>
                  <a:schemeClr val="tx1"/>
                </a:solidFill>
              </a:rPr>
              <a:t>, PhD</a:t>
            </a:r>
            <a:endParaRPr lang="ru-RU" sz="2400" b="1" u="sng" dirty="0">
              <a:solidFill>
                <a:schemeClr val="tx1"/>
              </a:solidFill>
            </a:endParaRPr>
          </a:p>
          <a:p>
            <a:r>
              <a:rPr lang="en-US" sz="1800" dirty="0"/>
              <a:t>Ekaterina R. </a:t>
            </a:r>
            <a:r>
              <a:rPr lang="en-US" sz="1800" dirty="0" err="1" smtClean="0"/>
              <a:t>Vasilevskaya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86878" y="1319093"/>
            <a:ext cx="7533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Animal tissue-specific biomolecules influence on rats with cyclophosphamide-induced immunosuppression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9965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8197" y="4469593"/>
            <a:ext cx="8248814" cy="107137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/>
                <a:cs typeface="Times New Roman"/>
              </a:rPr>
              <a:t/>
            </a:r>
            <a:br>
              <a:rPr lang="en-US" sz="1800" b="1" dirty="0" smtClean="0">
                <a:latin typeface="Times New Roman"/>
                <a:cs typeface="Times New Roman"/>
              </a:rPr>
            </a:br>
            <a:r>
              <a:rPr lang="sk-SK" sz="1800" dirty="0" smtClean="0">
                <a:latin typeface="Times New Roman"/>
                <a:cs typeface="Times New Roman"/>
              </a:rPr>
              <a:t>This </a:t>
            </a:r>
            <a:r>
              <a:rPr lang="sk-SK" sz="1800" dirty="0">
                <a:latin typeface="Times New Roman"/>
                <a:cs typeface="Times New Roman"/>
              </a:rPr>
              <a:t>work was supported by </a:t>
            </a:r>
            <a:r>
              <a:rPr lang="sk-SK" sz="1800" dirty="0" smtClean="0">
                <a:latin typeface="Times New Roman"/>
                <a:cs typeface="Times New Roman"/>
              </a:rPr>
              <a:t>Russian </a:t>
            </a:r>
            <a:r>
              <a:rPr lang="sk-SK" sz="1800" dirty="0">
                <a:latin typeface="Times New Roman"/>
                <a:cs typeface="Times New Roman"/>
              </a:rPr>
              <a:t>Science Foundation (RSF) </a:t>
            </a:r>
            <a:r>
              <a:rPr lang="sk-SK" sz="1800" dirty="0" smtClean="0">
                <a:latin typeface="Times New Roman"/>
                <a:cs typeface="Times New Roman"/>
              </a:rPr>
              <a:t>grant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sk-SK" sz="1800" dirty="0" smtClean="0">
                <a:latin typeface="Times New Roman"/>
                <a:cs typeface="Times New Roman"/>
              </a:rPr>
              <a:t>No</a:t>
            </a:r>
            <a:r>
              <a:rPr lang="sk-SK" sz="1800" dirty="0">
                <a:latin typeface="Times New Roman"/>
                <a:cs typeface="Times New Roman"/>
              </a:rPr>
              <a:t>. 15-16-00008</a:t>
            </a:r>
            <a:r>
              <a:rPr lang="sk-SK" sz="1800" dirty="0" smtClean="0">
                <a:latin typeface="Times New Roman"/>
                <a:cs typeface="Times New Roman"/>
              </a:rPr>
              <a:t>.</a:t>
            </a:r>
            <a:r>
              <a:rPr lang="en-US" sz="1800" dirty="0">
                <a:latin typeface="Times New Roman"/>
                <a:cs typeface="Times New Roman"/>
              </a:rPr>
              <a:t/>
            </a:r>
            <a:br>
              <a:rPr lang="en-US" sz="1800" dirty="0">
                <a:latin typeface="Times New Roman"/>
                <a:cs typeface="Times New Roman"/>
              </a:rPr>
            </a:br>
            <a:r>
              <a:rPr lang="en-US" sz="1800" dirty="0" smtClean="0">
                <a:latin typeface="Times New Roman"/>
                <a:cs typeface="Times New Roman"/>
              </a:rPr>
              <a:t>“</a:t>
            </a:r>
            <a:r>
              <a:rPr lang="en-US" sz="18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Development </a:t>
            </a:r>
            <a:r>
              <a:rPr lang="en-US" sz="1800" dirty="0">
                <a:solidFill>
                  <a:schemeClr val="accent4"/>
                </a:solidFill>
                <a:latin typeface="Times New Roman"/>
                <a:cs typeface="Times New Roman"/>
              </a:rPr>
              <a:t>of innovative natural </a:t>
            </a:r>
            <a:r>
              <a:rPr lang="en-US" sz="1800" dirty="0" err="1">
                <a:solidFill>
                  <a:schemeClr val="accent4"/>
                </a:solidFill>
                <a:latin typeface="Times New Roman"/>
                <a:cs typeface="Times New Roman"/>
              </a:rPr>
              <a:t>adaptogenic</a:t>
            </a:r>
            <a:r>
              <a:rPr lang="en-US" sz="1800" dirty="0">
                <a:solidFill>
                  <a:schemeClr val="accent4"/>
                </a:solidFill>
                <a:latin typeface="Times New Roman"/>
                <a:cs typeface="Times New Roman"/>
              </a:rPr>
              <a:t> stimulants of innate (nonspecific) immunity based on species and tissue-specific </a:t>
            </a:r>
            <a:r>
              <a:rPr lang="en-US" sz="18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biomolecules</a:t>
            </a:r>
            <a:r>
              <a:rPr lang="en-US" sz="1800" dirty="0" smtClean="0">
                <a:latin typeface="Times New Roman"/>
                <a:cs typeface="Times New Roman"/>
              </a:rPr>
              <a:t>” </a:t>
            </a:r>
            <a:r>
              <a:rPr lang="en-US" sz="1800" dirty="0">
                <a:latin typeface="Times New Roman"/>
                <a:cs typeface="Times New Roman"/>
              </a:rPr>
              <a:t/>
            </a:r>
            <a:br>
              <a:rPr lang="en-US" sz="1800" dirty="0">
                <a:latin typeface="Times New Roman"/>
                <a:cs typeface="Times New Roman"/>
              </a:rPr>
            </a:br>
            <a:endParaRPr lang="ru-RU" sz="1800" b="1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http://vniimp.ru/components/com_gk3_photoslide/thumbs_big/310930112002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25" y="5383002"/>
            <a:ext cx="1024032" cy="10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ссийский научный фон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87" y="5792675"/>
            <a:ext cx="2250281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33122" y="3964287"/>
            <a:ext cx="33138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V.M.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Gorbatov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VNIIMP, 2017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4292" y="745511"/>
            <a:ext cx="6322630" cy="17257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6925" y="30920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en-US" b="1" u="sng" dirty="0"/>
              <a:t>Stepan S. </a:t>
            </a:r>
            <a:r>
              <a:rPr lang="en-US" b="1" u="sng" dirty="0" err="1" smtClean="0"/>
              <a:t>Dzhimak</a:t>
            </a:r>
            <a:endParaRPr lang="ru-RU" b="1" u="sng" dirty="0"/>
          </a:p>
          <a:p>
            <a:pPr algn="ctr"/>
            <a:r>
              <a:rPr lang="en-US" b="1" dirty="0" smtClean="0"/>
              <a:t>jimack@mail.ru</a:t>
            </a:r>
            <a:endParaRPr lang="ru-RU" b="1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47" y="1875962"/>
            <a:ext cx="2001678" cy="2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424" y="27505"/>
            <a:ext cx="6400800" cy="508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RAW MATERIALS CHOICE 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4073420"/>
              </p:ext>
            </p:extLst>
          </p:nvPr>
        </p:nvGraphicFramePr>
        <p:xfrm>
          <a:off x="41415" y="542125"/>
          <a:ext cx="8979648" cy="602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6274906" y="4161571"/>
            <a:ext cx="469281" cy="1789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274905" y="5022573"/>
            <a:ext cx="1284160" cy="43732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V.M.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Gorbatov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VNIIMP, 2017  - Moscow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56" y="4558255"/>
            <a:ext cx="2614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</a:t>
            </a:r>
            <a:r>
              <a:rPr lang="en-US" i="1" dirty="0" err="1"/>
              <a:t>Sus</a:t>
            </a:r>
            <a:r>
              <a:rPr lang="en-US" i="1" dirty="0"/>
              <a:t> Scrofa </a:t>
            </a:r>
            <a:r>
              <a:rPr lang="en-US" dirty="0" smtClean="0"/>
              <a:t>immune organs – </a:t>
            </a:r>
            <a:r>
              <a:rPr lang="en-US" dirty="0"/>
              <a:t>spleen, thymus and lymph nodes as potential tissues </a:t>
            </a:r>
            <a:r>
              <a:rPr lang="en-US" dirty="0" smtClean="0"/>
              <a:t>containing compounds with </a:t>
            </a:r>
            <a:r>
              <a:rPr lang="en-US" dirty="0" err="1" smtClean="0"/>
              <a:t>immunnoregulatory</a:t>
            </a:r>
            <a:r>
              <a:rPr lang="en-US" dirty="0" smtClean="0"/>
              <a:t> </a:t>
            </a:r>
            <a:r>
              <a:rPr lang="en-US" dirty="0"/>
              <a:t>properties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2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/>
          <a:srcRect l="21061" r="47169"/>
          <a:stretch/>
        </p:blipFill>
        <p:spPr>
          <a:xfrm>
            <a:off x="0" y="0"/>
            <a:ext cx="284380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3" y="223498"/>
            <a:ext cx="6151380" cy="60205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The aim </a:t>
            </a:r>
            <a:r>
              <a:rPr lang="en-US" sz="2800" dirty="0"/>
              <a:t>of the study was to investigate water with modified isotopic D/H composition effect on immunological activity of protein-peptide compounds extracted from </a:t>
            </a:r>
            <a:r>
              <a:rPr lang="en-US" sz="2800" i="1" dirty="0" err="1"/>
              <a:t>Sus</a:t>
            </a:r>
            <a:r>
              <a:rPr lang="en-US" sz="2800" i="1" dirty="0"/>
              <a:t> </a:t>
            </a:r>
            <a:r>
              <a:rPr lang="en-US" sz="2800" i="1" dirty="0" err="1"/>
              <a:t>scrofa</a:t>
            </a:r>
            <a:r>
              <a:rPr lang="en-US" sz="2800" i="1" dirty="0"/>
              <a:t> </a:t>
            </a:r>
            <a:r>
              <a:rPr lang="en-US" sz="2800" dirty="0"/>
              <a:t>immune organs. </a:t>
            </a:r>
            <a:endParaRPr lang="ru-RU" sz="2800" dirty="0" smtClean="0"/>
          </a:p>
          <a:p>
            <a:pPr marL="0" indent="0" algn="just">
              <a:buNone/>
            </a:pPr>
            <a:r>
              <a:rPr lang="en-US" sz="2800" b="1" dirty="0"/>
              <a:t>Research tasks</a:t>
            </a:r>
            <a:r>
              <a:rPr lang="ru-RU" sz="2800" dirty="0"/>
              <a:t>:</a:t>
            </a:r>
          </a:p>
          <a:p>
            <a:pPr algn="just"/>
            <a:r>
              <a:rPr lang="en-US" sz="2800" dirty="0" smtClean="0"/>
              <a:t>Research </a:t>
            </a:r>
            <a:r>
              <a:rPr lang="en-US" sz="2800" dirty="0"/>
              <a:t>WMIC influence on the protein extractability, peptide and protein profiles;</a:t>
            </a:r>
          </a:p>
          <a:p>
            <a:pPr algn="just"/>
            <a:r>
              <a:rPr lang="en-US" sz="2800" dirty="0" smtClean="0"/>
              <a:t>Research WMIC complex extracts and its fractions  influence in vivo</a:t>
            </a:r>
            <a:endParaRPr lang="ru-RU" sz="2800" dirty="0"/>
          </a:p>
          <a:p>
            <a:pPr algn="just"/>
            <a:endParaRPr lang="ru-RU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V.M. </a:t>
            </a:r>
            <a:r>
              <a:rPr lang="en-US" dirty="0" err="1" smtClean="0"/>
              <a:t>Gorbatov</a:t>
            </a:r>
            <a:r>
              <a:rPr lang="en-US" dirty="0" smtClean="0"/>
              <a:t> VNIIMP, 2017  - Moscow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5170" y="5156022"/>
            <a:ext cx="5499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WMIC – deuterium </a:t>
            </a:r>
            <a:r>
              <a:rPr lang="en-US" dirty="0" smtClean="0"/>
              <a:t>depleted </a:t>
            </a:r>
            <a:r>
              <a:rPr lang="en-US" dirty="0"/>
              <a:t>water with deuterium concentration 40 ppm</a:t>
            </a:r>
          </a:p>
          <a:p>
            <a:r>
              <a:rPr lang="en-US" dirty="0"/>
              <a:t>DW – </a:t>
            </a:r>
            <a:r>
              <a:rPr lang="en-US" dirty="0" smtClean="0"/>
              <a:t>standard </a:t>
            </a:r>
            <a:r>
              <a:rPr lang="en-US" dirty="0"/>
              <a:t>distilled water with deuterium concentration 140 ppm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5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530" y="219094"/>
            <a:ext cx="881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EXTRACTION ALGORITHM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9462045"/>
              </p:ext>
            </p:extLst>
          </p:nvPr>
        </p:nvGraphicFramePr>
        <p:xfrm>
          <a:off x="364434" y="1113182"/>
          <a:ext cx="8229599" cy="49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1592" y="365127"/>
            <a:ext cx="8348399" cy="64269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+mn-lt"/>
                <a:ea typeface="+mn-ea"/>
                <a:cs typeface="+mn-cs"/>
              </a:rPr>
              <a:t>WMIC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and DW EXTRACTS </a:t>
            </a:r>
            <a:r>
              <a:rPr lang="en-US" sz="2400" b="1" dirty="0">
                <a:latin typeface="+mn-lt"/>
                <a:ea typeface="+mn-ea"/>
                <a:cs typeface="+mn-cs"/>
              </a:rPr>
              <a:t>COMPARATIVE ANALYSIS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423456"/>
              </p:ext>
            </p:extLst>
          </p:nvPr>
        </p:nvGraphicFramePr>
        <p:xfrm>
          <a:off x="0" y="966402"/>
          <a:ext cx="3354583" cy="208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461891"/>
              </p:ext>
            </p:extLst>
          </p:nvPr>
        </p:nvGraphicFramePr>
        <p:xfrm>
          <a:off x="3216535" y="1094871"/>
          <a:ext cx="3028950" cy="195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9876"/>
              </p:ext>
            </p:extLst>
          </p:nvPr>
        </p:nvGraphicFramePr>
        <p:xfrm>
          <a:off x="6115050" y="966402"/>
          <a:ext cx="3028950" cy="208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46259" y="4329953"/>
            <a:ext cx="1891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WMIC</a:t>
            </a:r>
            <a:r>
              <a:rPr lang="en-US" sz="1200" dirty="0" smtClean="0">
                <a:solidFill>
                  <a:prstClr val="black"/>
                </a:solidFill>
              </a:rPr>
              <a:t> – water with modified isotope composition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DW</a:t>
            </a:r>
            <a:r>
              <a:rPr lang="en-US" sz="1200" dirty="0" smtClean="0">
                <a:solidFill>
                  <a:prstClr val="black"/>
                </a:solidFill>
              </a:rPr>
              <a:t> – distilled water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V.M. Gorbatov VNIIMP, 2016  - Moscow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75312"/>
            <a:ext cx="12976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Increase protein concentration from 15 to 50 %</a:t>
            </a:r>
            <a:endParaRPr lang="ru-RU" sz="1100" dirty="0"/>
          </a:p>
        </p:txBody>
      </p:sp>
      <p:pic>
        <p:nvPicPr>
          <p:cNvPr id="9" name="Содержимое 4"/>
          <p:cNvPicPr>
            <a:picLocks noChangeAspect="1"/>
          </p:cNvPicPr>
          <p:nvPr/>
        </p:nvPicPr>
        <p:blipFill rotWithShape="1">
          <a:blip r:embed="rId6"/>
          <a:srcRect l="191" t="10262" r="653" b="8819"/>
          <a:stretch/>
        </p:blipFill>
        <p:spPr>
          <a:xfrm>
            <a:off x="0" y="3105703"/>
            <a:ext cx="5486703" cy="375229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7"/>
          <a:srcRect l="11205" t="9635" r="1" b="7439"/>
          <a:stretch/>
        </p:blipFill>
        <p:spPr>
          <a:xfrm>
            <a:off x="4363303" y="3084694"/>
            <a:ext cx="4780697" cy="377330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168" y="2690298"/>
            <a:ext cx="4141462" cy="14601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33678" y="3115565"/>
            <a:ext cx="538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DW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58431" y="3115565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WMIC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628650" y="41570"/>
            <a:ext cx="7886700" cy="703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IMMUNOLOGICAL REACTIVITY </a:t>
            </a:r>
            <a:r>
              <a:rPr lang="en-US" sz="2400" b="1" i="1" dirty="0"/>
              <a:t>IN VIVO</a:t>
            </a:r>
            <a:r>
              <a:rPr lang="ru-RU" sz="2400" b="1" i="1" dirty="0"/>
              <a:t> </a:t>
            </a:r>
            <a:endParaRPr lang="ru-RU" sz="2400" b="1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9496362"/>
              </p:ext>
            </p:extLst>
          </p:nvPr>
        </p:nvGraphicFramePr>
        <p:xfrm>
          <a:off x="423333" y="909365"/>
          <a:ext cx="8570743" cy="594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V.M.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Gorbatov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VNIIMP, 2017  - Moscow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4537" y="560780"/>
            <a:ext cx="579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dirty="0" smtClean="0"/>
              <a:t>Study of immune corrective effect was carried out with: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" y="3436847"/>
            <a:ext cx="1843805" cy="16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67" y="3434365"/>
            <a:ext cx="1846527" cy="16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  <a:ea typeface="+mn-ea"/>
                <a:cs typeface="+mn-cs"/>
              </a:rPr>
              <a:t>IMMUNOPHENOTYPING 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5" cstate="print"/>
          <a:srcRect l="50232" t="6941"/>
          <a:stretch/>
        </p:blipFill>
        <p:spPr>
          <a:xfrm>
            <a:off x="1787798" y="1174426"/>
            <a:ext cx="2090420" cy="176974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V.M.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Gorbatov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VNIIMP, 2017  - Moscow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1340" y="677334"/>
            <a:ext cx="562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Lymphocytes, monocytes, granulocytes content</a:t>
            </a:r>
            <a:r>
              <a:rPr lang="ru-RU" dirty="0" smtClean="0"/>
              <a:t>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09" y="1042915"/>
            <a:ext cx="2084302" cy="1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86" y="1042914"/>
            <a:ext cx="2100850" cy="1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62" y="1042916"/>
            <a:ext cx="1993861" cy="1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12" y="3436847"/>
            <a:ext cx="1843806" cy="16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3328" y="4272067"/>
            <a:ext cx="97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LYM CD4</a:t>
            </a:r>
            <a:r>
              <a:rPr lang="en-US" sz="1400" b="1" baseline="30000" dirty="0"/>
              <a:t>-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94492" y="4295333"/>
            <a:ext cx="48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CD4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3180" y="37517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6339" y="3751722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29838" y="4299633"/>
            <a:ext cx="48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CD4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14815" y="4295333"/>
            <a:ext cx="97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LYM CD4</a:t>
            </a:r>
            <a:r>
              <a:rPr lang="en-US" sz="1400" b="1" baseline="30000" dirty="0"/>
              <a:t>-</a:t>
            </a:r>
            <a:endParaRPr lang="ru-RU" sz="1400" b="1" dirty="0"/>
          </a:p>
        </p:txBody>
      </p:sp>
      <p:pic>
        <p:nvPicPr>
          <p:cNvPr id="22" name="Picture 5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65" y="3436847"/>
            <a:ext cx="1843806" cy="16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78" y="3434365"/>
            <a:ext cx="1846526" cy="16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966177" y="306751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/>
              <a:t>CD4 content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2989" y="56096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– </a:t>
            </a:r>
            <a:r>
              <a:rPr lang="en-US" dirty="0"/>
              <a:t>intact</a:t>
            </a:r>
            <a:r>
              <a:rPr lang="ru-RU" dirty="0"/>
              <a:t>; В – </a:t>
            </a:r>
            <a:r>
              <a:rPr lang="en-US" dirty="0"/>
              <a:t>control</a:t>
            </a:r>
            <a:r>
              <a:rPr lang="ru-RU" dirty="0"/>
              <a:t>; С –</a:t>
            </a:r>
            <a:r>
              <a:rPr lang="en-US" dirty="0"/>
              <a:t> fraction &lt;5 </a:t>
            </a:r>
            <a:r>
              <a:rPr lang="en-US" dirty="0" err="1"/>
              <a:t>kDa</a:t>
            </a:r>
            <a:r>
              <a:rPr lang="ru-RU" dirty="0"/>
              <a:t>; </a:t>
            </a:r>
            <a:endParaRPr lang="en-US" dirty="0"/>
          </a:p>
          <a:p>
            <a:r>
              <a:rPr lang="en-US" dirty="0"/>
              <a:t>D –</a:t>
            </a:r>
            <a:r>
              <a:rPr lang="ru-RU" dirty="0"/>
              <a:t> </a:t>
            </a:r>
            <a:r>
              <a:rPr lang="en-US" dirty="0"/>
              <a:t>fraction 5-30 </a:t>
            </a:r>
            <a:r>
              <a:rPr lang="en-US" dirty="0" err="1"/>
              <a:t>kDa</a:t>
            </a:r>
            <a:r>
              <a:rPr lang="en-US" dirty="0"/>
              <a:t>, E –fraction  &gt;30 </a:t>
            </a:r>
            <a:r>
              <a:rPr lang="en-US" dirty="0" err="1"/>
              <a:t>kDa</a:t>
            </a:r>
            <a:r>
              <a:rPr lang="ru-RU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02878" y="2416706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66310" y="2416706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53151" y="2420416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endParaRPr lang="ru-RU" b="1" dirty="0"/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 rotWithShape="1">
          <a:blip r:embed="rId5" cstate="print"/>
          <a:srcRect l="2513" t="6941" r="48743"/>
          <a:stretch/>
        </p:blipFill>
        <p:spPr>
          <a:xfrm>
            <a:off x="-25341" y="1166206"/>
            <a:ext cx="2047409" cy="17697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47939" y="1442495"/>
            <a:ext cx="46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GRA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70447" y="958763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80575" y="3751722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40676" y="3751722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53659" y="3751722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669699" y="1442495"/>
            <a:ext cx="46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GRA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299768" y="1466894"/>
            <a:ext cx="46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GRA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912957" y="2278206"/>
            <a:ext cx="5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MON</a:t>
            </a:r>
            <a:endParaRPr lang="ru-R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7625" y="2278206"/>
            <a:ext cx="5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MON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562069" y="2271642"/>
            <a:ext cx="5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MON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37604" y="2451581"/>
            <a:ext cx="46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LYM</a:t>
            </a:r>
            <a:endParaRPr 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05764" y="2420416"/>
            <a:ext cx="46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LYM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75720" y="2460485"/>
            <a:ext cx="46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LYM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04363" y="4270578"/>
            <a:ext cx="97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LYM CD4</a:t>
            </a:r>
            <a:r>
              <a:rPr lang="en-US" sz="1400" b="1" baseline="30000" dirty="0"/>
              <a:t>-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917205" y="4272067"/>
            <a:ext cx="97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LYM CD4</a:t>
            </a:r>
            <a:r>
              <a:rPr lang="en-US" sz="1400" b="1" baseline="30000" dirty="0"/>
              <a:t>-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161147" y="4272067"/>
            <a:ext cx="97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LYM CD4</a:t>
            </a:r>
            <a:r>
              <a:rPr lang="en-US" sz="1400" b="1" baseline="30000" dirty="0"/>
              <a:t>-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11227" y="4272067"/>
            <a:ext cx="48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CD4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888369" y="4267394"/>
            <a:ext cx="48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CD4</a:t>
            </a:r>
            <a:endParaRPr lang="ru-RU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75897" y="4298144"/>
            <a:ext cx="48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CD4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974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1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  <a:ea typeface="+mn-ea"/>
                <a:cs typeface="+mn-cs"/>
              </a:rPr>
              <a:t>IMMUNOASSAY ANALYSIS RESULT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873750" y="6375402"/>
            <a:ext cx="30861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V.M.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Gorbatov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VNIIMP, 2017  - Moscow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0000" y="755570"/>
            <a:ext cx="584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</a:t>
            </a:r>
            <a:r>
              <a:rPr lang="ru-RU" dirty="0"/>
              <a:t> – </a:t>
            </a:r>
            <a:r>
              <a:rPr lang="en-US" dirty="0"/>
              <a:t>intact</a:t>
            </a:r>
            <a:r>
              <a:rPr lang="ru-RU" dirty="0"/>
              <a:t>; </a:t>
            </a:r>
            <a:r>
              <a:rPr lang="ru-RU" b="1" dirty="0"/>
              <a:t>В</a:t>
            </a:r>
            <a:r>
              <a:rPr lang="ru-RU" dirty="0"/>
              <a:t> – </a:t>
            </a:r>
            <a:r>
              <a:rPr lang="en-US" dirty="0"/>
              <a:t>control</a:t>
            </a:r>
            <a:r>
              <a:rPr lang="ru-RU" dirty="0"/>
              <a:t>; </a:t>
            </a:r>
            <a:r>
              <a:rPr lang="ru-RU" b="1" dirty="0"/>
              <a:t>С</a:t>
            </a:r>
            <a:r>
              <a:rPr lang="ru-RU" dirty="0"/>
              <a:t> –</a:t>
            </a:r>
            <a:r>
              <a:rPr lang="en-US" dirty="0"/>
              <a:t> fraction &lt;5 </a:t>
            </a:r>
            <a:r>
              <a:rPr lang="en-US" dirty="0" err="1"/>
              <a:t>kDa</a:t>
            </a:r>
            <a:r>
              <a:rPr lang="ru-RU" dirty="0"/>
              <a:t>; </a:t>
            </a:r>
            <a:endParaRPr lang="en-US" dirty="0"/>
          </a:p>
          <a:p>
            <a:r>
              <a:rPr lang="en-US" b="1" dirty="0"/>
              <a:t>D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en-US" dirty="0"/>
              <a:t>fraction 5-30 </a:t>
            </a:r>
            <a:r>
              <a:rPr lang="en-US" dirty="0" err="1"/>
              <a:t>kDa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 –fraction  &gt;30 </a:t>
            </a:r>
            <a:r>
              <a:rPr lang="en-US" dirty="0" err="1"/>
              <a:t>kDa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83332"/>
              </p:ext>
            </p:extLst>
          </p:nvPr>
        </p:nvGraphicFramePr>
        <p:xfrm>
          <a:off x="248518" y="1401901"/>
          <a:ext cx="40447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379350"/>
              </p:ext>
            </p:extLst>
          </p:nvPr>
        </p:nvGraphicFramePr>
        <p:xfrm>
          <a:off x="4541802" y="1401901"/>
          <a:ext cx="3917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487876"/>
              </p:ext>
            </p:extLst>
          </p:nvPr>
        </p:nvGraphicFramePr>
        <p:xfrm>
          <a:off x="2128118" y="41482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75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89" y="4680145"/>
            <a:ext cx="3276710" cy="2177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2054" y="753749"/>
            <a:ext cx="235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85900" y="6356351"/>
            <a:ext cx="3086100" cy="365125"/>
          </a:xfrm>
        </p:spPr>
        <p:txBody>
          <a:bodyPr/>
          <a:lstStyle/>
          <a:p>
            <a:r>
              <a:rPr lang="en-US" smtClean="0"/>
              <a:t>V.M. Gorbatov VNIIMP, 2016  - Moscow</a:t>
            </a:r>
            <a:endParaRPr lang="en-US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90084" y="1024346"/>
            <a:ext cx="7617082" cy="42820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Deuterium </a:t>
            </a:r>
            <a:r>
              <a:rPr lang="en-US" sz="2400" dirty="0"/>
              <a:t>depleted water intake led to the </a:t>
            </a:r>
            <a:r>
              <a:rPr lang="en-US" sz="2400" dirty="0" smtClean="0"/>
              <a:t>increase proteins </a:t>
            </a:r>
            <a:r>
              <a:rPr lang="en-US" sz="2400" dirty="0"/>
              <a:t>(involved in the immune </a:t>
            </a:r>
            <a:r>
              <a:rPr lang="en-US" sz="2400" dirty="0" smtClean="0"/>
              <a:t>response) concentration during </a:t>
            </a:r>
            <a:r>
              <a:rPr lang="en-US" sz="2400" dirty="0"/>
              <a:t>extraction from animal </a:t>
            </a:r>
            <a:r>
              <a:rPr lang="en-US" sz="2400" dirty="0" smtClean="0"/>
              <a:t>tissues (</a:t>
            </a:r>
            <a:r>
              <a:rPr lang="en-US" sz="2400" dirty="0"/>
              <a:t>spleen, thymus, lymph nodes);</a:t>
            </a:r>
            <a:endParaRPr lang="en-US" sz="2400" dirty="0" smtClean="0"/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i="1" dirty="0" smtClean="0"/>
              <a:t>In vivo </a:t>
            </a:r>
            <a:r>
              <a:rPr lang="en-US" sz="2400" dirty="0" smtClean="0"/>
              <a:t>research showed </a:t>
            </a:r>
            <a:r>
              <a:rPr lang="en-US" sz="2400" dirty="0"/>
              <a:t>immune system </a:t>
            </a:r>
            <a:r>
              <a:rPr lang="en-US" sz="2400" dirty="0" smtClean="0"/>
              <a:t>recovery, adaptive </a:t>
            </a:r>
            <a:r>
              <a:rPr lang="en-US" sz="2400" dirty="0"/>
              <a:t>immune response </a:t>
            </a:r>
            <a:r>
              <a:rPr lang="en-US" sz="2400" dirty="0" smtClean="0"/>
              <a:t>and </a:t>
            </a:r>
            <a:r>
              <a:rPr lang="en-US" sz="2400" dirty="0"/>
              <a:t>functional </a:t>
            </a:r>
            <a:r>
              <a:rPr lang="en-US" sz="2400" dirty="0" smtClean="0"/>
              <a:t>activation </a:t>
            </a:r>
            <a:r>
              <a:rPr lang="en-US" sz="2400" dirty="0"/>
              <a:t>of nonspecific immune defense </a:t>
            </a:r>
            <a:r>
              <a:rPr lang="en-US" sz="2400" dirty="0" smtClean="0"/>
              <a:t>system;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Biomolecules (5-30 </a:t>
            </a:r>
            <a:r>
              <a:rPr lang="en-US" sz="2400" dirty="0" err="1"/>
              <a:t>kDa</a:t>
            </a:r>
            <a:r>
              <a:rPr lang="en-US" sz="2400" dirty="0"/>
              <a:t>), isolated from </a:t>
            </a:r>
            <a:r>
              <a:rPr lang="en-US" sz="2400" i="1" dirty="0" err="1"/>
              <a:t>Sus</a:t>
            </a:r>
            <a:r>
              <a:rPr lang="en-US" sz="2400" i="1" dirty="0"/>
              <a:t> </a:t>
            </a:r>
            <a:r>
              <a:rPr lang="en-US" sz="2400" i="1" dirty="0" err="1"/>
              <a:t>Scrofa</a:t>
            </a:r>
            <a:r>
              <a:rPr lang="en-US" sz="2400" dirty="0"/>
              <a:t> immune tissues by </a:t>
            </a:r>
            <a:r>
              <a:rPr lang="en-US" sz="2400" dirty="0" smtClean="0"/>
              <a:t>WMIC </a:t>
            </a:r>
            <a:r>
              <a:rPr lang="en-US" sz="2400" dirty="0"/>
              <a:t>extraction, showed obvious </a:t>
            </a:r>
            <a:r>
              <a:rPr lang="en-US" sz="2400" dirty="0" err="1"/>
              <a:t>immunoactivating</a:t>
            </a:r>
            <a:r>
              <a:rPr lang="en-US" sz="2400" dirty="0"/>
              <a:t> </a:t>
            </a:r>
            <a:r>
              <a:rPr lang="en-US" sz="2400" dirty="0" smtClean="0"/>
              <a:t>effect.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11390</TotalTime>
  <Words>933</Words>
  <Application>Microsoft Office PowerPoint</Application>
  <PresentationFormat>On-screen Show (4:3)</PresentationFormat>
  <Paragraphs>163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Тема Office</vt:lpstr>
      <vt:lpstr>2_Тема Office</vt:lpstr>
      <vt:lpstr>3_Тема Office</vt:lpstr>
      <vt:lpstr>8_Тема Office</vt:lpstr>
      <vt:lpstr>1_Тема Office</vt:lpstr>
      <vt:lpstr>NewsPrint</vt:lpstr>
      <vt:lpstr>PowerPoint Presentation</vt:lpstr>
      <vt:lpstr>PowerPoint Presentation</vt:lpstr>
      <vt:lpstr>PowerPoint Presentation</vt:lpstr>
      <vt:lpstr>PowerPoint Presentation</vt:lpstr>
      <vt:lpstr>WMIC and DW EXTRACTS COMPARATIVE ANALYSIS</vt:lpstr>
      <vt:lpstr>IMMUNOLOGICAL REACTIVITY IN VIVO </vt:lpstr>
      <vt:lpstr>IMMUNOPHENOTYPING </vt:lpstr>
      <vt:lpstr>IMMUNOASSAY ANALYSIS RESULT</vt:lpstr>
      <vt:lpstr>PowerPoint Presentation</vt:lpstr>
      <vt:lpstr> This work was supported by Russian Science Foundation (RSF) grant No. 15-16-00008. “Development of innovative natural adaptogenic stimulants of innate (nonspecific) immunity based on species and tissue-specific biomolecules”  </vt:lpstr>
    </vt:vector>
  </TitlesOfParts>
  <Company>ВНИИМП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Выделение из тканей Sus Scrofa природных иммуностимуляторов с использованием ВМИС</dc:title>
  <dc:creator>Екатерина Василевская</dc:creator>
  <cp:lastModifiedBy>Nivedita samalla</cp:lastModifiedBy>
  <cp:revision>390</cp:revision>
  <cp:lastPrinted>2016-04-05T12:16:43Z</cp:lastPrinted>
  <dcterms:created xsi:type="dcterms:W3CDTF">2016-02-24T06:38:27Z</dcterms:created>
  <dcterms:modified xsi:type="dcterms:W3CDTF">2017-07-04T08:19:01Z</dcterms:modified>
</cp:coreProperties>
</file>