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00" r:id="rId2"/>
    <p:sldId id="544" r:id="rId3"/>
    <p:sldId id="531" r:id="rId4"/>
    <p:sldId id="547" r:id="rId5"/>
    <p:sldId id="540" r:id="rId6"/>
    <p:sldId id="532" r:id="rId7"/>
    <p:sldId id="546" r:id="rId8"/>
    <p:sldId id="402" r:id="rId9"/>
    <p:sldId id="519" r:id="rId10"/>
    <p:sldId id="527" r:id="rId11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ppen Simon (LfL)" initials="TS(" lastIdx="12" clrIdx="0"/>
  <p:cmAuthor id="1" name="Effenberger, Mathias (LfL)" initials="EM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564C"/>
    <a:srgbClr val="477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00" autoAdjust="0"/>
    <p:restoredTop sz="92308" autoAdjust="0"/>
  </p:normalViewPr>
  <p:slideViewPr>
    <p:cSldViewPr snapToGrid="0">
      <p:cViewPr>
        <p:scale>
          <a:sx n="77" d="100"/>
          <a:sy n="77" d="100"/>
        </p:scale>
        <p:origin x="-714" y="-714"/>
      </p:cViewPr>
      <p:guideLst>
        <p:guide orient="horz" pos="2168"/>
        <p:guide pos="28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2" d="100"/>
          <a:sy n="62" d="100"/>
        </p:scale>
        <p:origin x="-333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52631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b="1" dirty="0">
              <a:latin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788584" y="0"/>
            <a:ext cx="200751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2B60F-5525-4748-AE89-7BF16779D1E1}" type="datetimeFigureOut">
              <a:rPr lang="de-DE" smtClean="0">
                <a:latin typeface="Verdana" pitchFamily="34" charset="0"/>
              </a:rPr>
              <a:pPr/>
              <a:t>20.06.2017</a:t>
            </a:fld>
            <a:endParaRPr lang="de-DE">
              <a:latin typeface="Verdana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5211551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Verdana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332398" y="9428583"/>
            <a:ext cx="1463704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73B23-A9EC-45D2-B4DE-4C6E58CC011D}" type="slidenum">
              <a:rPr lang="de-DE" smtClean="0">
                <a:latin typeface="Verdana" pitchFamily="34" charset="0"/>
              </a:rPr>
              <a:pPr/>
              <a:t>‹Nr.›</a:t>
            </a:fld>
            <a:endParaRPr lang="de-DE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55716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80369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latin typeface="Verdana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924537" y="0"/>
            <a:ext cx="1871564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Verdana" pitchFamily="34" charset="0"/>
              </a:defRPr>
            </a:lvl1pPr>
          </a:lstStyle>
          <a:p>
            <a:fld id="{861BA80E-8E40-4B94-8959-998088142A80}" type="datetimeFigureOut">
              <a:rPr lang="de-DE" smtClean="0"/>
              <a:pPr/>
              <a:t>20.06.2017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6445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241695" y="4599342"/>
            <a:ext cx="6344497" cy="4682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518133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302186" y="9428583"/>
            <a:ext cx="1493915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 pitchFamily="34" charset="0"/>
              </a:defRPr>
            </a:lvl1pPr>
          </a:lstStyle>
          <a:p>
            <a:fld id="{1330611A-EFAC-4667-8619-46EB105643C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659487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274638" indent="0" algn="l" defTabSz="914400" rtl="0" eaLnBrk="1" latinLnBrk="0" hangingPunct="1"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441325" indent="0" algn="l" defTabSz="914400" rtl="0" eaLnBrk="1" latinLnBrk="0" hangingPunct="1"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625475" indent="0" algn="l" defTabSz="914400" rtl="0" eaLnBrk="1" latinLnBrk="0" hangingPunct="1"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808038" indent="0" algn="l" defTabSz="914400" rtl="0" eaLnBrk="1" latinLnBrk="0" hangingPunct="1"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644525"/>
            <a:ext cx="4962525" cy="3722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0611A-EFAC-4667-8619-46EB105643C0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B0A3507-474C-48F6-BAD0-BDC22A5B7536}" type="datetime1">
              <a:rPr lang="de-DE" smtClean="0"/>
              <a:pPr/>
              <a:t>20.06.2017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Kopfzeilenplatzhalt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34F39F8-F802-4267-AECC-1856A272A364}" type="datetime1">
              <a:rPr lang="de-DE" smtClean="0"/>
              <a:pPr/>
              <a:t>20.06.2017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330611A-EFAC-4667-8619-46EB105643C0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2281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34F39F8-F802-4267-AECC-1856A272A364}" type="datetime1">
              <a:rPr lang="de-DE" smtClean="0"/>
              <a:pPr/>
              <a:t>20.06.2017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330611A-EFAC-4667-8619-46EB105643C0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2281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34F39F8-F802-4267-AECC-1856A272A364}" type="datetime1">
              <a:rPr lang="de-DE" smtClean="0"/>
              <a:pPr/>
              <a:t>20.06.2017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330611A-EFAC-4667-8619-46EB105643C0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2281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34F39F8-F802-4267-AECC-1856A272A364}" type="datetime1">
              <a:rPr lang="de-DE" smtClean="0"/>
              <a:pPr/>
              <a:t>20.06.2017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330611A-EFAC-4667-8619-46EB105643C0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2281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34F39F8-F802-4267-AECC-1856A272A364}" type="datetime1">
              <a:rPr lang="de-DE" smtClean="0"/>
              <a:pPr/>
              <a:t>20.06.2017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330611A-EFAC-4667-8619-46EB105643C0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2281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34F39F8-F802-4267-AECC-1856A272A364}" type="datetime1">
              <a:rPr lang="de-DE" smtClean="0"/>
              <a:pPr/>
              <a:t>20.06.2017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330611A-EFAC-4667-8619-46EB105643C0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2281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CD6442F-78F6-4552-AD54-8E1F10CCEE3D}" type="datetime1">
              <a:rPr lang="de-DE" smtClean="0"/>
              <a:t>20.06.2017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330611A-EFAC-4667-8619-46EB105643C0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0933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8"/>
          <p:cNvGrpSpPr>
            <a:grpSpLocks noChangeAspect="1"/>
          </p:cNvGrpSpPr>
          <p:nvPr userDrawn="1"/>
        </p:nvGrpSpPr>
        <p:grpSpPr bwMode="auto">
          <a:xfrm>
            <a:off x="211007" y="1718317"/>
            <a:ext cx="3789493" cy="4588698"/>
            <a:chOff x="260" y="783"/>
            <a:chExt cx="1814" cy="2196"/>
          </a:xfrm>
        </p:grpSpPr>
        <p:sp>
          <p:nvSpPr>
            <p:cNvPr id="12" name="Freeform 9"/>
            <p:cNvSpPr>
              <a:spLocks noChangeAspect="1"/>
            </p:cNvSpPr>
            <p:nvPr userDrawn="1"/>
          </p:nvSpPr>
          <p:spPr bwMode="auto">
            <a:xfrm>
              <a:off x="860" y="783"/>
              <a:ext cx="573" cy="1087"/>
            </a:xfrm>
            <a:custGeom>
              <a:avLst/>
              <a:gdLst/>
              <a:ahLst/>
              <a:cxnLst>
                <a:cxn ang="0">
                  <a:pos x="505" y="0"/>
                </a:cxn>
                <a:cxn ang="0">
                  <a:pos x="480" y="6"/>
                </a:cxn>
                <a:cxn ang="0">
                  <a:pos x="443" y="25"/>
                </a:cxn>
                <a:cxn ang="0">
                  <a:pos x="400" y="49"/>
                </a:cxn>
                <a:cxn ang="0">
                  <a:pos x="357" y="74"/>
                </a:cxn>
                <a:cxn ang="0">
                  <a:pos x="308" y="111"/>
                </a:cxn>
                <a:cxn ang="0">
                  <a:pos x="258" y="148"/>
                </a:cxn>
                <a:cxn ang="0">
                  <a:pos x="203" y="185"/>
                </a:cxn>
                <a:cxn ang="0">
                  <a:pos x="160" y="228"/>
                </a:cxn>
                <a:cxn ang="0">
                  <a:pos x="111" y="271"/>
                </a:cxn>
                <a:cxn ang="0">
                  <a:pos x="74" y="314"/>
                </a:cxn>
                <a:cxn ang="0">
                  <a:pos x="37" y="351"/>
                </a:cxn>
                <a:cxn ang="0">
                  <a:pos x="12" y="394"/>
                </a:cxn>
                <a:cxn ang="0">
                  <a:pos x="6" y="437"/>
                </a:cxn>
                <a:cxn ang="0">
                  <a:pos x="6" y="486"/>
                </a:cxn>
                <a:cxn ang="0">
                  <a:pos x="0" y="535"/>
                </a:cxn>
                <a:cxn ang="0">
                  <a:pos x="0" y="585"/>
                </a:cxn>
                <a:cxn ang="0">
                  <a:pos x="0" y="640"/>
                </a:cxn>
                <a:cxn ang="0">
                  <a:pos x="0" y="689"/>
                </a:cxn>
                <a:cxn ang="0">
                  <a:pos x="0" y="739"/>
                </a:cxn>
                <a:cxn ang="0">
                  <a:pos x="6" y="788"/>
                </a:cxn>
                <a:cxn ang="0">
                  <a:pos x="12" y="837"/>
                </a:cxn>
                <a:cxn ang="0">
                  <a:pos x="12" y="880"/>
                </a:cxn>
                <a:cxn ang="0">
                  <a:pos x="18" y="923"/>
                </a:cxn>
                <a:cxn ang="0">
                  <a:pos x="25" y="960"/>
                </a:cxn>
                <a:cxn ang="0">
                  <a:pos x="62" y="942"/>
                </a:cxn>
                <a:cxn ang="0">
                  <a:pos x="98" y="917"/>
                </a:cxn>
                <a:cxn ang="0">
                  <a:pos x="148" y="886"/>
                </a:cxn>
                <a:cxn ang="0">
                  <a:pos x="197" y="849"/>
                </a:cxn>
                <a:cxn ang="0">
                  <a:pos x="252" y="812"/>
                </a:cxn>
                <a:cxn ang="0">
                  <a:pos x="302" y="769"/>
                </a:cxn>
                <a:cxn ang="0">
                  <a:pos x="357" y="732"/>
                </a:cxn>
                <a:cxn ang="0">
                  <a:pos x="400" y="689"/>
                </a:cxn>
                <a:cxn ang="0">
                  <a:pos x="437" y="652"/>
                </a:cxn>
                <a:cxn ang="0">
                  <a:pos x="474" y="616"/>
                </a:cxn>
                <a:cxn ang="0">
                  <a:pos x="492" y="585"/>
                </a:cxn>
                <a:cxn ang="0">
                  <a:pos x="505" y="560"/>
                </a:cxn>
                <a:cxn ang="0">
                  <a:pos x="511" y="523"/>
                </a:cxn>
                <a:cxn ang="0">
                  <a:pos x="517" y="480"/>
                </a:cxn>
                <a:cxn ang="0">
                  <a:pos x="517" y="431"/>
                </a:cxn>
                <a:cxn ang="0">
                  <a:pos x="523" y="382"/>
                </a:cxn>
                <a:cxn ang="0">
                  <a:pos x="523" y="326"/>
                </a:cxn>
                <a:cxn ang="0">
                  <a:pos x="523" y="271"/>
                </a:cxn>
                <a:cxn ang="0">
                  <a:pos x="523" y="215"/>
                </a:cxn>
                <a:cxn ang="0">
                  <a:pos x="517" y="166"/>
                </a:cxn>
                <a:cxn ang="0">
                  <a:pos x="517" y="111"/>
                </a:cxn>
                <a:cxn ang="0">
                  <a:pos x="511" y="68"/>
                </a:cxn>
                <a:cxn ang="0">
                  <a:pos x="511" y="31"/>
                </a:cxn>
                <a:cxn ang="0">
                  <a:pos x="505" y="0"/>
                </a:cxn>
              </a:cxnLst>
              <a:rect l="0" t="0" r="r" b="b"/>
              <a:pathLst>
                <a:path w="523" h="960">
                  <a:moveTo>
                    <a:pt x="505" y="0"/>
                  </a:moveTo>
                  <a:lnTo>
                    <a:pt x="480" y="6"/>
                  </a:lnTo>
                  <a:lnTo>
                    <a:pt x="443" y="25"/>
                  </a:lnTo>
                  <a:lnTo>
                    <a:pt x="400" y="49"/>
                  </a:lnTo>
                  <a:lnTo>
                    <a:pt x="357" y="74"/>
                  </a:lnTo>
                  <a:lnTo>
                    <a:pt x="308" y="111"/>
                  </a:lnTo>
                  <a:lnTo>
                    <a:pt x="258" y="148"/>
                  </a:lnTo>
                  <a:lnTo>
                    <a:pt x="203" y="185"/>
                  </a:lnTo>
                  <a:lnTo>
                    <a:pt x="160" y="228"/>
                  </a:lnTo>
                  <a:lnTo>
                    <a:pt x="111" y="271"/>
                  </a:lnTo>
                  <a:lnTo>
                    <a:pt x="74" y="314"/>
                  </a:lnTo>
                  <a:lnTo>
                    <a:pt x="37" y="351"/>
                  </a:lnTo>
                  <a:lnTo>
                    <a:pt x="12" y="394"/>
                  </a:lnTo>
                  <a:lnTo>
                    <a:pt x="6" y="437"/>
                  </a:lnTo>
                  <a:lnTo>
                    <a:pt x="6" y="486"/>
                  </a:lnTo>
                  <a:lnTo>
                    <a:pt x="0" y="535"/>
                  </a:lnTo>
                  <a:lnTo>
                    <a:pt x="0" y="585"/>
                  </a:lnTo>
                  <a:lnTo>
                    <a:pt x="0" y="640"/>
                  </a:lnTo>
                  <a:lnTo>
                    <a:pt x="0" y="689"/>
                  </a:lnTo>
                  <a:lnTo>
                    <a:pt x="0" y="739"/>
                  </a:lnTo>
                  <a:lnTo>
                    <a:pt x="6" y="788"/>
                  </a:lnTo>
                  <a:lnTo>
                    <a:pt x="12" y="837"/>
                  </a:lnTo>
                  <a:lnTo>
                    <a:pt x="12" y="880"/>
                  </a:lnTo>
                  <a:lnTo>
                    <a:pt x="18" y="923"/>
                  </a:lnTo>
                  <a:lnTo>
                    <a:pt x="25" y="960"/>
                  </a:lnTo>
                  <a:lnTo>
                    <a:pt x="62" y="942"/>
                  </a:lnTo>
                  <a:lnTo>
                    <a:pt x="98" y="917"/>
                  </a:lnTo>
                  <a:lnTo>
                    <a:pt x="148" y="886"/>
                  </a:lnTo>
                  <a:lnTo>
                    <a:pt x="197" y="849"/>
                  </a:lnTo>
                  <a:lnTo>
                    <a:pt x="252" y="812"/>
                  </a:lnTo>
                  <a:lnTo>
                    <a:pt x="302" y="769"/>
                  </a:lnTo>
                  <a:lnTo>
                    <a:pt x="357" y="732"/>
                  </a:lnTo>
                  <a:lnTo>
                    <a:pt x="400" y="689"/>
                  </a:lnTo>
                  <a:lnTo>
                    <a:pt x="437" y="652"/>
                  </a:lnTo>
                  <a:lnTo>
                    <a:pt x="474" y="616"/>
                  </a:lnTo>
                  <a:lnTo>
                    <a:pt x="492" y="585"/>
                  </a:lnTo>
                  <a:lnTo>
                    <a:pt x="505" y="560"/>
                  </a:lnTo>
                  <a:lnTo>
                    <a:pt x="511" y="523"/>
                  </a:lnTo>
                  <a:lnTo>
                    <a:pt x="517" y="480"/>
                  </a:lnTo>
                  <a:lnTo>
                    <a:pt x="517" y="431"/>
                  </a:lnTo>
                  <a:lnTo>
                    <a:pt x="523" y="382"/>
                  </a:lnTo>
                  <a:lnTo>
                    <a:pt x="523" y="326"/>
                  </a:lnTo>
                  <a:lnTo>
                    <a:pt x="523" y="271"/>
                  </a:lnTo>
                  <a:lnTo>
                    <a:pt x="523" y="215"/>
                  </a:lnTo>
                  <a:lnTo>
                    <a:pt x="517" y="166"/>
                  </a:lnTo>
                  <a:lnTo>
                    <a:pt x="517" y="111"/>
                  </a:lnTo>
                  <a:lnTo>
                    <a:pt x="511" y="68"/>
                  </a:lnTo>
                  <a:lnTo>
                    <a:pt x="511" y="31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EDFFD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10"/>
            <p:cNvSpPr>
              <a:spLocks noChangeAspect="1"/>
            </p:cNvSpPr>
            <p:nvPr userDrawn="1"/>
          </p:nvSpPr>
          <p:spPr bwMode="auto">
            <a:xfrm>
              <a:off x="867" y="1585"/>
              <a:ext cx="573" cy="1080"/>
            </a:xfrm>
            <a:custGeom>
              <a:avLst/>
              <a:gdLst/>
              <a:ahLst/>
              <a:cxnLst>
                <a:cxn ang="0">
                  <a:pos x="511" y="0"/>
                </a:cxn>
                <a:cxn ang="0">
                  <a:pos x="480" y="6"/>
                </a:cxn>
                <a:cxn ang="0">
                  <a:pos x="449" y="24"/>
                </a:cxn>
                <a:cxn ang="0">
                  <a:pos x="406" y="49"/>
                </a:cxn>
                <a:cxn ang="0">
                  <a:pos x="357" y="74"/>
                </a:cxn>
                <a:cxn ang="0">
                  <a:pos x="308" y="111"/>
                </a:cxn>
                <a:cxn ang="0">
                  <a:pos x="259" y="148"/>
                </a:cxn>
                <a:cxn ang="0">
                  <a:pos x="209" y="185"/>
                </a:cxn>
                <a:cxn ang="0">
                  <a:pos x="160" y="228"/>
                </a:cxn>
                <a:cxn ang="0">
                  <a:pos x="117" y="271"/>
                </a:cxn>
                <a:cxn ang="0">
                  <a:pos x="74" y="314"/>
                </a:cxn>
                <a:cxn ang="0">
                  <a:pos x="43" y="351"/>
                </a:cxn>
                <a:cxn ang="0">
                  <a:pos x="19" y="394"/>
                </a:cxn>
                <a:cxn ang="0">
                  <a:pos x="12" y="437"/>
                </a:cxn>
                <a:cxn ang="0">
                  <a:pos x="6" y="486"/>
                </a:cxn>
                <a:cxn ang="0">
                  <a:pos x="0" y="535"/>
                </a:cxn>
                <a:cxn ang="0">
                  <a:pos x="0" y="585"/>
                </a:cxn>
                <a:cxn ang="0">
                  <a:pos x="0" y="640"/>
                </a:cxn>
                <a:cxn ang="0">
                  <a:pos x="0" y="689"/>
                </a:cxn>
                <a:cxn ang="0">
                  <a:pos x="6" y="738"/>
                </a:cxn>
                <a:cxn ang="0">
                  <a:pos x="6" y="788"/>
                </a:cxn>
                <a:cxn ang="0">
                  <a:pos x="12" y="837"/>
                </a:cxn>
                <a:cxn ang="0">
                  <a:pos x="19" y="880"/>
                </a:cxn>
                <a:cxn ang="0">
                  <a:pos x="19" y="923"/>
                </a:cxn>
                <a:cxn ang="0">
                  <a:pos x="25" y="954"/>
                </a:cxn>
                <a:cxn ang="0">
                  <a:pos x="62" y="942"/>
                </a:cxn>
                <a:cxn ang="0">
                  <a:pos x="105" y="917"/>
                </a:cxn>
                <a:cxn ang="0">
                  <a:pos x="154" y="886"/>
                </a:cxn>
                <a:cxn ang="0">
                  <a:pos x="203" y="849"/>
                </a:cxn>
                <a:cxn ang="0">
                  <a:pos x="252" y="812"/>
                </a:cxn>
                <a:cxn ang="0">
                  <a:pos x="308" y="769"/>
                </a:cxn>
                <a:cxn ang="0">
                  <a:pos x="357" y="732"/>
                </a:cxn>
                <a:cxn ang="0">
                  <a:pos x="400" y="689"/>
                </a:cxn>
                <a:cxn ang="0">
                  <a:pos x="443" y="652"/>
                </a:cxn>
                <a:cxn ang="0">
                  <a:pos x="474" y="615"/>
                </a:cxn>
                <a:cxn ang="0">
                  <a:pos x="499" y="585"/>
                </a:cxn>
                <a:cxn ang="0">
                  <a:pos x="511" y="560"/>
                </a:cxn>
                <a:cxn ang="0">
                  <a:pos x="517" y="523"/>
                </a:cxn>
                <a:cxn ang="0">
                  <a:pos x="517" y="480"/>
                </a:cxn>
                <a:cxn ang="0">
                  <a:pos x="523" y="431"/>
                </a:cxn>
                <a:cxn ang="0">
                  <a:pos x="523" y="381"/>
                </a:cxn>
                <a:cxn ang="0">
                  <a:pos x="523" y="326"/>
                </a:cxn>
                <a:cxn ang="0">
                  <a:pos x="523" y="271"/>
                </a:cxn>
                <a:cxn ang="0">
                  <a:pos x="523" y="215"/>
                </a:cxn>
                <a:cxn ang="0">
                  <a:pos x="523" y="166"/>
                </a:cxn>
                <a:cxn ang="0">
                  <a:pos x="517" y="111"/>
                </a:cxn>
                <a:cxn ang="0">
                  <a:pos x="517" y="68"/>
                </a:cxn>
                <a:cxn ang="0">
                  <a:pos x="511" y="31"/>
                </a:cxn>
                <a:cxn ang="0">
                  <a:pos x="511" y="0"/>
                </a:cxn>
              </a:cxnLst>
              <a:rect l="0" t="0" r="r" b="b"/>
              <a:pathLst>
                <a:path w="523" h="954">
                  <a:moveTo>
                    <a:pt x="511" y="0"/>
                  </a:moveTo>
                  <a:lnTo>
                    <a:pt x="480" y="6"/>
                  </a:lnTo>
                  <a:lnTo>
                    <a:pt x="449" y="24"/>
                  </a:lnTo>
                  <a:lnTo>
                    <a:pt x="406" y="49"/>
                  </a:lnTo>
                  <a:lnTo>
                    <a:pt x="357" y="74"/>
                  </a:lnTo>
                  <a:lnTo>
                    <a:pt x="308" y="111"/>
                  </a:lnTo>
                  <a:lnTo>
                    <a:pt x="259" y="148"/>
                  </a:lnTo>
                  <a:lnTo>
                    <a:pt x="209" y="185"/>
                  </a:lnTo>
                  <a:lnTo>
                    <a:pt x="160" y="228"/>
                  </a:lnTo>
                  <a:lnTo>
                    <a:pt x="117" y="271"/>
                  </a:lnTo>
                  <a:lnTo>
                    <a:pt x="74" y="314"/>
                  </a:lnTo>
                  <a:lnTo>
                    <a:pt x="43" y="351"/>
                  </a:lnTo>
                  <a:lnTo>
                    <a:pt x="19" y="394"/>
                  </a:lnTo>
                  <a:lnTo>
                    <a:pt x="12" y="437"/>
                  </a:lnTo>
                  <a:lnTo>
                    <a:pt x="6" y="486"/>
                  </a:lnTo>
                  <a:lnTo>
                    <a:pt x="0" y="535"/>
                  </a:lnTo>
                  <a:lnTo>
                    <a:pt x="0" y="585"/>
                  </a:lnTo>
                  <a:lnTo>
                    <a:pt x="0" y="640"/>
                  </a:lnTo>
                  <a:lnTo>
                    <a:pt x="0" y="689"/>
                  </a:lnTo>
                  <a:lnTo>
                    <a:pt x="6" y="738"/>
                  </a:lnTo>
                  <a:lnTo>
                    <a:pt x="6" y="788"/>
                  </a:lnTo>
                  <a:lnTo>
                    <a:pt x="12" y="837"/>
                  </a:lnTo>
                  <a:lnTo>
                    <a:pt x="19" y="880"/>
                  </a:lnTo>
                  <a:lnTo>
                    <a:pt x="19" y="923"/>
                  </a:lnTo>
                  <a:lnTo>
                    <a:pt x="25" y="954"/>
                  </a:lnTo>
                  <a:lnTo>
                    <a:pt x="62" y="942"/>
                  </a:lnTo>
                  <a:lnTo>
                    <a:pt x="105" y="917"/>
                  </a:lnTo>
                  <a:lnTo>
                    <a:pt x="154" y="886"/>
                  </a:lnTo>
                  <a:lnTo>
                    <a:pt x="203" y="849"/>
                  </a:lnTo>
                  <a:lnTo>
                    <a:pt x="252" y="812"/>
                  </a:lnTo>
                  <a:lnTo>
                    <a:pt x="308" y="769"/>
                  </a:lnTo>
                  <a:lnTo>
                    <a:pt x="357" y="732"/>
                  </a:lnTo>
                  <a:lnTo>
                    <a:pt x="400" y="689"/>
                  </a:lnTo>
                  <a:lnTo>
                    <a:pt x="443" y="652"/>
                  </a:lnTo>
                  <a:lnTo>
                    <a:pt x="474" y="615"/>
                  </a:lnTo>
                  <a:lnTo>
                    <a:pt x="499" y="585"/>
                  </a:lnTo>
                  <a:lnTo>
                    <a:pt x="511" y="560"/>
                  </a:lnTo>
                  <a:lnTo>
                    <a:pt x="517" y="523"/>
                  </a:lnTo>
                  <a:lnTo>
                    <a:pt x="517" y="480"/>
                  </a:lnTo>
                  <a:lnTo>
                    <a:pt x="523" y="431"/>
                  </a:lnTo>
                  <a:lnTo>
                    <a:pt x="523" y="381"/>
                  </a:lnTo>
                  <a:lnTo>
                    <a:pt x="523" y="326"/>
                  </a:lnTo>
                  <a:lnTo>
                    <a:pt x="523" y="271"/>
                  </a:lnTo>
                  <a:lnTo>
                    <a:pt x="523" y="215"/>
                  </a:lnTo>
                  <a:lnTo>
                    <a:pt x="523" y="166"/>
                  </a:lnTo>
                  <a:lnTo>
                    <a:pt x="517" y="111"/>
                  </a:lnTo>
                  <a:lnTo>
                    <a:pt x="517" y="68"/>
                  </a:lnTo>
                  <a:lnTo>
                    <a:pt x="511" y="31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EDFFD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11"/>
            <p:cNvSpPr>
              <a:spLocks noChangeAspect="1"/>
            </p:cNvSpPr>
            <p:nvPr userDrawn="1"/>
          </p:nvSpPr>
          <p:spPr bwMode="auto">
            <a:xfrm>
              <a:off x="874" y="2380"/>
              <a:ext cx="566" cy="599"/>
            </a:xfrm>
            <a:custGeom>
              <a:avLst/>
              <a:gdLst/>
              <a:ahLst/>
              <a:cxnLst>
                <a:cxn ang="0">
                  <a:pos x="493" y="0"/>
                </a:cxn>
                <a:cxn ang="0">
                  <a:pos x="468" y="12"/>
                </a:cxn>
                <a:cxn ang="0">
                  <a:pos x="431" y="30"/>
                </a:cxn>
                <a:cxn ang="0">
                  <a:pos x="394" y="55"/>
                </a:cxn>
                <a:cxn ang="0">
                  <a:pos x="345" y="86"/>
                </a:cxn>
                <a:cxn ang="0">
                  <a:pos x="290" y="123"/>
                </a:cxn>
                <a:cxn ang="0">
                  <a:pos x="240" y="160"/>
                </a:cxn>
                <a:cxn ang="0">
                  <a:pos x="185" y="203"/>
                </a:cxn>
                <a:cxn ang="0">
                  <a:pos x="136" y="240"/>
                </a:cxn>
                <a:cxn ang="0">
                  <a:pos x="93" y="283"/>
                </a:cxn>
                <a:cxn ang="0">
                  <a:pos x="56" y="320"/>
                </a:cxn>
                <a:cxn ang="0">
                  <a:pos x="25" y="357"/>
                </a:cxn>
                <a:cxn ang="0">
                  <a:pos x="6" y="387"/>
                </a:cxn>
                <a:cxn ang="0">
                  <a:pos x="0" y="523"/>
                </a:cxn>
                <a:cxn ang="0">
                  <a:pos x="499" y="529"/>
                </a:cxn>
                <a:cxn ang="0">
                  <a:pos x="505" y="492"/>
                </a:cxn>
                <a:cxn ang="0">
                  <a:pos x="511" y="449"/>
                </a:cxn>
                <a:cxn ang="0">
                  <a:pos x="517" y="406"/>
                </a:cxn>
                <a:cxn ang="0">
                  <a:pos x="517" y="357"/>
                </a:cxn>
                <a:cxn ang="0">
                  <a:pos x="517" y="307"/>
                </a:cxn>
                <a:cxn ang="0">
                  <a:pos x="517" y="252"/>
                </a:cxn>
                <a:cxn ang="0">
                  <a:pos x="511" y="203"/>
                </a:cxn>
                <a:cxn ang="0">
                  <a:pos x="511" y="153"/>
                </a:cxn>
                <a:cxn ang="0">
                  <a:pos x="505" y="104"/>
                </a:cxn>
                <a:cxn ang="0">
                  <a:pos x="505" y="61"/>
                </a:cxn>
                <a:cxn ang="0">
                  <a:pos x="499" y="30"/>
                </a:cxn>
                <a:cxn ang="0">
                  <a:pos x="493" y="0"/>
                </a:cxn>
              </a:cxnLst>
              <a:rect l="0" t="0" r="r" b="b"/>
              <a:pathLst>
                <a:path w="517" h="529">
                  <a:moveTo>
                    <a:pt x="493" y="0"/>
                  </a:moveTo>
                  <a:lnTo>
                    <a:pt x="468" y="12"/>
                  </a:lnTo>
                  <a:lnTo>
                    <a:pt x="431" y="30"/>
                  </a:lnTo>
                  <a:lnTo>
                    <a:pt x="394" y="55"/>
                  </a:lnTo>
                  <a:lnTo>
                    <a:pt x="345" y="86"/>
                  </a:lnTo>
                  <a:lnTo>
                    <a:pt x="290" y="123"/>
                  </a:lnTo>
                  <a:lnTo>
                    <a:pt x="240" y="160"/>
                  </a:lnTo>
                  <a:lnTo>
                    <a:pt x="185" y="203"/>
                  </a:lnTo>
                  <a:lnTo>
                    <a:pt x="136" y="240"/>
                  </a:lnTo>
                  <a:lnTo>
                    <a:pt x="93" y="283"/>
                  </a:lnTo>
                  <a:lnTo>
                    <a:pt x="56" y="320"/>
                  </a:lnTo>
                  <a:lnTo>
                    <a:pt x="25" y="357"/>
                  </a:lnTo>
                  <a:lnTo>
                    <a:pt x="6" y="387"/>
                  </a:lnTo>
                  <a:lnTo>
                    <a:pt x="0" y="523"/>
                  </a:lnTo>
                  <a:lnTo>
                    <a:pt x="499" y="529"/>
                  </a:lnTo>
                  <a:lnTo>
                    <a:pt x="505" y="492"/>
                  </a:lnTo>
                  <a:lnTo>
                    <a:pt x="511" y="449"/>
                  </a:lnTo>
                  <a:lnTo>
                    <a:pt x="517" y="406"/>
                  </a:lnTo>
                  <a:lnTo>
                    <a:pt x="517" y="357"/>
                  </a:lnTo>
                  <a:lnTo>
                    <a:pt x="517" y="307"/>
                  </a:lnTo>
                  <a:lnTo>
                    <a:pt x="517" y="252"/>
                  </a:lnTo>
                  <a:lnTo>
                    <a:pt x="511" y="203"/>
                  </a:lnTo>
                  <a:lnTo>
                    <a:pt x="511" y="153"/>
                  </a:lnTo>
                  <a:lnTo>
                    <a:pt x="505" y="104"/>
                  </a:lnTo>
                  <a:lnTo>
                    <a:pt x="505" y="61"/>
                  </a:lnTo>
                  <a:lnTo>
                    <a:pt x="499" y="30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EDFFD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12"/>
            <p:cNvSpPr>
              <a:spLocks noChangeAspect="1"/>
            </p:cNvSpPr>
            <p:nvPr userDrawn="1"/>
          </p:nvSpPr>
          <p:spPr bwMode="auto">
            <a:xfrm>
              <a:off x="260" y="1550"/>
              <a:ext cx="573" cy="108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3" y="12"/>
                </a:cxn>
                <a:cxn ang="0">
                  <a:pos x="80" y="25"/>
                </a:cxn>
                <a:cxn ang="0">
                  <a:pos x="123" y="49"/>
                </a:cxn>
                <a:cxn ang="0">
                  <a:pos x="166" y="80"/>
                </a:cxn>
                <a:cxn ang="0">
                  <a:pos x="216" y="111"/>
                </a:cxn>
                <a:cxn ang="0">
                  <a:pos x="265" y="148"/>
                </a:cxn>
                <a:cxn ang="0">
                  <a:pos x="314" y="185"/>
                </a:cxn>
                <a:cxn ang="0">
                  <a:pos x="363" y="228"/>
                </a:cxn>
                <a:cxn ang="0">
                  <a:pos x="413" y="271"/>
                </a:cxn>
                <a:cxn ang="0">
                  <a:pos x="450" y="314"/>
                </a:cxn>
                <a:cxn ang="0">
                  <a:pos x="486" y="357"/>
                </a:cxn>
                <a:cxn ang="0">
                  <a:pos x="511" y="394"/>
                </a:cxn>
                <a:cxn ang="0">
                  <a:pos x="517" y="437"/>
                </a:cxn>
                <a:cxn ang="0">
                  <a:pos x="517" y="486"/>
                </a:cxn>
                <a:cxn ang="0">
                  <a:pos x="523" y="536"/>
                </a:cxn>
                <a:cxn ang="0">
                  <a:pos x="523" y="585"/>
                </a:cxn>
                <a:cxn ang="0">
                  <a:pos x="523" y="640"/>
                </a:cxn>
                <a:cxn ang="0">
                  <a:pos x="523" y="689"/>
                </a:cxn>
                <a:cxn ang="0">
                  <a:pos x="517" y="739"/>
                </a:cxn>
                <a:cxn ang="0">
                  <a:pos x="517" y="788"/>
                </a:cxn>
                <a:cxn ang="0">
                  <a:pos x="511" y="837"/>
                </a:cxn>
                <a:cxn ang="0">
                  <a:pos x="511" y="880"/>
                </a:cxn>
                <a:cxn ang="0">
                  <a:pos x="505" y="923"/>
                </a:cxn>
                <a:cxn ang="0">
                  <a:pos x="499" y="960"/>
                </a:cxn>
                <a:cxn ang="0">
                  <a:pos x="462" y="942"/>
                </a:cxn>
                <a:cxn ang="0">
                  <a:pos x="419" y="917"/>
                </a:cxn>
                <a:cxn ang="0">
                  <a:pos x="376" y="886"/>
                </a:cxn>
                <a:cxn ang="0">
                  <a:pos x="320" y="850"/>
                </a:cxn>
                <a:cxn ang="0">
                  <a:pos x="271" y="813"/>
                </a:cxn>
                <a:cxn ang="0">
                  <a:pos x="216" y="769"/>
                </a:cxn>
                <a:cxn ang="0">
                  <a:pos x="166" y="733"/>
                </a:cxn>
                <a:cxn ang="0">
                  <a:pos x="123" y="689"/>
                </a:cxn>
                <a:cxn ang="0">
                  <a:pos x="80" y="653"/>
                </a:cxn>
                <a:cxn ang="0">
                  <a:pos x="50" y="616"/>
                </a:cxn>
                <a:cxn ang="0">
                  <a:pos x="31" y="585"/>
                </a:cxn>
                <a:cxn ang="0">
                  <a:pos x="19" y="560"/>
                </a:cxn>
                <a:cxn ang="0">
                  <a:pos x="13" y="523"/>
                </a:cxn>
                <a:cxn ang="0">
                  <a:pos x="6" y="480"/>
                </a:cxn>
                <a:cxn ang="0">
                  <a:pos x="6" y="437"/>
                </a:cxn>
                <a:cxn ang="0">
                  <a:pos x="0" y="382"/>
                </a:cxn>
                <a:cxn ang="0">
                  <a:pos x="0" y="326"/>
                </a:cxn>
                <a:cxn ang="0">
                  <a:pos x="0" y="271"/>
                </a:cxn>
                <a:cxn ang="0">
                  <a:pos x="0" y="216"/>
                </a:cxn>
                <a:cxn ang="0">
                  <a:pos x="6" y="166"/>
                </a:cxn>
                <a:cxn ang="0">
                  <a:pos x="6" y="117"/>
                </a:cxn>
                <a:cxn ang="0">
                  <a:pos x="13" y="68"/>
                </a:cxn>
                <a:cxn ang="0">
                  <a:pos x="13" y="31"/>
                </a:cxn>
                <a:cxn ang="0">
                  <a:pos x="19" y="0"/>
                </a:cxn>
              </a:cxnLst>
              <a:rect l="0" t="0" r="r" b="b"/>
              <a:pathLst>
                <a:path w="523" h="960">
                  <a:moveTo>
                    <a:pt x="19" y="0"/>
                  </a:moveTo>
                  <a:lnTo>
                    <a:pt x="43" y="12"/>
                  </a:lnTo>
                  <a:lnTo>
                    <a:pt x="80" y="25"/>
                  </a:lnTo>
                  <a:lnTo>
                    <a:pt x="123" y="49"/>
                  </a:lnTo>
                  <a:lnTo>
                    <a:pt x="166" y="80"/>
                  </a:lnTo>
                  <a:lnTo>
                    <a:pt x="216" y="111"/>
                  </a:lnTo>
                  <a:lnTo>
                    <a:pt x="265" y="148"/>
                  </a:lnTo>
                  <a:lnTo>
                    <a:pt x="314" y="185"/>
                  </a:lnTo>
                  <a:lnTo>
                    <a:pt x="363" y="228"/>
                  </a:lnTo>
                  <a:lnTo>
                    <a:pt x="413" y="271"/>
                  </a:lnTo>
                  <a:lnTo>
                    <a:pt x="450" y="314"/>
                  </a:lnTo>
                  <a:lnTo>
                    <a:pt x="486" y="357"/>
                  </a:lnTo>
                  <a:lnTo>
                    <a:pt x="511" y="394"/>
                  </a:lnTo>
                  <a:lnTo>
                    <a:pt x="517" y="437"/>
                  </a:lnTo>
                  <a:lnTo>
                    <a:pt x="517" y="486"/>
                  </a:lnTo>
                  <a:lnTo>
                    <a:pt x="523" y="536"/>
                  </a:lnTo>
                  <a:lnTo>
                    <a:pt x="523" y="585"/>
                  </a:lnTo>
                  <a:lnTo>
                    <a:pt x="523" y="640"/>
                  </a:lnTo>
                  <a:lnTo>
                    <a:pt x="523" y="689"/>
                  </a:lnTo>
                  <a:lnTo>
                    <a:pt x="517" y="739"/>
                  </a:lnTo>
                  <a:lnTo>
                    <a:pt x="517" y="788"/>
                  </a:lnTo>
                  <a:lnTo>
                    <a:pt x="511" y="837"/>
                  </a:lnTo>
                  <a:lnTo>
                    <a:pt x="511" y="880"/>
                  </a:lnTo>
                  <a:lnTo>
                    <a:pt x="505" y="923"/>
                  </a:lnTo>
                  <a:lnTo>
                    <a:pt x="499" y="960"/>
                  </a:lnTo>
                  <a:lnTo>
                    <a:pt x="462" y="942"/>
                  </a:lnTo>
                  <a:lnTo>
                    <a:pt x="419" y="917"/>
                  </a:lnTo>
                  <a:lnTo>
                    <a:pt x="376" y="886"/>
                  </a:lnTo>
                  <a:lnTo>
                    <a:pt x="320" y="850"/>
                  </a:lnTo>
                  <a:lnTo>
                    <a:pt x="271" y="813"/>
                  </a:lnTo>
                  <a:lnTo>
                    <a:pt x="216" y="769"/>
                  </a:lnTo>
                  <a:lnTo>
                    <a:pt x="166" y="733"/>
                  </a:lnTo>
                  <a:lnTo>
                    <a:pt x="123" y="689"/>
                  </a:lnTo>
                  <a:lnTo>
                    <a:pt x="80" y="653"/>
                  </a:lnTo>
                  <a:lnTo>
                    <a:pt x="50" y="616"/>
                  </a:lnTo>
                  <a:lnTo>
                    <a:pt x="31" y="585"/>
                  </a:lnTo>
                  <a:lnTo>
                    <a:pt x="19" y="560"/>
                  </a:lnTo>
                  <a:lnTo>
                    <a:pt x="13" y="523"/>
                  </a:lnTo>
                  <a:lnTo>
                    <a:pt x="6" y="480"/>
                  </a:lnTo>
                  <a:lnTo>
                    <a:pt x="6" y="437"/>
                  </a:lnTo>
                  <a:lnTo>
                    <a:pt x="0" y="382"/>
                  </a:lnTo>
                  <a:lnTo>
                    <a:pt x="0" y="326"/>
                  </a:lnTo>
                  <a:lnTo>
                    <a:pt x="0" y="271"/>
                  </a:lnTo>
                  <a:lnTo>
                    <a:pt x="0" y="216"/>
                  </a:lnTo>
                  <a:lnTo>
                    <a:pt x="6" y="166"/>
                  </a:lnTo>
                  <a:lnTo>
                    <a:pt x="6" y="117"/>
                  </a:lnTo>
                  <a:lnTo>
                    <a:pt x="13" y="68"/>
                  </a:lnTo>
                  <a:lnTo>
                    <a:pt x="13" y="3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DFFD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13"/>
            <p:cNvSpPr>
              <a:spLocks noChangeAspect="1"/>
            </p:cNvSpPr>
            <p:nvPr userDrawn="1"/>
          </p:nvSpPr>
          <p:spPr bwMode="auto">
            <a:xfrm>
              <a:off x="260" y="2365"/>
              <a:ext cx="560" cy="61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50" y="13"/>
                </a:cxn>
                <a:cxn ang="0">
                  <a:pos x="80" y="25"/>
                </a:cxn>
                <a:cxn ang="0">
                  <a:pos x="123" y="49"/>
                </a:cxn>
                <a:cxn ang="0">
                  <a:pos x="173" y="80"/>
                </a:cxn>
                <a:cxn ang="0">
                  <a:pos x="216" y="111"/>
                </a:cxn>
                <a:cxn ang="0">
                  <a:pos x="271" y="148"/>
                </a:cxn>
                <a:cxn ang="0">
                  <a:pos x="320" y="185"/>
                </a:cxn>
                <a:cxn ang="0">
                  <a:pos x="363" y="228"/>
                </a:cxn>
                <a:cxn ang="0">
                  <a:pos x="413" y="271"/>
                </a:cxn>
                <a:cxn ang="0">
                  <a:pos x="450" y="308"/>
                </a:cxn>
                <a:cxn ang="0">
                  <a:pos x="486" y="351"/>
                </a:cxn>
                <a:cxn ang="0">
                  <a:pos x="505" y="388"/>
                </a:cxn>
                <a:cxn ang="0">
                  <a:pos x="511" y="542"/>
                </a:cxn>
                <a:cxn ang="0">
                  <a:pos x="499" y="542"/>
                </a:cxn>
                <a:cxn ang="0">
                  <a:pos x="474" y="542"/>
                </a:cxn>
                <a:cxn ang="0">
                  <a:pos x="431" y="542"/>
                </a:cxn>
                <a:cxn ang="0">
                  <a:pos x="382" y="542"/>
                </a:cxn>
                <a:cxn ang="0">
                  <a:pos x="320" y="542"/>
                </a:cxn>
                <a:cxn ang="0">
                  <a:pos x="265" y="542"/>
                </a:cxn>
                <a:cxn ang="0">
                  <a:pos x="203" y="542"/>
                </a:cxn>
                <a:cxn ang="0">
                  <a:pos x="142" y="542"/>
                </a:cxn>
                <a:cxn ang="0">
                  <a:pos x="93" y="542"/>
                </a:cxn>
                <a:cxn ang="0">
                  <a:pos x="50" y="542"/>
                </a:cxn>
                <a:cxn ang="0">
                  <a:pos x="25" y="542"/>
                </a:cxn>
                <a:cxn ang="0">
                  <a:pos x="13" y="542"/>
                </a:cxn>
                <a:cxn ang="0">
                  <a:pos x="13" y="505"/>
                </a:cxn>
                <a:cxn ang="0">
                  <a:pos x="6" y="462"/>
                </a:cxn>
                <a:cxn ang="0">
                  <a:pos x="0" y="413"/>
                </a:cxn>
                <a:cxn ang="0">
                  <a:pos x="0" y="363"/>
                </a:cxn>
                <a:cxn ang="0">
                  <a:pos x="0" y="314"/>
                </a:cxn>
                <a:cxn ang="0">
                  <a:pos x="0" y="259"/>
                </a:cxn>
                <a:cxn ang="0">
                  <a:pos x="6" y="210"/>
                </a:cxn>
                <a:cxn ang="0">
                  <a:pos x="6" y="160"/>
                </a:cxn>
                <a:cxn ang="0">
                  <a:pos x="13" y="111"/>
                </a:cxn>
                <a:cxn ang="0">
                  <a:pos x="13" y="68"/>
                </a:cxn>
                <a:cxn ang="0">
                  <a:pos x="19" y="31"/>
                </a:cxn>
                <a:cxn ang="0">
                  <a:pos x="19" y="0"/>
                </a:cxn>
              </a:cxnLst>
              <a:rect l="0" t="0" r="r" b="b"/>
              <a:pathLst>
                <a:path w="511" h="542">
                  <a:moveTo>
                    <a:pt x="19" y="0"/>
                  </a:moveTo>
                  <a:lnTo>
                    <a:pt x="50" y="13"/>
                  </a:lnTo>
                  <a:lnTo>
                    <a:pt x="80" y="25"/>
                  </a:lnTo>
                  <a:lnTo>
                    <a:pt x="123" y="49"/>
                  </a:lnTo>
                  <a:lnTo>
                    <a:pt x="173" y="80"/>
                  </a:lnTo>
                  <a:lnTo>
                    <a:pt x="216" y="111"/>
                  </a:lnTo>
                  <a:lnTo>
                    <a:pt x="271" y="148"/>
                  </a:lnTo>
                  <a:lnTo>
                    <a:pt x="320" y="185"/>
                  </a:lnTo>
                  <a:lnTo>
                    <a:pt x="363" y="228"/>
                  </a:lnTo>
                  <a:lnTo>
                    <a:pt x="413" y="271"/>
                  </a:lnTo>
                  <a:lnTo>
                    <a:pt x="450" y="308"/>
                  </a:lnTo>
                  <a:lnTo>
                    <a:pt x="486" y="351"/>
                  </a:lnTo>
                  <a:lnTo>
                    <a:pt x="505" y="388"/>
                  </a:lnTo>
                  <a:lnTo>
                    <a:pt x="511" y="542"/>
                  </a:lnTo>
                  <a:lnTo>
                    <a:pt x="499" y="542"/>
                  </a:lnTo>
                  <a:lnTo>
                    <a:pt x="474" y="542"/>
                  </a:lnTo>
                  <a:lnTo>
                    <a:pt x="431" y="542"/>
                  </a:lnTo>
                  <a:lnTo>
                    <a:pt x="382" y="542"/>
                  </a:lnTo>
                  <a:lnTo>
                    <a:pt x="320" y="542"/>
                  </a:lnTo>
                  <a:lnTo>
                    <a:pt x="265" y="542"/>
                  </a:lnTo>
                  <a:lnTo>
                    <a:pt x="203" y="542"/>
                  </a:lnTo>
                  <a:lnTo>
                    <a:pt x="142" y="542"/>
                  </a:lnTo>
                  <a:lnTo>
                    <a:pt x="93" y="542"/>
                  </a:lnTo>
                  <a:lnTo>
                    <a:pt x="50" y="542"/>
                  </a:lnTo>
                  <a:lnTo>
                    <a:pt x="25" y="542"/>
                  </a:lnTo>
                  <a:lnTo>
                    <a:pt x="13" y="542"/>
                  </a:lnTo>
                  <a:lnTo>
                    <a:pt x="13" y="505"/>
                  </a:lnTo>
                  <a:lnTo>
                    <a:pt x="6" y="462"/>
                  </a:lnTo>
                  <a:lnTo>
                    <a:pt x="0" y="413"/>
                  </a:lnTo>
                  <a:lnTo>
                    <a:pt x="0" y="363"/>
                  </a:lnTo>
                  <a:lnTo>
                    <a:pt x="0" y="314"/>
                  </a:lnTo>
                  <a:lnTo>
                    <a:pt x="0" y="259"/>
                  </a:lnTo>
                  <a:lnTo>
                    <a:pt x="6" y="210"/>
                  </a:lnTo>
                  <a:lnTo>
                    <a:pt x="6" y="160"/>
                  </a:lnTo>
                  <a:lnTo>
                    <a:pt x="13" y="111"/>
                  </a:lnTo>
                  <a:lnTo>
                    <a:pt x="13" y="68"/>
                  </a:lnTo>
                  <a:lnTo>
                    <a:pt x="19" y="3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DFFD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4"/>
            <p:cNvSpPr>
              <a:spLocks noChangeAspect="1"/>
            </p:cNvSpPr>
            <p:nvPr/>
          </p:nvSpPr>
          <p:spPr bwMode="auto">
            <a:xfrm>
              <a:off x="1501" y="1592"/>
              <a:ext cx="573" cy="108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43" y="6"/>
                </a:cxn>
                <a:cxn ang="0">
                  <a:pos x="73" y="25"/>
                </a:cxn>
                <a:cxn ang="0">
                  <a:pos x="117" y="49"/>
                </a:cxn>
                <a:cxn ang="0">
                  <a:pos x="166" y="74"/>
                </a:cxn>
                <a:cxn ang="0">
                  <a:pos x="215" y="111"/>
                </a:cxn>
                <a:cxn ang="0">
                  <a:pos x="264" y="148"/>
                </a:cxn>
                <a:cxn ang="0">
                  <a:pos x="313" y="185"/>
                </a:cxn>
                <a:cxn ang="0">
                  <a:pos x="363" y="228"/>
                </a:cxn>
                <a:cxn ang="0">
                  <a:pos x="406" y="271"/>
                </a:cxn>
                <a:cxn ang="0">
                  <a:pos x="449" y="314"/>
                </a:cxn>
                <a:cxn ang="0">
                  <a:pos x="480" y="351"/>
                </a:cxn>
                <a:cxn ang="0">
                  <a:pos x="504" y="394"/>
                </a:cxn>
                <a:cxn ang="0">
                  <a:pos x="510" y="437"/>
                </a:cxn>
                <a:cxn ang="0">
                  <a:pos x="517" y="486"/>
                </a:cxn>
                <a:cxn ang="0">
                  <a:pos x="517" y="536"/>
                </a:cxn>
                <a:cxn ang="0">
                  <a:pos x="523" y="585"/>
                </a:cxn>
                <a:cxn ang="0">
                  <a:pos x="523" y="634"/>
                </a:cxn>
                <a:cxn ang="0">
                  <a:pos x="517" y="689"/>
                </a:cxn>
                <a:cxn ang="0">
                  <a:pos x="517" y="739"/>
                </a:cxn>
                <a:cxn ang="0">
                  <a:pos x="517" y="788"/>
                </a:cxn>
                <a:cxn ang="0">
                  <a:pos x="510" y="837"/>
                </a:cxn>
                <a:cxn ang="0">
                  <a:pos x="504" y="880"/>
                </a:cxn>
                <a:cxn ang="0">
                  <a:pos x="498" y="917"/>
                </a:cxn>
                <a:cxn ang="0">
                  <a:pos x="498" y="954"/>
                </a:cxn>
                <a:cxn ang="0">
                  <a:pos x="461" y="942"/>
                </a:cxn>
                <a:cxn ang="0">
                  <a:pos x="418" y="917"/>
                </a:cxn>
                <a:cxn ang="0">
                  <a:pos x="369" y="886"/>
                </a:cxn>
                <a:cxn ang="0">
                  <a:pos x="320" y="849"/>
                </a:cxn>
                <a:cxn ang="0">
                  <a:pos x="270" y="813"/>
                </a:cxn>
                <a:cxn ang="0">
                  <a:pos x="215" y="769"/>
                </a:cxn>
                <a:cxn ang="0">
                  <a:pos x="166" y="726"/>
                </a:cxn>
                <a:cxn ang="0">
                  <a:pos x="123" y="689"/>
                </a:cxn>
                <a:cxn ang="0">
                  <a:pos x="80" y="652"/>
                </a:cxn>
                <a:cxn ang="0">
                  <a:pos x="49" y="616"/>
                </a:cxn>
                <a:cxn ang="0">
                  <a:pos x="24" y="585"/>
                </a:cxn>
                <a:cxn ang="0">
                  <a:pos x="12" y="560"/>
                </a:cxn>
                <a:cxn ang="0">
                  <a:pos x="6" y="523"/>
                </a:cxn>
                <a:cxn ang="0">
                  <a:pos x="6" y="480"/>
                </a:cxn>
                <a:cxn ang="0">
                  <a:pos x="0" y="431"/>
                </a:cxn>
                <a:cxn ang="0">
                  <a:pos x="0" y="382"/>
                </a:cxn>
                <a:cxn ang="0">
                  <a:pos x="0" y="326"/>
                </a:cxn>
                <a:cxn ang="0">
                  <a:pos x="0" y="271"/>
                </a:cxn>
                <a:cxn ang="0">
                  <a:pos x="0" y="215"/>
                </a:cxn>
                <a:cxn ang="0">
                  <a:pos x="0" y="160"/>
                </a:cxn>
                <a:cxn ang="0">
                  <a:pos x="6" y="111"/>
                </a:cxn>
                <a:cxn ang="0">
                  <a:pos x="6" y="68"/>
                </a:cxn>
                <a:cxn ang="0">
                  <a:pos x="12" y="31"/>
                </a:cxn>
                <a:cxn ang="0">
                  <a:pos x="12" y="0"/>
                </a:cxn>
              </a:cxnLst>
              <a:rect l="0" t="0" r="r" b="b"/>
              <a:pathLst>
                <a:path w="523" h="954">
                  <a:moveTo>
                    <a:pt x="12" y="0"/>
                  </a:moveTo>
                  <a:lnTo>
                    <a:pt x="43" y="6"/>
                  </a:lnTo>
                  <a:lnTo>
                    <a:pt x="73" y="25"/>
                  </a:lnTo>
                  <a:lnTo>
                    <a:pt x="117" y="49"/>
                  </a:lnTo>
                  <a:lnTo>
                    <a:pt x="166" y="74"/>
                  </a:lnTo>
                  <a:lnTo>
                    <a:pt x="215" y="111"/>
                  </a:lnTo>
                  <a:lnTo>
                    <a:pt x="264" y="148"/>
                  </a:lnTo>
                  <a:lnTo>
                    <a:pt x="313" y="185"/>
                  </a:lnTo>
                  <a:lnTo>
                    <a:pt x="363" y="228"/>
                  </a:lnTo>
                  <a:lnTo>
                    <a:pt x="406" y="271"/>
                  </a:lnTo>
                  <a:lnTo>
                    <a:pt x="449" y="314"/>
                  </a:lnTo>
                  <a:lnTo>
                    <a:pt x="480" y="351"/>
                  </a:lnTo>
                  <a:lnTo>
                    <a:pt x="504" y="394"/>
                  </a:lnTo>
                  <a:lnTo>
                    <a:pt x="510" y="437"/>
                  </a:lnTo>
                  <a:lnTo>
                    <a:pt x="517" y="486"/>
                  </a:lnTo>
                  <a:lnTo>
                    <a:pt x="517" y="536"/>
                  </a:lnTo>
                  <a:lnTo>
                    <a:pt x="523" y="585"/>
                  </a:lnTo>
                  <a:lnTo>
                    <a:pt x="523" y="634"/>
                  </a:lnTo>
                  <a:lnTo>
                    <a:pt x="517" y="689"/>
                  </a:lnTo>
                  <a:lnTo>
                    <a:pt x="517" y="739"/>
                  </a:lnTo>
                  <a:lnTo>
                    <a:pt x="517" y="788"/>
                  </a:lnTo>
                  <a:lnTo>
                    <a:pt x="510" y="837"/>
                  </a:lnTo>
                  <a:lnTo>
                    <a:pt x="504" y="880"/>
                  </a:lnTo>
                  <a:lnTo>
                    <a:pt x="498" y="917"/>
                  </a:lnTo>
                  <a:lnTo>
                    <a:pt x="498" y="954"/>
                  </a:lnTo>
                  <a:lnTo>
                    <a:pt x="461" y="942"/>
                  </a:lnTo>
                  <a:lnTo>
                    <a:pt x="418" y="917"/>
                  </a:lnTo>
                  <a:lnTo>
                    <a:pt x="369" y="886"/>
                  </a:lnTo>
                  <a:lnTo>
                    <a:pt x="320" y="849"/>
                  </a:lnTo>
                  <a:lnTo>
                    <a:pt x="270" y="813"/>
                  </a:lnTo>
                  <a:lnTo>
                    <a:pt x="215" y="769"/>
                  </a:lnTo>
                  <a:lnTo>
                    <a:pt x="166" y="726"/>
                  </a:lnTo>
                  <a:lnTo>
                    <a:pt x="123" y="689"/>
                  </a:lnTo>
                  <a:lnTo>
                    <a:pt x="80" y="652"/>
                  </a:lnTo>
                  <a:lnTo>
                    <a:pt x="49" y="616"/>
                  </a:lnTo>
                  <a:lnTo>
                    <a:pt x="24" y="585"/>
                  </a:lnTo>
                  <a:lnTo>
                    <a:pt x="12" y="560"/>
                  </a:lnTo>
                  <a:lnTo>
                    <a:pt x="6" y="523"/>
                  </a:lnTo>
                  <a:lnTo>
                    <a:pt x="6" y="480"/>
                  </a:lnTo>
                  <a:lnTo>
                    <a:pt x="0" y="431"/>
                  </a:lnTo>
                  <a:lnTo>
                    <a:pt x="0" y="382"/>
                  </a:lnTo>
                  <a:lnTo>
                    <a:pt x="0" y="326"/>
                  </a:lnTo>
                  <a:lnTo>
                    <a:pt x="0" y="271"/>
                  </a:lnTo>
                  <a:lnTo>
                    <a:pt x="0" y="215"/>
                  </a:lnTo>
                  <a:lnTo>
                    <a:pt x="0" y="160"/>
                  </a:lnTo>
                  <a:lnTo>
                    <a:pt x="6" y="111"/>
                  </a:lnTo>
                  <a:lnTo>
                    <a:pt x="6" y="68"/>
                  </a:lnTo>
                  <a:lnTo>
                    <a:pt x="12" y="3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DFFD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5"/>
            <p:cNvSpPr>
              <a:spLocks noChangeAspect="1"/>
            </p:cNvSpPr>
            <p:nvPr/>
          </p:nvSpPr>
          <p:spPr bwMode="auto">
            <a:xfrm>
              <a:off x="1494" y="2380"/>
              <a:ext cx="559" cy="59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50" y="6"/>
                </a:cxn>
                <a:cxn ang="0">
                  <a:pos x="80" y="24"/>
                </a:cxn>
                <a:cxn ang="0">
                  <a:pos x="124" y="49"/>
                </a:cxn>
                <a:cxn ang="0">
                  <a:pos x="173" y="80"/>
                </a:cxn>
                <a:cxn ang="0">
                  <a:pos x="222" y="110"/>
                </a:cxn>
                <a:cxn ang="0">
                  <a:pos x="271" y="147"/>
                </a:cxn>
                <a:cxn ang="0">
                  <a:pos x="320" y="184"/>
                </a:cxn>
                <a:cxn ang="0">
                  <a:pos x="370" y="227"/>
                </a:cxn>
                <a:cxn ang="0">
                  <a:pos x="413" y="270"/>
                </a:cxn>
                <a:cxn ang="0">
                  <a:pos x="456" y="313"/>
                </a:cxn>
                <a:cxn ang="0">
                  <a:pos x="487" y="350"/>
                </a:cxn>
                <a:cxn ang="0">
                  <a:pos x="511" y="393"/>
                </a:cxn>
                <a:cxn ang="0">
                  <a:pos x="511" y="529"/>
                </a:cxn>
                <a:cxn ang="0">
                  <a:pos x="13" y="529"/>
                </a:cxn>
                <a:cxn ang="0">
                  <a:pos x="7" y="492"/>
                </a:cxn>
                <a:cxn ang="0">
                  <a:pos x="7" y="449"/>
                </a:cxn>
                <a:cxn ang="0">
                  <a:pos x="0" y="406"/>
                </a:cxn>
                <a:cxn ang="0">
                  <a:pos x="0" y="357"/>
                </a:cxn>
                <a:cxn ang="0">
                  <a:pos x="0" y="307"/>
                </a:cxn>
                <a:cxn ang="0">
                  <a:pos x="0" y="252"/>
                </a:cxn>
                <a:cxn ang="0">
                  <a:pos x="0" y="203"/>
                </a:cxn>
                <a:cxn ang="0">
                  <a:pos x="7" y="153"/>
                </a:cxn>
                <a:cxn ang="0">
                  <a:pos x="7" y="110"/>
                </a:cxn>
                <a:cxn ang="0">
                  <a:pos x="13" y="67"/>
                </a:cxn>
                <a:cxn ang="0">
                  <a:pos x="19" y="30"/>
                </a:cxn>
                <a:cxn ang="0">
                  <a:pos x="19" y="0"/>
                </a:cxn>
              </a:cxnLst>
              <a:rect l="0" t="0" r="r" b="b"/>
              <a:pathLst>
                <a:path w="511" h="529">
                  <a:moveTo>
                    <a:pt x="19" y="0"/>
                  </a:moveTo>
                  <a:lnTo>
                    <a:pt x="50" y="6"/>
                  </a:lnTo>
                  <a:lnTo>
                    <a:pt x="80" y="24"/>
                  </a:lnTo>
                  <a:lnTo>
                    <a:pt x="124" y="49"/>
                  </a:lnTo>
                  <a:lnTo>
                    <a:pt x="173" y="80"/>
                  </a:lnTo>
                  <a:lnTo>
                    <a:pt x="222" y="110"/>
                  </a:lnTo>
                  <a:lnTo>
                    <a:pt x="271" y="147"/>
                  </a:lnTo>
                  <a:lnTo>
                    <a:pt x="320" y="184"/>
                  </a:lnTo>
                  <a:lnTo>
                    <a:pt x="370" y="227"/>
                  </a:lnTo>
                  <a:lnTo>
                    <a:pt x="413" y="270"/>
                  </a:lnTo>
                  <a:lnTo>
                    <a:pt x="456" y="313"/>
                  </a:lnTo>
                  <a:lnTo>
                    <a:pt x="487" y="350"/>
                  </a:lnTo>
                  <a:lnTo>
                    <a:pt x="511" y="393"/>
                  </a:lnTo>
                  <a:lnTo>
                    <a:pt x="511" y="529"/>
                  </a:lnTo>
                  <a:lnTo>
                    <a:pt x="13" y="529"/>
                  </a:lnTo>
                  <a:lnTo>
                    <a:pt x="7" y="492"/>
                  </a:lnTo>
                  <a:lnTo>
                    <a:pt x="7" y="449"/>
                  </a:lnTo>
                  <a:lnTo>
                    <a:pt x="0" y="406"/>
                  </a:lnTo>
                  <a:lnTo>
                    <a:pt x="0" y="357"/>
                  </a:lnTo>
                  <a:lnTo>
                    <a:pt x="0" y="307"/>
                  </a:lnTo>
                  <a:lnTo>
                    <a:pt x="0" y="252"/>
                  </a:lnTo>
                  <a:lnTo>
                    <a:pt x="0" y="203"/>
                  </a:lnTo>
                  <a:lnTo>
                    <a:pt x="7" y="153"/>
                  </a:lnTo>
                  <a:lnTo>
                    <a:pt x="7" y="110"/>
                  </a:lnTo>
                  <a:lnTo>
                    <a:pt x="13" y="67"/>
                  </a:lnTo>
                  <a:lnTo>
                    <a:pt x="19" y="3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DFFD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6"/>
            <p:cNvSpPr>
              <a:spLocks noChangeAspect="1"/>
            </p:cNvSpPr>
            <p:nvPr/>
          </p:nvSpPr>
          <p:spPr bwMode="auto">
            <a:xfrm>
              <a:off x="860" y="783"/>
              <a:ext cx="573" cy="1087"/>
            </a:xfrm>
            <a:custGeom>
              <a:avLst/>
              <a:gdLst/>
              <a:ahLst/>
              <a:cxnLst>
                <a:cxn ang="0">
                  <a:pos x="505" y="0"/>
                </a:cxn>
                <a:cxn ang="0">
                  <a:pos x="480" y="6"/>
                </a:cxn>
                <a:cxn ang="0">
                  <a:pos x="443" y="25"/>
                </a:cxn>
                <a:cxn ang="0">
                  <a:pos x="400" y="49"/>
                </a:cxn>
                <a:cxn ang="0">
                  <a:pos x="357" y="74"/>
                </a:cxn>
                <a:cxn ang="0">
                  <a:pos x="308" y="111"/>
                </a:cxn>
                <a:cxn ang="0">
                  <a:pos x="258" y="148"/>
                </a:cxn>
                <a:cxn ang="0">
                  <a:pos x="203" y="185"/>
                </a:cxn>
                <a:cxn ang="0">
                  <a:pos x="160" y="228"/>
                </a:cxn>
                <a:cxn ang="0">
                  <a:pos x="111" y="271"/>
                </a:cxn>
                <a:cxn ang="0">
                  <a:pos x="74" y="314"/>
                </a:cxn>
                <a:cxn ang="0">
                  <a:pos x="37" y="351"/>
                </a:cxn>
                <a:cxn ang="0">
                  <a:pos x="12" y="394"/>
                </a:cxn>
                <a:cxn ang="0">
                  <a:pos x="6" y="437"/>
                </a:cxn>
                <a:cxn ang="0">
                  <a:pos x="6" y="486"/>
                </a:cxn>
                <a:cxn ang="0">
                  <a:pos x="0" y="535"/>
                </a:cxn>
                <a:cxn ang="0">
                  <a:pos x="0" y="585"/>
                </a:cxn>
                <a:cxn ang="0">
                  <a:pos x="0" y="640"/>
                </a:cxn>
                <a:cxn ang="0">
                  <a:pos x="0" y="689"/>
                </a:cxn>
                <a:cxn ang="0">
                  <a:pos x="0" y="739"/>
                </a:cxn>
                <a:cxn ang="0">
                  <a:pos x="6" y="788"/>
                </a:cxn>
                <a:cxn ang="0">
                  <a:pos x="12" y="837"/>
                </a:cxn>
                <a:cxn ang="0">
                  <a:pos x="12" y="880"/>
                </a:cxn>
                <a:cxn ang="0">
                  <a:pos x="18" y="923"/>
                </a:cxn>
                <a:cxn ang="0">
                  <a:pos x="25" y="960"/>
                </a:cxn>
                <a:cxn ang="0">
                  <a:pos x="62" y="942"/>
                </a:cxn>
                <a:cxn ang="0">
                  <a:pos x="98" y="917"/>
                </a:cxn>
                <a:cxn ang="0">
                  <a:pos x="148" y="886"/>
                </a:cxn>
                <a:cxn ang="0">
                  <a:pos x="197" y="849"/>
                </a:cxn>
                <a:cxn ang="0">
                  <a:pos x="252" y="812"/>
                </a:cxn>
                <a:cxn ang="0">
                  <a:pos x="302" y="769"/>
                </a:cxn>
                <a:cxn ang="0">
                  <a:pos x="357" y="732"/>
                </a:cxn>
                <a:cxn ang="0">
                  <a:pos x="400" y="689"/>
                </a:cxn>
                <a:cxn ang="0">
                  <a:pos x="437" y="652"/>
                </a:cxn>
                <a:cxn ang="0">
                  <a:pos x="474" y="616"/>
                </a:cxn>
                <a:cxn ang="0">
                  <a:pos x="492" y="585"/>
                </a:cxn>
                <a:cxn ang="0">
                  <a:pos x="505" y="560"/>
                </a:cxn>
                <a:cxn ang="0">
                  <a:pos x="511" y="523"/>
                </a:cxn>
                <a:cxn ang="0">
                  <a:pos x="517" y="480"/>
                </a:cxn>
                <a:cxn ang="0">
                  <a:pos x="517" y="431"/>
                </a:cxn>
                <a:cxn ang="0">
                  <a:pos x="523" y="382"/>
                </a:cxn>
                <a:cxn ang="0">
                  <a:pos x="523" y="326"/>
                </a:cxn>
                <a:cxn ang="0">
                  <a:pos x="523" y="271"/>
                </a:cxn>
                <a:cxn ang="0">
                  <a:pos x="523" y="215"/>
                </a:cxn>
                <a:cxn ang="0">
                  <a:pos x="517" y="166"/>
                </a:cxn>
                <a:cxn ang="0">
                  <a:pos x="517" y="111"/>
                </a:cxn>
                <a:cxn ang="0">
                  <a:pos x="511" y="68"/>
                </a:cxn>
                <a:cxn ang="0">
                  <a:pos x="511" y="31"/>
                </a:cxn>
                <a:cxn ang="0">
                  <a:pos x="505" y="0"/>
                </a:cxn>
              </a:cxnLst>
              <a:rect l="0" t="0" r="r" b="b"/>
              <a:pathLst>
                <a:path w="523" h="960">
                  <a:moveTo>
                    <a:pt x="505" y="0"/>
                  </a:moveTo>
                  <a:lnTo>
                    <a:pt x="480" y="6"/>
                  </a:lnTo>
                  <a:lnTo>
                    <a:pt x="443" y="25"/>
                  </a:lnTo>
                  <a:lnTo>
                    <a:pt x="400" y="49"/>
                  </a:lnTo>
                  <a:lnTo>
                    <a:pt x="357" y="74"/>
                  </a:lnTo>
                  <a:lnTo>
                    <a:pt x="308" y="111"/>
                  </a:lnTo>
                  <a:lnTo>
                    <a:pt x="258" y="148"/>
                  </a:lnTo>
                  <a:lnTo>
                    <a:pt x="203" y="185"/>
                  </a:lnTo>
                  <a:lnTo>
                    <a:pt x="160" y="228"/>
                  </a:lnTo>
                  <a:lnTo>
                    <a:pt x="111" y="271"/>
                  </a:lnTo>
                  <a:lnTo>
                    <a:pt x="74" y="314"/>
                  </a:lnTo>
                  <a:lnTo>
                    <a:pt x="37" y="351"/>
                  </a:lnTo>
                  <a:lnTo>
                    <a:pt x="12" y="394"/>
                  </a:lnTo>
                  <a:lnTo>
                    <a:pt x="6" y="437"/>
                  </a:lnTo>
                  <a:lnTo>
                    <a:pt x="6" y="486"/>
                  </a:lnTo>
                  <a:lnTo>
                    <a:pt x="0" y="535"/>
                  </a:lnTo>
                  <a:lnTo>
                    <a:pt x="0" y="585"/>
                  </a:lnTo>
                  <a:lnTo>
                    <a:pt x="0" y="640"/>
                  </a:lnTo>
                  <a:lnTo>
                    <a:pt x="0" y="689"/>
                  </a:lnTo>
                  <a:lnTo>
                    <a:pt x="0" y="739"/>
                  </a:lnTo>
                  <a:lnTo>
                    <a:pt x="6" y="788"/>
                  </a:lnTo>
                  <a:lnTo>
                    <a:pt x="12" y="837"/>
                  </a:lnTo>
                  <a:lnTo>
                    <a:pt x="12" y="880"/>
                  </a:lnTo>
                  <a:lnTo>
                    <a:pt x="18" y="923"/>
                  </a:lnTo>
                  <a:lnTo>
                    <a:pt x="25" y="960"/>
                  </a:lnTo>
                  <a:lnTo>
                    <a:pt x="62" y="942"/>
                  </a:lnTo>
                  <a:lnTo>
                    <a:pt x="98" y="917"/>
                  </a:lnTo>
                  <a:lnTo>
                    <a:pt x="148" y="886"/>
                  </a:lnTo>
                  <a:lnTo>
                    <a:pt x="197" y="849"/>
                  </a:lnTo>
                  <a:lnTo>
                    <a:pt x="252" y="812"/>
                  </a:lnTo>
                  <a:lnTo>
                    <a:pt x="302" y="769"/>
                  </a:lnTo>
                  <a:lnTo>
                    <a:pt x="357" y="732"/>
                  </a:lnTo>
                  <a:lnTo>
                    <a:pt x="400" y="689"/>
                  </a:lnTo>
                  <a:lnTo>
                    <a:pt x="437" y="652"/>
                  </a:lnTo>
                  <a:lnTo>
                    <a:pt x="474" y="616"/>
                  </a:lnTo>
                  <a:lnTo>
                    <a:pt x="492" y="585"/>
                  </a:lnTo>
                  <a:lnTo>
                    <a:pt x="505" y="560"/>
                  </a:lnTo>
                  <a:lnTo>
                    <a:pt x="511" y="523"/>
                  </a:lnTo>
                  <a:lnTo>
                    <a:pt x="517" y="480"/>
                  </a:lnTo>
                  <a:lnTo>
                    <a:pt x="517" y="431"/>
                  </a:lnTo>
                  <a:lnTo>
                    <a:pt x="523" y="382"/>
                  </a:lnTo>
                  <a:lnTo>
                    <a:pt x="523" y="326"/>
                  </a:lnTo>
                  <a:lnTo>
                    <a:pt x="523" y="271"/>
                  </a:lnTo>
                  <a:lnTo>
                    <a:pt x="523" y="215"/>
                  </a:lnTo>
                  <a:lnTo>
                    <a:pt x="517" y="166"/>
                  </a:lnTo>
                  <a:lnTo>
                    <a:pt x="517" y="111"/>
                  </a:lnTo>
                  <a:lnTo>
                    <a:pt x="511" y="68"/>
                  </a:lnTo>
                  <a:lnTo>
                    <a:pt x="511" y="31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EDFFD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17"/>
            <p:cNvSpPr>
              <a:spLocks noChangeAspect="1"/>
            </p:cNvSpPr>
            <p:nvPr/>
          </p:nvSpPr>
          <p:spPr bwMode="auto">
            <a:xfrm>
              <a:off x="867" y="1585"/>
              <a:ext cx="573" cy="1080"/>
            </a:xfrm>
            <a:custGeom>
              <a:avLst/>
              <a:gdLst/>
              <a:ahLst/>
              <a:cxnLst>
                <a:cxn ang="0">
                  <a:pos x="511" y="0"/>
                </a:cxn>
                <a:cxn ang="0">
                  <a:pos x="480" y="6"/>
                </a:cxn>
                <a:cxn ang="0">
                  <a:pos x="449" y="24"/>
                </a:cxn>
                <a:cxn ang="0">
                  <a:pos x="406" y="49"/>
                </a:cxn>
                <a:cxn ang="0">
                  <a:pos x="357" y="74"/>
                </a:cxn>
                <a:cxn ang="0">
                  <a:pos x="308" y="111"/>
                </a:cxn>
                <a:cxn ang="0">
                  <a:pos x="259" y="148"/>
                </a:cxn>
                <a:cxn ang="0">
                  <a:pos x="209" y="185"/>
                </a:cxn>
                <a:cxn ang="0">
                  <a:pos x="160" y="228"/>
                </a:cxn>
                <a:cxn ang="0">
                  <a:pos x="117" y="271"/>
                </a:cxn>
                <a:cxn ang="0">
                  <a:pos x="74" y="314"/>
                </a:cxn>
                <a:cxn ang="0">
                  <a:pos x="43" y="351"/>
                </a:cxn>
                <a:cxn ang="0">
                  <a:pos x="19" y="394"/>
                </a:cxn>
                <a:cxn ang="0">
                  <a:pos x="12" y="437"/>
                </a:cxn>
                <a:cxn ang="0">
                  <a:pos x="6" y="486"/>
                </a:cxn>
                <a:cxn ang="0">
                  <a:pos x="0" y="535"/>
                </a:cxn>
                <a:cxn ang="0">
                  <a:pos x="0" y="585"/>
                </a:cxn>
                <a:cxn ang="0">
                  <a:pos x="0" y="640"/>
                </a:cxn>
                <a:cxn ang="0">
                  <a:pos x="0" y="689"/>
                </a:cxn>
                <a:cxn ang="0">
                  <a:pos x="6" y="738"/>
                </a:cxn>
                <a:cxn ang="0">
                  <a:pos x="6" y="788"/>
                </a:cxn>
                <a:cxn ang="0">
                  <a:pos x="12" y="837"/>
                </a:cxn>
                <a:cxn ang="0">
                  <a:pos x="19" y="880"/>
                </a:cxn>
                <a:cxn ang="0">
                  <a:pos x="19" y="923"/>
                </a:cxn>
                <a:cxn ang="0">
                  <a:pos x="25" y="954"/>
                </a:cxn>
                <a:cxn ang="0">
                  <a:pos x="62" y="942"/>
                </a:cxn>
                <a:cxn ang="0">
                  <a:pos x="105" y="917"/>
                </a:cxn>
                <a:cxn ang="0">
                  <a:pos x="154" y="886"/>
                </a:cxn>
                <a:cxn ang="0">
                  <a:pos x="203" y="849"/>
                </a:cxn>
                <a:cxn ang="0">
                  <a:pos x="252" y="812"/>
                </a:cxn>
                <a:cxn ang="0">
                  <a:pos x="308" y="769"/>
                </a:cxn>
                <a:cxn ang="0">
                  <a:pos x="357" y="732"/>
                </a:cxn>
                <a:cxn ang="0">
                  <a:pos x="400" y="689"/>
                </a:cxn>
                <a:cxn ang="0">
                  <a:pos x="443" y="652"/>
                </a:cxn>
                <a:cxn ang="0">
                  <a:pos x="474" y="615"/>
                </a:cxn>
                <a:cxn ang="0">
                  <a:pos x="499" y="585"/>
                </a:cxn>
                <a:cxn ang="0">
                  <a:pos x="511" y="560"/>
                </a:cxn>
                <a:cxn ang="0">
                  <a:pos x="517" y="523"/>
                </a:cxn>
                <a:cxn ang="0">
                  <a:pos x="517" y="480"/>
                </a:cxn>
                <a:cxn ang="0">
                  <a:pos x="523" y="431"/>
                </a:cxn>
                <a:cxn ang="0">
                  <a:pos x="523" y="381"/>
                </a:cxn>
                <a:cxn ang="0">
                  <a:pos x="523" y="326"/>
                </a:cxn>
                <a:cxn ang="0">
                  <a:pos x="523" y="271"/>
                </a:cxn>
                <a:cxn ang="0">
                  <a:pos x="523" y="215"/>
                </a:cxn>
                <a:cxn ang="0">
                  <a:pos x="523" y="166"/>
                </a:cxn>
                <a:cxn ang="0">
                  <a:pos x="517" y="111"/>
                </a:cxn>
                <a:cxn ang="0">
                  <a:pos x="517" y="68"/>
                </a:cxn>
                <a:cxn ang="0">
                  <a:pos x="511" y="31"/>
                </a:cxn>
                <a:cxn ang="0">
                  <a:pos x="511" y="0"/>
                </a:cxn>
              </a:cxnLst>
              <a:rect l="0" t="0" r="r" b="b"/>
              <a:pathLst>
                <a:path w="523" h="954">
                  <a:moveTo>
                    <a:pt x="511" y="0"/>
                  </a:moveTo>
                  <a:lnTo>
                    <a:pt x="480" y="6"/>
                  </a:lnTo>
                  <a:lnTo>
                    <a:pt x="449" y="24"/>
                  </a:lnTo>
                  <a:lnTo>
                    <a:pt x="406" y="49"/>
                  </a:lnTo>
                  <a:lnTo>
                    <a:pt x="357" y="74"/>
                  </a:lnTo>
                  <a:lnTo>
                    <a:pt x="308" y="111"/>
                  </a:lnTo>
                  <a:lnTo>
                    <a:pt x="259" y="148"/>
                  </a:lnTo>
                  <a:lnTo>
                    <a:pt x="209" y="185"/>
                  </a:lnTo>
                  <a:lnTo>
                    <a:pt x="160" y="228"/>
                  </a:lnTo>
                  <a:lnTo>
                    <a:pt x="117" y="271"/>
                  </a:lnTo>
                  <a:lnTo>
                    <a:pt x="74" y="314"/>
                  </a:lnTo>
                  <a:lnTo>
                    <a:pt x="43" y="351"/>
                  </a:lnTo>
                  <a:lnTo>
                    <a:pt x="19" y="394"/>
                  </a:lnTo>
                  <a:lnTo>
                    <a:pt x="12" y="437"/>
                  </a:lnTo>
                  <a:lnTo>
                    <a:pt x="6" y="486"/>
                  </a:lnTo>
                  <a:lnTo>
                    <a:pt x="0" y="535"/>
                  </a:lnTo>
                  <a:lnTo>
                    <a:pt x="0" y="585"/>
                  </a:lnTo>
                  <a:lnTo>
                    <a:pt x="0" y="640"/>
                  </a:lnTo>
                  <a:lnTo>
                    <a:pt x="0" y="689"/>
                  </a:lnTo>
                  <a:lnTo>
                    <a:pt x="6" y="738"/>
                  </a:lnTo>
                  <a:lnTo>
                    <a:pt x="6" y="788"/>
                  </a:lnTo>
                  <a:lnTo>
                    <a:pt x="12" y="837"/>
                  </a:lnTo>
                  <a:lnTo>
                    <a:pt x="19" y="880"/>
                  </a:lnTo>
                  <a:lnTo>
                    <a:pt x="19" y="923"/>
                  </a:lnTo>
                  <a:lnTo>
                    <a:pt x="25" y="954"/>
                  </a:lnTo>
                  <a:lnTo>
                    <a:pt x="62" y="942"/>
                  </a:lnTo>
                  <a:lnTo>
                    <a:pt x="105" y="917"/>
                  </a:lnTo>
                  <a:lnTo>
                    <a:pt x="154" y="886"/>
                  </a:lnTo>
                  <a:lnTo>
                    <a:pt x="203" y="849"/>
                  </a:lnTo>
                  <a:lnTo>
                    <a:pt x="252" y="812"/>
                  </a:lnTo>
                  <a:lnTo>
                    <a:pt x="308" y="769"/>
                  </a:lnTo>
                  <a:lnTo>
                    <a:pt x="357" y="732"/>
                  </a:lnTo>
                  <a:lnTo>
                    <a:pt x="400" y="689"/>
                  </a:lnTo>
                  <a:lnTo>
                    <a:pt x="443" y="652"/>
                  </a:lnTo>
                  <a:lnTo>
                    <a:pt x="474" y="615"/>
                  </a:lnTo>
                  <a:lnTo>
                    <a:pt x="499" y="585"/>
                  </a:lnTo>
                  <a:lnTo>
                    <a:pt x="511" y="560"/>
                  </a:lnTo>
                  <a:lnTo>
                    <a:pt x="517" y="523"/>
                  </a:lnTo>
                  <a:lnTo>
                    <a:pt x="517" y="480"/>
                  </a:lnTo>
                  <a:lnTo>
                    <a:pt x="523" y="431"/>
                  </a:lnTo>
                  <a:lnTo>
                    <a:pt x="523" y="381"/>
                  </a:lnTo>
                  <a:lnTo>
                    <a:pt x="523" y="326"/>
                  </a:lnTo>
                  <a:lnTo>
                    <a:pt x="523" y="271"/>
                  </a:lnTo>
                  <a:lnTo>
                    <a:pt x="523" y="215"/>
                  </a:lnTo>
                  <a:lnTo>
                    <a:pt x="523" y="166"/>
                  </a:lnTo>
                  <a:lnTo>
                    <a:pt x="517" y="111"/>
                  </a:lnTo>
                  <a:lnTo>
                    <a:pt x="517" y="68"/>
                  </a:lnTo>
                  <a:lnTo>
                    <a:pt x="511" y="31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EDFFD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18"/>
            <p:cNvSpPr>
              <a:spLocks noChangeAspect="1"/>
            </p:cNvSpPr>
            <p:nvPr/>
          </p:nvSpPr>
          <p:spPr bwMode="auto">
            <a:xfrm>
              <a:off x="874" y="2380"/>
              <a:ext cx="566" cy="599"/>
            </a:xfrm>
            <a:custGeom>
              <a:avLst/>
              <a:gdLst/>
              <a:ahLst/>
              <a:cxnLst>
                <a:cxn ang="0">
                  <a:pos x="493" y="0"/>
                </a:cxn>
                <a:cxn ang="0">
                  <a:pos x="468" y="12"/>
                </a:cxn>
                <a:cxn ang="0">
                  <a:pos x="431" y="30"/>
                </a:cxn>
                <a:cxn ang="0">
                  <a:pos x="394" y="55"/>
                </a:cxn>
                <a:cxn ang="0">
                  <a:pos x="345" y="86"/>
                </a:cxn>
                <a:cxn ang="0">
                  <a:pos x="290" y="123"/>
                </a:cxn>
                <a:cxn ang="0">
                  <a:pos x="240" y="160"/>
                </a:cxn>
                <a:cxn ang="0">
                  <a:pos x="185" y="203"/>
                </a:cxn>
                <a:cxn ang="0">
                  <a:pos x="136" y="240"/>
                </a:cxn>
                <a:cxn ang="0">
                  <a:pos x="93" y="283"/>
                </a:cxn>
                <a:cxn ang="0">
                  <a:pos x="56" y="320"/>
                </a:cxn>
                <a:cxn ang="0">
                  <a:pos x="25" y="357"/>
                </a:cxn>
                <a:cxn ang="0">
                  <a:pos x="6" y="387"/>
                </a:cxn>
                <a:cxn ang="0">
                  <a:pos x="0" y="523"/>
                </a:cxn>
                <a:cxn ang="0">
                  <a:pos x="499" y="529"/>
                </a:cxn>
                <a:cxn ang="0">
                  <a:pos x="505" y="492"/>
                </a:cxn>
                <a:cxn ang="0">
                  <a:pos x="511" y="449"/>
                </a:cxn>
                <a:cxn ang="0">
                  <a:pos x="517" y="406"/>
                </a:cxn>
                <a:cxn ang="0">
                  <a:pos x="517" y="357"/>
                </a:cxn>
                <a:cxn ang="0">
                  <a:pos x="517" y="307"/>
                </a:cxn>
                <a:cxn ang="0">
                  <a:pos x="517" y="252"/>
                </a:cxn>
                <a:cxn ang="0">
                  <a:pos x="511" y="203"/>
                </a:cxn>
                <a:cxn ang="0">
                  <a:pos x="511" y="153"/>
                </a:cxn>
                <a:cxn ang="0">
                  <a:pos x="505" y="104"/>
                </a:cxn>
                <a:cxn ang="0">
                  <a:pos x="505" y="61"/>
                </a:cxn>
                <a:cxn ang="0">
                  <a:pos x="499" y="30"/>
                </a:cxn>
                <a:cxn ang="0">
                  <a:pos x="493" y="0"/>
                </a:cxn>
              </a:cxnLst>
              <a:rect l="0" t="0" r="r" b="b"/>
              <a:pathLst>
                <a:path w="517" h="529">
                  <a:moveTo>
                    <a:pt x="493" y="0"/>
                  </a:moveTo>
                  <a:lnTo>
                    <a:pt x="468" y="12"/>
                  </a:lnTo>
                  <a:lnTo>
                    <a:pt x="431" y="30"/>
                  </a:lnTo>
                  <a:lnTo>
                    <a:pt x="394" y="55"/>
                  </a:lnTo>
                  <a:lnTo>
                    <a:pt x="345" y="86"/>
                  </a:lnTo>
                  <a:lnTo>
                    <a:pt x="290" y="123"/>
                  </a:lnTo>
                  <a:lnTo>
                    <a:pt x="240" y="160"/>
                  </a:lnTo>
                  <a:lnTo>
                    <a:pt x="185" y="203"/>
                  </a:lnTo>
                  <a:lnTo>
                    <a:pt x="136" y="240"/>
                  </a:lnTo>
                  <a:lnTo>
                    <a:pt x="93" y="283"/>
                  </a:lnTo>
                  <a:lnTo>
                    <a:pt x="56" y="320"/>
                  </a:lnTo>
                  <a:lnTo>
                    <a:pt x="25" y="357"/>
                  </a:lnTo>
                  <a:lnTo>
                    <a:pt x="6" y="387"/>
                  </a:lnTo>
                  <a:lnTo>
                    <a:pt x="0" y="523"/>
                  </a:lnTo>
                  <a:lnTo>
                    <a:pt x="499" y="529"/>
                  </a:lnTo>
                  <a:lnTo>
                    <a:pt x="505" y="492"/>
                  </a:lnTo>
                  <a:lnTo>
                    <a:pt x="511" y="449"/>
                  </a:lnTo>
                  <a:lnTo>
                    <a:pt x="517" y="406"/>
                  </a:lnTo>
                  <a:lnTo>
                    <a:pt x="517" y="357"/>
                  </a:lnTo>
                  <a:lnTo>
                    <a:pt x="517" y="307"/>
                  </a:lnTo>
                  <a:lnTo>
                    <a:pt x="517" y="252"/>
                  </a:lnTo>
                  <a:lnTo>
                    <a:pt x="511" y="203"/>
                  </a:lnTo>
                  <a:lnTo>
                    <a:pt x="511" y="153"/>
                  </a:lnTo>
                  <a:lnTo>
                    <a:pt x="505" y="104"/>
                  </a:lnTo>
                  <a:lnTo>
                    <a:pt x="505" y="61"/>
                  </a:lnTo>
                  <a:lnTo>
                    <a:pt x="499" y="30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EDFFD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19"/>
            <p:cNvSpPr>
              <a:spLocks noChangeAspect="1"/>
            </p:cNvSpPr>
            <p:nvPr/>
          </p:nvSpPr>
          <p:spPr bwMode="auto">
            <a:xfrm>
              <a:off x="260" y="1550"/>
              <a:ext cx="573" cy="108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3" y="12"/>
                </a:cxn>
                <a:cxn ang="0">
                  <a:pos x="80" y="25"/>
                </a:cxn>
                <a:cxn ang="0">
                  <a:pos x="123" y="49"/>
                </a:cxn>
                <a:cxn ang="0">
                  <a:pos x="166" y="80"/>
                </a:cxn>
                <a:cxn ang="0">
                  <a:pos x="216" y="111"/>
                </a:cxn>
                <a:cxn ang="0">
                  <a:pos x="265" y="148"/>
                </a:cxn>
                <a:cxn ang="0">
                  <a:pos x="314" y="185"/>
                </a:cxn>
                <a:cxn ang="0">
                  <a:pos x="363" y="228"/>
                </a:cxn>
                <a:cxn ang="0">
                  <a:pos x="413" y="271"/>
                </a:cxn>
                <a:cxn ang="0">
                  <a:pos x="450" y="314"/>
                </a:cxn>
                <a:cxn ang="0">
                  <a:pos x="486" y="357"/>
                </a:cxn>
                <a:cxn ang="0">
                  <a:pos x="511" y="394"/>
                </a:cxn>
                <a:cxn ang="0">
                  <a:pos x="517" y="437"/>
                </a:cxn>
                <a:cxn ang="0">
                  <a:pos x="517" y="486"/>
                </a:cxn>
                <a:cxn ang="0">
                  <a:pos x="523" y="536"/>
                </a:cxn>
                <a:cxn ang="0">
                  <a:pos x="523" y="585"/>
                </a:cxn>
                <a:cxn ang="0">
                  <a:pos x="523" y="640"/>
                </a:cxn>
                <a:cxn ang="0">
                  <a:pos x="523" y="689"/>
                </a:cxn>
                <a:cxn ang="0">
                  <a:pos x="517" y="739"/>
                </a:cxn>
                <a:cxn ang="0">
                  <a:pos x="517" y="788"/>
                </a:cxn>
                <a:cxn ang="0">
                  <a:pos x="511" y="837"/>
                </a:cxn>
                <a:cxn ang="0">
                  <a:pos x="511" y="880"/>
                </a:cxn>
                <a:cxn ang="0">
                  <a:pos x="505" y="923"/>
                </a:cxn>
                <a:cxn ang="0">
                  <a:pos x="499" y="960"/>
                </a:cxn>
                <a:cxn ang="0">
                  <a:pos x="462" y="942"/>
                </a:cxn>
                <a:cxn ang="0">
                  <a:pos x="419" y="917"/>
                </a:cxn>
                <a:cxn ang="0">
                  <a:pos x="376" y="886"/>
                </a:cxn>
                <a:cxn ang="0">
                  <a:pos x="320" y="850"/>
                </a:cxn>
                <a:cxn ang="0">
                  <a:pos x="271" y="813"/>
                </a:cxn>
                <a:cxn ang="0">
                  <a:pos x="216" y="769"/>
                </a:cxn>
                <a:cxn ang="0">
                  <a:pos x="166" y="733"/>
                </a:cxn>
                <a:cxn ang="0">
                  <a:pos x="123" y="689"/>
                </a:cxn>
                <a:cxn ang="0">
                  <a:pos x="80" y="653"/>
                </a:cxn>
                <a:cxn ang="0">
                  <a:pos x="50" y="616"/>
                </a:cxn>
                <a:cxn ang="0">
                  <a:pos x="31" y="585"/>
                </a:cxn>
                <a:cxn ang="0">
                  <a:pos x="19" y="560"/>
                </a:cxn>
                <a:cxn ang="0">
                  <a:pos x="13" y="523"/>
                </a:cxn>
                <a:cxn ang="0">
                  <a:pos x="6" y="480"/>
                </a:cxn>
                <a:cxn ang="0">
                  <a:pos x="6" y="437"/>
                </a:cxn>
                <a:cxn ang="0">
                  <a:pos x="0" y="382"/>
                </a:cxn>
                <a:cxn ang="0">
                  <a:pos x="0" y="326"/>
                </a:cxn>
                <a:cxn ang="0">
                  <a:pos x="0" y="271"/>
                </a:cxn>
                <a:cxn ang="0">
                  <a:pos x="0" y="216"/>
                </a:cxn>
                <a:cxn ang="0">
                  <a:pos x="6" y="166"/>
                </a:cxn>
                <a:cxn ang="0">
                  <a:pos x="6" y="117"/>
                </a:cxn>
                <a:cxn ang="0">
                  <a:pos x="13" y="68"/>
                </a:cxn>
                <a:cxn ang="0">
                  <a:pos x="13" y="31"/>
                </a:cxn>
                <a:cxn ang="0">
                  <a:pos x="19" y="0"/>
                </a:cxn>
              </a:cxnLst>
              <a:rect l="0" t="0" r="r" b="b"/>
              <a:pathLst>
                <a:path w="523" h="960">
                  <a:moveTo>
                    <a:pt x="19" y="0"/>
                  </a:moveTo>
                  <a:lnTo>
                    <a:pt x="43" y="12"/>
                  </a:lnTo>
                  <a:lnTo>
                    <a:pt x="80" y="25"/>
                  </a:lnTo>
                  <a:lnTo>
                    <a:pt x="123" y="49"/>
                  </a:lnTo>
                  <a:lnTo>
                    <a:pt x="166" y="80"/>
                  </a:lnTo>
                  <a:lnTo>
                    <a:pt x="216" y="111"/>
                  </a:lnTo>
                  <a:lnTo>
                    <a:pt x="265" y="148"/>
                  </a:lnTo>
                  <a:lnTo>
                    <a:pt x="314" y="185"/>
                  </a:lnTo>
                  <a:lnTo>
                    <a:pt x="363" y="228"/>
                  </a:lnTo>
                  <a:lnTo>
                    <a:pt x="413" y="271"/>
                  </a:lnTo>
                  <a:lnTo>
                    <a:pt x="450" y="314"/>
                  </a:lnTo>
                  <a:lnTo>
                    <a:pt x="486" y="357"/>
                  </a:lnTo>
                  <a:lnTo>
                    <a:pt x="511" y="394"/>
                  </a:lnTo>
                  <a:lnTo>
                    <a:pt x="517" y="437"/>
                  </a:lnTo>
                  <a:lnTo>
                    <a:pt x="517" y="486"/>
                  </a:lnTo>
                  <a:lnTo>
                    <a:pt x="523" y="536"/>
                  </a:lnTo>
                  <a:lnTo>
                    <a:pt x="523" y="585"/>
                  </a:lnTo>
                  <a:lnTo>
                    <a:pt x="523" y="640"/>
                  </a:lnTo>
                  <a:lnTo>
                    <a:pt x="523" y="689"/>
                  </a:lnTo>
                  <a:lnTo>
                    <a:pt x="517" y="739"/>
                  </a:lnTo>
                  <a:lnTo>
                    <a:pt x="517" y="788"/>
                  </a:lnTo>
                  <a:lnTo>
                    <a:pt x="511" y="837"/>
                  </a:lnTo>
                  <a:lnTo>
                    <a:pt x="511" y="880"/>
                  </a:lnTo>
                  <a:lnTo>
                    <a:pt x="505" y="923"/>
                  </a:lnTo>
                  <a:lnTo>
                    <a:pt x="499" y="960"/>
                  </a:lnTo>
                  <a:lnTo>
                    <a:pt x="462" y="942"/>
                  </a:lnTo>
                  <a:lnTo>
                    <a:pt x="419" y="917"/>
                  </a:lnTo>
                  <a:lnTo>
                    <a:pt x="376" y="886"/>
                  </a:lnTo>
                  <a:lnTo>
                    <a:pt x="320" y="850"/>
                  </a:lnTo>
                  <a:lnTo>
                    <a:pt x="271" y="813"/>
                  </a:lnTo>
                  <a:lnTo>
                    <a:pt x="216" y="769"/>
                  </a:lnTo>
                  <a:lnTo>
                    <a:pt x="166" y="733"/>
                  </a:lnTo>
                  <a:lnTo>
                    <a:pt x="123" y="689"/>
                  </a:lnTo>
                  <a:lnTo>
                    <a:pt x="80" y="653"/>
                  </a:lnTo>
                  <a:lnTo>
                    <a:pt x="50" y="616"/>
                  </a:lnTo>
                  <a:lnTo>
                    <a:pt x="31" y="585"/>
                  </a:lnTo>
                  <a:lnTo>
                    <a:pt x="19" y="560"/>
                  </a:lnTo>
                  <a:lnTo>
                    <a:pt x="13" y="523"/>
                  </a:lnTo>
                  <a:lnTo>
                    <a:pt x="6" y="480"/>
                  </a:lnTo>
                  <a:lnTo>
                    <a:pt x="6" y="437"/>
                  </a:lnTo>
                  <a:lnTo>
                    <a:pt x="0" y="382"/>
                  </a:lnTo>
                  <a:lnTo>
                    <a:pt x="0" y="326"/>
                  </a:lnTo>
                  <a:lnTo>
                    <a:pt x="0" y="271"/>
                  </a:lnTo>
                  <a:lnTo>
                    <a:pt x="0" y="216"/>
                  </a:lnTo>
                  <a:lnTo>
                    <a:pt x="6" y="166"/>
                  </a:lnTo>
                  <a:lnTo>
                    <a:pt x="6" y="117"/>
                  </a:lnTo>
                  <a:lnTo>
                    <a:pt x="13" y="68"/>
                  </a:lnTo>
                  <a:lnTo>
                    <a:pt x="13" y="3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DFFD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0"/>
            <p:cNvSpPr>
              <a:spLocks noChangeAspect="1"/>
            </p:cNvSpPr>
            <p:nvPr/>
          </p:nvSpPr>
          <p:spPr bwMode="auto">
            <a:xfrm>
              <a:off x="260" y="2365"/>
              <a:ext cx="560" cy="61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50" y="13"/>
                </a:cxn>
                <a:cxn ang="0">
                  <a:pos x="80" y="25"/>
                </a:cxn>
                <a:cxn ang="0">
                  <a:pos x="123" y="49"/>
                </a:cxn>
                <a:cxn ang="0">
                  <a:pos x="173" y="80"/>
                </a:cxn>
                <a:cxn ang="0">
                  <a:pos x="216" y="111"/>
                </a:cxn>
                <a:cxn ang="0">
                  <a:pos x="271" y="148"/>
                </a:cxn>
                <a:cxn ang="0">
                  <a:pos x="320" y="185"/>
                </a:cxn>
                <a:cxn ang="0">
                  <a:pos x="363" y="228"/>
                </a:cxn>
                <a:cxn ang="0">
                  <a:pos x="413" y="271"/>
                </a:cxn>
                <a:cxn ang="0">
                  <a:pos x="450" y="308"/>
                </a:cxn>
                <a:cxn ang="0">
                  <a:pos x="486" y="351"/>
                </a:cxn>
                <a:cxn ang="0">
                  <a:pos x="505" y="388"/>
                </a:cxn>
                <a:cxn ang="0">
                  <a:pos x="511" y="542"/>
                </a:cxn>
                <a:cxn ang="0">
                  <a:pos x="499" y="542"/>
                </a:cxn>
                <a:cxn ang="0">
                  <a:pos x="474" y="542"/>
                </a:cxn>
                <a:cxn ang="0">
                  <a:pos x="431" y="542"/>
                </a:cxn>
                <a:cxn ang="0">
                  <a:pos x="382" y="542"/>
                </a:cxn>
                <a:cxn ang="0">
                  <a:pos x="320" y="542"/>
                </a:cxn>
                <a:cxn ang="0">
                  <a:pos x="265" y="542"/>
                </a:cxn>
                <a:cxn ang="0">
                  <a:pos x="203" y="542"/>
                </a:cxn>
                <a:cxn ang="0">
                  <a:pos x="142" y="542"/>
                </a:cxn>
                <a:cxn ang="0">
                  <a:pos x="93" y="542"/>
                </a:cxn>
                <a:cxn ang="0">
                  <a:pos x="50" y="542"/>
                </a:cxn>
                <a:cxn ang="0">
                  <a:pos x="25" y="542"/>
                </a:cxn>
                <a:cxn ang="0">
                  <a:pos x="13" y="542"/>
                </a:cxn>
                <a:cxn ang="0">
                  <a:pos x="13" y="505"/>
                </a:cxn>
                <a:cxn ang="0">
                  <a:pos x="6" y="462"/>
                </a:cxn>
                <a:cxn ang="0">
                  <a:pos x="0" y="413"/>
                </a:cxn>
                <a:cxn ang="0">
                  <a:pos x="0" y="363"/>
                </a:cxn>
                <a:cxn ang="0">
                  <a:pos x="0" y="314"/>
                </a:cxn>
                <a:cxn ang="0">
                  <a:pos x="0" y="259"/>
                </a:cxn>
                <a:cxn ang="0">
                  <a:pos x="6" y="210"/>
                </a:cxn>
                <a:cxn ang="0">
                  <a:pos x="6" y="160"/>
                </a:cxn>
                <a:cxn ang="0">
                  <a:pos x="13" y="111"/>
                </a:cxn>
                <a:cxn ang="0">
                  <a:pos x="13" y="68"/>
                </a:cxn>
                <a:cxn ang="0">
                  <a:pos x="19" y="31"/>
                </a:cxn>
                <a:cxn ang="0">
                  <a:pos x="19" y="0"/>
                </a:cxn>
              </a:cxnLst>
              <a:rect l="0" t="0" r="r" b="b"/>
              <a:pathLst>
                <a:path w="511" h="542">
                  <a:moveTo>
                    <a:pt x="19" y="0"/>
                  </a:moveTo>
                  <a:lnTo>
                    <a:pt x="50" y="13"/>
                  </a:lnTo>
                  <a:lnTo>
                    <a:pt x="80" y="25"/>
                  </a:lnTo>
                  <a:lnTo>
                    <a:pt x="123" y="49"/>
                  </a:lnTo>
                  <a:lnTo>
                    <a:pt x="173" y="80"/>
                  </a:lnTo>
                  <a:lnTo>
                    <a:pt x="216" y="111"/>
                  </a:lnTo>
                  <a:lnTo>
                    <a:pt x="271" y="148"/>
                  </a:lnTo>
                  <a:lnTo>
                    <a:pt x="320" y="185"/>
                  </a:lnTo>
                  <a:lnTo>
                    <a:pt x="363" y="228"/>
                  </a:lnTo>
                  <a:lnTo>
                    <a:pt x="413" y="271"/>
                  </a:lnTo>
                  <a:lnTo>
                    <a:pt x="450" y="308"/>
                  </a:lnTo>
                  <a:lnTo>
                    <a:pt x="486" y="351"/>
                  </a:lnTo>
                  <a:lnTo>
                    <a:pt x="505" y="388"/>
                  </a:lnTo>
                  <a:lnTo>
                    <a:pt x="511" y="542"/>
                  </a:lnTo>
                  <a:lnTo>
                    <a:pt x="499" y="542"/>
                  </a:lnTo>
                  <a:lnTo>
                    <a:pt x="474" y="542"/>
                  </a:lnTo>
                  <a:lnTo>
                    <a:pt x="431" y="542"/>
                  </a:lnTo>
                  <a:lnTo>
                    <a:pt x="382" y="542"/>
                  </a:lnTo>
                  <a:lnTo>
                    <a:pt x="320" y="542"/>
                  </a:lnTo>
                  <a:lnTo>
                    <a:pt x="265" y="542"/>
                  </a:lnTo>
                  <a:lnTo>
                    <a:pt x="203" y="542"/>
                  </a:lnTo>
                  <a:lnTo>
                    <a:pt x="142" y="542"/>
                  </a:lnTo>
                  <a:lnTo>
                    <a:pt x="93" y="542"/>
                  </a:lnTo>
                  <a:lnTo>
                    <a:pt x="50" y="542"/>
                  </a:lnTo>
                  <a:lnTo>
                    <a:pt x="25" y="542"/>
                  </a:lnTo>
                  <a:lnTo>
                    <a:pt x="13" y="542"/>
                  </a:lnTo>
                  <a:lnTo>
                    <a:pt x="13" y="505"/>
                  </a:lnTo>
                  <a:lnTo>
                    <a:pt x="6" y="462"/>
                  </a:lnTo>
                  <a:lnTo>
                    <a:pt x="0" y="413"/>
                  </a:lnTo>
                  <a:lnTo>
                    <a:pt x="0" y="363"/>
                  </a:lnTo>
                  <a:lnTo>
                    <a:pt x="0" y="314"/>
                  </a:lnTo>
                  <a:lnTo>
                    <a:pt x="0" y="259"/>
                  </a:lnTo>
                  <a:lnTo>
                    <a:pt x="6" y="210"/>
                  </a:lnTo>
                  <a:lnTo>
                    <a:pt x="6" y="160"/>
                  </a:lnTo>
                  <a:lnTo>
                    <a:pt x="13" y="111"/>
                  </a:lnTo>
                  <a:lnTo>
                    <a:pt x="13" y="68"/>
                  </a:lnTo>
                  <a:lnTo>
                    <a:pt x="19" y="3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DFFD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1"/>
            <p:cNvSpPr>
              <a:spLocks noChangeAspect="1"/>
            </p:cNvSpPr>
            <p:nvPr/>
          </p:nvSpPr>
          <p:spPr bwMode="auto">
            <a:xfrm>
              <a:off x="1501" y="1592"/>
              <a:ext cx="573" cy="108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43" y="6"/>
                </a:cxn>
                <a:cxn ang="0">
                  <a:pos x="73" y="25"/>
                </a:cxn>
                <a:cxn ang="0">
                  <a:pos x="117" y="49"/>
                </a:cxn>
                <a:cxn ang="0">
                  <a:pos x="166" y="74"/>
                </a:cxn>
                <a:cxn ang="0">
                  <a:pos x="215" y="111"/>
                </a:cxn>
                <a:cxn ang="0">
                  <a:pos x="264" y="148"/>
                </a:cxn>
                <a:cxn ang="0">
                  <a:pos x="313" y="185"/>
                </a:cxn>
                <a:cxn ang="0">
                  <a:pos x="363" y="228"/>
                </a:cxn>
                <a:cxn ang="0">
                  <a:pos x="406" y="271"/>
                </a:cxn>
                <a:cxn ang="0">
                  <a:pos x="449" y="314"/>
                </a:cxn>
                <a:cxn ang="0">
                  <a:pos x="480" y="351"/>
                </a:cxn>
                <a:cxn ang="0">
                  <a:pos x="504" y="394"/>
                </a:cxn>
                <a:cxn ang="0">
                  <a:pos x="510" y="437"/>
                </a:cxn>
                <a:cxn ang="0">
                  <a:pos x="517" y="486"/>
                </a:cxn>
                <a:cxn ang="0">
                  <a:pos x="517" y="536"/>
                </a:cxn>
                <a:cxn ang="0">
                  <a:pos x="523" y="585"/>
                </a:cxn>
                <a:cxn ang="0">
                  <a:pos x="523" y="634"/>
                </a:cxn>
                <a:cxn ang="0">
                  <a:pos x="517" y="689"/>
                </a:cxn>
                <a:cxn ang="0">
                  <a:pos x="517" y="739"/>
                </a:cxn>
                <a:cxn ang="0">
                  <a:pos x="517" y="788"/>
                </a:cxn>
                <a:cxn ang="0">
                  <a:pos x="510" y="837"/>
                </a:cxn>
                <a:cxn ang="0">
                  <a:pos x="504" y="880"/>
                </a:cxn>
                <a:cxn ang="0">
                  <a:pos x="498" y="917"/>
                </a:cxn>
                <a:cxn ang="0">
                  <a:pos x="498" y="954"/>
                </a:cxn>
                <a:cxn ang="0">
                  <a:pos x="461" y="942"/>
                </a:cxn>
                <a:cxn ang="0">
                  <a:pos x="418" y="917"/>
                </a:cxn>
                <a:cxn ang="0">
                  <a:pos x="369" y="886"/>
                </a:cxn>
                <a:cxn ang="0">
                  <a:pos x="320" y="849"/>
                </a:cxn>
                <a:cxn ang="0">
                  <a:pos x="270" y="813"/>
                </a:cxn>
                <a:cxn ang="0">
                  <a:pos x="215" y="769"/>
                </a:cxn>
                <a:cxn ang="0">
                  <a:pos x="166" y="726"/>
                </a:cxn>
                <a:cxn ang="0">
                  <a:pos x="123" y="689"/>
                </a:cxn>
                <a:cxn ang="0">
                  <a:pos x="80" y="652"/>
                </a:cxn>
                <a:cxn ang="0">
                  <a:pos x="49" y="616"/>
                </a:cxn>
                <a:cxn ang="0">
                  <a:pos x="24" y="585"/>
                </a:cxn>
                <a:cxn ang="0">
                  <a:pos x="12" y="560"/>
                </a:cxn>
                <a:cxn ang="0">
                  <a:pos x="6" y="523"/>
                </a:cxn>
                <a:cxn ang="0">
                  <a:pos x="6" y="480"/>
                </a:cxn>
                <a:cxn ang="0">
                  <a:pos x="0" y="431"/>
                </a:cxn>
                <a:cxn ang="0">
                  <a:pos x="0" y="382"/>
                </a:cxn>
                <a:cxn ang="0">
                  <a:pos x="0" y="326"/>
                </a:cxn>
                <a:cxn ang="0">
                  <a:pos x="0" y="271"/>
                </a:cxn>
                <a:cxn ang="0">
                  <a:pos x="0" y="215"/>
                </a:cxn>
                <a:cxn ang="0">
                  <a:pos x="0" y="160"/>
                </a:cxn>
                <a:cxn ang="0">
                  <a:pos x="6" y="111"/>
                </a:cxn>
                <a:cxn ang="0">
                  <a:pos x="6" y="68"/>
                </a:cxn>
                <a:cxn ang="0">
                  <a:pos x="12" y="31"/>
                </a:cxn>
                <a:cxn ang="0">
                  <a:pos x="12" y="0"/>
                </a:cxn>
              </a:cxnLst>
              <a:rect l="0" t="0" r="r" b="b"/>
              <a:pathLst>
                <a:path w="523" h="954">
                  <a:moveTo>
                    <a:pt x="12" y="0"/>
                  </a:moveTo>
                  <a:lnTo>
                    <a:pt x="43" y="6"/>
                  </a:lnTo>
                  <a:lnTo>
                    <a:pt x="73" y="25"/>
                  </a:lnTo>
                  <a:lnTo>
                    <a:pt x="117" y="49"/>
                  </a:lnTo>
                  <a:lnTo>
                    <a:pt x="166" y="74"/>
                  </a:lnTo>
                  <a:lnTo>
                    <a:pt x="215" y="111"/>
                  </a:lnTo>
                  <a:lnTo>
                    <a:pt x="264" y="148"/>
                  </a:lnTo>
                  <a:lnTo>
                    <a:pt x="313" y="185"/>
                  </a:lnTo>
                  <a:lnTo>
                    <a:pt x="363" y="228"/>
                  </a:lnTo>
                  <a:lnTo>
                    <a:pt x="406" y="271"/>
                  </a:lnTo>
                  <a:lnTo>
                    <a:pt x="449" y="314"/>
                  </a:lnTo>
                  <a:lnTo>
                    <a:pt x="480" y="351"/>
                  </a:lnTo>
                  <a:lnTo>
                    <a:pt x="504" y="394"/>
                  </a:lnTo>
                  <a:lnTo>
                    <a:pt x="510" y="437"/>
                  </a:lnTo>
                  <a:lnTo>
                    <a:pt x="517" y="486"/>
                  </a:lnTo>
                  <a:lnTo>
                    <a:pt x="517" y="536"/>
                  </a:lnTo>
                  <a:lnTo>
                    <a:pt x="523" y="585"/>
                  </a:lnTo>
                  <a:lnTo>
                    <a:pt x="523" y="634"/>
                  </a:lnTo>
                  <a:lnTo>
                    <a:pt x="517" y="689"/>
                  </a:lnTo>
                  <a:lnTo>
                    <a:pt x="517" y="739"/>
                  </a:lnTo>
                  <a:lnTo>
                    <a:pt x="517" y="788"/>
                  </a:lnTo>
                  <a:lnTo>
                    <a:pt x="510" y="837"/>
                  </a:lnTo>
                  <a:lnTo>
                    <a:pt x="504" y="880"/>
                  </a:lnTo>
                  <a:lnTo>
                    <a:pt x="498" y="917"/>
                  </a:lnTo>
                  <a:lnTo>
                    <a:pt x="498" y="954"/>
                  </a:lnTo>
                  <a:lnTo>
                    <a:pt x="461" y="942"/>
                  </a:lnTo>
                  <a:lnTo>
                    <a:pt x="418" y="917"/>
                  </a:lnTo>
                  <a:lnTo>
                    <a:pt x="369" y="886"/>
                  </a:lnTo>
                  <a:lnTo>
                    <a:pt x="320" y="849"/>
                  </a:lnTo>
                  <a:lnTo>
                    <a:pt x="270" y="813"/>
                  </a:lnTo>
                  <a:lnTo>
                    <a:pt x="215" y="769"/>
                  </a:lnTo>
                  <a:lnTo>
                    <a:pt x="166" y="726"/>
                  </a:lnTo>
                  <a:lnTo>
                    <a:pt x="123" y="689"/>
                  </a:lnTo>
                  <a:lnTo>
                    <a:pt x="80" y="652"/>
                  </a:lnTo>
                  <a:lnTo>
                    <a:pt x="49" y="616"/>
                  </a:lnTo>
                  <a:lnTo>
                    <a:pt x="24" y="585"/>
                  </a:lnTo>
                  <a:lnTo>
                    <a:pt x="12" y="560"/>
                  </a:lnTo>
                  <a:lnTo>
                    <a:pt x="6" y="523"/>
                  </a:lnTo>
                  <a:lnTo>
                    <a:pt x="6" y="480"/>
                  </a:lnTo>
                  <a:lnTo>
                    <a:pt x="0" y="431"/>
                  </a:lnTo>
                  <a:lnTo>
                    <a:pt x="0" y="382"/>
                  </a:lnTo>
                  <a:lnTo>
                    <a:pt x="0" y="326"/>
                  </a:lnTo>
                  <a:lnTo>
                    <a:pt x="0" y="271"/>
                  </a:lnTo>
                  <a:lnTo>
                    <a:pt x="0" y="215"/>
                  </a:lnTo>
                  <a:lnTo>
                    <a:pt x="0" y="160"/>
                  </a:lnTo>
                  <a:lnTo>
                    <a:pt x="6" y="111"/>
                  </a:lnTo>
                  <a:lnTo>
                    <a:pt x="6" y="68"/>
                  </a:lnTo>
                  <a:lnTo>
                    <a:pt x="12" y="3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DFFD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2"/>
            <p:cNvSpPr>
              <a:spLocks noChangeAspect="1"/>
            </p:cNvSpPr>
            <p:nvPr/>
          </p:nvSpPr>
          <p:spPr bwMode="auto">
            <a:xfrm>
              <a:off x="1494" y="2380"/>
              <a:ext cx="559" cy="59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50" y="6"/>
                </a:cxn>
                <a:cxn ang="0">
                  <a:pos x="80" y="24"/>
                </a:cxn>
                <a:cxn ang="0">
                  <a:pos x="124" y="49"/>
                </a:cxn>
                <a:cxn ang="0">
                  <a:pos x="173" y="80"/>
                </a:cxn>
                <a:cxn ang="0">
                  <a:pos x="222" y="110"/>
                </a:cxn>
                <a:cxn ang="0">
                  <a:pos x="271" y="147"/>
                </a:cxn>
                <a:cxn ang="0">
                  <a:pos x="320" y="184"/>
                </a:cxn>
                <a:cxn ang="0">
                  <a:pos x="370" y="227"/>
                </a:cxn>
                <a:cxn ang="0">
                  <a:pos x="413" y="270"/>
                </a:cxn>
                <a:cxn ang="0">
                  <a:pos x="456" y="313"/>
                </a:cxn>
                <a:cxn ang="0">
                  <a:pos x="487" y="350"/>
                </a:cxn>
                <a:cxn ang="0">
                  <a:pos x="511" y="393"/>
                </a:cxn>
                <a:cxn ang="0">
                  <a:pos x="511" y="529"/>
                </a:cxn>
                <a:cxn ang="0">
                  <a:pos x="13" y="529"/>
                </a:cxn>
                <a:cxn ang="0">
                  <a:pos x="7" y="492"/>
                </a:cxn>
                <a:cxn ang="0">
                  <a:pos x="7" y="449"/>
                </a:cxn>
                <a:cxn ang="0">
                  <a:pos x="0" y="406"/>
                </a:cxn>
                <a:cxn ang="0">
                  <a:pos x="0" y="357"/>
                </a:cxn>
                <a:cxn ang="0">
                  <a:pos x="0" y="307"/>
                </a:cxn>
                <a:cxn ang="0">
                  <a:pos x="0" y="252"/>
                </a:cxn>
                <a:cxn ang="0">
                  <a:pos x="0" y="203"/>
                </a:cxn>
                <a:cxn ang="0">
                  <a:pos x="7" y="153"/>
                </a:cxn>
                <a:cxn ang="0">
                  <a:pos x="7" y="110"/>
                </a:cxn>
                <a:cxn ang="0">
                  <a:pos x="13" y="67"/>
                </a:cxn>
                <a:cxn ang="0">
                  <a:pos x="19" y="30"/>
                </a:cxn>
                <a:cxn ang="0">
                  <a:pos x="19" y="0"/>
                </a:cxn>
              </a:cxnLst>
              <a:rect l="0" t="0" r="r" b="b"/>
              <a:pathLst>
                <a:path w="511" h="529">
                  <a:moveTo>
                    <a:pt x="19" y="0"/>
                  </a:moveTo>
                  <a:lnTo>
                    <a:pt x="50" y="6"/>
                  </a:lnTo>
                  <a:lnTo>
                    <a:pt x="80" y="24"/>
                  </a:lnTo>
                  <a:lnTo>
                    <a:pt x="124" y="49"/>
                  </a:lnTo>
                  <a:lnTo>
                    <a:pt x="173" y="80"/>
                  </a:lnTo>
                  <a:lnTo>
                    <a:pt x="222" y="110"/>
                  </a:lnTo>
                  <a:lnTo>
                    <a:pt x="271" y="147"/>
                  </a:lnTo>
                  <a:lnTo>
                    <a:pt x="320" y="184"/>
                  </a:lnTo>
                  <a:lnTo>
                    <a:pt x="370" y="227"/>
                  </a:lnTo>
                  <a:lnTo>
                    <a:pt x="413" y="270"/>
                  </a:lnTo>
                  <a:lnTo>
                    <a:pt x="456" y="313"/>
                  </a:lnTo>
                  <a:lnTo>
                    <a:pt x="487" y="350"/>
                  </a:lnTo>
                  <a:lnTo>
                    <a:pt x="511" y="393"/>
                  </a:lnTo>
                  <a:lnTo>
                    <a:pt x="511" y="529"/>
                  </a:lnTo>
                  <a:lnTo>
                    <a:pt x="13" y="529"/>
                  </a:lnTo>
                  <a:lnTo>
                    <a:pt x="7" y="492"/>
                  </a:lnTo>
                  <a:lnTo>
                    <a:pt x="7" y="449"/>
                  </a:lnTo>
                  <a:lnTo>
                    <a:pt x="0" y="406"/>
                  </a:lnTo>
                  <a:lnTo>
                    <a:pt x="0" y="357"/>
                  </a:lnTo>
                  <a:lnTo>
                    <a:pt x="0" y="307"/>
                  </a:lnTo>
                  <a:lnTo>
                    <a:pt x="0" y="252"/>
                  </a:lnTo>
                  <a:lnTo>
                    <a:pt x="0" y="203"/>
                  </a:lnTo>
                  <a:lnTo>
                    <a:pt x="7" y="153"/>
                  </a:lnTo>
                  <a:lnTo>
                    <a:pt x="7" y="110"/>
                  </a:lnTo>
                  <a:lnTo>
                    <a:pt x="13" y="67"/>
                  </a:lnTo>
                  <a:lnTo>
                    <a:pt x="19" y="3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DFFD5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2505" y="3419266"/>
            <a:ext cx="7737081" cy="1383630"/>
          </a:xfrm>
        </p:spPr>
        <p:txBody>
          <a:bodyPr>
            <a:normAutofit/>
          </a:bodyPr>
          <a:lstStyle>
            <a:lvl1pPr marL="0" indent="0" algn="r">
              <a:buNone/>
              <a:defRPr sz="24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180475" y="1807034"/>
            <a:ext cx="7749111" cy="1383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Text Box 12"/>
          <p:cNvSpPr txBox="1">
            <a:spLocks noChangeArrowheads="1"/>
          </p:cNvSpPr>
          <p:nvPr userDrawn="1"/>
        </p:nvSpPr>
        <p:spPr bwMode="auto">
          <a:xfrm>
            <a:off x="158494" y="135654"/>
            <a:ext cx="77554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1800" b="0" dirty="0" smtClean="0">
                <a:latin typeface="Verdana" pitchFamily="34" charset="0"/>
              </a:rPr>
              <a:t>Bavarian State Research Center </a:t>
            </a:r>
          </a:p>
          <a:p>
            <a:pPr algn="r"/>
            <a:r>
              <a:rPr lang="en-US" sz="1800" b="0" dirty="0" smtClean="0">
                <a:latin typeface="Verdana" pitchFamily="34" charset="0"/>
              </a:rPr>
              <a:t>for Agriculture</a:t>
            </a:r>
            <a:endParaRPr lang="de-DE" sz="1800" b="0" dirty="0">
              <a:latin typeface="Verdana" pitchFamily="34" charset="0"/>
            </a:endParaRPr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 flipV="1">
            <a:off x="150829" y="6452526"/>
            <a:ext cx="7778757" cy="6328"/>
          </a:xfrm>
          <a:prstGeom prst="line">
            <a:avLst/>
          </a:prstGeom>
          <a:noFill/>
          <a:ln w="34925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26" name="Grafik 25" descr="Gr-Staatswappen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751" y="104146"/>
            <a:ext cx="1005620" cy="60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ohn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6829" y="849080"/>
            <a:ext cx="4158343" cy="43760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6829" y="5323108"/>
            <a:ext cx="4169228" cy="598714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3" name="Bildplatzhalter 2"/>
          <p:cNvSpPr>
            <a:spLocks noGrp="1"/>
          </p:cNvSpPr>
          <p:nvPr>
            <p:ph type="pic" idx="10"/>
          </p:nvPr>
        </p:nvSpPr>
        <p:spPr>
          <a:xfrm>
            <a:off x="4789715" y="849080"/>
            <a:ext cx="4158343" cy="43760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4" name="Textplatzhalter 3"/>
          <p:cNvSpPr>
            <a:spLocks noGrp="1"/>
          </p:cNvSpPr>
          <p:nvPr>
            <p:ph type="body" sz="half" idx="11"/>
          </p:nvPr>
        </p:nvSpPr>
        <p:spPr>
          <a:xfrm>
            <a:off x="4757058" y="5333995"/>
            <a:ext cx="4191000" cy="598714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1730829" y="6469740"/>
            <a:ext cx="7279753" cy="0"/>
          </a:xfrm>
          <a:prstGeom prst="line">
            <a:avLst/>
          </a:prstGeom>
          <a:noFill/>
          <a:ln w="34925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41A12C0-A8EF-4319-B110-6663FA17215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1730829" y="6469740"/>
            <a:ext cx="7279753" cy="0"/>
          </a:xfrm>
          <a:prstGeom prst="line">
            <a:avLst/>
          </a:prstGeom>
          <a:noFill/>
          <a:ln w="34925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12C0-A8EF-4319-B110-6663FA17215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68442" y="827314"/>
            <a:ext cx="4327358" cy="508362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199" y="827314"/>
            <a:ext cx="4339389" cy="508362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12C0-A8EF-4319-B110-6663FA17215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1730829" y="6469740"/>
            <a:ext cx="7279753" cy="0"/>
          </a:xfrm>
          <a:prstGeom prst="line">
            <a:avLst/>
          </a:prstGeom>
          <a:noFill/>
          <a:ln w="34925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80474" y="914611"/>
            <a:ext cx="4316914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92505" y="1665514"/>
            <a:ext cx="4304883" cy="425381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914611"/>
            <a:ext cx="4330533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665514"/>
            <a:ext cx="4330533" cy="425381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12C0-A8EF-4319-B110-6663FA17215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1730829" y="6469740"/>
            <a:ext cx="7279753" cy="0"/>
          </a:xfrm>
          <a:prstGeom prst="line">
            <a:avLst/>
          </a:prstGeom>
          <a:noFill/>
          <a:ln w="34925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12C0-A8EF-4319-B110-6663FA17215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Line 8"/>
          <p:cNvSpPr>
            <a:spLocks noChangeShapeType="1"/>
          </p:cNvSpPr>
          <p:nvPr userDrawn="1"/>
        </p:nvSpPr>
        <p:spPr bwMode="auto">
          <a:xfrm>
            <a:off x="1730829" y="6469740"/>
            <a:ext cx="7279753" cy="0"/>
          </a:xfrm>
          <a:prstGeom prst="line">
            <a:avLst/>
          </a:prstGeom>
          <a:noFill/>
          <a:ln w="34925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12C0-A8EF-4319-B110-6663FA17215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Line 8"/>
          <p:cNvSpPr>
            <a:spLocks noChangeShapeType="1"/>
          </p:cNvSpPr>
          <p:nvPr userDrawn="1"/>
        </p:nvSpPr>
        <p:spPr bwMode="auto">
          <a:xfrm>
            <a:off x="1730829" y="6469740"/>
            <a:ext cx="7279753" cy="0"/>
          </a:xfrm>
          <a:prstGeom prst="line">
            <a:avLst/>
          </a:prstGeom>
          <a:noFill/>
          <a:ln w="34925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 ohne Linie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506" y="870850"/>
            <a:ext cx="3273008" cy="1132115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49" y="870851"/>
            <a:ext cx="5412539" cy="502670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2506" y="2155364"/>
            <a:ext cx="3273008" cy="376645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12C0-A8EF-4319-B110-6663FA17215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1730829" y="6469740"/>
            <a:ext cx="7279753" cy="0"/>
          </a:xfrm>
          <a:prstGeom prst="line">
            <a:avLst/>
          </a:prstGeom>
          <a:noFill/>
          <a:ln w="34925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52400" y="947057"/>
            <a:ext cx="8839199" cy="45284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0629" y="5540828"/>
            <a:ext cx="8882742" cy="370114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12C0-A8EF-4319-B110-6663FA17215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142833" y="198419"/>
            <a:ext cx="885240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Line 8"/>
          <p:cNvSpPr>
            <a:spLocks noChangeShapeType="1"/>
          </p:cNvSpPr>
          <p:nvPr userDrawn="1"/>
        </p:nvSpPr>
        <p:spPr bwMode="auto">
          <a:xfrm>
            <a:off x="1730829" y="6469740"/>
            <a:ext cx="7279753" cy="0"/>
          </a:xfrm>
          <a:prstGeom prst="line">
            <a:avLst/>
          </a:prstGeom>
          <a:noFill/>
          <a:ln w="34925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725105" y="6479019"/>
            <a:ext cx="1649048" cy="2592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55844" y="6233916"/>
            <a:ext cx="552238" cy="237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41A12C0-A8EF-4319-B110-6663FA17215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25104" y="6224493"/>
            <a:ext cx="6721311" cy="236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42833" y="220191"/>
            <a:ext cx="885240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8280" y="838200"/>
            <a:ext cx="8852875" cy="5083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3"/>
            <a:endParaRPr lang="de-DE" dirty="0" smtClean="0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142123" y="711418"/>
            <a:ext cx="8859753" cy="0"/>
          </a:xfrm>
          <a:prstGeom prst="line">
            <a:avLst/>
          </a:prstGeom>
          <a:noFill/>
          <a:ln w="34925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" y="5854701"/>
            <a:ext cx="1522324" cy="79369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771900" y="6470244"/>
            <a:ext cx="52705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1000" dirty="0" smtClean="0">
                <a:latin typeface="+mn-lt"/>
              </a:rPr>
              <a:t>Institute for Agricultural Engineering </a:t>
            </a:r>
          </a:p>
          <a:p>
            <a:pPr algn="r"/>
            <a:r>
              <a:rPr lang="en-US" sz="1000" dirty="0" smtClean="0">
                <a:latin typeface="+mn-lt"/>
              </a:rPr>
              <a:t>and Animal Husbandry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60" r:id="rId7"/>
    <p:sldLayoutId id="2147483656" r:id="rId8"/>
    <p:sldLayoutId id="2147483657" r:id="rId9"/>
    <p:sldLayoutId id="2147483661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 Narrow" pitchFamily="34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Verdana" pitchFamily="34" charset="0"/>
        <a:buChar char="●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15963" indent="-357188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1563" indent="-355600" algn="l" defTabSz="914400" rtl="0" eaLnBrk="1" latinLnBrk="0" hangingPunct="1">
        <a:spcBef>
          <a:spcPct val="20000"/>
        </a:spcBef>
        <a:buFont typeface="Wingdings" pitchFamily="2" charset="2"/>
        <a:buChar char="ü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360363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92288" indent="-360363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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Alle\Simon Tappen - Effizienz Biogas\Aufgaben\Vorträge\Eigene Vorträge\Quellen\fittosize_0_54_f014bc107ecb822080d7e02136c734f6_il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018"/>
          <a:stretch/>
        </p:blipFill>
        <p:spPr bwMode="auto">
          <a:xfrm>
            <a:off x="423749" y="187869"/>
            <a:ext cx="1133702" cy="61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4">
              <a:alphaModFix amt="26000"/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4679" y="1395631"/>
            <a:ext cx="8962865" cy="1383631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Environmental impact and technical requirements of flexible energy supply from biogas-driven cogeneration units </a:t>
            </a:r>
            <a:endParaRPr lang="de-DE" sz="3200" dirty="0"/>
          </a:p>
        </p:txBody>
      </p:sp>
      <p:sp>
        <p:nvSpPr>
          <p:cNvPr id="5" name="Untertitel 7"/>
          <p:cNvSpPr txBox="1">
            <a:spLocks/>
          </p:cNvSpPr>
          <p:nvPr/>
        </p:nvSpPr>
        <p:spPr>
          <a:xfrm>
            <a:off x="761025" y="3609271"/>
            <a:ext cx="7557005" cy="13836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Verdana" pitchFamily="34" charset="0"/>
              <a:buNone/>
              <a:defRPr sz="24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SzPct val="8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Institute </a:t>
            </a:r>
            <a:r>
              <a:rPr lang="en-US" dirty="0">
                <a:solidFill>
                  <a:schemeClr val="tx1"/>
                </a:solidFill>
              </a:rPr>
              <a:t>for Agricultural Engineering and Animal </a:t>
            </a:r>
            <a:r>
              <a:rPr lang="en-US" dirty="0" smtClean="0">
                <a:solidFill>
                  <a:schemeClr val="tx1"/>
                </a:solidFill>
              </a:rPr>
              <a:t>Husbandry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M</a:t>
            </a:r>
            <a:r>
              <a:rPr lang="de-DE" dirty="0">
                <a:solidFill>
                  <a:schemeClr val="tx1"/>
                </a:solidFill>
              </a:rPr>
              <a:t>. Sc. </a:t>
            </a:r>
            <a:r>
              <a:rPr lang="de-DE" dirty="0" smtClean="0">
                <a:solidFill>
                  <a:schemeClr val="tx1"/>
                </a:solidFill>
              </a:rPr>
              <a:t>Simon Juan </a:t>
            </a:r>
            <a:r>
              <a:rPr lang="de-DE" dirty="0">
                <a:solidFill>
                  <a:schemeClr val="tx1"/>
                </a:solidFill>
              </a:rPr>
              <a:t>Tappen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Madrid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smtClean="0">
                <a:solidFill>
                  <a:schemeClr val="tx1"/>
                </a:solidFill>
              </a:rPr>
              <a:t>- June, 29th 2017</a:t>
            </a:r>
            <a:endParaRPr lang="de-DE" dirty="0">
              <a:solidFill>
                <a:schemeClr val="tx1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784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5562" y="153998"/>
            <a:ext cx="8852875" cy="1735922"/>
          </a:xfrm>
        </p:spPr>
        <p:txBody>
          <a:bodyPr>
            <a:normAutofit/>
          </a:bodyPr>
          <a:lstStyle/>
          <a:p>
            <a:pPr marL="0" indent="0" algn="ctr">
              <a:buClr>
                <a:schemeClr val="accent1">
                  <a:lumMod val="75000"/>
                </a:schemeClr>
              </a:buClr>
              <a:buNone/>
            </a:pPr>
            <a:r>
              <a:rPr lang="de-DE" sz="2200" b="1" u="sng" dirty="0" smtClean="0"/>
              <a:t>THANK YOU FOR YOUR KIND ATTENTION</a:t>
            </a:r>
            <a:endParaRPr lang="de-DE" sz="2200" b="1" dirty="0" smtClean="0"/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</a:pPr>
            <a:endParaRPr lang="de-DE" sz="2200" b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300196" y="6146364"/>
            <a:ext cx="552238" cy="237600"/>
          </a:xfrm>
        </p:spPr>
        <p:txBody>
          <a:bodyPr/>
          <a:lstStyle/>
          <a:p>
            <a:fld id="{741A12C0-A8EF-4319-B110-6663FA17215A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7" name="Picture 2" descr="C:\Users\ltta\Desktop\Grub Lastmanagement\20160808_1103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52"/>
          <a:stretch/>
        </p:blipFill>
        <p:spPr bwMode="auto">
          <a:xfrm>
            <a:off x="754370" y="1088556"/>
            <a:ext cx="7874060" cy="26186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nhaltsplatzhalter 2"/>
          <p:cNvSpPr txBox="1">
            <a:spLocks/>
          </p:cNvSpPr>
          <p:nvPr/>
        </p:nvSpPr>
        <p:spPr>
          <a:xfrm>
            <a:off x="2928017" y="4117470"/>
            <a:ext cx="5904689" cy="1855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●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15963" indent="-3571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563" indent="-355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31925" indent="-360363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792288" indent="-360363" algn="l" defTabSz="914400" rtl="0" eaLnBrk="1" latinLnBrk="0" hangingPunct="1">
              <a:spcBef>
                <a:spcPct val="20000"/>
              </a:spcBef>
              <a:buSzPct val="80000"/>
              <a:buFont typeface="Wingdings" pitchFamily="2" charset="2"/>
              <a:buChar char="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de-DE" u="sng" dirty="0" err="1" smtClean="0"/>
              <a:t>Contact</a:t>
            </a:r>
            <a:r>
              <a:rPr lang="de-DE" u="sng" dirty="0" smtClean="0"/>
              <a:t>:</a:t>
            </a:r>
            <a:r>
              <a:rPr lang="de-DE" dirty="0" smtClean="0"/>
              <a:t>	</a:t>
            </a:r>
            <a:r>
              <a:rPr lang="de-DE" u="sng" dirty="0" smtClean="0"/>
              <a:t>M. Sc. Simon Juan Tappen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de-DE" dirty="0" smtClean="0"/>
              <a:t>Mail:		simon.tappen@lfl.bayern.de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de-DE" dirty="0" smtClean="0"/>
              <a:t>Phone: 	+49 (0) 8161 71 - 4113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de-DE" dirty="0" smtClean="0"/>
              <a:t>Fax:		+</a:t>
            </a:r>
            <a:r>
              <a:rPr lang="de-DE" dirty="0"/>
              <a:t>49 (0) 8161 </a:t>
            </a:r>
            <a:r>
              <a:rPr lang="de-DE" dirty="0" smtClean="0"/>
              <a:t>71 - 4048</a:t>
            </a:r>
            <a:endParaRPr lang="de-DE" dirty="0"/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</a:pPr>
            <a:endParaRPr lang="de-DE" sz="2800" dirty="0" smtClean="0"/>
          </a:p>
        </p:txBody>
      </p:sp>
      <p:pic>
        <p:nvPicPr>
          <p:cNvPr id="1026" name="Picture 2" descr="C:\Users\ltta\AppData\Local\Microsoft\Windows\Temporary Internet Files\Content.Outlook\7G47WZLS\IMG_20170608_1349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6000"/>
                    </a14:imgEffect>
                    <a14:imgEffect>
                      <a14:brightnessContrast bright="7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58" t="14894" r="26278" b="27192"/>
          <a:stretch/>
        </p:blipFill>
        <p:spPr bwMode="auto">
          <a:xfrm>
            <a:off x="1153203" y="4232739"/>
            <a:ext cx="1074420" cy="162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60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biogas</a:t>
            </a:r>
            <a:r>
              <a:rPr lang="de-DE" dirty="0" smtClean="0"/>
              <a:t> so </a:t>
            </a:r>
            <a:r>
              <a:rPr lang="de-DE" dirty="0" err="1" smtClean="0"/>
              <a:t>important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renewable</a:t>
            </a:r>
            <a:r>
              <a:rPr lang="de-DE" dirty="0" smtClean="0"/>
              <a:t>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sector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12C0-A8EF-4319-B110-6663FA17215A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1026" name="Picture 2" descr="X:\ILT\ILT2\ILT2A\#7_Bilder\Oktokopter_Bilder_Grub\Grub best of\IMG_3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926" y="898195"/>
            <a:ext cx="6782678" cy="508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feil nach rechts 5"/>
          <p:cNvSpPr/>
          <p:nvPr/>
        </p:nvSpPr>
        <p:spPr>
          <a:xfrm>
            <a:off x="1741248" y="2211429"/>
            <a:ext cx="6595354" cy="96303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Can </a:t>
            </a:r>
            <a:r>
              <a:rPr lang="de-DE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stored</a:t>
            </a:r>
            <a:endParaRPr lang="de-DE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feil nach rechts 10"/>
          <p:cNvSpPr/>
          <p:nvPr/>
        </p:nvSpPr>
        <p:spPr>
          <a:xfrm>
            <a:off x="1653703" y="3537626"/>
            <a:ext cx="6682901" cy="96303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</a:t>
            </a:r>
            <a:r>
              <a:rPr lang="de-DE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feil nach rechts 11"/>
          <p:cNvSpPr/>
          <p:nvPr/>
        </p:nvSpPr>
        <p:spPr>
          <a:xfrm>
            <a:off x="1653703" y="4793845"/>
            <a:ext cx="6682901" cy="96303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de-DE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Decentralization</a:t>
            </a:r>
            <a:endParaRPr lang="de-DE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feil nach rechts 12"/>
          <p:cNvSpPr/>
          <p:nvPr/>
        </p:nvSpPr>
        <p:spPr>
          <a:xfrm>
            <a:off x="1741249" y="898195"/>
            <a:ext cx="6595353" cy="96303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e-DE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Flexibility</a:t>
            </a: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456" y="841468"/>
            <a:ext cx="4110156" cy="516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28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 txBox="1">
            <a:spLocks/>
          </p:cNvSpPr>
          <p:nvPr/>
        </p:nvSpPr>
        <p:spPr>
          <a:xfrm>
            <a:off x="167329" y="981075"/>
            <a:ext cx="8852875" cy="50836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●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15963" indent="-3571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563" indent="-355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31925" indent="-360363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792288" indent="-360363" algn="l" defTabSz="914400" rtl="0" eaLnBrk="1" latinLnBrk="0" hangingPunct="1">
              <a:spcBef>
                <a:spcPct val="20000"/>
              </a:spcBef>
              <a:buSzPct val="80000"/>
              <a:buFont typeface="Wingdings" pitchFamily="2" charset="2"/>
              <a:buChar char="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75000"/>
                </a:schemeClr>
              </a:buClr>
            </a:pPr>
            <a:r>
              <a:rPr lang="de-DE" dirty="0"/>
              <a:t>On </a:t>
            </a:r>
            <a:r>
              <a:rPr lang="de-DE" dirty="0" err="1"/>
              <a:t>field</a:t>
            </a:r>
            <a:r>
              <a:rPr lang="de-DE" dirty="0"/>
              <a:t> </a:t>
            </a:r>
            <a:r>
              <a:rPr lang="de-DE" dirty="0" err="1" smtClean="0"/>
              <a:t>measurements</a:t>
            </a:r>
            <a:r>
              <a:rPr lang="de-DE" dirty="0" smtClean="0"/>
              <a:t> of 10 biogas-</a:t>
            </a:r>
            <a:r>
              <a:rPr lang="de-DE" dirty="0" err="1" smtClean="0"/>
              <a:t>driven</a:t>
            </a:r>
            <a:r>
              <a:rPr lang="de-DE" dirty="0" smtClean="0"/>
              <a:t> </a:t>
            </a:r>
            <a:r>
              <a:rPr lang="de-DE" dirty="0" err="1"/>
              <a:t>cogeneration</a:t>
            </a:r>
            <a:r>
              <a:rPr lang="de-DE" dirty="0"/>
              <a:t> </a:t>
            </a:r>
            <a:r>
              <a:rPr lang="de-DE" dirty="0" err="1" smtClean="0"/>
              <a:t>units</a:t>
            </a:r>
            <a:r>
              <a:rPr lang="de-DE" dirty="0" smtClean="0"/>
              <a:t> (</a:t>
            </a:r>
            <a:r>
              <a:rPr lang="de-DE" dirty="0" err="1" smtClean="0"/>
              <a:t>P</a:t>
            </a:r>
            <a:r>
              <a:rPr lang="de-DE" baseline="-25000" dirty="0" err="1" smtClean="0"/>
              <a:t>el</a:t>
            </a:r>
            <a:r>
              <a:rPr lang="de-DE" dirty="0" smtClean="0"/>
              <a:t> = 30 – 549 kW) :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de-DE" dirty="0" smtClean="0"/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de-DE" b="1" dirty="0" err="1" smtClean="0"/>
              <a:t>Flexibility</a:t>
            </a:r>
            <a:r>
              <a:rPr lang="de-DE" dirty="0" smtClean="0"/>
              <a:t>: </a:t>
            </a:r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load</a:t>
            </a:r>
            <a:r>
              <a:rPr lang="de-DE" dirty="0" smtClean="0"/>
              <a:t>, 80 % / 60 % </a:t>
            </a:r>
            <a:r>
              <a:rPr lang="de-DE" dirty="0" err="1" smtClean="0"/>
              <a:t>load</a:t>
            </a:r>
            <a:endParaRPr lang="de-DE" dirty="0" smtClean="0"/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de-DE" dirty="0" smtClean="0"/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de-DE" dirty="0" err="1" smtClean="0"/>
              <a:t>Four</a:t>
            </a:r>
            <a:r>
              <a:rPr lang="de-DE" dirty="0" smtClean="0"/>
              <a:t> </a:t>
            </a:r>
            <a:r>
              <a:rPr lang="de-DE" dirty="0" err="1"/>
              <a:t>measurements</a:t>
            </a:r>
            <a:r>
              <a:rPr lang="de-DE" dirty="0"/>
              <a:t>,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half </a:t>
            </a:r>
            <a:r>
              <a:rPr lang="de-DE" dirty="0" err="1" smtClean="0"/>
              <a:t>year</a:t>
            </a:r>
            <a:endParaRPr lang="de-DE" dirty="0" smtClean="0"/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de-DE" dirty="0"/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de-DE" b="1" dirty="0" err="1" smtClean="0"/>
              <a:t>Electrical</a:t>
            </a:r>
            <a:r>
              <a:rPr lang="de-DE" b="1" dirty="0" smtClean="0"/>
              <a:t> </a:t>
            </a:r>
            <a:r>
              <a:rPr lang="de-DE" b="1" dirty="0" err="1" smtClean="0"/>
              <a:t>effeciency</a:t>
            </a:r>
            <a:r>
              <a:rPr lang="de-DE" b="1" dirty="0" smtClean="0"/>
              <a:t> </a:t>
            </a:r>
            <a:r>
              <a:rPr lang="de-DE" i="1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h</a:t>
            </a:r>
            <a:r>
              <a:rPr lang="de-DE" i="1" baseline="-25000" dirty="0" err="1" smtClean="0">
                <a:sym typeface="Wingdings" panose="05000000000000000000" pitchFamily="2" charset="2"/>
              </a:rPr>
              <a:t>el</a:t>
            </a:r>
            <a:r>
              <a:rPr lang="de-DE" dirty="0" smtClean="0">
                <a:sym typeface="Wingdings" panose="05000000000000000000" pitchFamily="2" charset="2"/>
              </a:rPr>
              <a:t>  </a:t>
            </a:r>
            <a:r>
              <a:rPr lang="de-DE" dirty="0" smtClean="0"/>
              <a:t>(DIN 3046-1 </a:t>
            </a:r>
            <a:r>
              <a:rPr lang="de-DE" dirty="0" err="1" smtClean="0"/>
              <a:t>conformity</a:t>
            </a:r>
            <a:r>
              <a:rPr lang="de-DE" dirty="0" smtClean="0"/>
              <a:t>, real time </a:t>
            </a:r>
            <a:r>
              <a:rPr lang="de-DE" dirty="0" err="1" smtClean="0"/>
              <a:t>measurements</a:t>
            </a:r>
            <a:r>
              <a:rPr lang="de-DE" dirty="0" smtClean="0"/>
              <a:t>)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de-DE" dirty="0" smtClean="0"/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de-DE" b="1" dirty="0" err="1" smtClean="0"/>
              <a:t>Emissions</a:t>
            </a:r>
            <a:r>
              <a:rPr lang="de-DE" dirty="0" smtClean="0"/>
              <a:t>: </a:t>
            </a:r>
            <a:r>
              <a:rPr lang="de-DE" dirty="0" err="1">
                <a:solidFill>
                  <a:srgbClr val="000000"/>
                </a:solidFill>
                <a:latin typeface="Arial"/>
                <a:cs typeface="Arial"/>
              </a:rPr>
              <a:t>nitrogen</a:t>
            </a:r>
            <a:r>
              <a:rPr lang="de-DE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/>
                <a:cs typeface="Arial"/>
              </a:rPr>
              <a:t>oxide</a:t>
            </a:r>
            <a:r>
              <a:rPr lang="de-DE" dirty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de-DE" dirty="0" smtClean="0">
                <a:solidFill>
                  <a:srgbClr val="000000"/>
                </a:solidFill>
                <a:latin typeface="Arial"/>
                <a:cs typeface="Arial"/>
              </a:rPr>
              <a:t>NO</a:t>
            </a:r>
            <a:r>
              <a:rPr lang="de-DE" sz="1500" dirty="0" smtClean="0">
                <a:solidFill>
                  <a:srgbClr val="000000"/>
                </a:solidFill>
                <a:latin typeface="Arial"/>
                <a:cs typeface="Arial"/>
              </a:rPr>
              <a:t>x</a:t>
            </a:r>
            <a:r>
              <a:rPr lang="de-DE" dirty="0" smtClean="0">
                <a:solidFill>
                  <a:srgbClr val="000000"/>
                </a:solidFill>
                <a:latin typeface="Arial"/>
                <a:cs typeface="Arial"/>
              </a:rPr>
              <a:t>),</a:t>
            </a:r>
            <a:r>
              <a:rPr lang="de-DE" sz="11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dirty="0" smtClean="0">
                <a:solidFill>
                  <a:srgbClr val="000000"/>
                </a:solidFill>
                <a:latin typeface="Arial"/>
                <a:cs typeface="Arial"/>
              </a:rPr>
              <a:t>total </a:t>
            </a:r>
            <a:r>
              <a:rPr lang="de-DE" dirty="0" err="1" smtClean="0">
                <a:solidFill>
                  <a:srgbClr val="000000"/>
                </a:solidFill>
                <a:latin typeface="Arial"/>
                <a:cs typeface="Arial"/>
              </a:rPr>
              <a:t>hydrocarbons</a:t>
            </a:r>
            <a:r>
              <a:rPr lang="de-DE" dirty="0" smtClean="0">
                <a:solidFill>
                  <a:srgbClr val="000000"/>
                </a:solidFill>
                <a:latin typeface="Arial"/>
                <a:cs typeface="Arial"/>
              </a:rPr>
              <a:t> (THC) / </a:t>
            </a:r>
            <a:r>
              <a:rPr lang="de-DE" dirty="0" err="1" smtClean="0">
                <a:solidFill>
                  <a:srgbClr val="000000"/>
                </a:solidFill>
                <a:latin typeface="Arial"/>
                <a:cs typeface="Arial"/>
              </a:rPr>
              <a:t>methane</a:t>
            </a:r>
            <a:r>
              <a:rPr lang="de-DE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  <a:cs typeface="Arial"/>
              </a:rPr>
              <a:t>slip</a:t>
            </a:r>
            <a:r>
              <a:rPr lang="de-DE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de-DE" dirty="0" err="1" smtClean="0">
                <a:solidFill>
                  <a:srgbClr val="000000"/>
                </a:solidFill>
                <a:latin typeface="Arial"/>
                <a:cs typeface="Arial"/>
              </a:rPr>
              <a:t>carbon</a:t>
            </a:r>
            <a:r>
              <a:rPr lang="de-DE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  <a:cs typeface="Arial"/>
              </a:rPr>
              <a:t>monoxide</a:t>
            </a:r>
            <a:r>
              <a:rPr lang="de-DE" dirty="0" smtClean="0">
                <a:solidFill>
                  <a:srgbClr val="000000"/>
                </a:solidFill>
                <a:latin typeface="Arial"/>
                <a:cs typeface="Arial"/>
              </a:rPr>
              <a:t> (CO), (</a:t>
            </a:r>
            <a:r>
              <a:rPr lang="de-DE" dirty="0" err="1" smtClean="0">
                <a:solidFill>
                  <a:srgbClr val="000000"/>
                </a:solidFill>
                <a:latin typeface="Arial"/>
                <a:cs typeface="Arial"/>
              </a:rPr>
              <a:t>standardized</a:t>
            </a:r>
            <a:r>
              <a:rPr lang="de-DE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de-DE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Material &amp; </a:t>
            </a:r>
            <a:r>
              <a:rPr lang="de-DE" dirty="0" err="1" smtClean="0"/>
              <a:t>Methods</a:t>
            </a:r>
            <a:r>
              <a:rPr lang="de-DE" dirty="0" smtClean="0"/>
              <a:t> / </a:t>
            </a:r>
            <a:r>
              <a:rPr lang="de-DE" dirty="0" err="1" smtClean="0"/>
              <a:t>Overview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12C0-A8EF-4319-B110-6663FA17215A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362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S:\ILT\ILT2\ILT2C\Effizienz Biogas\Fotos\2 Fuchstal\2. Messung\20150617_1515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940" y="1146791"/>
            <a:ext cx="8173545" cy="459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6396123" y="3244473"/>
            <a:ext cx="914400" cy="201127"/>
          </a:xfrm>
          <a:prstGeom prst="rect">
            <a:avLst/>
          </a:prstGeom>
          <a:solidFill>
            <a:srgbClr val="205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: </a:t>
            </a:r>
            <a:r>
              <a:rPr lang="de-DE" dirty="0" err="1" smtClean="0"/>
              <a:t>Electrical</a:t>
            </a:r>
            <a:r>
              <a:rPr lang="de-DE" dirty="0" smtClean="0"/>
              <a:t> </a:t>
            </a:r>
            <a:r>
              <a:rPr lang="de-DE" dirty="0" err="1" smtClean="0"/>
              <a:t>efficiency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12C0-A8EF-4319-B110-6663FA17215A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14" name="Picture 4" descr="S:\ILT\ILT2\ILT2C\Effizienz Biogas\Fotos\2 Fuchstal\BHKW Ruf, Gröger\20140916_1446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6669" y="1142890"/>
            <a:ext cx="3315554" cy="442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llipse 12"/>
          <p:cNvSpPr/>
          <p:nvPr/>
        </p:nvSpPr>
        <p:spPr>
          <a:xfrm>
            <a:off x="2325654" y="1687702"/>
            <a:ext cx="1608083" cy="1121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pic>
        <p:nvPicPr>
          <p:cNvPr id="2050" name="Picture 2" descr="S:\ILT\ILT2\ILT2C\Effizienz Biogas\Fotos\Fotos Messung 2016\Neudecker 2016\20160412_1317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769" y="1127817"/>
            <a:ext cx="7862024" cy="442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llipse 11"/>
          <p:cNvSpPr/>
          <p:nvPr/>
        </p:nvSpPr>
        <p:spPr>
          <a:xfrm>
            <a:off x="5544686" y="1335952"/>
            <a:ext cx="1996852" cy="1805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252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: </a:t>
            </a:r>
            <a:r>
              <a:rPr lang="de-DE" dirty="0" err="1" smtClean="0"/>
              <a:t>Electrical</a:t>
            </a:r>
            <a:r>
              <a:rPr lang="de-DE" dirty="0" smtClean="0"/>
              <a:t> </a:t>
            </a:r>
            <a:r>
              <a:rPr lang="de-DE" dirty="0" err="1" smtClean="0"/>
              <a:t>efficiency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12C0-A8EF-4319-B110-6663FA17215A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4016213" y="1614791"/>
            <a:ext cx="520861" cy="5140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44" y="1079969"/>
            <a:ext cx="8346061" cy="4723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llipse 9"/>
          <p:cNvSpPr/>
          <p:nvPr/>
        </p:nvSpPr>
        <p:spPr>
          <a:xfrm>
            <a:off x="3910557" y="1578234"/>
            <a:ext cx="626518" cy="587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202515" y="1003103"/>
            <a:ext cx="8669117" cy="4800327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</a:pPr>
            <a:r>
              <a:rPr lang="de-DE" sz="2600" b="1" dirty="0" smtClean="0">
                <a:sym typeface="Wingdings" panose="05000000000000000000" pitchFamily="2" charset="2"/>
              </a:rPr>
              <a:t>Maximum</a:t>
            </a:r>
            <a:r>
              <a:rPr lang="de-DE" sz="2600" dirty="0" smtClean="0">
                <a:sym typeface="Wingdings" panose="05000000000000000000" pitchFamily="2" charset="2"/>
              </a:rPr>
              <a:t> </a:t>
            </a:r>
            <a:r>
              <a:rPr lang="de-DE" sz="2600" b="1" dirty="0" err="1" smtClean="0">
                <a:sym typeface="Wingdings" panose="05000000000000000000" pitchFamily="2" charset="2"/>
              </a:rPr>
              <a:t>value</a:t>
            </a:r>
            <a:r>
              <a:rPr lang="de-DE" sz="2600" dirty="0" smtClean="0">
                <a:sym typeface="Wingdings" panose="05000000000000000000" pitchFamily="2" charset="2"/>
              </a:rPr>
              <a:t> of </a:t>
            </a:r>
            <a:r>
              <a:rPr lang="de-DE" sz="2600" dirty="0" err="1" smtClean="0">
                <a:sym typeface="Wingdings" panose="05000000000000000000" pitchFamily="2" charset="2"/>
              </a:rPr>
              <a:t>electrical</a:t>
            </a:r>
            <a:r>
              <a:rPr lang="de-DE" sz="2600" dirty="0" smtClean="0">
                <a:sym typeface="Wingdings" panose="05000000000000000000" pitchFamily="2" charset="2"/>
              </a:rPr>
              <a:t> </a:t>
            </a:r>
            <a:r>
              <a:rPr lang="de-DE" sz="2600" dirty="0" err="1" smtClean="0">
                <a:sym typeface="Wingdings" panose="05000000000000000000" pitchFamily="2" charset="2"/>
              </a:rPr>
              <a:t>efficiency</a:t>
            </a:r>
            <a:r>
              <a:rPr lang="de-DE" sz="2600" dirty="0" smtClean="0">
                <a:sym typeface="Wingdings" panose="05000000000000000000" pitchFamily="2" charset="2"/>
              </a:rPr>
              <a:t> </a:t>
            </a:r>
            <a:r>
              <a:rPr lang="de-DE" sz="2600" dirty="0" err="1" smtClean="0">
                <a:sym typeface="Wingdings" panose="05000000000000000000" pitchFamily="2" charset="2"/>
              </a:rPr>
              <a:t>depends</a:t>
            </a:r>
            <a:r>
              <a:rPr lang="de-DE" sz="2600" dirty="0" smtClean="0">
                <a:sym typeface="Wingdings" panose="05000000000000000000" pitchFamily="2" charset="2"/>
              </a:rPr>
              <a:t> on </a:t>
            </a:r>
            <a:r>
              <a:rPr lang="de-DE" sz="2600" dirty="0" err="1" smtClean="0">
                <a:sym typeface="Wingdings" panose="05000000000000000000" pitchFamily="2" charset="2"/>
              </a:rPr>
              <a:t>technology</a:t>
            </a:r>
            <a:r>
              <a:rPr lang="de-DE" sz="2600" dirty="0" smtClean="0">
                <a:sym typeface="Wingdings" panose="05000000000000000000" pitchFamily="2" charset="2"/>
              </a:rPr>
              <a:t> and on power </a:t>
            </a:r>
            <a:r>
              <a:rPr lang="de-DE" sz="2600" dirty="0" err="1" smtClean="0">
                <a:sym typeface="Wingdings" panose="05000000000000000000" pitchFamily="2" charset="2"/>
              </a:rPr>
              <a:t>output</a:t>
            </a:r>
            <a:r>
              <a:rPr lang="de-DE" sz="2600" dirty="0" smtClean="0">
                <a:sym typeface="Wingdings" panose="05000000000000000000" pitchFamily="2" charset="2"/>
              </a:rPr>
              <a:t> (</a:t>
            </a:r>
            <a:r>
              <a:rPr lang="de-DE" sz="2600" dirty="0" err="1" smtClean="0">
                <a:sym typeface="Wingdings" panose="05000000000000000000" pitchFamily="2" charset="2"/>
              </a:rPr>
              <a:t>size</a:t>
            </a:r>
            <a:r>
              <a:rPr lang="de-DE" sz="2600" dirty="0" smtClean="0">
                <a:sym typeface="Wingdings" panose="05000000000000000000" pitchFamily="2" charset="2"/>
              </a:rPr>
              <a:t>)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None/>
            </a:pPr>
            <a:r>
              <a:rPr lang="de-DE" sz="2600" dirty="0" smtClean="0">
                <a:sym typeface="Wingdings" panose="05000000000000000000" pitchFamily="2" charset="2"/>
              </a:rPr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</a:pPr>
            <a:r>
              <a:rPr lang="de-DE" sz="2600" dirty="0" err="1" smtClean="0">
                <a:sym typeface="Wingdings" panose="05000000000000000000" pitchFamily="2" charset="2"/>
              </a:rPr>
              <a:t>Electrical</a:t>
            </a:r>
            <a:r>
              <a:rPr lang="de-DE" sz="2600" dirty="0" smtClean="0">
                <a:sym typeface="Wingdings" panose="05000000000000000000" pitchFamily="2" charset="2"/>
              </a:rPr>
              <a:t> </a:t>
            </a:r>
            <a:r>
              <a:rPr lang="de-DE" sz="2600" dirty="0" err="1" smtClean="0">
                <a:sym typeface="Wingdings" panose="05000000000000000000" pitchFamily="2" charset="2"/>
              </a:rPr>
              <a:t>efficiency</a:t>
            </a:r>
            <a:r>
              <a:rPr lang="de-DE" sz="2600" dirty="0" smtClean="0">
                <a:sym typeface="Wingdings" panose="05000000000000000000" pitchFamily="2" charset="2"/>
              </a:rPr>
              <a:t> </a:t>
            </a:r>
            <a:r>
              <a:rPr lang="de-DE" sz="2600" dirty="0" err="1" smtClean="0">
                <a:sym typeface="Wingdings" panose="05000000000000000000" pitchFamily="2" charset="2"/>
              </a:rPr>
              <a:t>decreases</a:t>
            </a:r>
            <a:r>
              <a:rPr lang="de-DE" sz="2600" dirty="0" smtClean="0">
                <a:sym typeface="Wingdings" panose="05000000000000000000" pitchFamily="2" charset="2"/>
              </a:rPr>
              <a:t> </a:t>
            </a:r>
            <a:r>
              <a:rPr lang="de-DE" sz="2600" dirty="0" err="1" smtClean="0">
                <a:sym typeface="Wingdings" panose="05000000000000000000" pitchFamily="2" charset="2"/>
              </a:rPr>
              <a:t>with</a:t>
            </a:r>
            <a:r>
              <a:rPr lang="de-DE" sz="2600" dirty="0" smtClean="0">
                <a:sym typeface="Wingdings" panose="05000000000000000000" pitchFamily="2" charset="2"/>
              </a:rPr>
              <a:t> </a:t>
            </a:r>
            <a:r>
              <a:rPr lang="de-DE" sz="2600" b="1" dirty="0" err="1" smtClean="0">
                <a:sym typeface="Wingdings" panose="05000000000000000000" pitchFamily="2" charset="2"/>
              </a:rPr>
              <a:t>reduced</a:t>
            </a:r>
            <a:r>
              <a:rPr lang="de-DE" sz="2600" b="1" dirty="0" smtClean="0">
                <a:sym typeface="Wingdings" panose="05000000000000000000" pitchFamily="2" charset="2"/>
              </a:rPr>
              <a:t> </a:t>
            </a:r>
            <a:r>
              <a:rPr lang="de-DE" sz="2600" b="1" dirty="0" err="1" smtClean="0">
                <a:sym typeface="Wingdings" panose="05000000000000000000" pitchFamily="2" charset="2"/>
              </a:rPr>
              <a:t>load</a:t>
            </a:r>
            <a:endParaRPr lang="de-DE" sz="2600" b="1" dirty="0" smtClean="0"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</a:pPr>
            <a:endParaRPr lang="de-DE" sz="2600" dirty="0">
              <a:sym typeface="Wingdings" panose="05000000000000000000" pitchFamily="2" charset="2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de-DE" sz="2600" dirty="0" smtClean="0">
                <a:sym typeface="Wingdings" panose="05000000000000000000" pitchFamily="2" charset="2"/>
              </a:rPr>
              <a:t>at </a:t>
            </a:r>
            <a:r>
              <a:rPr lang="de-DE" sz="2600" b="1" dirty="0">
                <a:sym typeface="Wingdings" panose="05000000000000000000" pitchFamily="2" charset="2"/>
              </a:rPr>
              <a:t>80 % </a:t>
            </a:r>
            <a:r>
              <a:rPr lang="de-DE" sz="2600" b="1" dirty="0" err="1" smtClean="0">
                <a:sym typeface="Wingdings" panose="05000000000000000000" pitchFamily="2" charset="2"/>
              </a:rPr>
              <a:t>load</a:t>
            </a:r>
            <a:r>
              <a:rPr lang="de-DE" sz="2600" dirty="0" smtClean="0">
                <a:sym typeface="Wingdings" panose="05000000000000000000" pitchFamily="2" charset="2"/>
              </a:rPr>
              <a:t>: - 1.0 … 2.6 % (absolute)</a:t>
            </a:r>
            <a:endParaRPr lang="de-DE" sz="2600" dirty="0">
              <a:sym typeface="Wingdings" panose="05000000000000000000" pitchFamily="2" charset="2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de-DE" sz="2600" dirty="0" smtClean="0">
                <a:sym typeface="Wingdings" panose="05000000000000000000" pitchFamily="2" charset="2"/>
              </a:rPr>
              <a:t>at </a:t>
            </a:r>
            <a:r>
              <a:rPr lang="de-DE" sz="2600" b="1" dirty="0">
                <a:sym typeface="Wingdings" panose="05000000000000000000" pitchFamily="2" charset="2"/>
              </a:rPr>
              <a:t>60 % </a:t>
            </a:r>
            <a:r>
              <a:rPr lang="de-DE" sz="2600" b="1" dirty="0" err="1" smtClean="0">
                <a:sym typeface="Wingdings" panose="05000000000000000000" pitchFamily="2" charset="2"/>
              </a:rPr>
              <a:t>load</a:t>
            </a:r>
            <a:r>
              <a:rPr lang="de-DE" sz="2600" dirty="0" smtClean="0">
                <a:sym typeface="Wingdings" panose="05000000000000000000" pitchFamily="2" charset="2"/>
              </a:rPr>
              <a:t>: - 2.1 … 6.4 </a:t>
            </a:r>
            <a:r>
              <a:rPr lang="de-DE" sz="2600" dirty="0">
                <a:sym typeface="Wingdings" panose="05000000000000000000" pitchFamily="2" charset="2"/>
              </a:rPr>
              <a:t>% (absolute)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de-DE" sz="2600" dirty="0" smtClean="0">
                <a:sym typeface="Wingdings" panose="05000000000000000000" pitchFamily="2" charset="2"/>
              </a:rPr>
              <a:t>Relative </a:t>
            </a:r>
            <a:r>
              <a:rPr lang="de-DE" sz="2600" dirty="0" err="1" smtClean="0">
                <a:sym typeface="Wingdings" panose="05000000000000000000" pitchFamily="2" charset="2"/>
              </a:rPr>
              <a:t>share</a:t>
            </a:r>
            <a:r>
              <a:rPr lang="de-DE" sz="2600" dirty="0" smtClean="0">
                <a:sym typeface="Wingdings" panose="05000000000000000000" pitchFamily="2" charset="2"/>
              </a:rPr>
              <a:t> of </a:t>
            </a:r>
            <a:r>
              <a:rPr lang="de-DE" sz="2600" b="1" dirty="0" err="1" smtClean="0">
                <a:sym typeface="Wingdings" panose="05000000000000000000" pitchFamily="2" charset="2"/>
              </a:rPr>
              <a:t>auxiliary</a:t>
            </a:r>
            <a:r>
              <a:rPr lang="de-DE" sz="2600" b="1" dirty="0" smtClean="0">
                <a:sym typeface="Wingdings" panose="05000000000000000000" pitchFamily="2" charset="2"/>
              </a:rPr>
              <a:t> power </a:t>
            </a:r>
            <a:r>
              <a:rPr lang="de-DE" sz="2600" dirty="0" err="1" smtClean="0">
                <a:sym typeface="Wingdings" panose="05000000000000000000" pitchFamily="2" charset="2"/>
              </a:rPr>
              <a:t>increases</a:t>
            </a:r>
            <a:endParaRPr lang="de-DE" b="1" dirty="0" smtClean="0">
              <a:sym typeface="Wingdings" panose="05000000000000000000" pitchFamily="2" charset="2"/>
            </a:endParaRPr>
          </a:p>
          <a:p>
            <a:pPr marL="342900" lvl="1" indent="-342900">
              <a:buClr>
                <a:schemeClr val="accent1">
                  <a:lumMod val="75000"/>
                </a:schemeClr>
              </a:buClr>
              <a:buFont typeface="Verdana" pitchFamily="34" charset="0"/>
              <a:buChar char="●"/>
            </a:pPr>
            <a:endParaRPr lang="de-DE" b="1" dirty="0" smtClean="0">
              <a:sym typeface="Wingdings" panose="05000000000000000000" pitchFamily="2" charset="2"/>
            </a:endParaRPr>
          </a:p>
          <a:p>
            <a:pPr marL="342900" lvl="1" indent="-342900">
              <a:buClr>
                <a:schemeClr val="accent1">
                  <a:lumMod val="75000"/>
                </a:schemeClr>
              </a:buClr>
              <a:buFont typeface="Verdana" pitchFamily="34" charset="0"/>
              <a:buChar char="●"/>
            </a:pPr>
            <a:endParaRPr lang="de-DE" b="1" dirty="0" smtClean="0">
              <a:sym typeface="Wingdings" panose="05000000000000000000" pitchFamily="2" charset="2"/>
            </a:endParaRPr>
          </a:p>
          <a:p>
            <a:pPr marL="355600" lvl="2" indent="0">
              <a:buClr>
                <a:schemeClr val="accent1">
                  <a:lumMod val="75000"/>
                </a:schemeClr>
              </a:buClr>
              <a:buNone/>
            </a:pPr>
            <a:endParaRPr lang="de-DE" b="1" dirty="0">
              <a:sym typeface="Wingdings" panose="05000000000000000000" pitchFamily="2" charset="2"/>
            </a:endParaRPr>
          </a:p>
          <a:p>
            <a:pPr marL="698500" lvl="2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de-DE" b="1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0223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  <p:bldP spid="9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: Emission </a:t>
            </a:r>
            <a:r>
              <a:rPr lang="de-DE" dirty="0" err="1" smtClean="0"/>
              <a:t>values</a:t>
            </a:r>
            <a:r>
              <a:rPr lang="de-DE" dirty="0" smtClean="0"/>
              <a:t> - </a:t>
            </a:r>
            <a:r>
              <a:rPr lang="de-DE" dirty="0" err="1" smtClean="0"/>
              <a:t>part</a:t>
            </a:r>
            <a:r>
              <a:rPr lang="de-DE" dirty="0" smtClean="0"/>
              <a:t> </a:t>
            </a:r>
            <a:r>
              <a:rPr lang="de-DE" dirty="0" err="1" smtClean="0"/>
              <a:t>load</a:t>
            </a:r>
            <a:r>
              <a:rPr lang="de-DE" dirty="0" smtClean="0"/>
              <a:t> </a:t>
            </a:r>
            <a:r>
              <a:rPr lang="de-DE" dirty="0" err="1" smtClean="0"/>
              <a:t>response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12C0-A8EF-4319-B110-6663FA17215A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23" y="807395"/>
            <a:ext cx="7916304" cy="513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04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40" y="802840"/>
            <a:ext cx="8142052" cy="5277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: </a:t>
            </a:r>
            <a:r>
              <a:rPr lang="de-DE" dirty="0" err="1" smtClean="0"/>
              <a:t>Emissions</a:t>
            </a:r>
            <a:r>
              <a:rPr lang="de-DE" dirty="0" smtClean="0"/>
              <a:t> vs. </a:t>
            </a:r>
            <a:r>
              <a:rPr lang="de-DE" dirty="0" err="1" smtClean="0"/>
              <a:t>el</a:t>
            </a:r>
            <a:r>
              <a:rPr lang="de-DE" dirty="0" smtClean="0"/>
              <a:t>. </a:t>
            </a:r>
            <a:r>
              <a:rPr lang="de-DE" dirty="0" err="1" smtClean="0"/>
              <a:t>efficiency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12C0-A8EF-4319-B110-6663FA17215A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1750978" y="894945"/>
            <a:ext cx="2577831" cy="5301574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 smtClean="0">
              <a:solidFill>
                <a:srgbClr val="00B050"/>
              </a:solidFill>
            </a:endParaRPr>
          </a:p>
          <a:p>
            <a:pPr algn="ctr"/>
            <a:endParaRPr lang="de-DE" b="1" dirty="0">
              <a:solidFill>
                <a:srgbClr val="00B050"/>
              </a:solidFill>
            </a:endParaRPr>
          </a:p>
          <a:p>
            <a:pPr algn="ctr"/>
            <a:endParaRPr lang="de-DE" b="1" dirty="0" smtClean="0">
              <a:solidFill>
                <a:srgbClr val="00B050"/>
              </a:solidFill>
            </a:endParaRPr>
          </a:p>
          <a:p>
            <a:pPr algn="ctr"/>
            <a:endParaRPr lang="de-DE" b="1" dirty="0">
              <a:solidFill>
                <a:srgbClr val="00B050"/>
              </a:solidFill>
            </a:endParaRPr>
          </a:p>
          <a:p>
            <a:pPr algn="ctr"/>
            <a:endParaRPr lang="de-DE" b="1" dirty="0" smtClean="0">
              <a:solidFill>
                <a:srgbClr val="00B050"/>
              </a:solidFill>
            </a:endParaRPr>
          </a:p>
          <a:p>
            <a:pPr algn="ctr"/>
            <a:endParaRPr lang="de-DE" b="1" dirty="0">
              <a:solidFill>
                <a:srgbClr val="00B050"/>
              </a:solidFill>
            </a:endParaRPr>
          </a:p>
          <a:p>
            <a:pPr algn="ctr"/>
            <a:endParaRPr lang="de-DE" b="1" dirty="0" smtClean="0">
              <a:solidFill>
                <a:srgbClr val="00B050"/>
              </a:solidFill>
            </a:endParaRPr>
          </a:p>
          <a:p>
            <a:pPr algn="ctr"/>
            <a:endParaRPr lang="de-DE" b="1" dirty="0">
              <a:solidFill>
                <a:srgbClr val="00B050"/>
              </a:solidFill>
            </a:endParaRPr>
          </a:p>
          <a:p>
            <a:pPr algn="ctr"/>
            <a:endParaRPr lang="de-DE" b="1" dirty="0" smtClean="0">
              <a:solidFill>
                <a:srgbClr val="00B050"/>
              </a:solidFill>
            </a:endParaRPr>
          </a:p>
          <a:p>
            <a:pPr algn="ctr"/>
            <a:endParaRPr lang="de-DE" b="1" dirty="0">
              <a:solidFill>
                <a:srgbClr val="00B050"/>
              </a:solidFill>
            </a:endParaRPr>
          </a:p>
          <a:p>
            <a:pPr algn="ctr"/>
            <a:endParaRPr lang="de-DE" b="1" dirty="0" smtClean="0">
              <a:solidFill>
                <a:srgbClr val="00B050"/>
              </a:solidFill>
            </a:endParaRPr>
          </a:p>
          <a:p>
            <a:pPr algn="ctr"/>
            <a:endParaRPr lang="de-DE" b="1" dirty="0">
              <a:solidFill>
                <a:srgbClr val="00B050"/>
              </a:solidFill>
            </a:endParaRPr>
          </a:p>
          <a:p>
            <a:pPr algn="ctr"/>
            <a:endParaRPr lang="de-DE" b="1" dirty="0" smtClean="0">
              <a:solidFill>
                <a:srgbClr val="00B050"/>
              </a:solidFill>
            </a:endParaRPr>
          </a:p>
          <a:p>
            <a:pPr algn="ctr"/>
            <a:endParaRPr lang="de-DE" b="1" dirty="0">
              <a:solidFill>
                <a:srgbClr val="00B050"/>
              </a:solidFill>
            </a:endParaRPr>
          </a:p>
          <a:p>
            <a:pPr algn="ctr"/>
            <a:endParaRPr lang="de-DE" b="1" dirty="0" smtClean="0">
              <a:solidFill>
                <a:srgbClr val="00B050"/>
              </a:solidFill>
            </a:endParaRPr>
          </a:p>
          <a:p>
            <a:pPr algn="ctr"/>
            <a:endParaRPr lang="de-DE" b="1" dirty="0">
              <a:solidFill>
                <a:srgbClr val="00B050"/>
              </a:solidFill>
            </a:endParaRPr>
          </a:p>
          <a:p>
            <a:pPr algn="ctr"/>
            <a:endParaRPr lang="de-DE" b="1" dirty="0" smtClean="0">
              <a:solidFill>
                <a:srgbClr val="00B050"/>
              </a:solidFill>
            </a:endParaRPr>
          </a:p>
          <a:p>
            <a:pPr algn="ctr"/>
            <a:endParaRPr lang="de-DE" b="1" dirty="0">
              <a:solidFill>
                <a:srgbClr val="00B050"/>
              </a:solidFill>
            </a:endParaRPr>
          </a:p>
          <a:p>
            <a:pPr algn="ctr"/>
            <a:r>
              <a:rPr lang="de-DE" b="1" dirty="0" smtClean="0">
                <a:solidFill>
                  <a:srgbClr val="00B050"/>
                </a:solidFill>
              </a:rPr>
              <a:t>CATEGORY A</a:t>
            </a:r>
            <a:endParaRPr lang="de-DE" b="1" dirty="0">
              <a:solidFill>
                <a:srgbClr val="00B050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328809" y="894945"/>
            <a:ext cx="3871608" cy="5301574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 smtClean="0">
              <a:solidFill>
                <a:srgbClr val="00B050"/>
              </a:solidFill>
            </a:endParaRPr>
          </a:p>
          <a:p>
            <a:pPr algn="ctr"/>
            <a:endParaRPr lang="de-DE" b="1" dirty="0">
              <a:solidFill>
                <a:srgbClr val="00B050"/>
              </a:solidFill>
            </a:endParaRPr>
          </a:p>
          <a:p>
            <a:pPr algn="ctr"/>
            <a:endParaRPr lang="de-DE" b="1" dirty="0" smtClean="0">
              <a:solidFill>
                <a:srgbClr val="00B050"/>
              </a:solidFill>
            </a:endParaRPr>
          </a:p>
          <a:p>
            <a:pPr algn="ctr"/>
            <a:endParaRPr lang="de-DE" b="1" dirty="0">
              <a:solidFill>
                <a:srgbClr val="00B050"/>
              </a:solidFill>
            </a:endParaRPr>
          </a:p>
          <a:p>
            <a:pPr algn="ctr"/>
            <a:endParaRPr lang="de-DE" b="1" dirty="0" smtClean="0">
              <a:solidFill>
                <a:srgbClr val="00B050"/>
              </a:solidFill>
            </a:endParaRPr>
          </a:p>
          <a:p>
            <a:pPr algn="ctr"/>
            <a:endParaRPr lang="de-DE" b="1" dirty="0">
              <a:solidFill>
                <a:srgbClr val="00B050"/>
              </a:solidFill>
            </a:endParaRPr>
          </a:p>
          <a:p>
            <a:pPr algn="ctr"/>
            <a:endParaRPr lang="de-DE" b="1" dirty="0" smtClean="0">
              <a:solidFill>
                <a:srgbClr val="00B050"/>
              </a:solidFill>
            </a:endParaRPr>
          </a:p>
          <a:p>
            <a:pPr algn="ctr"/>
            <a:endParaRPr lang="de-DE" b="1" dirty="0">
              <a:solidFill>
                <a:srgbClr val="00B050"/>
              </a:solidFill>
            </a:endParaRPr>
          </a:p>
          <a:p>
            <a:pPr algn="ctr"/>
            <a:endParaRPr lang="de-DE" b="1" dirty="0" smtClean="0">
              <a:solidFill>
                <a:srgbClr val="00B050"/>
              </a:solidFill>
            </a:endParaRPr>
          </a:p>
          <a:p>
            <a:pPr algn="ctr"/>
            <a:endParaRPr lang="de-DE" b="1" dirty="0">
              <a:solidFill>
                <a:srgbClr val="00B050"/>
              </a:solidFill>
            </a:endParaRPr>
          </a:p>
          <a:p>
            <a:pPr algn="ctr"/>
            <a:endParaRPr lang="de-DE" b="1" dirty="0" smtClean="0">
              <a:solidFill>
                <a:srgbClr val="00B050"/>
              </a:solidFill>
            </a:endParaRPr>
          </a:p>
          <a:p>
            <a:pPr algn="ctr"/>
            <a:endParaRPr lang="de-DE" b="1" dirty="0">
              <a:solidFill>
                <a:srgbClr val="00B050"/>
              </a:solidFill>
            </a:endParaRPr>
          </a:p>
          <a:p>
            <a:pPr algn="ctr"/>
            <a:endParaRPr lang="de-DE" b="1" dirty="0" smtClean="0">
              <a:solidFill>
                <a:srgbClr val="00B050"/>
              </a:solidFill>
            </a:endParaRPr>
          </a:p>
          <a:p>
            <a:pPr algn="ctr"/>
            <a:endParaRPr lang="de-DE" b="1" dirty="0">
              <a:solidFill>
                <a:srgbClr val="00B050"/>
              </a:solidFill>
            </a:endParaRPr>
          </a:p>
          <a:p>
            <a:pPr algn="ctr"/>
            <a:endParaRPr lang="de-DE" b="1" dirty="0" smtClean="0">
              <a:solidFill>
                <a:srgbClr val="00B050"/>
              </a:solidFill>
            </a:endParaRPr>
          </a:p>
          <a:p>
            <a:pPr algn="ctr"/>
            <a:endParaRPr lang="de-DE" b="1" dirty="0">
              <a:solidFill>
                <a:srgbClr val="00B050"/>
              </a:solidFill>
            </a:endParaRPr>
          </a:p>
          <a:p>
            <a:pPr algn="ctr"/>
            <a:endParaRPr lang="de-DE" b="1" dirty="0" smtClean="0">
              <a:solidFill>
                <a:srgbClr val="00B050"/>
              </a:solidFill>
            </a:endParaRPr>
          </a:p>
          <a:p>
            <a:pPr algn="ctr"/>
            <a:endParaRPr lang="de-DE" b="1" dirty="0">
              <a:solidFill>
                <a:srgbClr val="00B050"/>
              </a:solidFill>
            </a:endParaRPr>
          </a:p>
          <a:p>
            <a:pPr algn="ctr"/>
            <a:endParaRPr lang="de-DE" b="1" dirty="0" smtClean="0">
              <a:solidFill>
                <a:srgbClr val="00B050"/>
              </a:solidFill>
            </a:endParaRPr>
          </a:p>
          <a:p>
            <a:pPr algn="ctr"/>
            <a:r>
              <a:rPr lang="de-DE" b="1" dirty="0" smtClean="0">
                <a:solidFill>
                  <a:srgbClr val="FF0000"/>
                </a:solidFill>
              </a:rPr>
              <a:t>CATEGORY </a:t>
            </a:r>
            <a:r>
              <a:rPr lang="de-DE" b="1" dirty="0">
                <a:solidFill>
                  <a:srgbClr val="FF0000"/>
                </a:solidFill>
              </a:rPr>
              <a:t>B</a:t>
            </a:r>
          </a:p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480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demand-driven</a:t>
            </a:r>
            <a:r>
              <a:rPr lang="de-DE" dirty="0" smtClean="0"/>
              <a:t> </a:t>
            </a:r>
            <a:r>
              <a:rPr lang="de-DE" dirty="0" err="1" smtClean="0"/>
              <a:t>electricity</a:t>
            </a:r>
            <a:r>
              <a:rPr lang="de-DE" dirty="0" smtClean="0"/>
              <a:t> </a:t>
            </a:r>
            <a:r>
              <a:rPr lang="de-DE" dirty="0" err="1" smtClean="0"/>
              <a:t>generation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12C0-A8EF-4319-B110-6663FA17215A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3074" name="Picture 2" descr="S:\ILT\ILT2\ILT2_Alle\Aktuell_2016\Veröffentlichungen_2016\Aschmann\03_Multitalent Biogas Neufassung\Abbildung 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979486"/>
            <a:ext cx="8373534" cy="471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feil nach rechts 12"/>
          <p:cNvSpPr/>
          <p:nvPr/>
        </p:nvSpPr>
        <p:spPr>
          <a:xfrm>
            <a:off x="517727" y="1185782"/>
            <a:ext cx="8573855" cy="1228693"/>
          </a:xfrm>
          <a:prstGeom prst="rightArrow">
            <a:avLst>
              <a:gd name="adj1" fmla="val 67418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</a:t>
            </a:r>
            <a:r>
              <a:rPr lang="de-DE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biogas</a:t>
            </a:r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plant in Grub (</a:t>
            </a:r>
            <a:r>
              <a:rPr lang="de-DE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Munich</a:t>
            </a:r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de-DE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supplier</a:t>
            </a:r>
            <a:r>
              <a:rPr 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e-DE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e-DE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facility</a:t>
            </a:r>
            <a:r>
              <a:rPr 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flexible </a:t>
            </a:r>
            <a:r>
              <a:rPr lang="de-DE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generation</a:t>
            </a:r>
            <a:r>
              <a:rPr 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e-DE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electricity</a:t>
            </a: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feil nach rechts 14"/>
          <p:cNvSpPr/>
          <p:nvPr/>
        </p:nvSpPr>
        <p:spPr>
          <a:xfrm>
            <a:off x="508000" y="2875646"/>
            <a:ext cx="8550794" cy="1161951"/>
          </a:xfrm>
          <a:prstGeom prst="rightArrow">
            <a:avLst>
              <a:gd name="adj1" fmla="val 66744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maximizing</a:t>
            </a:r>
            <a:r>
              <a:rPr 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potential </a:t>
            </a:r>
            <a:r>
              <a:rPr lang="de-DE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regarding</a:t>
            </a:r>
            <a:r>
              <a:rPr 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decentralisation</a:t>
            </a:r>
            <a:r>
              <a:rPr 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e-DE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faicility</a:t>
            </a: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de-DE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evaluation</a:t>
            </a:r>
            <a:r>
              <a:rPr 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of </a:t>
            </a:r>
            <a:r>
              <a:rPr lang="de-DE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automatisation</a:t>
            </a:r>
            <a:r>
              <a:rPr 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de-DE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efficiency</a:t>
            </a:r>
            <a:r>
              <a:rPr 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and</a:t>
            </a:r>
            <a:r>
              <a:rPr 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feasibility</a:t>
            </a: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feil nach rechts 11"/>
          <p:cNvSpPr/>
          <p:nvPr/>
        </p:nvSpPr>
        <p:spPr>
          <a:xfrm>
            <a:off x="508000" y="4527648"/>
            <a:ext cx="8550794" cy="1161951"/>
          </a:xfrm>
          <a:prstGeom prst="rightArrow">
            <a:avLst>
              <a:gd name="adj1" fmla="val 66744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„Technological“ (CHP </a:t>
            </a:r>
            <a:r>
              <a:rPr lang="de-DE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and „</a:t>
            </a:r>
            <a:r>
              <a:rPr lang="de-DE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biological</a:t>
            </a:r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(</a:t>
            </a:r>
            <a:r>
              <a:rPr lang="de-DE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fermentation</a:t>
            </a:r>
            <a:r>
              <a:rPr lang="de-DE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flexiblity</a:t>
            </a: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4" descr="S:\ILT\ILT2\ILT2C\Effizienz Biogas\Fotos\BHKW Vorzeigebilder\Grub Gas Otto 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738" y="2594277"/>
            <a:ext cx="3125962" cy="234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S:\ILT\ILT2\ILT2C\Effizienz Biogas\Fotos\Fotos Messung 2016\Grub 2016\20160504_15492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42173" y="1906128"/>
            <a:ext cx="5039361" cy="298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80738" y="2640433"/>
            <a:ext cx="297248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75 kW </a:t>
            </a:r>
            <a:r>
              <a:rPr lang="de-DE" dirty="0" smtClean="0"/>
              <a:t>gas Otto </a:t>
            </a:r>
            <a:r>
              <a:rPr lang="de-DE" dirty="0" err="1" smtClean="0"/>
              <a:t>engine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4036260" y="2045143"/>
            <a:ext cx="310877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203 kW </a:t>
            </a:r>
            <a:r>
              <a:rPr lang="de-DE" dirty="0" smtClean="0"/>
              <a:t>gas Otto </a:t>
            </a:r>
            <a:r>
              <a:rPr lang="de-DE" dirty="0" err="1" smtClean="0"/>
              <a:t>engine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143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2" grpId="0" animBg="1"/>
      <p:bldP spid="3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79" y="739992"/>
            <a:ext cx="8332050" cy="540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: Energy </a:t>
            </a:r>
            <a:r>
              <a:rPr lang="de-DE" dirty="0" err="1" smtClean="0"/>
              <a:t>development</a:t>
            </a:r>
            <a:r>
              <a:rPr lang="de-DE" dirty="0" smtClean="0"/>
              <a:t> - </a:t>
            </a:r>
            <a:r>
              <a:rPr lang="de-DE" dirty="0" err="1" smtClean="0"/>
              <a:t>week</a:t>
            </a:r>
            <a:r>
              <a:rPr lang="de-DE" dirty="0" smtClean="0"/>
              <a:t> 12 / 2017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12C0-A8EF-4319-B110-6663FA17215A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488332" y="5408578"/>
            <a:ext cx="720819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Monday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| 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Tuesday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Wednesd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.|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Thursday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|  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Friday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| 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Saturday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| 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Sunday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084542" y="3132306"/>
            <a:ext cx="7762673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80 – 85 % of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demand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</a:t>
            </a:r>
            <a:r>
              <a:rPr lang="de-DE" b="1" dirty="0" err="1" smtClean="0"/>
              <a:t>electricity</a:t>
            </a:r>
            <a:r>
              <a:rPr lang="de-DE" dirty="0" smtClean="0"/>
              <a:t> </a:t>
            </a:r>
          </a:p>
          <a:p>
            <a:pPr algn="ctr"/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whole</a:t>
            </a:r>
            <a:r>
              <a:rPr lang="de-DE" dirty="0" smtClean="0"/>
              <a:t> </a:t>
            </a:r>
            <a:r>
              <a:rPr lang="de-DE" dirty="0" err="1" smtClean="0"/>
              <a:t>research</a:t>
            </a:r>
            <a:r>
              <a:rPr lang="de-DE" dirty="0" smtClean="0"/>
              <a:t> </a:t>
            </a:r>
            <a:r>
              <a:rPr lang="de-DE" dirty="0" err="1" smtClean="0"/>
              <a:t>facility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covered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biogas</a:t>
            </a:r>
            <a:r>
              <a:rPr lang="de-DE" dirty="0" smtClean="0"/>
              <a:t> plant</a:t>
            </a:r>
          </a:p>
          <a:p>
            <a:pPr algn="ctr"/>
            <a:r>
              <a:rPr lang="de-DE" dirty="0" err="1" smtClean="0"/>
              <a:t>concerning</a:t>
            </a:r>
            <a:r>
              <a:rPr lang="de-DE" dirty="0" smtClean="0"/>
              <a:t> </a:t>
            </a:r>
            <a:r>
              <a:rPr lang="de-DE" b="1" dirty="0" err="1" smtClean="0"/>
              <a:t>present</a:t>
            </a:r>
            <a:r>
              <a:rPr lang="de-DE" b="1" dirty="0" smtClean="0"/>
              <a:t> </a:t>
            </a:r>
            <a:r>
              <a:rPr lang="de-DE" b="1" dirty="0" err="1" smtClean="0"/>
              <a:t>biological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technological</a:t>
            </a:r>
            <a:r>
              <a:rPr lang="de-DE" b="1" dirty="0" smtClean="0"/>
              <a:t> </a:t>
            </a:r>
            <a:r>
              <a:rPr lang="de-DE" b="1" dirty="0" err="1" smtClean="0"/>
              <a:t>criteria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85859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LfL-Querformat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nymed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370</Words>
  <Application>Microsoft Office PowerPoint</Application>
  <PresentationFormat>Bildschirmpräsentation (4:3)</PresentationFormat>
  <Paragraphs>112</Paragraphs>
  <Slides>10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LfL-Querformat-Design</vt:lpstr>
      <vt:lpstr>Environmental impact and technical requirements of flexible energy supply from biogas-driven cogeneration units </vt:lpstr>
      <vt:lpstr>Why is biogas so important in the renewable energy sector?</vt:lpstr>
      <vt:lpstr>Material &amp; Methods / Overview</vt:lpstr>
      <vt:lpstr>Results: Electrical efficiency</vt:lpstr>
      <vt:lpstr>Results: Electrical efficiency</vt:lpstr>
      <vt:lpstr>Results: Emission values - part load response</vt:lpstr>
      <vt:lpstr>Results: Emissions vs. el. efficiency</vt:lpstr>
      <vt:lpstr>Example for demand-driven electricity generation</vt:lpstr>
      <vt:lpstr>Results: Energy development - week 12 / 2017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Claudia Vetter</dc:creator>
  <cp:lastModifiedBy>Tappen Simon (LfL)</cp:lastModifiedBy>
  <cp:revision>1097</cp:revision>
  <cp:lastPrinted>2017-06-07T11:52:32Z</cp:lastPrinted>
  <dcterms:created xsi:type="dcterms:W3CDTF">2009-11-16T08:03:12Z</dcterms:created>
  <dcterms:modified xsi:type="dcterms:W3CDTF">2017-06-20T13:59:37Z</dcterms:modified>
</cp:coreProperties>
</file>