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2.xml" ContentType="application/vnd.openxmlformats-officedocument.drawingml.diagramLayout+xml"/>
  <Override PartName="/ppt/diagrams/layout3.xml" ContentType="application/vnd.openxmlformats-officedocument.drawingml.diagramLayout+xml"/>
  <Override PartName="/ppt/notesSlides/notesSlide6.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9"/>
  </p:notesMasterIdLst>
  <p:sldIdLst>
    <p:sldId id="256" r:id="rId2"/>
    <p:sldId id="257" r:id="rId3"/>
    <p:sldId id="259" r:id="rId4"/>
    <p:sldId id="275" r:id="rId5"/>
    <p:sldId id="274" r:id="rId6"/>
    <p:sldId id="295" r:id="rId7"/>
    <p:sldId id="294" r:id="rId8"/>
    <p:sldId id="261" r:id="rId9"/>
    <p:sldId id="291" r:id="rId10"/>
    <p:sldId id="269" r:id="rId11"/>
    <p:sldId id="276" r:id="rId12"/>
    <p:sldId id="289" r:id="rId13"/>
    <p:sldId id="300" r:id="rId14"/>
    <p:sldId id="263" r:id="rId15"/>
    <p:sldId id="264" r:id="rId16"/>
    <p:sldId id="298" r:id="rId17"/>
    <p:sldId id="299" r:id="rId18"/>
  </p:sldIdLst>
  <p:sldSz cx="9144000" cy="6858000" type="screen4x3"/>
  <p:notesSz cx="6858000" cy="9144000"/>
  <p:defaultTextStyle>
    <a:defPPr>
      <a:defRPr lang="he-IL"/>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EBF199"/>
    <a:srgbClr val="CCCC00"/>
    <a:srgbClr val="CC9900"/>
    <a:srgbClr val="4B151D"/>
    <a:srgbClr val="681E29"/>
    <a:srgbClr val="952B3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79607" autoAdjust="0"/>
  </p:normalViewPr>
  <p:slideViewPr>
    <p:cSldViewPr>
      <p:cViewPr varScale="1">
        <p:scale>
          <a:sx n="53" d="100"/>
          <a:sy n="53" d="100"/>
        </p:scale>
        <p:origin x="-96" y="-15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27FA56-4861-4342-93FB-7AF125E14448}" type="doc">
      <dgm:prSet loTypeId="urn:microsoft.com/office/officeart/2005/8/layout/hierarchy2" loCatId="hierarchy" qsTypeId="urn:microsoft.com/office/officeart/2005/8/quickstyle/3d2" qsCatId="3D" csTypeId="urn:microsoft.com/office/officeart/2005/8/colors/colorful1#1" csCatId="colorful" phldr="1"/>
      <dgm:spPr/>
      <dgm:t>
        <a:bodyPr/>
        <a:lstStyle/>
        <a:p>
          <a:pPr rtl="1"/>
          <a:endParaRPr lang="he-IL"/>
        </a:p>
      </dgm:t>
    </dgm:pt>
    <dgm:pt modelId="{79EEE7D3-9F79-4DDF-85EA-156BC185FE89}">
      <dgm:prSet phldrT="[טקסט]"/>
      <dgm:spPr/>
      <dgm:t>
        <a:bodyPr/>
        <a:lstStyle/>
        <a:p>
          <a:pPr rtl="1"/>
          <a:r>
            <a:rPr lang="en-US" dirty="0" smtClean="0"/>
            <a:t>Intention to be Vaccinated</a:t>
          </a:r>
        </a:p>
      </dgm:t>
    </dgm:pt>
    <dgm:pt modelId="{77108411-330A-4EDE-9C37-9051C283B6C7}" type="parTrans" cxnId="{E830D052-747D-4947-A77B-0D0120AE1D18}">
      <dgm:prSet/>
      <dgm:spPr/>
      <dgm:t>
        <a:bodyPr/>
        <a:lstStyle/>
        <a:p>
          <a:pPr rtl="1"/>
          <a:endParaRPr lang="he-IL"/>
        </a:p>
      </dgm:t>
    </dgm:pt>
    <dgm:pt modelId="{1BDE4EB0-4B8D-44B1-939E-95AC89C77D63}" type="sibTrans" cxnId="{E830D052-747D-4947-A77B-0D0120AE1D18}">
      <dgm:prSet/>
      <dgm:spPr/>
      <dgm:t>
        <a:bodyPr/>
        <a:lstStyle/>
        <a:p>
          <a:pPr rtl="1"/>
          <a:endParaRPr lang="he-IL"/>
        </a:p>
      </dgm:t>
    </dgm:pt>
    <dgm:pt modelId="{B6BA2FCA-B926-4632-9591-3D8369D98F9C}">
      <dgm:prSet phldrT="[טקסט]">
        <dgm:style>
          <a:lnRef idx="1">
            <a:schemeClr val="accent6"/>
          </a:lnRef>
          <a:fillRef idx="2">
            <a:schemeClr val="accent6"/>
          </a:fillRef>
          <a:effectRef idx="1">
            <a:schemeClr val="accent6"/>
          </a:effectRef>
          <a:fontRef idx="minor">
            <a:schemeClr val="dk1"/>
          </a:fontRef>
        </dgm:style>
      </dgm:prSet>
      <dgm:spPr/>
      <dgm:t>
        <a:bodyPr/>
        <a:lstStyle/>
        <a:p>
          <a:pPr rtl="1"/>
          <a:r>
            <a:rPr lang="en-US" dirty="0" smtClean="0"/>
            <a:t>Perceived Susceptibility</a:t>
          </a:r>
          <a:endParaRPr lang="he-IL" dirty="0"/>
        </a:p>
      </dgm:t>
    </dgm:pt>
    <dgm:pt modelId="{F909B736-E52A-4FF4-A444-E2C5A8502492}" type="parTrans" cxnId="{D60CD118-BE43-49EB-924D-7ADE03B516F0}">
      <dgm:prSet/>
      <dgm:spPr/>
      <dgm:t>
        <a:bodyPr/>
        <a:lstStyle/>
        <a:p>
          <a:pPr rtl="1"/>
          <a:endParaRPr lang="he-IL"/>
        </a:p>
      </dgm:t>
    </dgm:pt>
    <dgm:pt modelId="{3C42AE45-E7E7-4E5F-B9D7-E80EA4154AD3}" type="sibTrans" cxnId="{D60CD118-BE43-49EB-924D-7ADE03B516F0}">
      <dgm:prSet/>
      <dgm:spPr/>
      <dgm:t>
        <a:bodyPr/>
        <a:lstStyle/>
        <a:p>
          <a:pPr rtl="1"/>
          <a:endParaRPr lang="he-IL"/>
        </a:p>
      </dgm:t>
    </dgm:pt>
    <dgm:pt modelId="{A0AD40B4-1E41-4AA8-8312-CAD35EB23A00}">
      <dgm:prSet phldrT="[טקסט]"/>
      <dgm:spPr>
        <a:solidFill>
          <a:schemeClr val="accent5">
            <a:lumMod val="60000"/>
            <a:lumOff val="40000"/>
          </a:schemeClr>
        </a:solidFill>
      </dgm:spPr>
      <dgm:t>
        <a:bodyPr/>
        <a:lstStyle/>
        <a:p>
          <a:pPr rtl="1"/>
          <a:r>
            <a:rPr lang="en-US" smtClean="0">
              <a:solidFill>
                <a:schemeClr val="tx1"/>
              </a:solidFill>
            </a:rPr>
            <a:t>Perceived Severity</a:t>
          </a:r>
          <a:endParaRPr lang="he-IL" dirty="0">
            <a:solidFill>
              <a:schemeClr val="tx1"/>
            </a:solidFill>
          </a:endParaRPr>
        </a:p>
      </dgm:t>
    </dgm:pt>
    <dgm:pt modelId="{95469EBB-8990-493A-91B7-80AB1C2A91E2}" type="parTrans" cxnId="{40824277-44EC-4E27-B1B3-CC81F59F203A}">
      <dgm:prSet/>
      <dgm:spPr/>
      <dgm:t>
        <a:bodyPr/>
        <a:lstStyle/>
        <a:p>
          <a:pPr rtl="1"/>
          <a:endParaRPr lang="he-IL"/>
        </a:p>
      </dgm:t>
    </dgm:pt>
    <dgm:pt modelId="{B0A4C12D-73C6-4C6E-BD07-385AB71FC0F3}" type="sibTrans" cxnId="{40824277-44EC-4E27-B1B3-CC81F59F203A}">
      <dgm:prSet/>
      <dgm:spPr/>
      <dgm:t>
        <a:bodyPr/>
        <a:lstStyle/>
        <a:p>
          <a:pPr rtl="1"/>
          <a:endParaRPr lang="he-IL"/>
        </a:p>
      </dgm:t>
    </dgm:pt>
    <dgm:pt modelId="{AB61B80D-FEDD-4F2B-B5BE-6C4A2FA68E0E}">
      <dgm:prSet phldrT="[טקסט]"/>
      <dgm:spPr>
        <a:solidFill>
          <a:schemeClr val="accent4">
            <a:lumMod val="75000"/>
          </a:schemeClr>
        </a:solidFill>
      </dgm:spPr>
      <dgm:t>
        <a:bodyPr/>
        <a:lstStyle/>
        <a:p>
          <a:pPr rtl="1"/>
          <a:r>
            <a:rPr lang="en-US" dirty="0" smtClean="0"/>
            <a:t>Perceived Benefits</a:t>
          </a:r>
          <a:endParaRPr lang="he-IL" dirty="0"/>
        </a:p>
      </dgm:t>
    </dgm:pt>
    <dgm:pt modelId="{E73695E7-2137-4900-973B-E61EE018440F}" type="parTrans" cxnId="{91767DB8-38B2-448D-95EF-8D7681AF57A2}">
      <dgm:prSet/>
      <dgm:spPr/>
      <dgm:t>
        <a:bodyPr/>
        <a:lstStyle/>
        <a:p>
          <a:pPr rtl="1"/>
          <a:endParaRPr lang="he-IL"/>
        </a:p>
      </dgm:t>
    </dgm:pt>
    <dgm:pt modelId="{7657CE92-0AB5-4B89-A1E8-EE36D39A7413}" type="sibTrans" cxnId="{91767DB8-38B2-448D-95EF-8D7681AF57A2}">
      <dgm:prSet/>
      <dgm:spPr/>
      <dgm:t>
        <a:bodyPr/>
        <a:lstStyle/>
        <a:p>
          <a:pPr rtl="1"/>
          <a:endParaRPr lang="he-IL"/>
        </a:p>
      </dgm:t>
    </dgm:pt>
    <dgm:pt modelId="{976A6AAF-10D4-49F3-8DA8-EA5626DE26F7}">
      <dgm:prSet phldrT="[טקסט]"/>
      <dgm:spPr>
        <a:solidFill>
          <a:schemeClr val="tx2">
            <a:lumMod val="60000"/>
            <a:lumOff val="40000"/>
          </a:schemeClr>
        </a:solidFill>
      </dgm:spPr>
      <dgm:t>
        <a:bodyPr/>
        <a:lstStyle/>
        <a:p>
          <a:pPr rtl="1"/>
          <a:r>
            <a:rPr lang="en-US" dirty="0" smtClean="0"/>
            <a:t>Perceived Barriers</a:t>
          </a:r>
          <a:endParaRPr lang="he-IL" dirty="0"/>
        </a:p>
      </dgm:t>
    </dgm:pt>
    <dgm:pt modelId="{D69646E7-B184-4096-AFD9-591DB6B421A9}" type="parTrans" cxnId="{67748E69-35BC-42F9-B537-B1B9FA7585BD}">
      <dgm:prSet/>
      <dgm:spPr/>
      <dgm:t>
        <a:bodyPr/>
        <a:lstStyle/>
        <a:p>
          <a:pPr rtl="1"/>
          <a:endParaRPr lang="he-IL"/>
        </a:p>
      </dgm:t>
    </dgm:pt>
    <dgm:pt modelId="{7750F50B-3AFE-452E-9DCA-4E49B8EEF4A7}" type="sibTrans" cxnId="{67748E69-35BC-42F9-B537-B1B9FA7585BD}">
      <dgm:prSet/>
      <dgm:spPr/>
      <dgm:t>
        <a:bodyPr/>
        <a:lstStyle/>
        <a:p>
          <a:pPr rtl="1"/>
          <a:endParaRPr lang="he-IL"/>
        </a:p>
      </dgm:t>
    </dgm:pt>
    <dgm:pt modelId="{6CBBCA9B-AE5E-441B-A152-4927DA8CD233}">
      <dgm:prSet phldrT="[טקסט]"/>
      <dgm:spPr/>
      <dgm:t>
        <a:bodyPr/>
        <a:lstStyle/>
        <a:p>
          <a:pPr rtl="1"/>
          <a:r>
            <a:rPr lang="en-US" dirty="0" smtClean="0"/>
            <a:t>Health Motivation</a:t>
          </a:r>
          <a:endParaRPr lang="he-IL" dirty="0"/>
        </a:p>
      </dgm:t>
    </dgm:pt>
    <dgm:pt modelId="{E9A8D6F5-A4D3-46A3-B46F-AF9EAA6BC386}" type="parTrans" cxnId="{7C8A5BF4-447F-4DCF-8B0A-E9BC247024E0}">
      <dgm:prSet/>
      <dgm:spPr/>
      <dgm:t>
        <a:bodyPr/>
        <a:lstStyle/>
        <a:p>
          <a:pPr rtl="1"/>
          <a:endParaRPr lang="he-IL"/>
        </a:p>
      </dgm:t>
    </dgm:pt>
    <dgm:pt modelId="{4012A9A6-1F91-4949-B955-FC58F1326C31}" type="sibTrans" cxnId="{7C8A5BF4-447F-4DCF-8B0A-E9BC247024E0}">
      <dgm:prSet/>
      <dgm:spPr/>
      <dgm:t>
        <a:bodyPr/>
        <a:lstStyle/>
        <a:p>
          <a:pPr rtl="1"/>
          <a:endParaRPr lang="he-IL"/>
        </a:p>
      </dgm:t>
    </dgm:pt>
    <dgm:pt modelId="{1DF30511-E792-4E2A-AA20-560E5034B373}" type="pres">
      <dgm:prSet presAssocID="{7027FA56-4861-4342-93FB-7AF125E14448}" presName="diagram" presStyleCnt="0">
        <dgm:presLayoutVars>
          <dgm:chPref val="1"/>
          <dgm:dir/>
          <dgm:animOne val="branch"/>
          <dgm:animLvl val="lvl"/>
          <dgm:resizeHandles val="exact"/>
        </dgm:presLayoutVars>
      </dgm:prSet>
      <dgm:spPr/>
      <dgm:t>
        <a:bodyPr/>
        <a:lstStyle/>
        <a:p>
          <a:pPr rtl="1"/>
          <a:endParaRPr lang="he-IL"/>
        </a:p>
      </dgm:t>
    </dgm:pt>
    <dgm:pt modelId="{7B489683-68BB-4F4D-B612-C76FE11998C8}" type="pres">
      <dgm:prSet presAssocID="{79EEE7D3-9F79-4DDF-85EA-156BC185FE89}" presName="root1" presStyleCnt="0"/>
      <dgm:spPr/>
      <dgm:t>
        <a:bodyPr/>
        <a:lstStyle/>
        <a:p>
          <a:pPr rtl="1"/>
          <a:endParaRPr lang="he-IL"/>
        </a:p>
      </dgm:t>
    </dgm:pt>
    <dgm:pt modelId="{D81BC097-EDE1-4A62-A9FA-F9E660D43209}" type="pres">
      <dgm:prSet presAssocID="{79EEE7D3-9F79-4DDF-85EA-156BC185FE89}" presName="LevelOneTextNode" presStyleLbl="node0" presStyleIdx="0" presStyleCnt="1" custLinFactNeighborX="-2027" custLinFactNeighborY="-611">
        <dgm:presLayoutVars>
          <dgm:chPref val="3"/>
        </dgm:presLayoutVars>
      </dgm:prSet>
      <dgm:spPr/>
      <dgm:t>
        <a:bodyPr/>
        <a:lstStyle/>
        <a:p>
          <a:pPr rtl="1"/>
          <a:endParaRPr lang="he-IL"/>
        </a:p>
      </dgm:t>
    </dgm:pt>
    <dgm:pt modelId="{DE052A03-0029-4FFF-83D0-33881491B03B}" type="pres">
      <dgm:prSet presAssocID="{79EEE7D3-9F79-4DDF-85EA-156BC185FE89}" presName="level2hierChild" presStyleCnt="0"/>
      <dgm:spPr/>
      <dgm:t>
        <a:bodyPr/>
        <a:lstStyle/>
        <a:p>
          <a:pPr rtl="1"/>
          <a:endParaRPr lang="he-IL"/>
        </a:p>
      </dgm:t>
    </dgm:pt>
    <dgm:pt modelId="{0FE0E48C-0F19-4197-BEBD-90B542862BF9}" type="pres">
      <dgm:prSet presAssocID="{F909B736-E52A-4FF4-A444-E2C5A8502492}" presName="conn2-1" presStyleLbl="parChTrans1D2" presStyleIdx="0" presStyleCnt="5"/>
      <dgm:spPr/>
      <dgm:t>
        <a:bodyPr/>
        <a:lstStyle/>
        <a:p>
          <a:pPr rtl="1"/>
          <a:endParaRPr lang="he-IL"/>
        </a:p>
      </dgm:t>
    </dgm:pt>
    <dgm:pt modelId="{4D39ADCB-37EC-4E6E-81D1-204C356AC478}" type="pres">
      <dgm:prSet presAssocID="{F909B736-E52A-4FF4-A444-E2C5A8502492}" presName="connTx" presStyleLbl="parChTrans1D2" presStyleIdx="0" presStyleCnt="5"/>
      <dgm:spPr/>
      <dgm:t>
        <a:bodyPr/>
        <a:lstStyle/>
        <a:p>
          <a:pPr rtl="1"/>
          <a:endParaRPr lang="he-IL"/>
        </a:p>
      </dgm:t>
    </dgm:pt>
    <dgm:pt modelId="{5F767C74-8700-4DF5-A15D-FEA580C8E10F}" type="pres">
      <dgm:prSet presAssocID="{B6BA2FCA-B926-4632-9591-3D8369D98F9C}" presName="root2" presStyleCnt="0"/>
      <dgm:spPr/>
      <dgm:t>
        <a:bodyPr/>
        <a:lstStyle/>
        <a:p>
          <a:pPr rtl="1"/>
          <a:endParaRPr lang="he-IL"/>
        </a:p>
      </dgm:t>
    </dgm:pt>
    <dgm:pt modelId="{F7CDD8BC-774B-4298-9DD4-057F08FDD6B7}" type="pres">
      <dgm:prSet presAssocID="{B6BA2FCA-B926-4632-9591-3D8369D98F9C}" presName="LevelTwoTextNode" presStyleLbl="node2" presStyleIdx="0" presStyleCnt="5">
        <dgm:presLayoutVars>
          <dgm:chPref val="3"/>
        </dgm:presLayoutVars>
      </dgm:prSet>
      <dgm:spPr/>
      <dgm:t>
        <a:bodyPr/>
        <a:lstStyle/>
        <a:p>
          <a:pPr rtl="1"/>
          <a:endParaRPr lang="he-IL"/>
        </a:p>
      </dgm:t>
    </dgm:pt>
    <dgm:pt modelId="{92847991-78E0-4372-AED7-1620A7668EE2}" type="pres">
      <dgm:prSet presAssocID="{B6BA2FCA-B926-4632-9591-3D8369D98F9C}" presName="level3hierChild" presStyleCnt="0"/>
      <dgm:spPr/>
      <dgm:t>
        <a:bodyPr/>
        <a:lstStyle/>
        <a:p>
          <a:pPr rtl="1"/>
          <a:endParaRPr lang="he-IL"/>
        </a:p>
      </dgm:t>
    </dgm:pt>
    <dgm:pt modelId="{B97342EB-20E8-4DCF-B555-CEF307068187}" type="pres">
      <dgm:prSet presAssocID="{95469EBB-8990-493A-91B7-80AB1C2A91E2}" presName="conn2-1" presStyleLbl="parChTrans1D2" presStyleIdx="1" presStyleCnt="5"/>
      <dgm:spPr/>
      <dgm:t>
        <a:bodyPr/>
        <a:lstStyle/>
        <a:p>
          <a:pPr rtl="1"/>
          <a:endParaRPr lang="he-IL"/>
        </a:p>
      </dgm:t>
    </dgm:pt>
    <dgm:pt modelId="{7A59E2A0-8D4B-414D-A18C-F65C58595F74}" type="pres">
      <dgm:prSet presAssocID="{95469EBB-8990-493A-91B7-80AB1C2A91E2}" presName="connTx" presStyleLbl="parChTrans1D2" presStyleIdx="1" presStyleCnt="5"/>
      <dgm:spPr/>
      <dgm:t>
        <a:bodyPr/>
        <a:lstStyle/>
        <a:p>
          <a:pPr rtl="1"/>
          <a:endParaRPr lang="he-IL"/>
        </a:p>
      </dgm:t>
    </dgm:pt>
    <dgm:pt modelId="{682EF9D1-8673-48DD-A35A-B160D19FB7AB}" type="pres">
      <dgm:prSet presAssocID="{A0AD40B4-1E41-4AA8-8312-CAD35EB23A00}" presName="root2" presStyleCnt="0"/>
      <dgm:spPr/>
      <dgm:t>
        <a:bodyPr/>
        <a:lstStyle/>
        <a:p>
          <a:pPr rtl="1"/>
          <a:endParaRPr lang="he-IL"/>
        </a:p>
      </dgm:t>
    </dgm:pt>
    <dgm:pt modelId="{D7F23529-9F3D-4DAA-BFCD-EDC047AB5EAC}" type="pres">
      <dgm:prSet presAssocID="{A0AD40B4-1E41-4AA8-8312-CAD35EB23A00}" presName="LevelTwoTextNode" presStyleLbl="node2" presStyleIdx="1" presStyleCnt="5">
        <dgm:presLayoutVars>
          <dgm:chPref val="3"/>
        </dgm:presLayoutVars>
      </dgm:prSet>
      <dgm:spPr/>
      <dgm:t>
        <a:bodyPr/>
        <a:lstStyle/>
        <a:p>
          <a:pPr rtl="1"/>
          <a:endParaRPr lang="he-IL"/>
        </a:p>
      </dgm:t>
    </dgm:pt>
    <dgm:pt modelId="{A7E6F0CB-79A8-4153-A2F8-6F50EB7D4DD3}" type="pres">
      <dgm:prSet presAssocID="{A0AD40B4-1E41-4AA8-8312-CAD35EB23A00}" presName="level3hierChild" presStyleCnt="0"/>
      <dgm:spPr/>
      <dgm:t>
        <a:bodyPr/>
        <a:lstStyle/>
        <a:p>
          <a:pPr rtl="1"/>
          <a:endParaRPr lang="he-IL"/>
        </a:p>
      </dgm:t>
    </dgm:pt>
    <dgm:pt modelId="{A8237A5E-21A4-4B0D-86FC-792D72152826}" type="pres">
      <dgm:prSet presAssocID="{E73695E7-2137-4900-973B-E61EE018440F}" presName="conn2-1" presStyleLbl="parChTrans1D2" presStyleIdx="2" presStyleCnt="5"/>
      <dgm:spPr/>
      <dgm:t>
        <a:bodyPr/>
        <a:lstStyle/>
        <a:p>
          <a:pPr rtl="1"/>
          <a:endParaRPr lang="he-IL"/>
        </a:p>
      </dgm:t>
    </dgm:pt>
    <dgm:pt modelId="{2DC9FF00-6B78-4D0D-9AD0-F98D12E8E0BA}" type="pres">
      <dgm:prSet presAssocID="{E73695E7-2137-4900-973B-E61EE018440F}" presName="connTx" presStyleLbl="parChTrans1D2" presStyleIdx="2" presStyleCnt="5"/>
      <dgm:spPr/>
      <dgm:t>
        <a:bodyPr/>
        <a:lstStyle/>
        <a:p>
          <a:pPr rtl="1"/>
          <a:endParaRPr lang="he-IL"/>
        </a:p>
      </dgm:t>
    </dgm:pt>
    <dgm:pt modelId="{4D40182E-20BF-4D76-92B7-04406ED9144D}" type="pres">
      <dgm:prSet presAssocID="{AB61B80D-FEDD-4F2B-B5BE-6C4A2FA68E0E}" presName="root2" presStyleCnt="0"/>
      <dgm:spPr/>
      <dgm:t>
        <a:bodyPr/>
        <a:lstStyle/>
        <a:p>
          <a:pPr rtl="1"/>
          <a:endParaRPr lang="he-IL"/>
        </a:p>
      </dgm:t>
    </dgm:pt>
    <dgm:pt modelId="{55CC51D9-50E1-49F5-830F-18E3E1E5CC86}" type="pres">
      <dgm:prSet presAssocID="{AB61B80D-FEDD-4F2B-B5BE-6C4A2FA68E0E}" presName="LevelTwoTextNode" presStyleLbl="node2" presStyleIdx="2" presStyleCnt="5">
        <dgm:presLayoutVars>
          <dgm:chPref val="3"/>
        </dgm:presLayoutVars>
      </dgm:prSet>
      <dgm:spPr/>
      <dgm:t>
        <a:bodyPr/>
        <a:lstStyle/>
        <a:p>
          <a:pPr rtl="1"/>
          <a:endParaRPr lang="he-IL"/>
        </a:p>
      </dgm:t>
    </dgm:pt>
    <dgm:pt modelId="{6A38BB91-38A4-4343-834B-0E6842F79F5D}" type="pres">
      <dgm:prSet presAssocID="{AB61B80D-FEDD-4F2B-B5BE-6C4A2FA68E0E}" presName="level3hierChild" presStyleCnt="0"/>
      <dgm:spPr/>
      <dgm:t>
        <a:bodyPr/>
        <a:lstStyle/>
        <a:p>
          <a:pPr rtl="1"/>
          <a:endParaRPr lang="he-IL"/>
        </a:p>
      </dgm:t>
    </dgm:pt>
    <dgm:pt modelId="{BC132FC5-492E-4346-8674-23319D1EBD34}" type="pres">
      <dgm:prSet presAssocID="{D69646E7-B184-4096-AFD9-591DB6B421A9}" presName="conn2-1" presStyleLbl="parChTrans1D2" presStyleIdx="3" presStyleCnt="5"/>
      <dgm:spPr/>
      <dgm:t>
        <a:bodyPr/>
        <a:lstStyle/>
        <a:p>
          <a:pPr rtl="1"/>
          <a:endParaRPr lang="he-IL"/>
        </a:p>
      </dgm:t>
    </dgm:pt>
    <dgm:pt modelId="{8F35E318-C3BA-4F6E-B794-2BDFD4DB0F01}" type="pres">
      <dgm:prSet presAssocID="{D69646E7-B184-4096-AFD9-591DB6B421A9}" presName="connTx" presStyleLbl="parChTrans1D2" presStyleIdx="3" presStyleCnt="5"/>
      <dgm:spPr/>
      <dgm:t>
        <a:bodyPr/>
        <a:lstStyle/>
        <a:p>
          <a:pPr rtl="1"/>
          <a:endParaRPr lang="he-IL"/>
        </a:p>
      </dgm:t>
    </dgm:pt>
    <dgm:pt modelId="{24814F7C-81EF-4394-9CBB-48C2E26D717A}" type="pres">
      <dgm:prSet presAssocID="{976A6AAF-10D4-49F3-8DA8-EA5626DE26F7}" presName="root2" presStyleCnt="0"/>
      <dgm:spPr/>
      <dgm:t>
        <a:bodyPr/>
        <a:lstStyle/>
        <a:p>
          <a:pPr rtl="1"/>
          <a:endParaRPr lang="he-IL"/>
        </a:p>
      </dgm:t>
    </dgm:pt>
    <dgm:pt modelId="{53F0DBE3-585E-4523-8216-7AE163341929}" type="pres">
      <dgm:prSet presAssocID="{976A6AAF-10D4-49F3-8DA8-EA5626DE26F7}" presName="LevelTwoTextNode" presStyleLbl="node2" presStyleIdx="3" presStyleCnt="5">
        <dgm:presLayoutVars>
          <dgm:chPref val="3"/>
        </dgm:presLayoutVars>
      </dgm:prSet>
      <dgm:spPr/>
      <dgm:t>
        <a:bodyPr/>
        <a:lstStyle/>
        <a:p>
          <a:pPr rtl="1"/>
          <a:endParaRPr lang="he-IL"/>
        </a:p>
      </dgm:t>
    </dgm:pt>
    <dgm:pt modelId="{B0539EFA-FCE1-41B5-925F-7C6967F030B7}" type="pres">
      <dgm:prSet presAssocID="{976A6AAF-10D4-49F3-8DA8-EA5626DE26F7}" presName="level3hierChild" presStyleCnt="0"/>
      <dgm:spPr/>
      <dgm:t>
        <a:bodyPr/>
        <a:lstStyle/>
        <a:p>
          <a:pPr rtl="1"/>
          <a:endParaRPr lang="he-IL"/>
        </a:p>
      </dgm:t>
    </dgm:pt>
    <dgm:pt modelId="{913B2562-6940-4D8D-B239-766819303603}" type="pres">
      <dgm:prSet presAssocID="{E9A8D6F5-A4D3-46A3-B46F-AF9EAA6BC386}" presName="conn2-1" presStyleLbl="parChTrans1D2" presStyleIdx="4" presStyleCnt="5"/>
      <dgm:spPr/>
      <dgm:t>
        <a:bodyPr/>
        <a:lstStyle/>
        <a:p>
          <a:pPr rtl="1"/>
          <a:endParaRPr lang="he-IL"/>
        </a:p>
      </dgm:t>
    </dgm:pt>
    <dgm:pt modelId="{47910EC5-4938-448B-BF4E-AC4BFBAFF2DC}" type="pres">
      <dgm:prSet presAssocID="{E9A8D6F5-A4D3-46A3-B46F-AF9EAA6BC386}" presName="connTx" presStyleLbl="parChTrans1D2" presStyleIdx="4" presStyleCnt="5"/>
      <dgm:spPr/>
      <dgm:t>
        <a:bodyPr/>
        <a:lstStyle/>
        <a:p>
          <a:pPr rtl="1"/>
          <a:endParaRPr lang="he-IL"/>
        </a:p>
      </dgm:t>
    </dgm:pt>
    <dgm:pt modelId="{5360BF11-56EA-4F35-B6A6-8EE4F454F532}" type="pres">
      <dgm:prSet presAssocID="{6CBBCA9B-AE5E-441B-A152-4927DA8CD233}" presName="root2" presStyleCnt="0"/>
      <dgm:spPr/>
      <dgm:t>
        <a:bodyPr/>
        <a:lstStyle/>
        <a:p>
          <a:pPr rtl="1"/>
          <a:endParaRPr lang="he-IL"/>
        </a:p>
      </dgm:t>
    </dgm:pt>
    <dgm:pt modelId="{22801F1E-CD96-43A3-BFBB-DDC041E7298B}" type="pres">
      <dgm:prSet presAssocID="{6CBBCA9B-AE5E-441B-A152-4927DA8CD233}" presName="LevelTwoTextNode" presStyleLbl="node2" presStyleIdx="4" presStyleCnt="5">
        <dgm:presLayoutVars>
          <dgm:chPref val="3"/>
        </dgm:presLayoutVars>
      </dgm:prSet>
      <dgm:spPr/>
      <dgm:t>
        <a:bodyPr/>
        <a:lstStyle/>
        <a:p>
          <a:pPr rtl="1"/>
          <a:endParaRPr lang="he-IL"/>
        </a:p>
      </dgm:t>
    </dgm:pt>
    <dgm:pt modelId="{4CDB8DE6-6A70-4F33-8966-F2FAF91DD5FC}" type="pres">
      <dgm:prSet presAssocID="{6CBBCA9B-AE5E-441B-A152-4927DA8CD233}" presName="level3hierChild" presStyleCnt="0"/>
      <dgm:spPr/>
      <dgm:t>
        <a:bodyPr/>
        <a:lstStyle/>
        <a:p>
          <a:pPr rtl="1"/>
          <a:endParaRPr lang="he-IL"/>
        </a:p>
      </dgm:t>
    </dgm:pt>
  </dgm:ptLst>
  <dgm:cxnLst>
    <dgm:cxn modelId="{7C8A5BF4-447F-4DCF-8B0A-E9BC247024E0}" srcId="{79EEE7D3-9F79-4DDF-85EA-156BC185FE89}" destId="{6CBBCA9B-AE5E-441B-A152-4927DA8CD233}" srcOrd="4" destOrd="0" parTransId="{E9A8D6F5-A4D3-46A3-B46F-AF9EAA6BC386}" sibTransId="{4012A9A6-1F91-4949-B955-FC58F1326C31}"/>
    <dgm:cxn modelId="{73BCA819-C16E-415B-B03B-064ED2639DA0}" type="presOf" srcId="{D69646E7-B184-4096-AFD9-591DB6B421A9}" destId="{8F35E318-C3BA-4F6E-B794-2BDFD4DB0F01}" srcOrd="1" destOrd="0" presId="urn:microsoft.com/office/officeart/2005/8/layout/hierarchy2"/>
    <dgm:cxn modelId="{B5070315-C52F-4B3B-B4C7-07107132CBFF}" type="presOf" srcId="{E9A8D6F5-A4D3-46A3-B46F-AF9EAA6BC386}" destId="{913B2562-6940-4D8D-B239-766819303603}" srcOrd="0" destOrd="0" presId="urn:microsoft.com/office/officeart/2005/8/layout/hierarchy2"/>
    <dgm:cxn modelId="{EE6DA2BE-0310-45AE-BCE0-94FA77D2A835}" type="presOf" srcId="{F909B736-E52A-4FF4-A444-E2C5A8502492}" destId="{0FE0E48C-0F19-4197-BEBD-90B542862BF9}" srcOrd="0" destOrd="0" presId="urn:microsoft.com/office/officeart/2005/8/layout/hierarchy2"/>
    <dgm:cxn modelId="{DE988418-E069-49D6-8E1A-2E024665B349}" type="presOf" srcId="{7027FA56-4861-4342-93FB-7AF125E14448}" destId="{1DF30511-E792-4E2A-AA20-560E5034B373}" srcOrd="0" destOrd="0" presId="urn:microsoft.com/office/officeart/2005/8/layout/hierarchy2"/>
    <dgm:cxn modelId="{0AF532CC-B310-4795-A1A5-4639226CF119}" type="presOf" srcId="{D69646E7-B184-4096-AFD9-591DB6B421A9}" destId="{BC132FC5-492E-4346-8674-23319D1EBD34}" srcOrd="0" destOrd="0" presId="urn:microsoft.com/office/officeart/2005/8/layout/hierarchy2"/>
    <dgm:cxn modelId="{33C9803E-B271-4F5E-80F6-EEAE9D182550}" type="presOf" srcId="{95469EBB-8990-493A-91B7-80AB1C2A91E2}" destId="{7A59E2A0-8D4B-414D-A18C-F65C58595F74}" srcOrd="1" destOrd="0" presId="urn:microsoft.com/office/officeart/2005/8/layout/hierarchy2"/>
    <dgm:cxn modelId="{67748E69-35BC-42F9-B537-B1B9FA7585BD}" srcId="{79EEE7D3-9F79-4DDF-85EA-156BC185FE89}" destId="{976A6AAF-10D4-49F3-8DA8-EA5626DE26F7}" srcOrd="3" destOrd="0" parTransId="{D69646E7-B184-4096-AFD9-591DB6B421A9}" sibTransId="{7750F50B-3AFE-452E-9DCA-4E49B8EEF4A7}"/>
    <dgm:cxn modelId="{92D95A0B-3CCD-44E1-95AB-E617685B26AA}" type="presOf" srcId="{B6BA2FCA-B926-4632-9591-3D8369D98F9C}" destId="{F7CDD8BC-774B-4298-9DD4-057F08FDD6B7}" srcOrd="0" destOrd="0" presId="urn:microsoft.com/office/officeart/2005/8/layout/hierarchy2"/>
    <dgm:cxn modelId="{91767DB8-38B2-448D-95EF-8D7681AF57A2}" srcId="{79EEE7D3-9F79-4DDF-85EA-156BC185FE89}" destId="{AB61B80D-FEDD-4F2B-B5BE-6C4A2FA68E0E}" srcOrd="2" destOrd="0" parTransId="{E73695E7-2137-4900-973B-E61EE018440F}" sibTransId="{7657CE92-0AB5-4B89-A1E8-EE36D39A7413}"/>
    <dgm:cxn modelId="{DFD09B94-D941-4839-9374-75648E6086A9}" type="presOf" srcId="{F909B736-E52A-4FF4-A444-E2C5A8502492}" destId="{4D39ADCB-37EC-4E6E-81D1-204C356AC478}" srcOrd="1" destOrd="0" presId="urn:microsoft.com/office/officeart/2005/8/layout/hierarchy2"/>
    <dgm:cxn modelId="{2DB7F41A-571E-4A8F-BABB-57521937A15D}" type="presOf" srcId="{79EEE7D3-9F79-4DDF-85EA-156BC185FE89}" destId="{D81BC097-EDE1-4A62-A9FA-F9E660D43209}" srcOrd="0" destOrd="0" presId="urn:microsoft.com/office/officeart/2005/8/layout/hierarchy2"/>
    <dgm:cxn modelId="{23170FA2-6C03-42F5-A9E5-AE8FAC8BD8DB}" type="presOf" srcId="{976A6AAF-10D4-49F3-8DA8-EA5626DE26F7}" destId="{53F0DBE3-585E-4523-8216-7AE163341929}" srcOrd="0" destOrd="0" presId="urn:microsoft.com/office/officeart/2005/8/layout/hierarchy2"/>
    <dgm:cxn modelId="{CDA533B1-5769-4583-93A0-68B68F17902D}" type="presOf" srcId="{AB61B80D-FEDD-4F2B-B5BE-6C4A2FA68E0E}" destId="{55CC51D9-50E1-49F5-830F-18E3E1E5CC86}" srcOrd="0" destOrd="0" presId="urn:microsoft.com/office/officeart/2005/8/layout/hierarchy2"/>
    <dgm:cxn modelId="{D60CD118-BE43-49EB-924D-7ADE03B516F0}" srcId="{79EEE7D3-9F79-4DDF-85EA-156BC185FE89}" destId="{B6BA2FCA-B926-4632-9591-3D8369D98F9C}" srcOrd="0" destOrd="0" parTransId="{F909B736-E52A-4FF4-A444-E2C5A8502492}" sibTransId="{3C42AE45-E7E7-4E5F-B9D7-E80EA4154AD3}"/>
    <dgm:cxn modelId="{3737B0CB-4FAB-4AC9-B391-5519802FA6D9}" type="presOf" srcId="{A0AD40B4-1E41-4AA8-8312-CAD35EB23A00}" destId="{D7F23529-9F3D-4DAA-BFCD-EDC047AB5EAC}" srcOrd="0" destOrd="0" presId="urn:microsoft.com/office/officeart/2005/8/layout/hierarchy2"/>
    <dgm:cxn modelId="{40824277-44EC-4E27-B1B3-CC81F59F203A}" srcId="{79EEE7D3-9F79-4DDF-85EA-156BC185FE89}" destId="{A0AD40B4-1E41-4AA8-8312-CAD35EB23A00}" srcOrd="1" destOrd="0" parTransId="{95469EBB-8990-493A-91B7-80AB1C2A91E2}" sibTransId="{B0A4C12D-73C6-4C6E-BD07-385AB71FC0F3}"/>
    <dgm:cxn modelId="{AE06BE19-A885-44B4-AB48-472104A4613C}" type="presOf" srcId="{E73695E7-2137-4900-973B-E61EE018440F}" destId="{A8237A5E-21A4-4B0D-86FC-792D72152826}" srcOrd="0" destOrd="0" presId="urn:microsoft.com/office/officeart/2005/8/layout/hierarchy2"/>
    <dgm:cxn modelId="{211A4945-9614-465C-9BD7-AFD4DBA74DB9}" type="presOf" srcId="{E9A8D6F5-A4D3-46A3-B46F-AF9EAA6BC386}" destId="{47910EC5-4938-448B-BF4E-AC4BFBAFF2DC}" srcOrd="1" destOrd="0" presId="urn:microsoft.com/office/officeart/2005/8/layout/hierarchy2"/>
    <dgm:cxn modelId="{58FD7C13-78B7-4281-AE70-F65A83D6DC7D}" type="presOf" srcId="{6CBBCA9B-AE5E-441B-A152-4927DA8CD233}" destId="{22801F1E-CD96-43A3-BFBB-DDC041E7298B}" srcOrd="0" destOrd="0" presId="urn:microsoft.com/office/officeart/2005/8/layout/hierarchy2"/>
    <dgm:cxn modelId="{AA419095-31DF-4B5A-B8F0-1B7A98DB70E0}" type="presOf" srcId="{95469EBB-8990-493A-91B7-80AB1C2A91E2}" destId="{B97342EB-20E8-4DCF-B555-CEF307068187}" srcOrd="0" destOrd="0" presId="urn:microsoft.com/office/officeart/2005/8/layout/hierarchy2"/>
    <dgm:cxn modelId="{4AC614E3-66AA-43BA-BFFD-0CF845A00D1E}" type="presOf" srcId="{E73695E7-2137-4900-973B-E61EE018440F}" destId="{2DC9FF00-6B78-4D0D-9AD0-F98D12E8E0BA}" srcOrd="1" destOrd="0" presId="urn:microsoft.com/office/officeart/2005/8/layout/hierarchy2"/>
    <dgm:cxn modelId="{E830D052-747D-4947-A77B-0D0120AE1D18}" srcId="{7027FA56-4861-4342-93FB-7AF125E14448}" destId="{79EEE7D3-9F79-4DDF-85EA-156BC185FE89}" srcOrd="0" destOrd="0" parTransId="{77108411-330A-4EDE-9C37-9051C283B6C7}" sibTransId="{1BDE4EB0-4B8D-44B1-939E-95AC89C77D63}"/>
    <dgm:cxn modelId="{F7B5FFD9-2C54-4B25-916B-CECF4CCA58AA}" type="presParOf" srcId="{1DF30511-E792-4E2A-AA20-560E5034B373}" destId="{7B489683-68BB-4F4D-B612-C76FE11998C8}" srcOrd="0" destOrd="0" presId="urn:microsoft.com/office/officeart/2005/8/layout/hierarchy2"/>
    <dgm:cxn modelId="{315941B7-43F7-43BD-829F-8172B47BE206}" type="presParOf" srcId="{7B489683-68BB-4F4D-B612-C76FE11998C8}" destId="{D81BC097-EDE1-4A62-A9FA-F9E660D43209}" srcOrd="0" destOrd="0" presId="urn:microsoft.com/office/officeart/2005/8/layout/hierarchy2"/>
    <dgm:cxn modelId="{3B59C1DE-DC35-41EC-8429-0DE009409705}" type="presParOf" srcId="{7B489683-68BB-4F4D-B612-C76FE11998C8}" destId="{DE052A03-0029-4FFF-83D0-33881491B03B}" srcOrd="1" destOrd="0" presId="urn:microsoft.com/office/officeart/2005/8/layout/hierarchy2"/>
    <dgm:cxn modelId="{547ECF41-F500-4889-B6CA-55F95ACE944E}" type="presParOf" srcId="{DE052A03-0029-4FFF-83D0-33881491B03B}" destId="{0FE0E48C-0F19-4197-BEBD-90B542862BF9}" srcOrd="0" destOrd="0" presId="urn:microsoft.com/office/officeart/2005/8/layout/hierarchy2"/>
    <dgm:cxn modelId="{FBD3A311-5B27-44DA-B665-0302CA51B68C}" type="presParOf" srcId="{0FE0E48C-0F19-4197-BEBD-90B542862BF9}" destId="{4D39ADCB-37EC-4E6E-81D1-204C356AC478}" srcOrd="0" destOrd="0" presId="urn:microsoft.com/office/officeart/2005/8/layout/hierarchy2"/>
    <dgm:cxn modelId="{2870433A-F929-4D2C-A0FF-158BA7B22830}" type="presParOf" srcId="{DE052A03-0029-4FFF-83D0-33881491B03B}" destId="{5F767C74-8700-4DF5-A15D-FEA580C8E10F}" srcOrd="1" destOrd="0" presId="urn:microsoft.com/office/officeart/2005/8/layout/hierarchy2"/>
    <dgm:cxn modelId="{70EE7B4D-FA81-4079-84D2-81514041AC3B}" type="presParOf" srcId="{5F767C74-8700-4DF5-A15D-FEA580C8E10F}" destId="{F7CDD8BC-774B-4298-9DD4-057F08FDD6B7}" srcOrd="0" destOrd="0" presId="urn:microsoft.com/office/officeart/2005/8/layout/hierarchy2"/>
    <dgm:cxn modelId="{5582C893-BEE2-4FB9-9663-1E64640287C4}" type="presParOf" srcId="{5F767C74-8700-4DF5-A15D-FEA580C8E10F}" destId="{92847991-78E0-4372-AED7-1620A7668EE2}" srcOrd="1" destOrd="0" presId="urn:microsoft.com/office/officeart/2005/8/layout/hierarchy2"/>
    <dgm:cxn modelId="{70467930-5173-41D8-B799-4695899FF94E}" type="presParOf" srcId="{DE052A03-0029-4FFF-83D0-33881491B03B}" destId="{B97342EB-20E8-4DCF-B555-CEF307068187}" srcOrd="2" destOrd="0" presId="urn:microsoft.com/office/officeart/2005/8/layout/hierarchy2"/>
    <dgm:cxn modelId="{5A01982E-A15B-4B11-9827-7FD026A5EFC1}" type="presParOf" srcId="{B97342EB-20E8-4DCF-B555-CEF307068187}" destId="{7A59E2A0-8D4B-414D-A18C-F65C58595F74}" srcOrd="0" destOrd="0" presId="urn:microsoft.com/office/officeart/2005/8/layout/hierarchy2"/>
    <dgm:cxn modelId="{BBFC91B9-3E01-40EF-BB08-8172D2C7CCAC}" type="presParOf" srcId="{DE052A03-0029-4FFF-83D0-33881491B03B}" destId="{682EF9D1-8673-48DD-A35A-B160D19FB7AB}" srcOrd="3" destOrd="0" presId="urn:microsoft.com/office/officeart/2005/8/layout/hierarchy2"/>
    <dgm:cxn modelId="{9A65917D-DFB7-4126-8E60-0A400EA1B482}" type="presParOf" srcId="{682EF9D1-8673-48DD-A35A-B160D19FB7AB}" destId="{D7F23529-9F3D-4DAA-BFCD-EDC047AB5EAC}" srcOrd="0" destOrd="0" presId="urn:microsoft.com/office/officeart/2005/8/layout/hierarchy2"/>
    <dgm:cxn modelId="{72598D54-6605-45FE-A4E1-110D683B0CF9}" type="presParOf" srcId="{682EF9D1-8673-48DD-A35A-B160D19FB7AB}" destId="{A7E6F0CB-79A8-4153-A2F8-6F50EB7D4DD3}" srcOrd="1" destOrd="0" presId="urn:microsoft.com/office/officeart/2005/8/layout/hierarchy2"/>
    <dgm:cxn modelId="{2573B467-D7BA-4593-80E1-229A2E59823C}" type="presParOf" srcId="{DE052A03-0029-4FFF-83D0-33881491B03B}" destId="{A8237A5E-21A4-4B0D-86FC-792D72152826}" srcOrd="4" destOrd="0" presId="urn:microsoft.com/office/officeart/2005/8/layout/hierarchy2"/>
    <dgm:cxn modelId="{A8878F7E-1ED6-4395-B27D-1E28DEBAE8EA}" type="presParOf" srcId="{A8237A5E-21A4-4B0D-86FC-792D72152826}" destId="{2DC9FF00-6B78-4D0D-9AD0-F98D12E8E0BA}" srcOrd="0" destOrd="0" presId="urn:microsoft.com/office/officeart/2005/8/layout/hierarchy2"/>
    <dgm:cxn modelId="{184FF588-4BCB-4F66-8C13-08C94CBB9620}" type="presParOf" srcId="{DE052A03-0029-4FFF-83D0-33881491B03B}" destId="{4D40182E-20BF-4D76-92B7-04406ED9144D}" srcOrd="5" destOrd="0" presId="urn:microsoft.com/office/officeart/2005/8/layout/hierarchy2"/>
    <dgm:cxn modelId="{F2568948-4160-42C7-AF18-0B8848EE5BB4}" type="presParOf" srcId="{4D40182E-20BF-4D76-92B7-04406ED9144D}" destId="{55CC51D9-50E1-49F5-830F-18E3E1E5CC86}" srcOrd="0" destOrd="0" presId="urn:microsoft.com/office/officeart/2005/8/layout/hierarchy2"/>
    <dgm:cxn modelId="{E82F33DD-1BB5-4F83-B5B9-EDFD320F476C}" type="presParOf" srcId="{4D40182E-20BF-4D76-92B7-04406ED9144D}" destId="{6A38BB91-38A4-4343-834B-0E6842F79F5D}" srcOrd="1" destOrd="0" presId="urn:microsoft.com/office/officeart/2005/8/layout/hierarchy2"/>
    <dgm:cxn modelId="{3921C0C6-5955-4CA9-9229-6958F69EBDDA}" type="presParOf" srcId="{DE052A03-0029-4FFF-83D0-33881491B03B}" destId="{BC132FC5-492E-4346-8674-23319D1EBD34}" srcOrd="6" destOrd="0" presId="urn:microsoft.com/office/officeart/2005/8/layout/hierarchy2"/>
    <dgm:cxn modelId="{3BCBFE02-452F-437F-97A1-39E16E307D46}" type="presParOf" srcId="{BC132FC5-492E-4346-8674-23319D1EBD34}" destId="{8F35E318-C3BA-4F6E-B794-2BDFD4DB0F01}" srcOrd="0" destOrd="0" presId="urn:microsoft.com/office/officeart/2005/8/layout/hierarchy2"/>
    <dgm:cxn modelId="{C6781061-E0FE-45D2-B02F-A697BC589E74}" type="presParOf" srcId="{DE052A03-0029-4FFF-83D0-33881491B03B}" destId="{24814F7C-81EF-4394-9CBB-48C2E26D717A}" srcOrd="7" destOrd="0" presId="urn:microsoft.com/office/officeart/2005/8/layout/hierarchy2"/>
    <dgm:cxn modelId="{1DE53BF5-9801-4088-ACC3-12C060746497}" type="presParOf" srcId="{24814F7C-81EF-4394-9CBB-48C2E26D717A}" destId="{53F0DBE3-585E-4523-8216-7AE163341929}" srcOrd="0" destOrd="0" presId="urn:microsoft.com/office/officeart/2005/8/layout/hierarchy2"/>
    <dgm:cxn modelId="{D91DB831-1D4B-421A-BBBC-15385B02E38A}" type="presParOf" srcId="{24814F7C-81EF-4394-9CBB-48C2E26D717A}" destId="{B0539EFA-FCE1-41B5-925F-7C6967F030B7}" srcOrd="1" destOrd="0" presId="urn:microsoft.com/office/officeart/2005/8/layout/hierarchy2"/>
    <dgm:cxn modelId="{BB75135B-E1DA-4353-8919-8D939B2C9A4F}" type="presParOf" srcId="{DE052A03-0029-4FFF-83D0-33881491B03B}" destId="{913B2562-6940-4D8D-B239-766819303603}" srcOrd="8" destOrd="0" presId="urn:microsoft.com/office/officeart/2005/8/layout/hierarchy2"/>
    <dgm:cxn modelId="{E8FD0332-D7C1-4CB2-9128-F98327F1DD40}" type="presParOf" srcId="{913B2562-6940-4D8D-B239-766819303603}" destId="{47910EC5-4938-448B-BF4E-AC4BFBAFF2DC}" srcOrd="0" destOrd="0" presId="urn:microsoft.com/office/officeart/2005/8/layout/hierarchy2"/>
    <dgm:cxn modelId="{4739FE15-8653-4547-9D8A-CA055EEF634D}" type="presParOf" srcId="{DE052A03-0029-4FFF-83D0-33881491B03B}" destId="{5360BF11-56EA-4F35-B6A6-8EE4F454F532}" srcOrd="9" destOrd="0" presId="urn:microsoft.com/office/officeart/2005/8/layout/hierarchy2"/>
    <dgm:cxn modelId="{ACAD39DA-B11A-4AEF-A41E-8FB26F62AD30}" type="presParOf" srcId="{5360BF11-56EA-4F35-B6A6-8EE4F454F532}" destId="{22801F1E-CD96-43A3-BFBB-DDC041E7298B}" srcOrd="0" destOrd="0" presId="urn:microsoft.com/office/officeart/2005/8/layout/hierarchy2"/>
    <dgm:cxn modelId="{0AEA22DF-3F60-4749-A2DF-5D6113B780D8}" type="presParOf" srcId="{5360BF11-56EA-4F35-B6A6-8EE4F454F532}" destId="{4CDB8DE6-6A70-4F33-8966-F2FAF91DD5FC}" srcOrd="1" destOrd="0" presId="urn:microsoft.com/office/officeart/2005/8/layout/hierarchy2"/>
  </dgm:cxnLst>
  <dgm:bg>
    <a:noFill/>
    <a:effectLst>
      <a:outerShdw blurRad="50800" dist="50800" dir="5400000" algn="ctr" rotWithShape="0">
        <a:schemeClr val="accent4">
          <a:lumMod val="40000"/>
          <a:lumOff val="60000"/>
        </a:schemeClr>
      </a:outerShdw>
    </a:effectLst>
  </dgm:bg>
  <dgm:whole/>
  <dgm:extLst>
    <a:ext uri="http://schemas.microsoft.com/office/drawing/2008/diagram">
      <dsp:dataModelExt xmlns:dsp="http://schemas.microsoft.com/office/drawing/2008/diagram" xmlns=""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586A36-173E-4806-9218-B2EA5410845F}" type="doc">
      <dgm:prSet loTypeId="urn:microsoft.com/office/officeart/2005/8/layout/default#2" loCatId="list" qsTypeId="urn:microsoft.com/office/officeart/2005/8/quickstyle/simple1#3" qsCatId="simple" csTypeId="urn:microsoft.com/office/officeart/2005/8/colors/accent1_2#3" csCatId="accent1" phldr="0"/>
      <dgm:spPr/>
      <dgm:t>
        <a:bodyPr/>
        <a:lstStyle/>
        <a:p>
          <a:endParaRPr lang="en-US"/>
        </a:p>
      </dgm:t>
    </dgm:pt>
    <dgm:pt modelId="{82C8B4D1-BE00-449E-AA66-76BD9006ADCC}" type="pres">
      <dgm:prSet presAssocID="{20586A36-173E-4806-9218-B2EA5410845F}" presName="diagram" presStyleCnt="0">
        <dgm:presLayoutVars>
          <dgm:dir/>
          <dgm:resizeHandles val="exact"/>
        </dgm:presLayoutVars>
      </dgm:prSet>
      <dgm:spPr/>
      <dgm:t>
        <a:bodyPr/>
        <a:lstStyle/>
        <a:p>
          <a:endParaRPr lang="en-US"/>
        </a:p>
      </dgm:t>
    </dgm:pt>
  </dgm:ptLst>
  <dgm:cxnLst>
    <dgm:cxn modelId="{B5BBBF51-F3B9-4957-830B-15E24DE1F8C7}" type="presOf" srcId="{20586A36-173E-4806-9218-B2EA5410845F}" destId="{82C8B4D1-BE00-449E-AA66-76BD9006ADCC}" srcOrd="0" destOrd="0" presId="urn:microsoft.com/office/officeart/2005/8/layout/default#2"/>
  </dgm:cxnLst>
  <dgm:bg/>
  <dgm:whole/>
  <dgm:extLst>
    <a:ext uri="http://schemas.microsoft.com/office/drawing/2008/diagram">
      <dsp:dataModelExt xmlns:dsp="http://schemas.microsoft.com/office/drawing/2008/diagram" xmlns="" relId="rId5"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778FD46-454A-42F5-9DF2-768055551B5D}" type="doc">
      <dgm:prSet loTypeId="urn:microsoft.com/office/officeart/2005/8/layout/hierarchy2" loCatId="hierarchy" qsTypeId="urn:microsoft.com/office/officeart/2005/8/quickstyle/simple1#4" qsCatId="simple" csTypeId="urn:microsoft.com/office/officeart/2005/8/colors/accent1_2#4" csCatId="accent1" phldr="1"/>
      <dgm:spPr/>
      <dgm:t>
        <a:bodyPr/>
        <a:lstStyle/>
        <a:p>
          <a:endParaRPr lang="en-US"/>
        </a:p>
      </dgm:t>
    </dgm:pt>
    <dgm:pt modelId="{57862E88-ABCF-4EB8-9D4D-59C956C82531}">
      <dgm:prSet phldrT="[Text]" custT="1">
        <dgm:style>
          <a:lnRef idx="0">
            <a:schemeClr val="accent2"/>
          </a:lnRef>
          <a:fillRef idx="3">
            <a:schemeClr val="accent2"/>
          </a:fillRef>
          <a:effectRef idx="3">
            <a:schemeClr val="accent2"/>
          </a:effectRef>
          <a:fontRef idx="minor">
            <a:schemeClr val="lt1"/>
          </a:fontRef>
        </dgm:style>
      </dgm:prSet>
      <dgm:spPr/>
      <dgm:t>
        <a:bodyPr/>
        <a:lstStyle/>
        <a:p>
          <a:pPr rtl="1"/>
          <a:r>
            <a:rPr lang="en-US" sz="2400" dirty="0" smtClean="0">
              <a:solidFill>
                <a:schemeClr val="bg1"/>
              </a:solidFill>
              <a:latin typeface="Arial" pitchFamily="34" charset="0"/>
              <a:cs typeface="Arial" pitchFamily="34" charset="0"/>
            </a:rPr>
            <a:t>Intention to be vaccinated</a:t>
          </a:r>
          <a:endParaRPr lang="en-US" sz="2400" dirty="0">
            <a:solidFill>
              <a:schemeClr val="bg1"/>
            </a:solidFill>
          </a:endParaRPr>
        </a:p>
      </dgm:t>
    </dgm:pt>
    <dgm:pt modelId="{2C64D8D5-749F-4836-A960-847D701EED41}" type="parTrans" cxnId="{F0D54370-D24F-4C24-904E-5C748149336F}">
      <dgm:prSet/>
      <dgm:spPr/>
      <dgm:t>
        <a:bodyPr/>
        <a:lstStyle/>
        <a:p>
          <a:endParaRPr lang="en-US"/>
        </a:p>
      </dgm:t>
    </dgm:pt>
    <dgm:pt modelId="{3B1FAA32-D12E-4429-8A42-BB9B3022E724}" type="sibTrans" cxnId="{F0D54370-D24F-4C24-904E-5C748149336F}">
      <dgm:prSet/>
      <dgm:spPr/>
      <dgm:t>
        <a:bodyPr/>
        <a:lstStyle/>
        <a:p>
          <a:endParaRPr lang="en-US"/>
        </a:p>
      </dgm:t>
    </dgm:pt>
    <dgm:pt modelId="{B2D37E90-4694-4B4B-80EC-0E9A674A6101}">
      <dgm:prSet phldrT="[Text]" custT="1">
        <dgm:style>
          <a:lnRef idx="1">
            <a:schemeClr val="accent6"/>
          </a:lnRef>
          <a:fillRef idx="2">
            <a:schemeClr val="accent6"/>
          </a:fillRef>
          <a:effectRef idx="1">
            <a:schemeClr val="accent6"/>
          </a:effectRef>
          <a:fontRef idx="minor">
            <a:schemeClr val="dk1"/>
          </a:fontRef>
        </dgm:style>
      </dgm:prSet>
      <dgm:spPr/>
      <dgm:t>
        <a:bodyPr/>
        <a:lstStyle/>
        <a:p>
          <a:pPr rtl="1"/>
          <a:r>
            <a:rPr lang="en-US" sz="1800" dirty="0" smtClean="0"/>
            <a:t>Perceived Susceptibility</a:t>
          </a:r>
          <a:endParaRPr lang="en-US" sz="1800" dirty="0"/>
        </a:p>
      </dgm:t>
    </dgm:pt>
    <dgm:pt modelId="{FECB9161-C623-4884-87B5-8B86B25C03B7}" type="parTrans" cxnId="{A748A301-B240-476C-8B00-9BE9BA8CC0B8}">
      <dgm:prSet/>
      <dgm:spPr/>
      <dgm:t>
        <a:bodyPr/>
        <a:lstStyle/>
        <a:p>
          <a:endParaRPr lang="en-US"/>
        </a:p>
      </dgm:t>
    </dgm:pt>
    <dgm:pt modelId="{B66CDCAC-06F7-4E9A-BD9C-E14A6D8A8064}" type="sibTrans" cxnId="{A748A301-B240-476C-8B00-9BE9BA8CC0B8}">
      <dgm:prSet/>
      <dgm:spPr/>
      <dgm:t>
        <a:bodyPr/>
        <a:lstStyle/>
        <a:p>
          <a:endParaRPr lang="en-US"/>
        </a:p>
      </dgm:t>
    </dgm:pt>
    <dgm:pt modelId="{5FFD1217-0807-494E-BD10-576CDB03A608}">
      <dgm:prSet phldrT="[Text]" custT="1">
        <dgm:style>
          <a:lnRef idx="0">
            <a:schemeClr val="accent4"/>
          </a:lnRef>
          <a:fillRef idx="3">
            <a:schemeClr val="accent4"/>
          </a:fillRef>
          <a:effectRef idx="3">
            <a:schemeClr val="accent4"/>
          </a:effectRef>
          <a:fontRef idx="minor">
            <a:schemeClr val="lt1"/>
          </a:fontRef>
        </dgm:style>
      </dgm:prSet>
      <dgm:spPr/>
      <dgm:t>
        <a:bodyPr/>
        <a:lstStyle/>
        <a:p>
          <a:pPr rtl="1"/>
          <a:r>
            <a:rPr lang="en-US" sz="1800" dirty="0" smtClean="0">
              <a:solidFill>
                <a:schemeClr val="tx1"/>
              </a:solidFill>
              <a:latin typeface="Arial" pitchFamily="34" charset="0"/>
              <a:cs typeface="Arial" pitchFamily="34" charset="0"/>
            </a:rPr>
            <a:t>Benefits of the vaccine</a:t>
          </a:r>
          <a:endParaRPr lang="en-US" sz="1800" dirty="0">
            <a:solidFill>
              <a:schemeClr val="tx1"/>
            </a:solidFill>
          </a:endParaRPr>
        </a:p>
      </dgm:t>
    </dgm:pt>
    <dgm:pt modelId="{13562158-22F3-4072-B72C-06C24C921DFE}" type="parTrans" cxnId="{A01C478A-460D-42EE-AA5E-3B19D3508C72}">
      <dgm:prSet/>
      <dgm:spPr/>
      <dgm:t>
        <a:bodyPr/>
        <a:lstStyle/>
        <a:p>
          <a:endParaRPr lang="en-US"/>
        </a:p>
      </dgm:t>
    </dgm:pt>
    <dgm:pt modelId="{9028BE32-298F-4473-9E98-8DDAAE480F22}" type="sibTrans" cxnId="{A01C478A-460D-42EE-AA5E-3B19D3508C72}">
      <dgm:prSet/>
      <dgm:spPr/>
      <dgm:t>
        <a:bodyPr/>
        <a:lstStyle/>
        <a:p>
          <a:endParaRPr lang="en-US"/>
        </a:p>
      </dgm:t>
    </dgm:pt>
    <dgm:pt modelId="{6E693F65-CBD4-45D9-9C59-E52D4FD756AE}">
      <dgm:prSet phldrT="[Text]" custT="1">
        <dgm:style>
          <a:lnRef idx="1">
            <a:schemeClr val="accent5"/>
          </a:lnRef>
          <a:fillRef idx="2">
            <a:schemeClr val="accent5"/>
          </a:fillRef>
          <a:effectRef idx="1">
            <a:schemeClr val="accent5"/>
          </a:effectRef>
          <a:fontRef idx="minor">
            <a:schemeClr val="dk1"/>
          </a:fontRef>
        </dgm:style>
      </dgm:prSet>
      <dgm:spPr/>
      <dgm:t>
        <a:bodyPr/>
        <a:lstStyle/>
        <a:p>
          <a:pPr rtl="1"/>
          <a:r>
            <a:rPr lang="en-US" sz="1800" dirty="0" smtClean="0">
              <a:solidFill>
                <a:schemeClr val="tx1"/>
              </a:solidFill>
              <a:latin typeface="Arial" pitchFamily="34" charset="0"/>
              <a:cs typeface="Arial" pitchFamily="34" charset="0"/>
            </a:rPr>
            <a:t>Receiving information</a:t>
          </a:r>
          <a:endParaRPr lang="en-US" sz="1800" dirty="0">
            <a:solidFill>
              <a:schemeClr val="tx1"/>
            </a:solidFill>
          </a:endParaRPr>
        </a:p>
      </dgm:t>
    </dgm:pt>
    <dgm:pt modelId="{33AC2DD4-E792-4954-B288-EE0224CABEFC}" type="parTrans" cxnId="{F1F38B58-2E47-4007-9A59-F2E6CAA53F4F}">
      <dgm:prSet/>
      <dgm:spPr/>
      <dgm:t>
        <a:bodyPr/>
        <a:lstStyle/>
        <a:p>
          <a:endParaRPr lang="en-US"/>
        </a:p>
      </dgm:t>
    </dgm:pt>
    <dgm:pt modelId="{8BBCCD1D-7098-4806-80E4-7A828313E1F5}" type="sibTrans" cxnId="{F1F38B58-2E47-4007-9A59-F2E6CAA53F4F}">
      <dgm:prSet/>
      <dgm:spPr/>
      <dgm:t>
        <a:bodyPr/>
        <a:lstStyle/>
        <a:p>
          <a:endParaRPr lang="en-US"/>
        </a:p>
      </dgm:t>
    </dgm:pt>
    <dgm:pt modelId="{C3E99C7E-18F2-43AB-BF6F-64EE978D66DD}">
      <dgm:prSet phldrT="[Text]" custT="1">
        <dgm:style>
          <a:lnRef idx="1">
            <a:schemeClr val="accent5"/>
          </a:lnRef>
          <a:fillRef idx="2">
            <a:schemeClr val="accent5"/>
          </a:fillRef>
          <a:effectRef idx="1">
            <a:schemeClr val="accent5"/>
          </a:effectRef>
          <a:fontRef idx="minor">
            <a:schemeClr val="dk1"/>
          </a:fontRef>
        </dgm:style>
      </dgm:prSet>
      <dgm:spPr/>
      <dgm:t>
        <a:bodyPr/>
        <a:lstStyle/>
        <a:p>
          <a:pPr rtl="1"/>
          <a:r>
            <a:rPr lang="en-US" sz="1800" dirty="0" smtClean="0">
              <a:latin typeface="Arial" pitchFamily="34" charset="0"/>
              <a:cs typeface="Arial" pitchFamily="34" charset="0"/>
            </a:rPr>
            <a:t>Previous sexual experiment</a:t>
          </a:r>
          <a:endParaRPr lang="en-US" sz="1800" dirty="0"/>
        </a:p>
      </dgm:t>
    </dgm:pt>
    <dgm:pt modelId="{E7F00599-CFA1-4824-AE08-EAB16AF03586}" type="parTrans" cxnId="{B1FDD8ED-694A-4CDE-9A6D-F243C6AA0317}">
      <dgm:prSet/>
      <dgm:spPr/>
      <dgm:t>
        <a:bodyPr/>
        <a:lstStyle/>
        <a:p>
          <a:endParaRPr lang="en-US"/>
        </a:p>
      </dgm:t>
    </dgm:pt>
    <dgm:pt modelId="{A5987047-1A3A-4A24-9D3A-D2FF43914647}" type="sibTrans" cxnId="{B1FDD8ED-694A-4CDE-9A6D-F243C6AA0317}">
      <dgm:prSet/>
      <dgm:spPr/>
      <dgm:t>
        <a:bodyPr/>
        <a:lstStyle/>
        <a:p>
          <a:endParaRPr lang="en-US"/>
        </a:p>
      </dgm:t>
    </dgm:pt>
    <dgm:pt modelId="{71D40F6F-11BC-4A87-8AD1-34FDFA5B8D14}">
      <dgm:prSet phldrT="[Text]" custT="1">
        <dgm:style>
          <a:lnRef idx="1">
            <a:schemeClr val="accent5"/>
          </a:lnRef>
          <a:fillRef idx="2">
            <a:schemeClr val="accent5"/>
          </a:fillRef>
          <a:effectRef idx="1">
            <a:schemeClr val="accent5"/>
          </a:effectRef>
          <a:fontRef idx="minor">
            <a:schemeClr val="dk1"/>
          </a:fontRef>
        </dgm:style>
      </dgm:prSet>
      <dgm:spPr/>
      <dgm:t>
        <a:bodyPr/>
        <a:lstStyle/>
        <a:p>
          <a:pPr rtl="1"/>
          <a:r>
            <a:rPr lang="en-US" sz="1800" dirty="0" smtClean="0">
              <a:latin typeface="Arial" pitchFamily="34" charset="0"/>
              <a:cs typeface="Arial" pitchFamily="34" charset="0"/>
            </a:rPr>
            <a:t>Previously receiving the vaccine</a:t>
          </a:r>
          <a:endParaRPr lang="en-US" sz="1800" dirty="0"/>
        </a:p>
      </dgm:t>
    </dgm:pt>
    <dgm:pt modelId="{0416A4D4-4FCE-4759-B2A4-E436146A84D6}" type="parTrans" cxnId="{F00B08F9-8DC5-48C6-8812-758909E4F9C9}">
      <dgm:prSet/>
      <dgm:spPr/>
      <dgm:t>
        <a:bodyPr/>
        <a:lstStyle/>
        <a:p>
          <a:endParaRPr lang="en-US"/>
        </a:p>
      </dgm:t>
    </dgm:pt>
    <dgm:pt modelId="{980E454F-5C60-4765-A9C2-1E85684B03E5}" type="sibTrans" cxnId="{F00B08F9-8DC5-48C6-8812-758909E4F9C9}">
      <dgm:prSet/>
      <dgm:spPr/>
      <dgm:t>
        <a:bodyPr/>
        <a:lstStyle/>
        <a:p>
          <a:endParaRPr lang="en-US"/>
        </a:p>
      </dgm:t>
    </dgm:pt>
    <dgm:pt modelId="{16568DE4-9321-44D5-B5B2-EEA9753E5C0A}" type="pres">
      <dgm:prSet presAssocID="{0778FD46-454A-42F5-9DF2-768055551B5D}" presName="diagram" presStyleCnt="0">
        <dgm:presLayoutVars>
          <dgm:chPref val="1"/>
          <dgm:dir/>
          <dgm:animOne val="branch"/>
          <dgm:animLvl val="lvl"/>
          <dgm:resizeHandles val="exact"/>
        </dgm:presLayoutVars>
      </dgm:prSet>
      <dgm:spPr/>
      <dgm:t>
        <a:bodyPr/>
        <a:lstStyle/>
        <a:p>
          <a:endParaRPr lang="en-US"/>
        </a:p>
      </dgm:t>
    </dgm:pt>
    <dgm:pt modelId="{BA0AF19D-3B54-41F9-AB08-61DAFDB95E60}" type="pres">
      <dgm:prSet presAssocID="{57862E88-ABCF-4EB8-9D4D-59C956C82531}" presName="root1" presStyleCnt="0"/>
      <dgm:spPr/>
    </dgm:pt>
    <dgm:pt modelId="{87EC76B6-D8F8-4DDD-BE12-CFEC8A8F8928}" type="pres">
      <dgm:prSet presAssocID="{57862E88-ABCF-4EB8-9D4D-59C956C82531}" presName="LevelOneTextNode" presStyleLbl="node0" presStyleIdx="0" presStyleCnt="1" custScaleX="121683" custScaleY="237559" custLinFactX="-42183" custLinFactNeighborX="-100000" custLinFactNeighborY="359">
        <dgm:presLayoutVars>
          <dgm:chPref val="3"/>
        </dgm:presLayoutVars>
      </dgm:prSet>
      <dgm:spPr/>
      <dgm:t>
        <a:bodyPr/>
        <a:lstStyle/>
        <a:p>
          <a:endParaRPr lang="en-US"/>
        </a:p>
      </dgm:t>
    </dgm:pt>
    <dgm:pt modelId="{A4D6AA0D-A753-42A2-ADC0-97C0B8173734}" type="pres">
      <dgm:prSet presAssocID="{57862E88-ABCF-4EB8-9D4D-59C956C82531}" presName="level2hierChild" presStyleCnt="0"/>
      <dgm:spPr/>
    </dgm:pt>
    <dgm:pt modelId="{6139B825-568E-4F62-A5FD-3DD3A2508D5E}" type="pres">
      <dgm:prSet presAssocID="{FECB9161-C623-4884-87B5-8B86B25C03B7}" presName="conn2-1" presStyleLbl="parChTrans1D2" presStyleIdx="0" presStyleCnt="5"/>
      <dgm:spPr/>
      <dgm:t>
        <a:bodyPr/>
        <a:lstStyle/>
        <a:p>
          <a:endParaRPr lang="en-US"/>
        </a:p>
      </dgm:t>
    </dgm:pt>
    <dgm:pt modelId="{C24179A9-1C11-4845-8937-3DB4E4AB140B}" type="pres">
      <dgm:prSet presAssocID="{FECB9161-C623-4884-87B5-8B86B25C03B7}" presName="connTx" presStyleLbl="parChTrans1D2" presStyleIdx="0" presStyleCnt="5"/>
      <dgm:spPr/>
      <dgm:t>
        <a:bodyPr/>
        <a:lstStyle/>
        <a:p>
          <a:endParaRPr lang="en-US"/>
        </a:p>
      </dgm:t>
    </dgm:pt>
    <dgm:pt modelId="{519B9D9E-0625-4A8C-A060-4290594E3562}" type="pres">
      <dgm:prSet presAssocID="{B2D37E90-4694-4B4B-80EC-0E9A674A6101}" presName="root2" presStyleCnt="0"/>
      <dgm:spPr/>
    </dgm:pt>
    <dgm:pt modelId="{5F982B50-E154-4C9A-94F4-496027BEDD3C}" type="pres">
      <dgm:prSet presAssocID="{B2D37E90-4694-4B4B-80EC-0E9A674A6101}" presName="LevelTwoTextNode" presStyleLbl="node2" presStyleIdx="0" presStyleCnt="5" custScaleX="119856" custLinFactX="47623" custLinFactNeighborX="100000" custLinFactNeighborY="1453">
        <dgm:presLayoutVars>
          <dgm:chPref val="3"/>
        </dgm:presLayoutVars>
      </dgm:prSet>
      <dgm:spPr/>
      <dgm:t>
        <a:bodyPr/>
        <a:lstStyle/>
        <a:p>
          <a:endParaRPr lang="en-US"/>
        </a:p>
      </dgm:t>
    </dgm:pt>
    <dgm:pt modelId="{0D1E5B9C-D094-42D8-BD32-816AC6825811}" type="pres">
      <dgm:prSet presAssocID="{B2D37E90-4694-4B4B-80EC-0E9A674A6101}" presName="level3hierChild" presStyleCnt="0"/>
      <dgm:spPr/>
    </dgm:pt>
    <dgm:pt modelId="{B57780D8-27CE-4F8E-9A33-995EFEC693D9}" type="pres">
      <dgm:prSet presAssocID="{13562158-22F3-4072-B72C-06C24C921DFE}" presName="conn2-1" presStyleLbl="parChTrans1D2" presStyleIdx="1" presStyleCnt="5"/>
      <dgm:spPr/>
      <dgm:t>
        <a:bodyPr/>
        <a:lstStyle/>
        <a:p>
          <a:endParaRPr lang="en-US"/>
        </a:p>
      </dgm:t>
    </dgm:pt>
    <dgm:pt modelId="{E4FB2316-FD22-4A86-9356-743DECBB4EA3}" type="pres">
      <dgm:prSet presAssocID="{13562158-22F3-4072-B72C-06C24C921DFE}" presName="connTx" presStyleLbl="parChTrans1D2" presStyleIdx="1" presStyleCnt="5"/>
      <dgm:spPr/>
      <dgm:t>
        <a:bodyPr/>
        <a:lstStyle/>
        <a:p>
          <a:endParaRPr lang="en-US"/>
        </a:p>
      </dgm:t>
    </dgm:pt>
    <dgm:pt modelId="{BAA6D2AD-7A10-42A6-A942-98A4A7E8CAA4}" type="pres">
      <dgm:prSet presAssocID="{5FFD1217-0807-494E-BD10-576CDB03A608}" presName="root2" presStyleCnt="0"/>
      <dgm:spPr/>
    </dgm:pt>
    <dgm:pt modelId="{C5B12637-FC98-4B94-8400-50CE911F600C}" type="pres">
      <dgm:prSet presAssocID="{5FFD1217-0807-494E-BD10-576CDB03A608}" presName="LevelTwoTextNode" presStyleLbl="node2" presStyleIdx="1" presStyleCnt="5" custScaleX="119857" custLinFactX="43114" custLinFactNeighborX="100000" custLinFactNeighborY="-1348">
        <dgm:presLayoutVars>
          <dgm:chPref val="3"/>
        </dgm:presLayoutVars>
      </dgm:prSet>
      <dgm:spPr/>
      <dgm:t>
        <a:bodyPr/>
        <a:lstStyle/>
        <a:p>
          <a:endParaRPr lang="en-US"/>
        </a:p>
      </dgm:t>
    </dgm:pt>
    <dgm:pt modelId="{0BF91E81-8E84-47F9-851D-0B32AAD38911}" type="pres">
      <dgm:prSet presAssocID="{5FFD1217-0807-494E-BD10-576CDB03A608}" presName="level3hierChild" presStyleCnt="0"/>
      <dgm:spPr/>
    </dgm:pt>
    <dgm:pt modelId="{63B090D4-994C-44AB-932F-C18BCC10D84B}" type="pres">
      <dgm:prSet presAssocID="{33AC2DD4-E792-4954-B288-EE0224CABEFC}" presName="conn2-1" presStyleLbl="parChTrans1D2" presStyleIdx="2" presStyleCnt="5"/>
      <dgm:spPr/>
      <dgm:t>
        <a:bodyPr/>
        <a:lstStyle/>
        <a:p>
          <a:endParaRPr lang="en-US"/>
        </a:p>
      </dgm:t>
    </dgm:pt>
    <dgm:pt modelId="{8F64DF04-7AD5-41CA-93C0-C9565FCCAC7B}" type="pres">
      <dgm:prSet presAssocID="{33AC2DD4-E792-4954-B288-EE0224CABEFC}" presName="connTx" presStyleLbl="parChTrans1D2" presStyleIdx="2" presStyleCnt="5"/>
      <dgm:spPr/>
      <dgm:t>
        <a:bodyPr/>
        <a:lstStyle/>
        <a:p>
          <a:endParaRPr lang="en-US"/>
        </a:p>
      </dgm:t>
    </dgm:pt>
    <dgm:pt modelId="{E2F0BADC-B59E-4535-8D13-E56153C42EA9}" type="pres">
      <dgm:prSet presAssocID="{6E693F65-CBD4-45D9-9C59-E52D4FD756AE}" presName="root2" presStyleCnt="0"/>
      <dgm:spPr/>
    </dgm:pt>
    <dgm:pt modelId="{CC8E3685-C7B8-4BEC-9AC3-A253B11DE4DB}" type="pres">
      <dgm:prSet presAssocID="{6E693F65-CBD4-45D9-9C59-E52D4FD756AE}" presName="LevelTwoTextNode" presStyleLbl="node2" presStyleIdx="2" presStyleCnt="5" custScaleX="119856" custLinFactX="45217" custLinFactNeighborX="100000" custLinFactNeighborY="359">
        <dgm:presLayoutVars>
          <dgm:chPref val="3"/>
        </dgm:presLayoutVars>
      </dgm:prSet>
      <dgm:spPr/>
      <dgm:t>
        <a:bodyPr/>
        <a:lstStyle/>
        <a:p>
          <a:endParaRPr lang="en-US"/>
        </a:p>
      </dgm:t>
    </dgm:pt>
    <dgm:pt modelId="{B2414207-206C-4103-A78D-1F3BB2792443}" type="pres">
      <dgm:prSet presAssocID="{6E693F65-CBD4-45D9-9C59-E52D4FD756AE}" presName="level3hierChild" presStyleCnt="0"/>
      <dgm:spPr/>
    </dgm:pt>
    <dgm:pt modelId="{82839752-FC24-41C6-A7D9-A768E3216B59}" type="pres">
      <dgm:prSet presAssocID="{E7F00599-CFA1-4824-AE08-EAB16AF03586}" presName="conn2-1" presStyleLbl="parChTrans1D2" presStyleIdx="3" presStyleCnt="5"/>
      <dgm:spPr/>
      <dgm:t>
        <a:bodyPr/>
        <a:lstStyle/>
        <a:p>
          <a:endParaRPr lang="en-US"/>
        </a:p>
      </dgm:t>
    </dgm:pt>
    <dgm:pt modelId="{562999EC-230B-429D-AA18-D31CC0D8DAF6}" type="pres">
      <dgm:prSet presAssocID="{E7F00599-CFA1-4824-AE08-EAB16AF03586}" presName="connTx" presStyleLbl="parChTrans1D2" presStyleIdx="3" presStyleCnt="5"/>
      <dgm:spPr/>
      <dgm:t>
        <a:bodyPr/>
        <a:lstStyle/>
        <a:p>
          <a:endParaRPr lang="en-US"/>
        </a:p>
      </dgm:t>
    </dgm:pt>
    <dgm:pt modelId="{F39CDB5D-0725-41B2-84AE-EDE66987D565}" type="pres">
      <dgm:prSet presAssocID="{C3E99C7E-18F2-43AB-BF6F-64EE978D66DD}" presName="root2" presStyleCnt="0"/>
      <dgm:spPr/>
    </dgm:pt>
    <dgm:pt modelId="{548965C8-058C-4071-89AB-31ECA0F23A12}" type="pres">
      <dgm:prSet presAssocID="{C3E99C7E-18F2-43AB-BF6F-64EE978D66DD}" presName="LevelTwoTextNode" presStyleLbl="node2" presStyleIdx="3" presStyleCnt="5" custScaleX="119856" custLinFactX="45217" custLinFactNeighborX="100000" custLinFactNeighborY="4497">
        <dgm:presLayoutVars>
          <dgm:chPref val="3"/>
        </dgm:presLayoutVars>
      </dgm:prSet>
      <dgm:spPr/>
      <dgm:t>
        <a:bodyPr/>
        <a:lstStyle/>
        <a:p>
          <a:endParaRPr lang="en-US"/>
        </a:p>
      </dgm:t>
    </dgm:pt>
    <dgm:pt modelId="{3E40AA12-0B33-4EAE-B92C-091B0B324B1B}" type="pres">
      <dgm:prSet presAssocID="{C3E99C7E-18F2-43AB-BF6F-64EE978D66DD}" presName="level3hierChild" presStyleCnt="0"/>
      <dgm:spPr/>
    </dgm:pt>
    <dgm:pt modelId="{DF083DA2-DCC4-47D2-912E-169488B50E25}" type="pres">
      <dgm:prSet presAssocID="{0416A4D4-4FCE-4759-B2A4-E436146A84D6}" presName="conn2-1" presStyleLbl="parChTrans1D2" presStyleIdx="4" presStyleCnt="5"/>
      <dgm:spPr/>
      <dgm:t>
        <a:bodyPr/>
        <a:lstStyle/>
        <a:p>
          <a:endParaRPr lang="en-US"/>
        </a:p>
      </dgm:t>
    </dgm:pt>
    <dgm:pt modelId="{A205BBDB-E5F6-40D7-8687-8020A21B28A2}" type="pres">
      <dgm:prSet presAssocID="{0416A4D4-4FCE-4759-B2A4-E436146A84D6}" presName="connTx" presStyleLbl="parChTrans1D2" presStyleIdx="4" presStyleCnt="5"/>
      <dgm:spPr/>
      <dgm:t>
        <a:bodyPr/>
        <a:lstStyle/>
        <a:p>
          <a:endParaRPr lang="en-US"/>
        </a:p>
      </dgm:t>
    </dgm:pt>
    <dgm:pt modelId="{2626BFF5-726F-441E-89CB-C1054C99BCB2}" type="pres">
      <dgm:prSet presAssocID="{71D40F6F-11BC-4A87-8AD1-34FDFA5B8D14}" presName="root2" presStyleCnt="0"/>
      <dgm:spPr/>
    </dgm:pt>
    <dgm:pt modelId="{229978A1-9F68-4692-9317-CCA10F9C4F1F}" type="pres">
      <dgm:prSet presAssocID="{71D40F6F-11BC-4A87-8AD1-34FDFA5B8D14}" presName="LevelTwoTextNode" presStyleLbl="node2" presStyleIdx="4" presStyleCnt="5" custScaleX="118030" custLinFactX="42902" custLinFactNeighborX="100000" custLinFactNeighborY="-1293">
        <dgm:presLayoutVars>
          <dgm:chPref val="3"/>
        </dgm:presLayoutVars>
      </dgm:prSet>
      <dgm:spPr/>
      <dgm:t>
        <a:bodyPr/>
        <a:lstStyle/>
        <a:p>
          <a:endParaRPr lang="en-US"/>
        </a:p>
      </dgm:t>
    </dgm:pt>
    <dgm:pt modelId="{3FE651AA-61A1-4E11-803A-2DE503E1EC1B}" type="pres">
      <dgm:prSet presAssocID="{71D40F6F-11BC-4A87-8AD1-34FDFA5B8D14}" presName="level3hierChild" presStyleCnt="0"/>
      <dgm:spPr/>
    </dgm:pt>
  </dgm:ptLst>
  <dgm:cxnLst>
    <dgm:cxn modelId="{F1F38B58-2E47-4007-9A59-F2E6CAA53F4F}" srcId="{57862E88-ABCF-4EB8-9D4D-59C956C82531}" destId="{6E693F65-CBD4-45D9-9C59-E52D4FD756AE}" srcOrd="2" destOrd="0" parTransId="{33AC2DD4-E792-4954-B288-EE0224CABEFC}" sibTransId="{8BBCCD1D-7098-4806-80E4-7A828313E1F5}"/>
    <dgm:cxn modelId="{F0D54370-D24F-4C24-904E-5C748149336F}" srcId="{0778FD46-454A-42F5-9DF2-768055551B5D}" destId="{57862E88-ABCF-4EB8-9D4D-59C956C82531}" srcOrd="0" destOrd="0" parTransId="{2C64D8D5-749F-4836-A960-847D701EED41}" sibTransId="{3B1FAA32-D12E-4429-8A42-BB9B3022E724}"/>
    <dgm:cxn modelId="{692556A4-021A-469F-8964-746A7F997E6A}" type="presOf" srcId="{5FFD1217-0807-494E-BD10-576CDB03A608}" destId="{C5B12637-FC98-4B94-8400-50CE911F600C}" srcOrd="0" destOrd="0" presId="urn:microsoft.com/office/officeart/2005/8/layout/hierarchy2"/>
    <dgm:cxn modelId="{BD9F57D1-36E3-4E61-9D37-F29C79573003}" type="presOf" srcId="{E7F00599-CFA1-4824-AE08-EAB16AF03586}" destId="{82839752-FC24-41C6-A7D9-A768E3216B59}" srcOrd="0" destOrd="0" presId="urn:microsoft.com/office/officeart/2005/8/layout/hierarchy2"/>
    <dgm:cxn modelId="{A01C478A-460D-42EE-AA5E-3B19D3508C72}" srcId="{57862E88-ABCF-4EB8-9D4D-59C956C82531}" destId="{5FFD1217-0807-494E-BD10-576CDB03A608}" srcOrd="1" destOrd="0" parTransId="{13562158-22F3-4072-B72C-06C24C921DFE}" sibTransId="{9028BE32-298F-4473-9E98-8DDAAE480F22}"/>
    <dgm:cxn modelId="{71890388-32E1-44B1-AEFB-B6AD01F778C9}" type="presOf" srcId="{33AC2DD4-E792-4954-B288-EE0224CABEFC}" destId="{8F64DF04-7AD5-41CA-93C0-C9565FCCAC7B}" srcOrd="1" destOrd="0" presId="urn:microsoft.com/office/officeart/2005/8/layout/hierarchy2"/>
    <dgm:cxn modelId="{092C6251-D307-4628-A33E-32ADB8983ADB}" type="presOf" srcId="{0416A4D4-4FCE-4759-B2A4-E436146A84D6}" destId="{A205BBDB-E5F6-40D7-8687-8020A21B28A2}" srcOrd="1" destOrd="0" presId="urn:microsoft.com/office/officeart/2005/8/layout/hierarchy2"/>
    <dgm:cxn modelId="{8120305B-DE25-456A-B821-C7C0C4747AEF}" type="presOf" srcId="{6E693F65-CBD4-45D9-9C59-E52D4FD756AE}" destId="{CC8E3685-C7B8-4BEC-9AC3-A253B11DE4DB}" srcOrd="0" destOrd="0" presId="urn:microsoft.com/office/officeart/2005/8/layout/hierarchy2"/>
    <dgm:cxn modelId="{86F21A4D-E228-48AE-B3EC-9363B05CE923}" type="presOf" srcId="{13562158-22F3-4072-B72C-06C24C921DFE}" destId="{E4FB2316-FD22-4A86-9356-743DECBB4EA3}" srcOrd="1" destOrd="0" presId="urn:microsoft.com/office/officeart/2005/8/layout/hierarchy2"/>
    <dgm:cxn modelId="{68540306-F084-4D23-90B8-63D56FAF1CDD}" type="presOf" srcId="{57862E88-ABCF-4EB8-9D4D-59C956C82531}" destId="{87EC76B6-D8F8-4DDD-BE12-CFEC8A8F8928}" srcOrd="0" destOrd="0" presId="urn:microsoft.com/office/officeart/2005/8/layout/hierarchy2"/>
    <dgm:cxn modelId="{9A4914FE-04A8-4B40-AAD4-3DDE71435E39}" type="presOf" srcId="{33AC2DD4-E792-4954-B288-EE0224CABEFC}" destId="{63B090D4-994C-44AB-932F-C18BCC10D84B}" srcOrd="0" destOrd="0" presId="urn:microsoft.com/office/officeart/2005/8/layout/hierarchy2"/>
    <dgm:cxn modelId="{D4FA81AF-91D5-4271-939D-E6AEF9931FF6}" type="presOf" srcId="{E7F00599-CFA1-4824-AE08-EAB16AF03586}" destId="{562999EC-230B-429D-AA18-D31CC0D8DAF6}" srcOrd="1" destOrd="0" presId="urn:microsoft.com/office/officeart/2005/8/layout/hierarchy2"/>
    <dgm:cxn modelId="{5439EDE0-15F3-4AC7-9AE3-3B3B5625DD3F}" type="presOf" srcId="{71D40F6F-11BC-4A87-8AD1-34FDFA5B8D14}" destId="{229978A1-9F68-4692-9317-CCA10F9C4F1F}" srcOrd="0" destOrd="0" presId="urn:microsoft.com/office/officeart/2005/8/layout/hierarchy2"/>
    <dgm:cxn modelId="{A748A301-B240-476C-8B00-9BE9BA8CC0B8}" srcId="{57862E88-ABCF-4EB8-9D4D-59C956C82531}" destId="{B2D37E90-4694-4B4B-80EC-0E9A674A6101}" srcOrd="0" destOrd="0" parTransId="{FECB9161-C623-4884-87B5-8B86B25C03B7}" sibTransId="{B66CDCAC-06F7-4E9A-BD9C-E14A6D8A8064}"/>
    <dgm:cxn modelId="{B1FDD8ED-694A-4CDE-9A6D-F243C6AA0317}" srcId="{57862E88-ABCF-4EB8-9D4D-59C956C82531}" destId="{C3E99C7E-18F2-43AB-BF6F-64EE978D66DD}" srcOrd="3" destOrd="0" parTransId="{E7F00599-CFA1-4824-AE08-EAB16AF03586}" sibTransId="{A5987047-1A3A-4A24-9D3A-D2FF43914647}"/>
    <dgm:cxn modelId="{4F732823-50D3-46F7-AD12-97C5DE805DCD}" type="presOf" srcId="{0778FD46-454A-42F5-9DF2-768055551B5D}" destId="{16568DE4-9321-44D5-B5B2-EEA9753E5C0A}" srcOrd="0" destOrd="0" presId="urn:microsoft.com/office/officeart/2005/8/layout/hierarchy2"/>
    <dgm:cxn modelId="{518E3CA1-0231-4A56-95DF-4B63F91EA71F}" type="presOf" srcId="{FECB9161-C623-4884-87B5-8B86B25C03B7}" destId="{C24179A9-1C11-4845-8937-3DB4E4AB140B}" srcOrd="1" destOrd="0" presId="urn:microsoft.com/office/officeart/2005/8/layout/hierarchy2"/>
    <dgm:cxn modelId="{18422C0E-E001-4416-BB37-52A7B1863E44}" type="presOf" srcId="{FECB9161-C623-4884-87B5-8B86B25C03B7}" destId="{6139B825-568E-4F62-A5FD-3DD3A2508D5E}" srcOrd="0" destOrd="0" presId="urn:microsoft.com/office/officeart/2005/8/layout/hierarchy2"/>
    <dgm:cxn modelId="{33AED568-F5CC-41EB-88F6-E18AF3C4251D}" type="presOf" srcId="{C3E99C7E-18F2-43AB-BF6F-64EE978D66DD}" destId="{548965C8-058C-4071-89AB-31ECA0F23A12}" srcOrd="0" destOrd="0" presId="urn:microsoft.com/office/officeart/2005/8/layout/hierarchy2"/>
    <dgm:cxn modelId="{F00B08F9-8DC5-48C6-8812-758909E4F9C9}" srcId="{57862E88-ABCF-4EB8-9D4D-59C956C82531}" destId="{71D40F6F-11BC-4A87-8AD1-34FDFA5B8D14}" srcOrd="4" destOrd="0" parTransId="{0416A4D4-4FCE-4759-B2A4-E436146A84D6}" sibTransId="{980E454F-5C60-4765-A9C2-1E85684B03E5}"/>
    <dgm:cxn modelId="{4ABF22D2-B717-4BA0-A749-AA323B664C55}" type="presOf" srcId="{13562158-22F3-4072-B72C-06C24C921DFE}" destId="{B57780D8-27CE-4F8E-9A33-995EFEC693D9}" srcOrd="0" destOrd="0" presId="urn:microsoft.com/office/officeart/2005/8/layout/hierarchy2"/>
    <dgm:cxn modelId="{88335A74-613A-4F75-8C32-03584AD87A2C}" type="presOf" srcId="{B2D37E90-4694-4B4B-80EC-0E9A674A6101}" destId="{5F982B50-E154-4C9A-94F4-496027BEDD3C}" srcOrd="0" destOrd="0" presId="urn:microsoft.com/office/officeart/2005/8/layout/hierarchy2"/>
    <dgm:cxn modelId="{CA1AD5D6-EDD1-491E-BF42-CDAA5A0B2E5B}" type="presOf" srcId="{0416A4D4-4FCE-4759-B2A4-E436146A84D6}" destId="{DF083DA2-DCC4-47D2-912E-169488B50E25}" srcOrd="0" destOrd="0" presId="urn:microsoft.com/office/officeart/2005/8/layout/hierarchy2"/>
    <dgm:cxn modelId="{FD40E9E7-10B2-4788-B743-AD0C8C39F4F4}" type="presParOf" srcId="{16568DE4-9321-44D5-B5B2-EEA9753E5C0A}" destId="{BA0AF19D-3B54-41F9-AB08-61DAFDB95E60}" srcOrd="0" destOrd="0" presId="urn:microsoft.com/office/officeart/2005/8/layout/hierarchy2"/>
    <dgm:cxn modelId="{8764ECA9-4EDC-4338-9EE3-2583639162EA}" type="presParOf" srcId="{BA0AF19D-3B54-41F9-AB08-61DAFDB95E60}" destId="{87EC76B6-D8F8-4DDD-BE12-CFEC8A8F8928}" srcOrd="0" destOrd="0" presId="urn:microsoft.com/office/officeart/2005/8/layout/hierarchy2"/>
    <dgm:cxn modelId="{A0A584C4-059E-4845-9540-8B3086EB66A3}" type="presParOf" srcId="{BA0AF19D-3B54-41F9-AB08-61DAFDB95E60}" destId="{A4D6AA0D-A753-42A2-ADC0-97C0B8173734}" srcOrd="1" destOrd="0" presId="urn:microsoft.com/office/officeart/2005/8/layout/hierarchy2"/>
    <dgm:cxn modelId="{51CC05DB-E165-4B7A-9DF9-4FBA5F93BAD8}" type="presParOf" srcId="{A4D6AA0D-A753-42A2-ADC0-97C0B8173734}" destId="{6139B825-568E-4F62-A5FD-3DD3A2508D5E}" srcOrd="0" destOrd="0" presId="urn:microsoft.com/office/officeart/2005/8/layout/hierarchy2"/>
    <dgm:cxn modelId="{AFA12698-7854-4197-8D50-00E4A9E69F44}" type="presParOf" srcId="{6139B825-568E-4F62-A5FD-3DD3A2508D5E}" destId="{C24179A9-1C11-4845-8937-3DB4E4AB140B}" srcOrd="0" destOrd="0" presId="urn:microsoft.com/office/officeart/2005/8/layout/hierarchy2"/>
    <dgm:cxn modelId="{FDE4D026-CD64-438C-BBA8-D3D78E775B55}" type="presParOf" srcId="{A4D6AA0D-A753-42A2-ADC0-97C0B8173734}" destId="{519B9D9E-0625-4A8C-A060-4290594E3562}" srcOrd="1" destOrd="0" presId="urn:microsoft.com/office/officeart/2005/8/layout/hierarchy2"/>
    <dgm:cxn modelId="{5D600FCB-118B-4697-B625-C46BBEDBA3E1}" type="presParOf" srcId="{519B9D9E-0625-4A8C-A060-4290594E3562}" destId="{5F982B50-E154-4C9A-94F4-496027BEDD3C}" srcOrd="0" destOrd="0" presId="urn:microsoft.com/office/officeart/2005/8/layout/hierarchy2"/>
    <dgm:cxn modelId="{5555EC80-8C49-4921-89E3-8B53F06D7C41}" type="presParOf" srcId="{519B9D9E-0625-4A8C-A060-4290594E3562}" destId="{0D1E5B9C-D094-42D8-BD32-816AC6825811}" srcOrd="1" destOrd="0" presId="urn:microsoft.com/office/officeart/2005/8/layout/hierarchy2"/>
    <dgm:cxn modelId="{C73534B6-2142-4691-988B-543C510612A3}" type="presParOf" srcId="{A4D6AA0D-A753-42A2-ADC0-97C0B8173734}" destId="{B57780D8-27CE-4F8E-9A33-995EFEC693D9}" srcOrd="2" destOrd="0" presId="urn:microsoft.com/office/officeart/2005/8/layout/hierarchy2"/>
    <dgm:cxn modelId="{CBE938C8-0DB5-43FA-BEFF-44731A9A81BF}" type="presParOf" srcId="{B57780D8-27CE-4F8E-9A33-995EFEC693D9}" destId="{E4FB2316-FD22-4A86-9356-743DECBB4EA3}" srcOrd="0" destOrd="0" presId="urn:microsoft.com/office/officeart/2005/8/layout/hierarchy2"/>
    <dgm:cxn modelId="{0D07E99C-D6D4-48E0-8798-DB4876D0D416}" type="presParOf" srcId="{A4D6AA0D-A753-42A2-ADC0-97C0B8173734}" destId="{BAA6D2AD-7A10-42A6-A942-98A4A7E8CAA4}" srcOrd="3" destOrd="0" presId="urn:microsoft.com/office/officeart/2005/8/layout/hierarchy2"/>
    <dgm:cxn modelId="{6724E373-BCCF-4D98-A645-7C6A7A581547}" type="presParOf" srcId="{BAA6D2AD-7A10-42A6-A942-98A4A7E8CAA4}" destId="{C5B12637-FC98-4B94-8400-50CE911F600C}" srcOrd="0" destOrd="0" presId="urn:microsoft.com/office/officeart/2005/8/layout/hierarchy2"/>
    <dgm:cxn modelId="{317D7249-4580-44B8-B021-1E1DC39DE3FD}" type="presParOf" srcId="{BAA6D2AD-7A10-42A6-A942-98A4A7E8CAA4}" destId="{0BF91E81-8E84-47F9-851D-0B32AAD38911}" srcOrd="1" destOrd="0" presId="urn:microsoft.com/office/officeart/2005/8/layout/hierarchy2"/>
    <dgm:cxn modelId="{38BFB5A1-5D66-4E04-B4E2-A4F6AAF13F1D}" type="presParOf" srcId="{A4D6AA0D-A753-42A2-ADC0-97C0B8173734}" destId="{63B090D4-994C-44AB-932F-C18BCC10D84B}" srcOrd="4" destOrd="0" presId="urn:microsoft.com/office/officeart/2005/8/layout/hierarchy2"/>
    <dgm:cxn modelId="{8B185512-DA11-45C6-88B3-865851FADC50}" type="presParOf" srcId="{63B090D4-994C-44AB-932F-C18BCC10D84B}" destId="{8F64DF04-7AD5-41CA-93C0-C9565FCCAC7B}" srcOrd="0" destOrd="0" presId="urn:microsoft.com/office/officeart/2005/8/layout/hierarchy2"/>
    <dgm:cxn modelId="{82C71FD4-73FF-4136-BFE0-949DB30B8F6D}" type="presParOf" srcId="{A4D6AA0D-A753-42A2-ADC0-97C0B8173734}" destId="{E2F0BADC-B59E-4535-8D13-E56153C42EA9}" srcOrd="5" destOrd="0" presId="urn:microsoft.com/office/officeart/2005/8/layout/hierarchy2"/>
    <dgm:cxn modelId="{8D604258-04D9-4F2F-A3AC-86E9BEE2A927}" type="presParOf" srcId="{E2F0BADC-B59E-4535-8D13-E56153C42EA9}" destId="{CC8E3685-C7B8-4BEC-9AC3-A253B11DE4DB}" srcOrd="0" destOrd="0" presId="urn:microsoft.com/office/officeart/2005/8/layout/hierarchy2"/>
    <dgm:cxn modelId="{E3AFFB98-28D0-49CF-98A1-CCEE5C10C3C5}" type="presParOf" srcId="{E2F0BADC-B59E-4535-8D13-E56153C42EA9}" destId="{B2414207-206C-4103-A78D-1F3BB2792443}" srcOrd="1" destOrd="0" presId="urn:microsoft.com/office/officeart/2005/8/layout/hierarchy2"/>
    <dgm:cxn modelId="{9BF2D961-0259-4AE8-B111-54F01E1EB502}" type="presParOf" srcId="{A4D6AA0D-A753-42A2-ADC0-97C0B8173734}" destId="{82839752-FC24-41C6-A7D9-A768E3216B59}" srcOrd="6" destOrd="0" presId="urn:microsoft.com/office/officeart/2005/8/layout/hierarchy2"/>
    <dgm:cxn modelId="{08831FE9-E0EB-4742-A517-2BFDDE9EC42F}" type="presParOf" srcId="{82839752-FC24-41C6-A7D9-A768E3216B59}" destId="{562999EC-230B-429D-AA18-D31CC0D8DAF6}" srcOrd="0" destOrd="0" presId="urn:microsoft.com/office/officeart/2005/8/layout/hierarchy2"/>
    <dgm:cxn modelId="{AE6BC4D9-87C9-41E3-8333-1446609A48C1}" type="presParOf" srcId="{A4D6AA0D-A753-42A2-ADC0-97C0B8173734}" destId="{F39CDB5D-0725-41B2-84AE-EDE66987D565}" srcOrd="7" destOrd="0" presId="urn:microsoft.com/office/officeart/2005/8/layout/hierarchy2"/>
    <dgm:cxn modelId="{0DDCA019-5557-4A49-8345-26E1A6B0423F}" type="presParOf" srcId="{F39CDB5D-0725-41B2-84AE-EDE66987D565}" destId="{548965C8-058C-4071-89AB-31ECA0F23A12}" srcOrd="0" destOrd="0" presId="urn:microsoft.com/office/officeart/2005/8/layout/hierarchy2"/>
    <dgm:cxn modelId="{C7BC29E3-CC12-46AE-9579-C35C0D6A10A1}" type="presParOf" srcId="{F39CDB5D-0725-41B2-84AE-EDE66987D565}" destId="{3E40AA12-0B33-4EAE-B92C-091B0B324B1B}" srcOrd="1" destOrd="0" presId="urn:microsoft.com/office/officeart/2005/8/layout/hierarchy2"/>
    <dgm:cxn modelId="{11A9B51C-73C8-4F9A-8B1D-4B2E6174F965}" type="presParOf" srcId="{A4D6AA0D-A753-42A2-ADC0-97C0B8173734}" destId="{DF083DA2-DCC4-47D2-912E-169488B50E25}" srcOrd="8" destOrd="0" presId="urn:microsoft.com/office/officeart/2005/8/layout/hierarchy2"/>
    <dgm:cxn modelId="{D0C22B17-69CC-49C3-8CCA-EC7C0EAEDAAA}" type="presParOf" srcId="{DF083DA2-DCC4-47D2-912E-169488B50E25}" destId="{A205BBDB-E5F6-40D7-8687-8020A21B28A2}" srcOrd="0" destOrd="0" presId="urn:microsoft.com/office/officeart/2005/8/layout/hierarchy2"/>
    <dgm:cxn modelId="{4E591679-BF4B-486D-9A0F-048FF13FA376}" type="presParOf" srcId="{A4D6AA0D-A753-42A2-ADC0-97C0B8173734}" destId="{2626BFF5-726F-441E-89CB-C1054C99BCB2}" srcOrd="9" destOrd="0" presId="urn:microsoft.com/office/officeart/2005/8/layout/hierarchy2"/>
    <dgm:cxn modelId="{C1C793C2-7983-4934-B713-79985A69225D}" type="presParOf" srcId="{2626BFF5-726F-441E-89CB-C1054C99BCB2}" destId="{229978A1-9F68-4692-9317-CCA10F9C4F1F}" srcOrd="0" destOrd="0" presId="urn:microsoft.com/office/officeart/2005/8/layout/hierarchy2"/>
    <dgm:cxn modelId="{293E5C37-272A-4187-9F4B-BAF5F1642DA4}" type="presParOf" srcId="{2626BFF5-726F-441E-89CB-C1054C99BCB2}" destId="{3FE651AA-61A1-4E11-803A-2DE503E1EC1B}" srcOrd="1" destOrd="0" presId="urn:microsoft.com/office/officeart/2005/8/layout/hierarchy2"/>
  </dgm:cxnLst>
  <dgm:bg/>
  <dgm:whole/>
  <dgm:extLst>
    <a:ext uri="http://schemas.microsoft.com/office/drawing/2008/diagram">
      <dsp:dataModelExt xmlns:dsp="http://schemas.microsoft.com/office/drawing/2008/diagram" xmlns="" relId="rId5" minVer="http://schemas.openxmlformats.org/drawingml/2006/diagram"/>
    </a:ext>
  </dgm:extLst>
</dgm:dataModel>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2">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rtl="1" eaLnBrk="1" fontAlgn="auto" hangingPunct="1">
              <a:spcBef>
                <a:spcPts val="0"/>
              </a:spcBef>
              <a:spcAft>
                <a:spcPts val="0"/>
              </a:spcAft>
              <a:defRPr sz="1200">
                <a:latin typeface="+mn-lt"/>
                <a:cs typeface="+mn-cs"/>
              </a:defRPr>
            </a:lvl1pPr>
          </a:lstStyle>
          <a:p>
            <a:pPr>
              <a:defRPr/>
            </a:pPr>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rtl="1" eaLnBrk="1" fontAlgn="auto" hangingPunct="1">
              <a:spcBef>
                <a:spcPts val="0"/>
              </a:spcBef>
              <a:spcAft>
                <a:spcPts val="0"/>
              </a:spcAft>
              <a:defRPr sz="1200">
                <a:latin typeface="+mn-lt"/>
                <a:cs typeface="+mn-cs"/>
              </a:defRPr>
            </a:lvl1pPr>
          </a:lstStyle>
          <a:p>
            <a:pPr>
              <a:defRPr/>
            </a:pPr>
            <a:fld id="{F8EBC49C-75C2-469D-8B21-D8AC7C775E10}" type="datetimeFigureOut">
              <a:rPr lang="he-IL"/>
              <a:pPr>
                <a:defRPr/>
              </a:pPr>
              <a:t>ז'/חשון/תשע"ה</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he-IL" noProof="0"/>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noProof="0" smtClean="0"/>
              <a:t>לחץ כדי לערוך סגנונות טקסט של תבנית בסיס</a:t>
            </a:r>
          </a:p>
          <a:p>
            <a:pPr lvl="1"/>
            <a:r>
              <a:rPr lang="he-IL" noProof="0" smtClean="0"/>
              <a:t>רמה שנייה</a:t>
            </a:r>
          </a:p>
          <a:p>
            <a:pPr lvl="2"/>
            <a:r>
              <a:rPr lang="he-IL" noProof="0" smtClean="0"/>
              <a:t>רמה שלישית</a:t>
            </a:r>
          </a:p>
          <a:p>
            <a:pPr lvl="3"/>
            <a:r>
              <a:rPr lang="he-IL" noProof="0" smtClean="0"/>
              <a:t>רמה רביעית</a:t>
            </a:r>
          </a:p>
          <a:p>
            <a:pPr lvl="4"/>
            <a:r>
              <a:rPr lang="he-IL" noProof="0" smtClean="0"/>
              <a:t>רמה חמישית</a:t>
            </a:r>
            <a:endParaRPr lang="he-IL" noProof="0"/>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rtl="1" eaLnBrk="1" fontAlgn="auto" hangingPunct="1">
              <a:spcBef>
                <a:spcPts val="0"/>
              </a:spcBef>
              <a:spcAft>
                <a:spcPts val="0"/>
              </a:spcAft>
              <a:defRPr sz="1200">
                <a:latin typeface="+mn-lt"/>
                <a:cs typeface="+mn-cs"/>
              </a:defRPr>
            </a:lvl1pPr>
          </a:lstStyle>
          <a:p>
            <a:pPr>
              <a:defRPr/>
            </a:pPr>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wrap="square" lIns="91440" tIns="45720" rIns="91440" bIns="45720" numCol="1" anchor="b" anchorCtr="0" compatLnSpc="1">
            <a:prstTxWarp prst="textNoShape">
              <a:avLst/>
            </a:prstTxWarp>
          </a:bodyPr>
          <a:lstStyle>
            <a:lvl1pPr rtl="1" eaLnBrk="1" hangingPunct="1">
              <a:defRPr sz="1200">
                <a:latin typeface="Calibri" pitchFamily="34" charset="0"/>
              </a:defRPr>
            </a:lvl1pPr>
          </a:lstStyle>
          <a:p>
            <a:fld id="{5A151611-32EE-445F-82E7-23BA4EC248F0}" type="slidenum">
              <a:rPr lang="he-IL" altLang="en-US"/>
              <a:pPr/>
              <a:t>‹#›</a:t>
            </a:fld>
            <a:endParaRPr lang="he-IL" alt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8195"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e-IL" altLang="en-US" smtClean="0"/>
              <a:t>לוגואים באנגלית</a:t>
            </a:r>
          </a:p>
        </p:txBody>
      </p:sp>
      <p:sp>
        <p:nvSpPr>
          <p:cNvPr id="8196" name="מציין מיקום של מספר שקופית 3"/>
          <p:cNvSpPr>
            <a:spLocks noGrp="1"/>
          </p:cNvSpPr>
          <p:nvPr>
            <p:ph type="sldNum" sz="quarter" idx="5"/>
          </p:nvPr>
        </p:nvSpPr>
        <p:spPr bwMode="auto">
          <a:noFill/>
          <a:ln>
            <a:miter lim="800000"/>
            <a:headEnd/>
            <a:tailEnd/>
          </a:ln>
        </p:spPr>
        <p:txBody>
          <a:bodyPr/>
          <a:lstStyle/>
          <a:p>
            <a:fld id="{EF719E9C-CECC-45F1-966C-85CACD5FA19F}" type="slidenum">
              <a:rPr lang="he-IL" altLang="en-US"/>
              <a:pPr/>
              <a:t>1</a:t>
            </a:fld>
            <a:endParaRPr lang="he-IL"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26627"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algn="l" rtl="0" eaLnBrk="1" hangingPunct="1">
              <a:spcBef>
                <a:spcPct val="0"/>
              </a:spcBef>
            </a:pPr>
            <a:endParaRPr lang="he-IL" altLang="en-US" smtClean="0"/>
          </a:p>
          <a:p>
            <a:pPr eaLnBrk="1" hangingPunct="1">
              <a:spcBef>
                <a:spcPct val="0"/>
              </a:spcBef>
            </a:pPr>
            <a:r>
              <a:rPr lang="en-US" altLang="en-US" smtClean="0">
                <a:cs typeface="Arial" charset="0"/>
              </a:rPr>
              <a:t>Had the vaccing: N=40, 20.3%</a:t>
            </a:r>
          </a:p>
          <a:p>
            <a:pPr eaLnBrk="1" hangingPunct="1">
              <a:spcBef>
                <a:spcPct val="0"/>
              </a:spcBef>
            </a:pPr>
            <a:r>
              <a:rPr lang="en-US" altLang="en-US" smtClean="0">
                <a:cs typeface="Arial" charset="0"/>
              </a:rPr>
              <a:t>From thoes</a:t>
            </a:r>
          </a:p>
          <a:p>
            <a:pPr eaLnBrk="1" hangingPunct="1">
              <a:spcBef>
                <a:spcPct val="0"/>
              </a:spcBef>
            </a:pPr>
            <a:r>
              <a:rPr lang="en-US" altLang="en-US" smtClean="0">
                <a:cs typeface="Arial" charset="0"/>
              </a:rPr>
              <a:t>N=31, 81% finished reciving the vaccine</a:t>
            </a:r>
            <a:endParaRPr lang="he-IL" altLang="en-US" smtClean="0"/>
          </a:p>
          <a:p>
            <a:pPr eaLnBrk="1" hangingPunct="1">
              <a:spcBef>
                <a:spcPct val="0"/>
              </a:spcBef>
            </a:pPr>
            <a:endParaRPr lang="he-IL" altLang="en-US" smtClean="0"/>
          </a:p>
          <a:p>
            <a:pPr eaLnBrk="1" hangingPunct="1">
              <a:spcBef>
                <a:spcPct val="0"/>
              </a:spcBef>
            </a:pPr>
            <a:endParaRPr lang="he-IL" altLang="en-US" smtClean="0"/>
          </a:p>
        </p:txBody>
      </p:sp>
      <p:sp>
        <p:nvSpPr>
          <p:cNvPr id="26628" name="מציין מיקום של מספר שקופית 3"/>
          <p:cNvSpPr>
            <a:spLocks noGrp="1"/>
          </p:cNvSpPr>
          <p:nvPr>
            <p:ph type="sldNum" sz="quarter" idx="5"/>
          </p:nvPr>
        </p:nvSpPr>
        <p:spPr bwMode="auto">
          <a:noFill/>
          <a:ln>
            <a:miter lim="800000"/>
            <a:headEnd/>
            <a:tailEnd/>
          </a:ln>
        </p:spPr>
        <p:txBody>
          <a:bodyPr/>
          <a:lstStyle/>
          <a:p>
            <a:fld id="{B2258E94-5A84-4509-8336-703A1D1861E9}" type="slidenum">
              <a:rPr lang="he-IL" altLang="en-US"/>
              <a:pPr/>
              <a:t>10</a:t>
            </a:fld>
            <a:endParaRPr lang="he-IL"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28675"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e-IL" altLang="en-US" smtClean="0"/>
              <a:t>לסדר גרף</a:t>
            </a:r>
          </a:p>
          <a:p>
            <a:pPr eaLnBrk="1" hangingPunct="1">
              <a:spcBef>
                <a:spcPct val="0"/>
              </a:spcBef>
            </a:pPr>
            <a:r>
              <a:rPr lang="en-US" altLang="en-US" smtClean="0">
                <a:cs typeface="Arial" charset="0"/>
              </a:rPr>
              <a:t>From thoes who got Vaccinate against HPV, 81% received 3 Courses of the Vaccine</a:t>
            </a:r>
          </a:p>
          <a:p>
            <a:pPr eaLnBrk="1" hangingPunct="1">
              <a:spcBef>
                <a:spcPct val="0"/>
              </a:spcBef>
            </a:pPr>
            <a:endParaRPr lang="he-IL" altLang="en-US" smtClean="0"/>
          </a:p>
        </p:txBody>
      </p:sp>
      <p:sp>
        <p:nvSpPr>
          <p:cNvPr id="28676" name="מציין מיקום של מספר שקופית 3"/>
          <p:cNvSpPr>
            <a:spLocks noGrp="1"/>
          </p:cNvSpPr>
          <p:nvPr>
            <p:ph type="sldNum" sz="quarter" idx="5"/>
          </p:nvPr>
        </p:nvSpPr>
        <p:spPr bwMode="auto">
          <a:noFill/>
          <a:ln>
            <a:miter lim="800000"/>
            <a:headEnd/>
            <a:tailEnd/>
          </a:ln>
        </p:spPr>
        <p:txBody>
          <a:bodyPr/>
          <a:lstStyle/>
          <a:p>
            <a:fld id="{FC7CD600-CB82-4336-9597-2D4CC96D192D}" type="slidenum">
              <a:rPr lang="he-IL" altLang="en-US"/>
              <a:pPr/>
              <a:t>11</a:t>
            </a:fld>
            <a:endParaRPr lang="he-IL"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e-IL" altLang="en-US" smtClean="0"/>
              <a:t>לשנות לצבעים מנוגדען</a:t>
            </a:r>
          </a:p>
          <a:p>
            <a:pPr eaLnBrk="1" hangingPunct="1">
              <a:spcBef>
                <a:spcPct val="0"/>
              </a:spcBef>
            </a:pPr>
            <a:r>
              <a:rPr lang="he-IL" altLang="en-US" smtClean="0"/>
              <a:t>להוסיף </a:t>
            </a:r>
            <a:r>
              <a:rPr lang="en-US" altLang="en-US" smtClean="0">
                <a:cs typeface="Arial" charset="0"/>
              </a:rPr>
              <a:t>N</a:t>
            </a:r>
          </a:p>
        </p:txBody>
      </p:sp>
      <p:sp>
        <p:nvSpPr>
          <p:cNvPr id="30724" name="Slide Number Placeholder 3"/>
          <p:cNvSpPr>
            <a:spLocks noGrp="1"/>
          </p:cNvSpPr>
          <p:nvPr>
            <p:ph type="sldNum" sz="quarter" idx="5"/>
          </p:nvPr>
        </p:nvSpPr>
        <p:spPr bwMode="auto">
          <a:noFill/>
          <a:ln>
            <a:miter lim="800000"/>
            <a:headEnd/>
            <a:tailEnd/>
          </a:ln>
        </p:spPr>
        <p:txBody>
          <a:bodyPr/>
          <a:lstStyle/>
          <a:p>
            <a:fld id="{D29D04ED-5238-4A1A-BC25-7E8C6A042428}" type="slidenum">
              <a:rPr lang="he-IL" altLang="en-US"/>
              <a:pPr/>
              <a:t>12</a:t>
            </a:fld>
            <a:endParaRPr lang="he-IL"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3" name="מציין מיקום של הערות 2"/>
          <p:cNvSpPr>
            <a:spLocks noGrp="1"/>
          </p:cNvSpPr>
          <p:nvPr>
            <p:ph type="body" idx="1"/>
          </p:nvPr>
        </p:nvSpPr>
        <p:spPr/>
        <p:txBody>
          <a:bodyPr>
            <a:normAutofit fontScale="55000" lnSpcReduction="20000"/>
          </a:bodyPr>
          <a:lstStyle/>
          <a:p>
            <a:pPr eaLnBrk="1" fontAlgn="auto" hangingPunct="1">
              <a:spcBef>
                <a:spcPts val="0"/>
              </a:spcBef>
              <a:spcAft>
                <a:spcPts val="0"/>
              </a:spcAft>
              <a:defRPr/>
            </a:pPr>
            <a:r>
              <a:rPr lang="he-IL" dirty="0" smtClean="0"/>
              <a:t>סיכוי לחלות: תפיסת הסיכוי לחלות בסרטן צוואר הרחם בקרב הנחקרות הינה בינונית-גבוהה (</a:t>
            </a:r>
            <a:r>
              <a:rPr lang="en-US" dirty="0" smtClean="0"/>
              <a:t>M=4.2 ,SD=1.29</a:t>
            </a:r>
          </a:p>
          <a:p>
            <a:pPr eaLnBrk="1" fontAlgn="auto" hangingPunct="1">
              <a:spcBef>
                <a:spcPts val="0"/>
              </a:spcBef>
              <a:spcAft>
                <a:spcPts val="0"/>
              </a:spcAft>
              <a:defRPr/>
            </a:pPr>
            <a:endParaRPr lang="he-IL" dirty="0" smtClean="0"/>
          </a:p>
          <a:p>
            <a:pPr eaLnBrk="1" fontAlgn="auto" hangingPunct="1">
              <a:spcBef>
                <a:spcPts val="0"/>
              </a:spcBef>
              <a:spcAft>
                <a:spcPts val="0"/>
              </a:spcAft>
              <a:defRPr/>
            </a:pPr>
            <a:r>
              <a:rPr lang="he-IL" dirty="0" smtClean="0"/>
              <a:t>יתרונות החיסון: מתוך ממצאי המחקר עולה שהיתרונות העיקריים שביצוע חיסון כנגד ה-</a:t>
            </a:r>
            <a:r>
              <a:rPr lang="en-US" dirty="0" smtClean="0"/>
              <a:t>HPV</a:t>
            </a:r>
            <a:r>
              <a:rPr lang="he-IL" dirty="0" smtClean="0"/>
              <a:t> בקרב הנחקרות הינה בינונית (</a:t>
            </a:r>
            <a:r>
              <a:rPr lang="en-US" dirty="0" smtClean="0"/>
              <a:t>M=3.5 ,SD=1.47</a:t>
            </a:r>
            <a:r>
              <a:rPr lang="he-IL" dirty="0" smtClean="0"/>
              <a:t>), </a:t>
            </a:r>
          </a:p>
          <a:p>
            <a:pPr eaLnBrk="1" fontAlgn="auto" hangingPunct="1">
              <a:spcBef>
                <a:spcPts val="0"/>
              </a:spcBef>
              <a:spcAft>
                <a:spcPts val="0"/>
              </a:spcAft>
              <a:defRPr/>
            </a:pPr>
            <a:r>
              <a:rPr lang="he-IL" dirty="0" smtClean="0"/>
              <a:t>מידע על החיסון: דובר בשקף קודם</a:t>
            </a:r>
          </a:p>
          <a:p>
            <a:pPr eaLnBrk="1" fontAlgn="auto" hangingPunct="1">
              <a:spcBef>
                <a:spcPts val="0"/>
              </a:spcBef>
              <a:spcAft>
                <a:spcPts val="0"/>
              </a:spcAft>
              <a:defRPr/>
            </a:pPr>
            <a:r>
              <a:rPr lang="he-IL" dirty="0" smtClean="0"/>
              <a:t>פעילות מינית בעבר: בנות שבעברן קיימו יחסי מין גבר נמצאו בכוונה גבוהה יותר להתחסן.</a:t>
            </a:r>
          </a:p>
          <a:p>
            <a:pPr eaLnBrk="1" fontAlgn="auto" hangingPunct="1">
              <a:spcBef>
                <a:spcPts val="0"/>
              </a:spcBef>
              <a:spcAft>
                <a:spcPts val="0"/>
              </a:spcAft>
              <a:defRPr/>
            </a:pPr>
            <a:endParaRPr lang="he-IL" dirty="0" smtClean="0"/>
          </a:p>
          <a:p>
            <a:pPr eaLnBrk="1" fontAlgn="auto" hangingPunct="1">
              <a:spcBef>
                <a:spcPts val="0"/>
              </a:spcBef>
              <a:spcAft>
                <a:spcPts val="0"/>
              </a:spcAft>
              <a:defRPr/>
            </a:pPr>
            <a:r>
              <a:rPr lang="he-IL" dirty="0" smtClean="0"/>
              <a:t>קבלת החיסון </a:t>
            </a:r>
            <a:r>
              <a:rPr lang="he-IL" dirty="0" err="1" smtClean="0"/>
              <a:t>בעברנמצא</a:t>
            </a:r>
            <a:r>
              <a:rPr lang="he-IL" dirty="0" smtClean="0"/>
              <a:t> הבדל משמעותי בין קבוצות הנחקרות שקיבלו מידע על החיסון, לבין אלו שלא קיבלו מידע על החיסון, </a:t>
            </a:r>
            <a:r>
              <a:rPr lang="en-US" dirty="0" smtClean="0"/>
              <a:t>p</a:t>
            </a:r>
            <a:r>
              <a:rPr lang="he-IL" dirty="0" smtClean="0"/>
              <a:t>מהממצאים עולה שאצל הנחקרות שקיבלו מידע על החיסון, ממוצע הכוונה לקבל חיסון גבוהה יותר לעומת ממוצע הכוונה אצל לסביות שלא קיבלו מידע</a:t>
            </a:r>
            <a:endParaRPr lang="en-US" dirty="0" smtClean="0"/>
          </a:p>
          <a:p>
            <a:pPr eaLnBrk="1" fontAlgn="auto" hangingPunct="1">
              <a:spcBef>
                <a:spcPts val="0"/>
              </a:spcBef>
              <a:spcAft>
                <a:spcPts val="0"/>
              </a:spcAft>
              <a:defRPr/>
            </a:pPr>
            <a:r>
              <a:rPr lang="en-US" dirty="0" smtClean="0"/>
              <a:t>The Research had Found that Perceived Susceptibility is Medium-High (M=4.2, SD=1.29)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endParaRPr lang="he-IL" dirty="0" smtClean="0"/>
          </a:p>
          <a:p>
            <a:pPr algn="l" rtl="0" eaLnBrk="1" fontAlgn="auto" hangingPunct="1">
              <a:spcBef>
                <a:spcPts val="0"/>
              </a:spcBef>
              <a:spcAft>
                <a:spcPts val="0"/>
              </a:spcAft>
              <a:defRPr/>
            </a:pPr>
            <a:r>
              <a:rPr lang="en-US" dirty="0" smtClean="0"/>
              <a:t>This finding can be explained by standards of high quality of live, the is correlated to health, and fear of having Cervical Cancer.</a:t>
            </a:r>
            <a:endParaRPr lang="he-IL" dirty="0" smtClean="0"/>
          </a:p>
          <a:p>
            <a:pPr algn="l" rtl="0" eaLnBrk="1" fontAlgn="auto" hangingPunct="1">
              <a:spcBef>
                <a:spcPts val="0"/>
              </a:spcBef>
              <a:spcAft>
                <a:spcPts val="0"/>
              </a:spcAft>
              <a:defRPr/>
            </a:pPr>
            <a:r>
              <a:rPr lang="he-IL" dirty="0" smtClean="0"/>
              <a:t>גרף המראה ממוצעים של כל הממצאים</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The Research had Found that </a:t>
            </a:r>
            <a:r>
              <a:rPr lang="en-US" dirty="0" err="1" smtClean="0"/>
              <a:t>Percived</a:t>
            </a:r>
            <a:r>
              <a:rPr lang="en-US" dirty="0" smtClean="0"/>
              <a:t> </a:t>
            </a:r>
            <a:r>
              <a:rPr lang="en-US" dirty="0" err="1" smtClean="0"/>
              <a:t>Benifets</a:t>
            </a:r>
            <a:r>
              <a:rPr lang="en-US" dirty="0" smtClean="0"/>
              <a:t> of the HPV Vaccine is Medium, (M=3.5, SD=1.47)</a:t>
            </a:r>
          </a:p>
          <a:p>
            <a:pPr algn="l" eaLnBrk="1" fontAlgn="auto" hangingPunct="1">
              <a:spcBef>
                <a:spcPts val="0"/>
              </a:spcBef>
              <a:spcAft>
                <a:spcPts val="0"/>
              </a:spcAft>
              <a:defRPr/>
            </a:pPr>
            <a:r>
              <a:rPr lang="en-US" dirty="0" smtClean="0"/>
              <a:t>This finding can be explained by with the arising awareness among the general population and lesbians to cervical cancer and the HPV vaccination and it’s benefits.</a:t>
            </a:r>
          </a:p>
          <a:p>
            <a:pPr algn="l" eaLnBrk="1" fontAlgn="auto" hangingPunct="1">
              <a:spcBef>
                <a:spcPts val="0"/>
              </a:spcBef>
              <a:spcAft>
                <a:spcPts val="0"/>
              </a:spcAft>
              <a:defRPr/>
            </a:pPr>
            <a:r>
              <a:rPr lang="en-US" dirty="0" smtClean="0"/>
              <a:t>This finding could also be explained by with the arising awareness among the general population and lesbians to cervical cancer and the</a:t>
            </a:r>
            <a:endParaRPr lang="he-IL" dirty="0" smtClean="0"/>
          </a:p>
          <a:p>
            <a:pPr algn="l" eaLnBrk="1" fontAlgn="auto" hangingPunct="1">
              <a:spcBef>
                <a:spcPts val="0"/>
              </a:spcBef>
              <a:spcAft>
                <a:spcPts val="0"/>
              </a:spcAft>
              <a:defRPr/>
            </a:pPr>
            <a:endParaRPr lang="en-US" dirty="0" smtClean="0"/>
          </a:p>
          <a:p>
            <a:pPr algn="l" eaLnBrk="1" fontAlgn="auto" hangingPunct="1">
              <a:spcBef>
                <a:spcPts val="0"/>
              </a:spcBef>
              <a:spcAft>
                <a:spcPts val="0"/>
              </a:spcAft>
              <a:defRPr/>
            </a:pPr>
            <a:endParaRPr lang="en-US" dirty="0" smtClean="0"/>
          </a:p>
          <a:p>
            <a:pPr algn="l" eaLnBrk="1" fontAlgn="auto" hangingPunct="1">
              <a:spcBef>
                <a:spcPts val="0"/>
              </a:spcBef>
              <a:spcAft>
                <a:spcPts val="0"/>
              </a:spcAft>
              <a:defRPr/>
            </a:pPr>
            <a:endParaRPr lang="he-IL" dirty="0" smtClean="0"/>
          </a:p>
          <a:p>
            <a:pPr eaLnBrk="1" fontAlgn="auto" hangingPunct="1">
              <a:spcBef>
                <a:spcPts val="0"/>
              </a:spcBef>
              <a:spcAft>
                <a:spcPts val="0"/>
              </a:spcAft>
              <a:defRPr/>
            </a:pPr>
            <a:endParaRPr lang="he-IL"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A Difference was found between the Lesbians who received Information about the Vaccine, and the Lesbian who received Information about the Vaccine, t[(</a:t>
            </a:r>
            <a:r>
              <a:rPr lang="en-US" dirty="0" err="1" smtClean="0"/>
              <a:t>df</a:t>
            </a:r>
            <a:r>
              <a:rPr lang="en-US" dirty="0" smtClean="0"/>
              <a:t>=152)=-3*]. The Lesbians who Received Information </a:t>
            </a:r>
            <a:r>
              <a:rPr lang="en-US" dirty="0" err="1" smtClean="0"/>
              <a:t>abouth</a:t>
            </a:r>
            <a:r>
              <a:rPr lang="en-US" dirty="0" smtClean="0"/>
              <a:t> the Vaccine, the Mean of </a:t>
            </a:r>
            <a:r>
              <a:rPr lang="en-US" dirty="0" err="1" smtClean="0"/>
              <a:t>their’s</a:t>
            </a:r>
            <a:r>
              <a:rPr lang="en-US" dirty="0" smtClean="0"/>
              <a:t> Intention to receive the Vaccine was Higher (M=3.8, SD=1.61) In contrast to the mean of Intention of the Lesbians who didn’t get Information about the vaccine (M=3, SD=1.61). </a:t>
            </a:r>
          </a:p>
          <a:p>
            <a:pPr eaLnBrk="1" fontAlgn="auto" hangingPunct="1">
              <a:spcBef>
                <a:spcPts val="0"/>
              </a:spcBef>
              <a:spcAft>
                <a:spcPts val="0"/>
              </a:spcAft>
              <a:defRPr/>
            </a:pPr>
            <a:r>
              <a:rPr lang="en-US" dirty="0" smtClean="0"/>
              <a:t>A Major Difference was found, Between the Lesbians who have had Sexual Relations with a Male, in compartment to those who hadn’t had sexual relation with a male, to their intentions of receiving the HPV Vaccine and it’s benefits, t[(</a:t>
            </a:r>
            <a:r>
              <a:rPr lang="en-US" dirty="0" err="1" smtClean="0"/>
              <a:t>df</a:t>
            </a:r>
            <a:r>
              <a:rPr lang="en-US" dirty="0" smtClean="0"/>
              <a:t>=196)=-2.5**]. From this findings, Arises the notion that the mean of Lesbian Who have had Previously Sexual Intercourse with a male is Higher (M=3.8, SD=1.75), than the mean of intention to </a:t>
            </a:r>
            <a:r>
              <a:rPr lang="en-US" dirty="0" err="1" smtClean="0"/>
              <a:t>recive</a:t>
            </a:r>
            <a:r>
              <a:rPr lang="en-US" dirty="0" smtClean="0"/>
              <a:t> the vaccine who hadn’t had sexual relations with a male (M=3.2, SD=1.39).</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A </a:t>
            </a:r>
            <a:r>
              <a:rPr lang="en-US" dirty="0" err="1" smtClean="0"/>
              <a:t>Diffrence</a:t>
            </a:r>
            <a:r>
              <a:rPr lang="en-US" dirty="0" smtClean="0"/>
              <a:t> was found, between the intention of Lesbians who begun receiving the Vaccine, and the Lesbian who didn’t receive the vaccine</a:t>
            </a:r>
            <a:r>
              <a:rPr lang="en-US" dirty="0" smtClean="0">
                <a:latin typeface="Arial" pitchFamily="34" charset="0"/>
                <a:cs typeface="Arial" pitchFamily="34" charset="0"/>
              </a:rPr>
              <a:t> </a:t>
            </a:r>
            <a:r>
              <a:rPr lang="en-US" dirty="0" smtClean="0"/>
              <a:t>t[(df-9.4)=15.6**</a:t>
            </a:r>
            <a:r>
              <a:rPr lang="he-IL" dirty="0" smtClean="0"/>
              <a:t>[</a:t>
            </a:r>
            <a:r>
              <a:rPr lang="en-US" dirty="0" smtClean="0"/>
              <a:t>. The mean of intention of the lesbian who begun receiving the </a:t>
            </a:r>
            <a:r>
              <a:rPr lang="en-US" dirty="0" err="1" smtClean="0"/>
              <a:t>vaccinve</a:t>
            </a:r>
            <a:r>
              <a:rPr lang="en-US" dirty="0" smtClean="0"/>
              <a:t> was higher (M=3.1, SD=1.4) than the mean of intention of the lesbian who didn’t receive the vaccine, (M=5.4, SD= 0.8).</a:t>
            </a:r>
          </a:p>
          <a:p>
            <a:pPr eaLnBrk="1" fontAlgn="auto" hangingPunct="1">
              <a:spcBef>
                <a:spcPts val="0"/>
              </a:spcBef>
              <a:spcAft>
                <a:spcPts val="0"/>
              </a:spcAft>
              <a:defRPr/>
            </a:pPr>
            <a:r>
              <a:rPr lang="he-IL" dirty="0" smtClean="0"/>
              <a:t> </a:t>
            </a:r>
          </a:p>
          <a:p>
            <a:pPr eaLnBrk="1" fontAlgn="auto" hangingPunct="1">
              <a:spcBef>
                <a:spcPts val="0"/>
              </a:spcBef>
              <a:spcAft>
                <a:spcPts val="0"/>
              </a:spcAft>
              <a:defRPr/>
            </a:pPr>
            <a:r>
              <a:rPr lang="en-US" dirty="0" smtClean="0"/>
              <a:t>Intention is the most significant predictor to actually get the vaccine</a:t>
            </a:r>
            <a:endParaRPr lang="he-IL" dirty="0" smtClean="0"/>
          </a:p>
          <a:p>
            <a:pPr eaLnBrk="1" fontAlgn="auto" hangingPunct="1">
              <a:spcBef>
                <a:spcPts val="0"/>
              </a:spcBef>
              <a:spcAft>
                <a:spcPts val="0"/>
              </a:spcAft>
              <a:defRPr/>
            </a:pPr>
            <a:endParaRPr lang="he-IL" dirty="0" smtClean="0"/>
          </a:p>
          <a:p>
            <a:pPr eaLnBrk="1" fontAlgn="auto" hangingPunct="1">
              <a:spcBef>
                <a:spcPts val="0"/>
              </a:spcBef>
              <a:spcAft>
                <a:spcPts val="0"/>
              </a:spcAft>
              <a:defRPr/>
            </a:pPr>
            <a:endParaRPr lang="en-US" dirty="0" smtClean="0">
              <a:latin typeface="Arial" pitchFamily="34" charset="0"/>
              <a:cs typeface="Arial" pitchFamily="34" charset="0"/>
            </a:endParaRPr>
          </a:p>
          <a:p>
            <a:pPr eaLnBrk="1" fontAlgn="auto" hangingPunct="1">
              <a:spcBef>
                <a:spcPts val="0"/>
              </a:spcBef>
              <a:spcAft>
                <a:spcPts val="0"/>
              </a:spcAft>
              <a:defRPr/>
            </a:pPr>
            <a:endParaRPr lang="en-US" dirty="0" smtClean="0">
              <a:latin typeface="Arial" pitchFamily="34" charset="0"/>
              <a:cs typeface="Arial" pitchFamily="34" charset="0"/>
            </a:endParaRPr>
          </a:p>
          <a:p>
            <a:pPr eaLnBrk="1" fontAlgn="auto" hangingPunct="1">
              <a:spcBef>
                <a:spcPts val="0"/>
              </a:spcBef>
              <a:spcAft>
                <a:spcPts val="0"/>
              </a:spcAft>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endParaRPr lang="he-IL" dirty="0" smtClean="0"/>
          </a:p>
          <a:p>
            <a:pPr eaLnBrk="1" fontAlgn="auto" hangingPunct="1">
              <a:spcBef>
                <a:spcPts val="0"/>
              </a:spcBef>
              <a:spcAft>
                <a:spcPts val="0"/>
              </a:spcAft>
              <a:defRPr/>
            </a:pPr>
            <a:endParaRPr lang="he-IL" dirty="0" smtClean="0"/>
          </a:p>
        </p:txBody>
      </p:sp>
      <p:sp>
        <p:nvSpPr>
          <p:cNvPr id="32772" name="מציין מיקום של מספר שקופית 3"/>
          <p:cNvSpPr>
            <a:spLocks noGrp="1"/>
          </p:cNvSpPr>
          <p:nvPr>
            <p:ph type="sldNum" sz="quarter" idx="5"/>
          </p:nvPr>
        </p:nvSpPr>
        <p:spPr bwMode="auto">
          <a:noFill/>
          <a:ln>
            <a:miter lim="800000"/>
            <a:headEnd/>
            <a:tailEnd/>
          </a:ln>
        </p:spPr>
        <p:txBody>
          <a:bodyPr/>
          <a:lstStyle/>
          <a:p>
            <a:fld id="{FB7FC51D-5E32-4B89-8E98-63A40C47ED07}" type="slidenum">
              <a:rPr lang="he-IL" altLang="en-US"/>
              <a:pPr/>
              <a:t>13</a:t>
            </a:fld>
            <a:endParaRPr lang="he-IL"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34819"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he-IL" altLang="en-US" smtClean="0"/>
          </a:p>
          <a:p>
            <a:pPr eaLnBrk="1" hangingPunct="1">
              <a:spcBef>
                <a:spcPct val="0"/>
              </a:spcBef>
            </a:pPr>
            <a:r>
              <a:rPr lang="en-US" altLang="en-US" smtClean="0">
                <a:cs typeface="Arial" charset="0"/>
              </a:rPr>
              <a:t>,convenience sample, not random </a:t>
            </a:r>
          </a:p>
          <a:p>
            <a:pPr eaLnBrk="1" hangingPunct="1">
              <a:spcBef>
                <a:spcPct val="0"/>
              </a:spcBef>
            </a:pPr>
            <a:r>
              <a:rPr lang="en-US" altLang="en-US" smtClean="0">
                <a:cs typeface="Arial" charset="0"/>
              </a:rPr>
              <a:t>Aiming to please the ivestgators</a:t>
            </a:r>
          </a:p>
          <a:p>
            <a:pPr eaLnBrk="1" hangingPunct="1">
              <a:spcBef>
                <a:spcPct val="0"/>
              </a:spcBef>
            </a:pPr>
            <a:r>
              <a:rPr lang="en-US" altLang="en-US" smtClean="0">
                <a:cs typeface="Arial" charset="0"/>
              </a:rPr>
              <a:t>Questionire design</a:t>
            </a:r>
            <a:endParaRPr lang="he-IL" altLang="en-US" smtClean="0"/>
          </a:p>
          <a:p>
            <a:pPr eaLnBrk="1" hangingPunct="1">
              <a:spcBef>
                <a:spcPct val="0"/>
              </a:spcBef>
            </a:pPr>
            <a:endParaRPr lang="he-IL" altLang="en-US" smtClean="0"/>
          </a:p>
        </p:txBody>
      </p:sp>
      <p:sp>
        <p:nvSpPr>
          <p:cNvPr id="34820" name="מציין מיקום של מספר שקופית 3"/>
          <p:cNvSpPr>
            <a:spLocks noGrp="1"/>
          </p:cNvSpPr>
          <p:nvPr>
            <p:ph type="sldNum" sz="quarter" idx="5"/>
          </p:nvPr>
        </p:nvSpPr>
        <p:spPr bwMode="auto">
          <a:noFill/>
          <a:ln>
            <a:miter lim="800000"/>
            <a:headEnd/>
            <a:tailEnd/>
          </a:ln>
        </p:spPr>
        <p:txBody>
          <a:bodyPr/>
          <a:lstStyle/>
          <a:p>
            <a:fld id="{6FFF063F-8030-4E22-BB0D-2A20B4D9714A}" type="slidenum">
              <a:rPr lang="he-IL" altLang="en-US"/>
              <a:pPr/>
              <a:t>14</a:t>
            </a:fld>
            <a:endParaRPr lang="he-IL"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36867"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algn="l" rtl="0" eaLnBrk="1" hangingPunct="1">
              <a:spcBef>
                <a:spcPct val="0"/>
              </a:spcBef>
            </a:pPr>
            <a:r>
              <a:rPr lang="en-US" altLang="en-US" smtClean="0">
                <a:cs typeface="Arial" charset="0"/>
              </a:rPr>
              <a:t>Clinical atmosphere: These findings offer insights that can inform health care providers of strategies to promote vaccination against HPV in lesbian women. The findings show that lesbian women's awareness of their susceptibility to HPV and of strategies to prevent it, should be raised. In encounters with this population, health care providers should emphasize susceptibility to HPV and its consequences, and benefits of HPV vaccination, as these are factors found to be related to lesbian women's intention to be vaccinated. The media is a common and easily accessible source of information, however, no source can serve as a substitute for health care providers. Therefore, efforts should be made by health care providers to address the issue of HPV among this unique population. </a:t>
            </a:r>
          </a:p>
          <a:p>
            <a:pPr eaLnBrk="1" hangingPunct="1">
              <a:spcBef>
                <a:spcPct val="0"/>
              </a:spcBef>
            </a:pPr>
            <a:endParaRPr lang="en-US" altLang="en-US" smtClean="0">
              <a:cs typeface="Arial" charset="0"/>
            </a:endParaRPr>
          </a:p>
          <a:p>
            <a:pPr eaLnBrk="1" hangingPunct="1">
              <a:spcBef>
                <a:spcPct val="0"/>
              </a:spcBef>
            </a:pPr>
            <a:endParaRPr lang="he-IL" altLang="en-US" smtClean="0"/>
          </a:p>
          <a:p>
            <a:pPr rtl="0" eaLnBrk="1" hangingPunct="1">
              <a:spcBef>
                <a:spcPct val="0"/>
              </a:spcBef>
            </a:pPr>
            <a:r>
              <a:rPr lang="en-US" altLang="en-US" smtClean="0">
                <a:cs typeface="Arial" charset="0"/>
              </a:rPr>
              <a:t>Research atmosphere: Further research on lesbian women's vaccination against HPV is warranted. Comparison to heterosexual women and investigation of health care providers' role in lesbian women's decision to be vaccinated, may help better understand this phenomenon.</a:t>
            </a:r>
          </a:p>
          <a:p>
            <a:pPr rtl="0" eaLnBrk="1" hangingPunct="1">
              <a:spcBef>
                <a:spcPct val="0"/>
              </a:spcBef>
            </a:pPr>
            <a:r>
              <a:rPr lang="en-US" altLang="en-US" smtClean="0">
                <a:cs typeface="Arial" charset="0"/>
              </a:rPr>
              <a:t>     Finally, the research findings show that the Health Belief Model reveals only two factors related to lesbian women's intention to be vaccinated against HPV. Therefore, other theories of health behavior should be considered as conceptual frameworks of future research in this field.</a:t>
            </a:r>
          </a:p>
          <a:p>
            <a:pPr algn="l" rtl="0" eaLnBrk="1" hangingPunct="1">
              <a:spcBef>
                <a:spcPct val="0"/>
              </a:spcBef>
            </a:pPr>
            <a:endParaRPr lang="en-US" altLang="en-US" smtClean="0">
              <a:cs typeface="Arial" charset="0"/>
            </a:endParaRPr>
          </a:p>
          <a:p>
            <a:pPr eaLnBrk="1" hangingPunct="1">
              <a:spcBef>
                <a:spcPct val="0"/>
              </a:spcBef>
            </a:pPr>
            <a:endParaRPr lang="he-IL" altLang="en-US" smtClean="0"/>
          </a:p>
          <a:p>
            <a:pPr eaLnBrk="1" hangingPunct="1">
              <a:spcBef>
                <a:spcPct val="0"/>
              </a:spcBef>
            </a:pPr>
            <a:endParaRPr lang="he-IL" altLang="en-US" smtClean="0"/>
          </a:p>
        </p:txBody>
      </p:sp>
      <p:sp>
        <p:nvSpPr>
          <p:cNvPr id="36868" name="מציין מיקום של מספר שקופית 3"/>
          <p:cNvSpPr>
            <a:spLocks noGrp="1"/>
          </p:cNvSpPr>
          <p:nvPr>
            <p:ph type="sldNum" sz="quarter" idx="5"/>
          </p:nvPr>
        </p:nvSpPr>
        <p:spPr bwMode="auto">
          <a:noFill/>
          <a:ln>
            <a:miter lim="800000"/>
            <a:headEnd/>
            <a:tailEnd/>
          </a:ln>
        </p:spPr>
        <p:txBody>
          <a:bodyPr/>
          <a:lstStyle/>
          <a:p>
            <a:fld id="{4AA5EDFD-20E4-408C-B69D-C405ED86FFFD}" type="slidenum">
              <a:rPr lang="he-IL" altLang="en-US"/>
              <a:pPr/>
              <a:t>15</a:t>
            </a:fld>
            <a:endParaRPr lang="he-IL"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38915"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algn="l" rtl="0" eaLnBrk="1" hangingPunct="1">
              <a:spcBef>
                <a:spcPct val="0"/>
              </a:spcBef>
            </a:pPr>
            <a:endParaRPr lang="en-US" altLang="en-US" smtClean="0">
              <a:cs typeface="Arial" charset="0"/>
            </a:endParaRPr>
          </a:p>
          <a:p>
            <a:pPr eaLnBrk="1" hangingPunct="1">
              <a:spcBef>
                <a:spcPct val="0"/>
              </a:spcBef>
            </a:pPr>
            <a:endParaRPr lang="he-IL" altLang="en-US" smtClean="0"/>
          </a:p>
          <a:p>
            <a:pPr eaLnBrk="1" hangingPunct="1">
              <a:spcBef>
                <a:spcPct val="0"/>
              </a:spcBef>
            </a:pPr>
            <a:endParaRPr lang="he-IL" altLang="en-US" smtClean="0"/>
          </a:p>
        </p:txBody>
      </p:sp>
      <p:sp>
        <p:nvSpPr>
          <p:cNvPr id="38916" name="מציין מיקום של מספר שקופית 3"/>
          <p:cNvSpPr>
            <a:spLocks noGrp="1"/>
          </p:cNvSpPr>
          <p:nvPr>
            <p:ph type="sldNum" sz="quarter" idx="5"/>
          </p:nvPr>
        </p:nvSpPr>
        <p:spPr bwMode="auto">
          <a:noFill/>
          <a:ln>
            <a:miter lim="800000"/>
            <a:headEnd/>
            <a:tailEnd/>
          </a:ln>
        </p:spPr>
        <p:txBody>
          <a:bodyPr/>
          <a:lstStyle/>
          <a:p>
            <a:fld id="{9EDD3259-5FEC-4ACE-996E-A126640642E9}" type="slidenum">
              <a:rPr lang="he-IL" altLang="en-US"/>
              <a:pPr/>
              <a:t>16</a:t>
            </a:fld>
            <a:endParaRPr lang="he-IL"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cs typeface="Arial" charset="0"/>
            </a:endParaRPr>
          </a:p>
        </p:txBody>
      </p:sp>
      <p:sp>
        <p:nvSpPr>
          <p:cNvPr id="40964" name="Slide Number Placeholder 3"/>
          <p:cNvSpPr>
            <a:spLocks noGrp="1"/>
          </p:cNvSpPr>
          <p:nvPr>
            <p:ph type="sldNum" sz="quarter" idx="5"/>
          </p:nvPr>
        </p:nvSpPr>
        <p:spPr bwMode="auto">
          <a:noFill/>
          <a:ln>
            <a:miter lim="800000"/>
            <a:headEnd/>
            <a:tailEnd/>
          </a:ln>
        </p:spPr>
        <p:txBody>
          <a:bodyPr/>
          <a:lstStyle/>
          <a:p>
            <a:fld id="{35532887-FE1C-49EE-B7F8-B60A33832149}" type="slidenum">
              <a:rPr lang="he-IL" altLang="en-US"/>
              <a:pPr/>
              <a:t>17</a:t>
            </a:fld>
            <a:endParaRPr lang="he-IL"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10243"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en-US" smtClean="0">
                <a:cs typeface="Arial" charset="0"/>
              </a:rPr>
              <a:t>The term ''lesbian'' describes women’s sexual identity, while ''women who have sex with other women'' describes sexual behavior. Sexual identity is not necessarily an indication of sexual behavior – a considerable number of lesbian women have a history of sexual relations with men</a:t>
            </a:r>
          </a:p>
          <a:p>
            <a:pPr eaLnBrk="1" hangingPunct="1">
              <a:spcBef>
                <a:spcPct val="0"/>
              </a:spcBef>
            </a:pPr>
            <a:endParaRPr lang="en-US" altLang="en-US" smtClean="0">
              <a:cs typeface="Arial" charset="0"/>
            </a:endParaRPr>
          </a:p>
        </p:txBody>
      </p:sp>
      <p:sp>
        <p:nvSpPr>
          <p:cNvPr id="10244" name="מציין מיקום של מספר שקופית 3"/>
          <p:cNvSpPr>
            <a:spLocks noGrp="1"/>
          </p:cNvSpPr>
          <p:nvPr>
            <p:ph type="sldNum" sz="quarter" idx="5"/>
          </p:nvPr>
        </p:nvSpPr>
        <p:spPr bwMode="auto">
          <a:noFill/>
          <a:ln>
            <a:miter lim="800000"/>
            <a:headEnd/>
            <a:tailEnd/>
          </a:ln>
        </p:spPr>
        <p:txBody>
          <a:bodyPr/>
          <a:lstStyle/>
          <a:p>
            <a:fld id="{04D58B2A-1645-4505-A3A6-686338CCB2AA}" type="slidenum">
              <a:rPr lang="he-IL" altLang="en-US"/>
              <a:pPr/>
              <a:t>2</a:t>
            </a:fld>
            <a:endParaRPr lang="he-IL"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12291"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he-IL" altLang="en-US" smtClean="0"/>
          </a:p>
          <a:p>
            <a:pPr eaLnBrk="1" hangingPunct="1">
              <a:spcBef>
                <a:spcPct val="0"/>
              </a:spcBef>
            </a:pPr>
            <a:r>
              <a:rPr lang="en-US" altLang="en-US" smtClean="0">
                <a:cs typeface="Arial" charset="0"/>
              </a:rPr>
              <a:t>Cervical cancer is the third most common malignancy in the Western world.</a:t>
            </a:r>
            <a:r>
              <a:rPr lang="en-US" altLang="en-US" baseline="30000" smtClean="0">
                <a:cs typeface="Arial" charset="0"/>
              </a:rPr>
              <a:t>1</a:t>
            </a:r>
            <a:r>
              <a:rPr lang="en-US" altLang="en-US" smtClean="0">
                <a:cs typeface="Arial" charset="0"/>
              </a:rPr>
              <a:t> About 75% of cervical cancer cases are caused by strains 16 and 18 of Genital Human Papillomavirus (HPV).</a:t>
            </a:r>
            <a:r>
              <a:rPr lang="en-US" altLang="en-US" baseline="30000" smtClean="0">
                <a:cs typeface="Arial" charset="0"/>
              </a:rPr>
              <a:t>2</a:t>
            </a:r>
            <a:r>
              <a:rPr lang="en-US" altLang="en-US" smtClean="0">
                <a:cs typeface="Arial" charset="0"/>
              </a:rPr>
              <a:t> Genital HPV is one of the most prevalent sexually transmitted infections (STI) in several countries worldwide.</a:t>
            </a:r>
            <a:r>
              <a:rPr lang="en-US" altLang="en-US" baseline="30000" smtClean="0">
                <a:cs typeface="Arial" charset="0"/>
              </a:rPr>
              <a:t>3</a:t>
            </a:r>
            <a:r>
              <a:rPr lang="en-US" altLang="en-US" smtClean="0">
                <a:cs typeface="Arial" charset="0"/>
              </a:rPr>
              <a:t> Cervical cancer caused by oncogenic HPV strains is preventable by vaccination against these strains.</a:t>
            </a:r>
            <a:r>
              <a:rPr lang="en-US" altLang="en-US" baseline="30000" smtClean="0">
                <a:cs typeface="Arial" charset="0"/>
              </a:rPr>
              <a:t>2</a:t>
            </a:r>
            <a:endParaRPr lang="en-US" altLang="en-US" smtClean="0">
              <a:cs typeface="Arial" charset="0"/>
            </a:endParaRPr>
          </a:p>
          <a:p>
            <a:pPr algn="l" rtl="0" eaLnBrk="1" hangingPunct="1">
              <a:spcBef>
                <a:spcPct val="0"/>
              </a:spcBef>
            </a:pPr>
            <a:r>
              <a:rPr lang="en-US" altLang="en-US" smtClean="0">
                <a:cs typeface="Arial" charset="0"/>
              </a:rPr>
              <a:t>HPV vaccination was approved for use in Israel by the Ministry of Health in 2007.</a:t>
            </a:r>
            <a:r>
              <a:rPr lang="en-US" altLang="en-US" baseline="30000" smtClean="0">
                <a:cs typeface="Arial" charset="0"/>
              </a:rPr>
              <a:t>15</a:t>
            </a:r>
            <a:r>
              <a:rPr lang="en-US" altLang="en-US" smtClean="0">
                <a:cs typeface="Arial" charset="0"/>
              </a:rPr>
              <a:t> Both Cervarix (GSK), the bivalent vaccine (against strains 16 and 18), and Gardasil (MSD), the quadrivalent vaccine (against strains 6, 11, 16, and 18), are available in Israel. The vaccine is indicated for females aged 9-26.</a:t>
            </a:r>
            <a:r>
              <a:rPr lang="en-US" altLang="en-US" baseline="30000" smtClean="0">
                <a:cs typeface="Arial" charset="0"/>
              </a:rPr>
              <a:t>16 </a:t>
            </a:r>
          </a:p>
          <a:p>
            <a:pPr algn="l" rtl="0" eaLnBrk="1" hangingPunct="1">
              <a:spcBef>
                <a:spcPct val="0"/>
              </a:spcBef>
            </a:pPr>
            <a:endParaRPr lang="en-US" altLang="en-US" baseline="30000" smtClean="0">
              <a:cs typeface="Arial" charset="0"/>
            </a:endParaRPr>
          </a:p>
          <a:p>
            <a:pPr algn="l" rtl="0" eaLnBrk="1" hangingPunct="1">
              <a:spcBef>
                <a:spcPct val="0"/>
              </a:spcBef>
            </a:pPr>
            <a:r>
              <a:rPr lang="en-US" altLang="en-US" smtClean="0">
                <a:cs typeface="Arial" charset="0"/>
              </a:rPr>
              <a:t>In Israel, vaccinations are either funded through the government national health coverage, or available to all residents at a set, subsidized price through supplemental health plans. The HPV vaccines are covered only through the supplemental plans.</a:t>
            </a:r>
            <a:r>
              <a:rPr lang="en-US" altLang="en-US" baseline="30000" smtClean="0">
                <a:cs typeface="Arial" charset="0"/>
              </a:rPr>
              <a:t>15 </a:t>
            </a:r>
            <a:endParaRPr lang="en-US" altLang="en-US" smtClean="0">
              <a:cs typeface="Arial" charset="0"/>
            </a:endParaRPr>
          </a:p>
          <a:p>
            <a:pPr algn="l" rtl="0" eaLnBrk="1" hangingPunct="1">
              <a:spcBef>
                <a:spcPct val="0"/>
              </a:spcBef>
            </a:pPr>
            <a:endParaRPr lang="he-IL" altLang="en-US" smtClean="0"/>
          </a:p>
        </p:txBody>
      </p:sp>
      <p:sp>
        <p:nvSpPr>
          <p:cNvPr id="12292" name="מציין מיקום של מספר שקופית 3"/>
          <p:cNvSpPr>
            <a:spLocks noGrp="1"/>
          </p:cNvSpPr>
          <p:nvPr>
            <p:ph type="sldNum" sz="quarter" idx="5"/>
          </p:nvPr>
        </p:nvSpPr>
        <p:spPr bwMode="auto">
          <a:noFill/>
          <a:ln>
            <a:miter lim="800000"/>
            <a:headEnd/>
            <a:tailEnd/>
          </a:ln>
        </p:spPr>
        <p:txBody>
          <a:bodyPr/>
          <a:lstStyle/>
          <a:p>
            <a:fld id="{5CE591AC-B744-4B9B-A753-9FD1DF969D2E}" type="slidenum">
              <a:rPr lang="he-IL" altLang="en-US"/>
              <a:pPr/>
              <a:t>3</a:t>
            </a:fld>
            <a:endParaRPr lang="he-IL"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en-US" smtClean="0">
                <a:cs typeface="Arial" charset="0"/>
              </a:rPr>
              <a:t> The prevalent view is that lesbian women are not susceptible to STI, because their sexual relations are perceived as not involving penetration.</a:t>
            </a:r>
            <a:r>
              <a:rPr lang="en-US" altLang="en-US" baseline="30000" smtClean="0">
                <a:cs typeface="Arial" charset="0"/>
              </a:rPr>
              <a:t>9</a:t>
            </a:r>
            <a:r>
              <a:rPr lang="en-US" altLang="en-US" smtClean="0">
                <a:cs typeface="Arial" charset="0"/>
              </a:rPr>
              <a:t> However, there is evidence that lesbian women are susceptible to STI to the same degree as all other women. Among risk factors for STI among lesbian women are having current or former heterosexual relations, belief that sex between women is a low-risk activity, and low usage rates for protective measures.</a:t>
            </a:r>
            <a:r>
              <a:rPr lang="en-US" altLang="en-US" baseline="30000" smtClean="0">
                <a:cs typeface="Arial" charset="0"/>
              </a:rPr>
              <a:t>10</a:t>
            </a:r>
            <a:r>
              <a:rPr lang="en-US" altLang="en-US" smtClean="0">
                <a:cs typeface="Arial" charset="0"/>
              </a:rPr>
              <a:t> The tendency of lesbian women to perceive themselves as being at a low risk for HPV infection may be a barrier to taking preventive actions, such as being vaccinated against HPV.</a:t>
            </a:r>
            <a:r>
              <a:rPr lang="en-US" altLang="en-US" baseline="30000" smtClean="0">
                <a:cs typeface="Arial" charset="0"/>
              </a:rPr>
              <a:t>11-13</a:t>
            </a:r>
            <a:r>
              <a:rPr lang="en-US" altLang="en-US" smtClean="0">
                <a:cs typeface="Arial" charset="0"/>
              </a:rPr>
              <a:t> Compared to heterosexual women, lesbians may be at greater risk for HPV and cervical cancer due to health and lifestyle factors associated with poor overall health. Lesbians are less likely to regularly visit a reproductive health specialist and are therefore less exposed to information about HPV and referral to HPV vaccination.</a:t>
            </a:r>
            <a:r>
              <a:rPr lang="en-US" altLang="en-US" baseline="30000" smtClean="0">
                <a:cs typeface="Arial" charset="0"/>
              </a:rPr>
              <a:t>14</a:t>
            </a:r>
            <a:r>
              <a:rPr lang="en-US" altLang="en-US" smtClean="0">
                <a:cs typeface="Arial" charset="0"/>
              </a:rPr>
              <a:t> </a:t>
            </a:r>
            <a:endParaRPr lang="he-IL" altLang="en-US" smtClean="0"/>
          </a:p>
        </p:txBody>
      </p:sp>
      <p:sp>
        <p:nvSpPr>
          <p:cNvPr id="14340" name="Slide Number Placeholder 3"/>
          <p:cNvSpPr>
            <a:spLocks noGrp="1"/>
          </p:cNvSpPr>
          <p:nvPr>
            <p:ph type="sldNum" sz="quarter" idx="5"/>
          </p:nvPr>
        </p:nvSpPr>
        <p:spPr bwMode="auto">
          <a:noFill/>
          <a:ln>
            <a:miter lim="800000"/>
            <a:headEnd/>
            <a:tailEnd/>
          </a:ln>
        </p:spPr>
        <p:txBody>
          <a:bodyPr/>
          <a:lstStyle/>
          <a:p>
            <a:fld id="{46F9D1B6-5A8A-44DF-99CD-004FB5975564}" type="slidenum">
              <a:rPr lang="he-IL" altLang="en-US"/>
              <a:pPr/>
              <a:t>4</a:t>
            </a:fld>
            <a:endParaRPr lang="he-IL"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he-IL" altLang="en-US" smtClean="0"/>
          </a:p>
        </p:txBody>
      </p:sp>
      <p:sp>
        <p:nvSpPr>
          <p:cNvPr id="16388" name="Slide Number Placeholder 3"/>
          <p:cNvSpPr>
            <a:spLocks noGrp="1"/>
          </p:cNvSpPr>
          <p:nvPr>
            <p:ph type="sldNum" sz="quarter" idx="5"/>
          </p:nvPr>
        </p:nvSpPr>
        <p:spPr bwMode="auto">
          <a:noFill/>
          <a:ln>
            <a:miter lim="800000"/>
            <a:headEnd/>
            <a:tailEnd/>
          </a:ln>
        </p:spPr>
        <p:txBody>
          <a:bodyPr/>
          <a:lstStyle/>
          <a:p>
            <a:fld id="{4708B756-9D02-4AB2-9E50-297DE7F8DCC3}" type="slidenum">
              <a:rPr lang="he-IL" altLang="en-US"/>
              <a:pPr/>
              <a:t>5</a:t>
            </a:fld>
            <a:endParaRPr lang="he-IL"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he-IL" altLang="en-US" smtClean="0"/>
          </a:p>
        </p:txBody>
      </p:sp>
      <p:sp>
        <p:nvSpPr>
          <p:cNvPr id="18436" name="Slide Number Placeholder 3"/>
          <p:cNvSpPr>
            <a:spLocks noGrp="1"/>
          </p:cNvSpPr>
          <p:nvPr>
            <p:ph type="sldNum" sz="quarter" idx="5"/>
          </p:nvPr>
        </p:nvSpPr>
        <p:spPr bwMode="auto">
          <a:noFill/>
          <a:ln>
            <a:miter lim="800000"/>
            <a:headEnd/>
            <a:tailEnd/>
          </a:ln>
        </p:spPr>
        <p:txBody>
          <a:bodyPr/>
          <a:lstStyle/>
          <a:p>
            <a:fld id="{09069018-F338-426A-8EF7-264EA3DB46BB}" type="slidenum">
              <a:rPr lang="he-IL" altLang="en-US"/>
              <a:pPr/>
              <a:t>6</a:t>
            </a:fld>
            <a:endParaRPr lang="he-IL"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20483"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he-IL" altLang="en-US" smtClean="0"/>
          </a:p>
          <a:p>
            <a:pPr eaLnBrk="1" hangingPunct="1">
              <a:spcBef>
                <a:spcPct val="0"/>
              </a:spcBef>
            </a:pPr>
            <a:r>
              <a:rPr lang="en-US" altLang="en-US" smtClean="0">
                <a:cs typeface="Arial" charset="0"/>
              </a:rPr>
              <a:t>Type of research quantity</a:t>
            </a:r>
          </a:p>
          <a:p>
            <a:pPr eaLnBrk="1" hangingPunct="1">
              <a:spcBef>
                <a:spcPct val="0"/>
              </a:spcBef>
            </a:pPr>
            <a:r>
              <a:rPr lang="en-US" altLang="en-US" smtClean="0">
                <a:cs typeface="Arial" charset="0"/>
              </a:rPr>
              <a:t>230 questioneers were handed between 2012-2013 in lesbian partys in israel. 207 were given back. </a:t>
            </a:r>
          </a:p>
          <a:p>
            <a:pPr eaLnBrk="1" hangingPunct="1">
              <a:spcBef>
                <a:spcPct val="0"/>
              </a:spcBef>
            </a:pPr>
            <a:r>
              <a:rPr lang="en-US" altLang="en-US" smtClean="0">
                <a:cs typeface="Arial" charset="0"/>
              </a:rPr>
              <a:t>The questioner included 53 questions that were devided into few parts:</a:t>
            </a:r>
          </a:p>
          <a:p>
            <a:pPr algn="l" eaLnBrk="1" hangingPunct="1">
              <a:spcBef>
                <a:spcPct val="0"/>
              </a:spcBef>
            </a:pPr>
            <a:r>
              <a:rPr lang="en-US" altLang="en-US" smtClean="0">
                <a:cs typeface="Arial" charset="0"/>
              </a:rPr>
              <a:t>a. Social demographic detalis, b. health charcters, c. pervious sexual experiment in the past, d. information about the vaccine from health workers, </a:t>
            </a:r>
          </a:p>
          <a:p>
            <a:pPr algn="l" eaLnBrk="1" hangingPunct="1">
              <a:spcBef>
                <a:spcPct val="0"/>
              </a:spcBef>
            </a:pPr>
            <a:r>
              <a:rPr lang="en-US" altLang="en-US" smtClean="0">
                <a:cs typeface="Arial" charset="0"/>
              </a:rPr>
              <a:t>e. percives suscablity,  f. sevirity of illness, g. barriers to vaccination. H. health motivation I. genral information about the vaccinces J. intention to be vaccinated.  </a:t>
            </a:r>
            <a:endParaRPr lang="he-IL" altLang="en-US" smtClean="0"/>
          </a:p>
          <a:p>
            <a:pPr rtl="0" eaLnBrk="1" hangingPunct="1">
              <a:spcBef>
                <a:spcPct val="0"/>
              </a:spcBef>
            </a:pPr>
            <a:r>
              <a:rPr lang="en-US" altLang="en-US" smtClean="0">
                <a:cs typeface="Arial" charset="0"/>
              </a:rPr>
              <a:t>intention to be vaccinated. </a:t>
            </a:r>
          </a:p>
          <a:p>
            <a:pPr eaLnBrk="1" hangingPunct="1">
              <a:spcBef>
                <a:spcPct val="0"/>
              </a:spcBef>
            </a:pPr>
            <a:endParaRPr lang="he-IL" altLang="en-US" smtClean="0"/>
          </a:p>
          <a:p>
            <a:pPr eaLnBrk="1" hangingPunct="1">
              <a:spcBef>
                <a:spcPct val="0"/>
              </a:spcBef>
            </a:pPr>
            <a:endParaRPr lang="he-IL" altLang="en-US" smtClean="0"/>
          </a:p>
          <a:p>
            <a:pPr eaLnBrk="1" hangingPunct="1">
              <a:spcBef>
                <a:spcPct val="0"/>
              </a:spcBef>
            </a:pPr>
            <a:r>
              <a:rPr lang="en-US" altLang="en-US" smtClean="0">
                <a:cs typeface="Arial" charset="0"/>
              </a:rPr>
              <a:t>Population: lesbian among the ages of 12-45</a:t>
            </a:r>
            <a:endParaRPr lang="he-IL" altLang="en-US" smtClean="0"/>
          </a:p>
        </p:txBody>
      </p:sp>
      <p:sp>
        <p:nvSpPr>
          <p:cNvPr id="20484" name="מציין מיקום של מספר שקופית 3"/>
          <p:cNvSpPr>
            <a:spLocks noGrp="1"/>
          </p:cNvSpPr>
          <p:nvPr>
            <p:ph type="sldNum" sz="quarter" idx="5"/>
          </p:nvPr>
        </p:nvSpPr>
        <p:spPr bwMode="auto">
          <a:noFill/>
          <a:ln>
            <a:miter lim="800000"/>
            <a:headEnd/>
            <a:tailEnd/>
          </a:ln>
        </p:spPr>
        <p:txBody>
          <a:bodyPr/>
          <a:lstStyle/>
          <a:p>
            <a:fld id="{6575C357-1C8A-4200-B094-5EFBECBECDE8}" type="slidenum">
              <a:rPr lang="he-IL" altLang="en-US"/>
              <a:pPr/>
              <a:t>7</a:t>
            </a:fld>
            <a:endParaRPr lang="he-IL"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22531"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en-US" smtClean="0">
                <a:cs typeface="Arial" charset="0"/>
              </a:rPr>
              <a:t>mean age was 24 (SD=0.2, range 18-26</a:t>
            </a:r>
          </a:p>
          <a:p>
            <a:pPr eaLnBrk="1" hangingPunct="1">
              <a:spcBef>
                <a:spcPct val="0"/>
              </a:spcBef>
            </a:pPr>
            <a:r>
              <a:rPr lang="en-US" altLang="en-US" smtClean="0">
                <a:cs typeface="Arial" charset="0"/>
              </a:rPr>
              <a:t>Relgion, most are jeiwsh, (n=189 , 92%)</a:t>
            </a:r>
            <a:endParaRPr lang="he-IL" altLang="en-US" smtClean="0"/>
          </a:p>
          <a:p>
            <a:pPr eaLnBrk="1" hangingPunct="1">
              <a:spcBef>
                <a:spcPct val="0"/>
              </a:spcBef>
            </a:pPr>
            <a:r>
              <a:rPr lang="en-US" altLang="en-US" smtClean="0">
                <a:latin typeface="Arial" charset="0"/>
                <a:cs typeface="Arial" charset="0"/>
              </a:rPr>
              <a:t>Level of Religiosity  mostly secular(n=180, 89%</a:t>
            </a:r>
            <a:endParaRPr lang="he-IL" altLang="en-US" smtClean="0"/>
          </a:p>
          <a:p>
            <a:pPr eaLnBrk="1" hangingPunct="1">
              <a:spcBef>
                <a:spcPct val="0"/>
              </a:spcBef>
            </a:pPr>
            <a:r>
              <a:rPr lang="en-US" altLang="en-US" smtClean="0">
                <a:latin typeface="Arial" charset="0"/>
                <a:cs typeface="Arial" charset="0"/>
              </a:rPr>
              <a:t>Family Status most are single – n=185 91% to the date of writing the article, gay marriage are not allowed in israel, therefor, most of the lesbian definve themselfe in parament relationship</a:t>
            </a:r>
          </a:p>
          <a:p>
            <a:pPr eaLnBrk="1" hangingPunct="1">
              <a:spcBef>
                <a:spcPct val="0"/>
              </a:spcBef>
            </a:pPr>
            <a:r>
              <a:rPr lang="en-US" altLang="en-US" smtClean="0">
                <a:latin typeface="Arial" charset="0"/>
                <a:cs typeface="Arial" charset="0"/>
              </a:rPr>
              <a:t>Country of Birth – were born in Israel (n=188 91%)</a:t>
            </a:r>
          </a:p>
          <a:p>
            <a:pPr eaLnBrk="1" hangingPunct="1">
              <a:spcBef>
                <a:spcPct val="0"/>
              </a:spcBef>
            </a:pPr>
            <a:r>
              <a:rPr lang="en-US" altLang="en-US" smtClean="0">
                <a:latin typeface="Arial" charset="0"/>
                <a:cs typeface="Arial" charset="0"/>
              </a:rPr>
              <a:t>Ethnicty – about half of them are ashkanzi jews, (n=188, 57.4%.</a:t>
            </a:r>
          </a:p>
          <a:p>
            <a:pPr eaLnBrk="1" hangingPunct="1">
              <a:spcBef>
                <a:spcPct val="0"/>
              </a:spcBef>
            </a:pPr>
            <a:endParaRPr lang="he-IL" altLang="en-US" smtClean="0"/>
          </a:p>
          <a:p>
            <a:pPr eaLnBrk="1" hangingPunct="1">
              <a:spcBef>
                <a:spcPct val="0"/>
              </a:spcBef>
            </a:pPr>
            <a:endParaRPr lang="he-IL" altLang="en-US" smtClean="0"/>
          </a:p>
          <a:p>
            <a:pPr eaLnBrk="1" hangingPunct="1">
              <a:spcBef>
                <a:spcPct val="0"/>
              </a:spcBef>
            </a:pPr>
            <a:endParaRPr lang="he-IL" altLang="en-US" smtClean="0"/>
          </a:p>
          <a:p>
            <a:pPr eaLnBrk="1" hangingPunct="1">
              <a:spcBef>
                <a:spcPct val="0"/>
              </a:spcBef>
            </a:pPr>
            <a:endParaRPr lang="he-IL" altLang="en-US" smtClean="0"/>
          </a:p>
        </p:txBody>
      </p:sp>
      <p:sp>
        <p:nvSpPr>
          <p:cNvPr id="22532" name="מציין מיקום של מספר שקופית 3"/>
          <p:cNvSpPr>
            <a:spLocks noGrp="1"/>
          </p:cNvSpPr>
          <p:nvPr>
            <p:ph type="sldNum" sz="quarter" idx="5"/>
          </p:nvPr>
        </p:nvSpPr>
        <p:spPr bwMode="auto">
          <a:noFill/>
          <a:ln>
            <a:miter lim="800000"/>
            <a:headEnd/>
            <a:tailEnd/>
          </a:ln>
        </p:spPr>
        <p:txBody>
          <a:bodyPr/>
          <a:lstStyle/>
          <a:p>
            <a:fld id="{7C6275EB-0349-4196-8AA8-8BAA9B5F9B54}" type="slidenum">
              <a:rPr lang="he-IL" altLang="en-US"/>
              <a:pPr/>
              <a:t>8</a:t>
            </a:fld>
            <a:endParaRPr lang="he-IL"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24579"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he-IL" altLang="en-US" smtClean="0"/>
          </a:p>
          <a:p>
            <a:pPr eaLnBrk="1" hangingPunct="1">
              <a:spcBef>
                <a:spcPct val="0"/>
              </a:spcBef>
            </a:pPr>
            <a:r>
              <a:rPr lang="en-US" altLang="en-US" smtClean="0">
                <a:latin typeface="Arial" charset="0"/>
                <a:cs typeface="Arial" charset="0"/>
              </a:rPr>
              <a:t>Level of Income – N=105,  51.5% earn below the average Israeli Income, by the nationcal chambers of satistics in israel, the average salary for a women is: </a:t>
            </a:r>
            <a:r>
              <a:rPr lang="en-US" altLang="en-US" smtClean="0">
                <a:cs typeface="Arial" charset="0"/>
              </a:rPr>
              <a:t>6599.</a:t>
            </a:r>
          </a:p>
          <a:p>
            <a:pPr eaLnBrk="1" hangingPunct="1">
              <a:spcBef>
                <a:spcPct val="0"/>
              </a:spcBef>
            </a:pPr>
            <a:r>
              <a:rPr lang="en-US" altLang="en-US" smtClean="0">
                <a:cs typeface="Arial" charset="0"/>
              </a:rPr>
              <a:t>Education, more then half of the respondent (n=136, 66%) had academic education</a:t>
            </a:r>
            <a:r>
              <a:rPr lang="en-US" altLang="en-US" smtClean="0">
                <a:latin typeface="Arial" charset="0"/>
                <a:cs typeface="Arial" charset="0"/>
              </a:rPr>
              <a:t>  </a:t>
            </a:r>
          </a:p>
          <a:p>
            <a:pPr eaLnBrk="1" hangingPunct="1">
              <a:spcBef>
                <a:spcPct val="0"/>
              </a:spcBef>
            </a:pPr>
            <a:r>
              <a:rPr lang="en-US" altLang="en-US" smtClean="0">
                <a:cs typeface="Arial" charset="0"/>
              </a:rPr>
              <a:t>Half of them (N=110, N= 53.7%) are at the HMO Clalit Health services.</a:t>
            </a:r>
            <a:endParaRPr lang="he-IL" altLang="en-US" smtClean="0"/>
          </a:p>
          <a:p>
            <a:pPr algn="l" rtl="0" eaLnBrk="1" hangingPunct="1">
              <a:spcBef>
                <a:spcPct val="0"/>
              </a:spcBef>
            </a:pPr>
            <a:r>
              <a:rPr lang="en-US" altLang="en-US" smtClean="0">
                <a:cs typeface="Arial" charset="0"/>
              </a:rPr>
              <a:t>Most of the respondents have suplemnt helath insutance, N=164, 82%, more over the basic health insurance that is given from the Israeli Government.</a:t>
            </a:r>
          </a:p>
          <a:p>
            <a:pPr algn="l" rtl="0" eaLnBrk="1" hangingPunct="1">
              <a:spcBef>
                <a:spcPct val="0"/>
              </a:spcBef>
            </a:pPr>
            <a:r>
              <a:rPr lang="en-US" altLang="en-US" smtClean="0">
                <a:cs typeface="Arial" charset="0"/>
              </a:rPr>
              <a:t>More than half of the respondents (N=124, 60%) had reported of having a previously sexual relations with a male.</a:t>
            </a:r>
            <a:endParaRPr lang="he-IL" altLang="en-US" smtClean="0"/>
          </a:p>
          <a:p>
            <a:pPr algn="l" rtl="0" eaLnBrk="1" hangingPunct="1">
              <a:spcBef>
                <a:spcPct val="0"/>
              </a:spcBef>
            </a:pPr>
            <a:endParaRPr lang="en-US" altLang="en-US" smtClean="0">
              <a:cs typeface="Arial" charset="0"/>
            </a:endParaRPr>
          </a:p>
          <a:p>
            <a:pPr algn="l" rtl="0" eaLnBrk="1" hangingPunct="1">
              <a:spcBef>
                <a:spcPct val="0"/>
              </a:spcBef>
            </a:pPr>
            <a:r>
              <a:rPr lang="he-IL" altLang="en-US" smtClean="0"/>
              <a:t>להוס</a:t>
            </a:r>
          </a:p>
          <a:p>
            <a:pPr eaLnBrk="1" hangingPunct="1">
              <a:spcBef>
                <a:spcPct val="0"/>
              </a:spcBef>
            </a:pPr>
            <a:endParaRPr lang="he-IL" altLang="en-US" smtClean="0"/>
          </a:p>
          <a:p>
            <a:pPr eaLnBrk="1" hangingPunct="1">
              <a:spcBef>
                <a:spcPct val="0"/>
              </a:spcBef>
            </a:pPr>
            <a:endParaRPr lang="he-IL" altLang="en-US" smtClean="0"/>
          </a:p>
          <a:p>
            <a:pPr eaLnBrk="1" hangingPunct="1">
              <a:spcBef>
                <a:spcPct val="0"/>
              </a:spcBef>
            </a:pPr>
            <a:r>
              <a:rPr lang="he-IL" altLang="en-US" smtClean="0"/>
              <a:t>ביצוע החיסון: 40, 20.3%</a:t>
            </a:r>
          </a:p>
          <a:p>
            <a:pPr eaLnBrk="1" hangingPunct="1">
              <a:spcBef>
                <a:spcPct val="0"/>
              </a:spcBef>
            </a:pPr>
            <a:r>
              <a:rPr lang="he-IL" altLang="en-US" smtClean="0"/>
              <a:t>ומתוכן, 81%, 34, סיימו.</a:t>
            </a:r>
          </a:p>
          <a:p>
            <a:pPr eaLnBrk="1" hangingPunct="1">
              <a:spcBef>
                <a:spcPct val="0"/>
              </a:spcBef>
            </a:pPr>
            <a:endParaRPr lang="he-IL" altLang="en-US" smtClean="0"/>
          </a:p>
          <a:p>
            <a:pPr eaLnBrk="1" hangingPunct="1">
              <a:spcBef>
                <a:spcPct val="0"/>
              </a:spcBef>
            </a:pPr>
            <a:endParaRPr lang="he-IL" altLang="en-US" smtClean="0"/>
          </a:p>
        </p:txBody>
      </p:sp>
      <p:sp>
        <p:nvSpPr>
          <p:cNvPr id="24580" name="מציין מיקום של מספר שקופית 3"/>
          <p:cNvSpPr>
            <a:spLocks noGrp="1"/>
          </p:cNvSpPr>
          <p:nvPr>
            <p:ph type="sldNum" sz="quarter" idx="5"/>
          </p:nvPr>
        </p:nvSpPr>
        <p:spPr bwMode="auto">
          <a:noFill/>
          <a:ln>
            <a:miter lim="800000"/>
            <a:headEnd/>
            <a:tailEnd/>
          </a:ln>
        </p:spPr>
        <p:txBody>
          <a:bodyPr/>
          <a:lstStyle/>
          <a:p>
            <a:fld id="{6DAAB9B2-75BC-4D73-843E-4F1716E6FC86}" type="slidenum">
              <a:rPr lang="he-IL" altLang="en-US"/>
              <a:pPr/>
              <a:t>9</a:t>
            </a:fld>
            <a:endParaRPr lang="he-IL"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4" name="מלבן מעוגל 1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fontAlgn="auto" hangingPunct="1">
              <a:spcBef>
                <a:spcPts val="0"/>
              </a:spcBef>
              <a:spcAft>
                <a:spcPts val="0"/>
              </a:spcAft>
              <a:defRPr/>
            </a:pPr>
            <a:endParaRPr lang="en-US"/>
          </a:p>
        </p:txBody>
      </p:sp>
      <p:sp>
        <p:nvSpPr>
          <p:cNvPr id="6" name="מלבן מעוגל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fontAlgn="auto" hangingPunct="1">
              <a:spcBef>
                <a:spcPts val="0"/>
              </a:spcBef>
              <a:spcAft>
                <a:spcPts val="0"/>
              </a:spcAft>
              <a:defRPr/>
            </a:pPr>
            <a:endParaRPr lang="en-US"/>
          </a:p>
        </p:txBody>
      </p:sp>
      <p:sp>
        <p:nvSpPr>
          <p:cNvPr id="5" name="כותרת 4"/>
          <p:cNvSpPr>
            <a:spLocks noGrp="1"/>
          </p:cNvSpPr>
          <p:nvPr>
            <p:ph type="ctrTitle"/>
          </p:nvPr>
        </p:nvSpPr>
        <p:spPr>
          <a:xfrm>
            <a:off x="722376" y="1820206"/>
            <a:ext cx="7772400" cy="1828800"/>
          </a:xfrm>
        </p:spPr>
        <p:txBody>
          <a:bodyPr lIns="45720" r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he-IL" smtClean="0"/>
              <a:t>לחץ כדי לערוך סגנון כותרת של תבנית בסיס</a:t>
            </a:r>
            <a:endParaRPr lang="en-US"/>
          </a:p>
        </p:txBody>
      </p:sp>
      <p:sp>
        <p:nvSpPr>
          <p:cNvPr id="20" name="כותרת משנה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he-IL" smtClean="0"/>
              <a:t>לחץ כדי לערוך סגנון כותרת משנה של תבנית בסיס</a:t>
            </a:r>
            <a:endParaRPr lang="en-US"/>
          </a:p>
        </p:txBody>
      </p:sp>
      <p:sp>
        <p:nvSpPr>
          <p:cNvPr id="7" name="מציין מיקום של תאריך 18"/>
          <p:cNvSpPr>
            <a:spLocks noGrp="1"/>
          </p:cNvSpPr>
          <p:nvPr>
            <p:ph type="dt" sz="half" idx="10"/>
          </p:nvPr>
        </p:nvSpPr>
        <p:spPr/>
        <p:txBody>
          <a:bodyPr/>
          <a:lstStyle>
            <a:lvl1pPr>
              <a:defRPr/>
            </a:lvl1pPr>
          </a:lstStyle>
          <a:p>
            <a:pPr>
              <a:defRPr/>
            </a:pPr>
            <a:fld id="{ECEB8D4B-8408-4446-909D-B2154C9CA97F}" type="datetimeFigureOut">
              <a:rPr lang="he-IL" altLang="en-US"/>
              <a:pPr>
                <a:defRPr/>
              </a:pPr>
              <a:t>ז'/חשון/תשע"ה</a:t>
            </a:fld>
            <a:endParaRPr lang="he-IL" altLang="en-US"/>
          </a:p>
        </p:txBody>
      </p:sp>
      <p:sp>
        <p:nvSpPr>
          <p:cNvPr id="8" name="מציין מיקום של כותרת תחתונה 7"/>
          <p:cNvSpPr>
            <a:spLocks noGrp="1"/>
          </p:cNvSpPr>
          <p:nvPr>
            <p:ph type="ftr" sz="quarter" idx="11"/>
          </p:nvPr>
        </p:nvSpPr>
        <p:spPr/>
        <p:txBody>
          <a:bodyPr/>
          <a:lstStyle>
            <a:lvl1pPr>
              <a:defRPr/>
            </a:lvl1pPr>
          </a:lstStyle>
          <a:p>
            <a:pPr>
              <a:defRPr/>
            </a:pPr>
            <a:endParaRPr lang="he-IL" altLang="en-US"/>
          </a:p>
        </p:txBody>
      </p:sp>
      <p:sp>
        <p:nvSpPr>
          <p:cNvPr id="9" name="מציין מיקום של מספר שקופית 10"/>
          <p:cNvSpPr>
            <a:spLocks noGrp="1"/>
          </p:cNvSpPr>
          <p:nvPr>
            <p:ph type="sldNum" sz="quarter" idx="12"/>
          </p:nvPr>
        </p:nvSpPr>
        <p:spPr/>
        <p:txBody>
          <a:bodyPr/>
          <a:lstStyle>
            <a:lvl1pPr>
              <a:defRPr/>
            </a:lvl1pPr>
          </a:lstStyle>
          <a:p>
            <a:fld id="{8B52FDC3-5804-4D4B-80BD-C313056DE954}" type="slidenum">
              <a:rPr lang="he-IL" altLang="en-US"/>
              <a:pPr/>
              <a:t>‹#›</a:t>
            </a:fld>
            <a:endParaRPr lang="he-IL"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a:xfrm>
            <a:off x="502920" y="4983480"/>
            <a:ext cx="8183880" cy="1051560"/>
          </a:xfrm>
        </p:spPr>
        <p:txBody>
          <a:bodyPr/>
          <a:lstStyle>
            <a:extLst/>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a:xfrm>
            <a:off x="502920" y="530352"/>
            <a:ext cx="8183880" cy="4187952"/>
          </a:xfrm>
        </p:spPr>
        <p:txBody>
          <a:bodyPr vert="eaVert"/>
          <a:lstStyle>
            <a:extLs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24"/>
          <p:cNvSpPr>
            <a:spLocks noGrp="1"/>
          </p:cNvSpPr>
          <p:nvPr>
            <p:ph type="dt" sz="half" idx="10"/>
          </p:nvPr>
        </p:nvSpPr>
        <p:spPr/>
        <p:txBody>
          <a:bodyPr/>
          <a:lstStyle>
            <a:lvl1pPr>
              <a:defRPr/>
            </a:lvl1pPr>
          </a:lstStyle>
          <a:p>
            <a:pPr>
              <a:defRPr/>
            </a:pPr>
            <a:fld id="{33EFDCC8-9EED-4772-8BB4-FA4F48D8BEBE}" type="datetimeFigureOut">
              <a:rPr lang="he-IL" altLang="en-US"/>
              <a:pPr>
                <a:defRPr/>
              </a:pPr>
              <a:t>ז'/חשון/תשע"ה</a:t>
            </a:fld>
            <a:endParaRPr lang="he-IL" altLang="en-US"/>
          </a:p>
        </p:txBody>
      </p:sp>
      <p:sp>
        <p:nvSpPr>
          <p:cNvPr id="5" name="מציין מיקום של כותרת תחתונה 17"/>
          <p:cNvSpPr>
            <a:spLocks noGrp="1"/>
          </p:cNvSpPr>
          <p:nvPr>
            <p:ph type="ftr" sz="quarter" idx="11"/>
          </p:nvPr>
        </p:nvSpPr>
        <p:spPr/>
        <p:txBody>
          <a:bodyPr/>
          <a:lstStyle>
            <a:lvl1pPr>
              <a:defRPr/>
            </a:lvl1pPr>
          </a:lstStyle>
          <a:p>
            <a:pPr>
              <a:defRPr/>
            </a:pPr>
            <a:endParaRPr lang="he-IL" altLang="en-US"/>
          </a:p>
        </p:txBody>
      </p:sp>
      <p:sp>
        <p:nvSpPr>
          <p:cNvPr id="6" name="מציין מיקום של מספר שקופית 4"/>
          <p:cNvSpPr>
            <a:spLocks noGrp="1"/>
          </p:cNvSpPr>
          <p:nvPr>
            <p:ph type="sldNum" sz="quarter" idx="12"/>
          </p:nvPr>
        </p:nvSpPr>
        <p:spPr/>
        <p:txBody>
          <a:bodyPr/>
          <a:lstStyle>
            <a:lvl1pPr>
              <a:defRPr/>
            </a:lvl1pPr>
          </a:lstStyle>
          <a:p>
            <a:fld id="{C8D9AF00-4750-4AE0-8FB8-41D6168E1572}" type="slidenum">
              <a:rPr lang="he-IL" altLang="en-US"/>
              <a:pPr/>
              <a:t>‹#›</a:t>
            </a:fld>
            <a:endParaRPr lang="he-IL"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533404"/>
            <a:ext cx="1981200" cy="5257799"/>
          </a:xfrm>
        </p:spPr>
        <p:txBody>
          <a:bodyPr vert="eaVert"/>
          <a:lstStyle>
            <a:extLst/>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a:xfrm>
            <a:off x="533400" y="533402"/>
            <a:ext cx="5943600" cy="5257801"/>
          </a:xfrm>
        </p:spPr>
        <p:txBody>
          <a:bodyPr vert="eaVert"/>
          <a:lstStyle>
            <a:extLs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24"/>
          <p:cNvSpPr>
            <a:spLocks noGrp="1"/>
          </p:cNvSpPr>
          <p:nvPr>
            <p:ph type="dt" sz="half" idx="10"/>
          </p:nvPr>
        </p:nvSpPr>
        <p:spPr/>
        <p:txBody>
          <a:bodyPr/>
          <a:lstStyle>
            <a:lvl1pPr>
              <a:defRPr/>
            </a:lvl1pPr>
          </a:lstStyle>
          <a:p>
            <a:pPr>
              <a:defRPr/>
            </a:pPr>
            <a:fld id="{CE277106-B32D-4587-BBB6-36601F8EE8D4}" type="datetimeFigureOut">
              <a:rPr lang="he-IL" altLang="en-US"/>
              <a:pPr>
                <a:defRPr/>
              </a:pPr>
              <a:t>ז'/חשון/תשע"ה</a:t>
            </a:fld>
            <a:endParaRPr lang="he-IL" altLang="en-US"/>
          </a:p>
        </p:txBody>
      </p:sp>
      <p:sp>
        <p:nvSpPr>
          <p:cNvPr id="5" name="מציין מיקום של כותרת תחתונה 17"/>
          <p:cNvSpPr>
            <a:spLocks noGrp="1"/>
          </p:cNvSpPr>
          <p:nvPr>
            <p:ph type="ftr" sz="quarter" idx="11"/>
          </p:nvPr>
        </p:nvSpPr>
        <p:spPr/>
        <p:txBody>
          <a:bodyPr/>
          <a:lstStyle>
            <a:lvl1pPr>
              <a:defRPr/>
            </a:lvl1pPr>
          </a:lstStyle>
          <a:p>
            <a:pPr>
              <a:defRPr/>
            </a:pPr>
            <a:endParaRPr lang="he-IL" altLang="en-US"/>
          </a:p>
        </p:txBody>
      </p:sp>
      <p:sp>
        <p:nvSpPr>
          <p:cNvPr id="6" name="מציין מיקום של מספר שקופית 4"/>
          <p:cNvSpPr>
            <a:spLocks noGrp="1"/>
          </p:cNvSpPr>
          <p:nvPr>
            <p:ph type="sldNum" sz="quarter" idx="12"/>
          </p:nvPr>
        </p:nvSpPr>
        <p:spPr/>
        <p:txBody>
          <a:bodyPr/>
          <a:lstStyle>
            <a:lvl1pPr>
              <a:defRPr/>
            </a:lvl1pPr>
          </a:lstStyle>
          <a:p>
            <a:fld id="{F95CD24C-AF67-4838-ACA8-5E84CB3149E9}" type="slidenum">
              <a:rPr lang="he-IL" altLang="en-US"/>
              <a:pPr/>
              <a:t>‹#›</a:t>
            </a:fld>
            <a:endParaRPr lang="he-IL"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502920" y="4983480"/>
            <a:ext cx="8183880" cy="1051560"/>
          </a:xfrm>
        </p:spPr>
        <p:txBody>
          <a:bodyPr/>
          <a:lstStyle>
            <a:extLst/>
          </a:lstStyle>
          <a:p>
            <a:r>
              <a:rPr lang="he-IL" smtClean="0"/>
              <a:t>לחץ כדי לערוך סגנון כותרת של תבנית בסיס</a:t>
            </a:r>
            <a:endParaRPr lang="en-US"/>
          </a:p>
        </p:txBody>
      </p:sp>
      <p:sp>
        <p:nvSpPr>
          <p:cNvPr id="3" name="מציין מיקום תוכן 2"/>
          <p:cNvSpPr>
            <a:spLocks noGrp="1"/>
          </p:cNvSpPr>
          <p:nvPr>
            <p:ph idx="1"/>
          </p:nvPr>
        </p:nvSpPr>
        <p:spPr>
          <a:xfrm>
            <a:off x="502920" y="530352"/>
            <a:ext cx="8183880" cy="4187952"/>
          </a:xfrm>
        </p:spPr>
        <p:txBody>
          <a:bodyPr/>
          <a:lstStyle>
            <a:extLs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24"/>
          <p:cNvSpPr>
            <a:spLocks noGrp="1"/>
          </p:cNvSpPr>
          <p:nvPr>
            <p:ph type="dt" sz="half" idx="10"/>
          </p:nvPr>
        </p:nvSpPr>
        <p:spPr/>
        <p:txBody>
          <a:bodyPr/>
          <a:lstStyle>
            <a:lvl1pPr>
              <a:defRPr/>
            </a:lvl1pPr>
          </a:lstStyle>
          <a:p>
            <a:pPr>
              <a:defRPr/>
            </a:pPr>
            <a:fld id="{3251DBCC-C08D-4EF2-ACBC-A306959DBD9F}" type="datetimeFigureOut">
              <a:rPr lang="he-IL" altLang="en-US"/>
              <a:pPr>
                <a:defRPr/>
              </a:pPr>
              <a:t>ז'/חשון/תשע"ה</a:t>
            </a:fld>
            <a:endParaRPr lang="he-IL" altLang="en-US"/>
          </a:p>
        </p:txBody>
      </p:sp>
      <p:sp>
        <p:nvSpPr>
          <p:cNvPr id="5" name="מציין מיקום של כותרת תחתונה 17"/>
          <p:cNvSpPr>
            <a:spLocks noGrp="1"/>
          </p:cNvSpPr>
          <p:nvPr>
            <p:ph type="ftr" sz="quarter" idx="11"/>
          </p:nvPr>
        </p:nvSpPr>
        <p:spPr/>
        <p:txBody>
          <a:bodyPr/>
          <a:lstStyle>
            <a:lvl1pPr>
              <a:defRPr/>
            </a:lvl1pPr>
          </a:lstStyle>
          <a:p>
            <a:pPr>
              <a:defRPr/>
            </a:pPr>
            <a:endParaRPr lang="he-IL" altLang="en-US"/>
          </a:p>
        </p:txBody>
      </p:sp>
      <p:sp>
        <p:nvSpPr>
          <p:cNvPr id="6" name="מציין מיקום של מספר שקופית 4"/>
          <p:cNvSpPr>
            <a:spLocks noGrp="1"/>
          </p:cNvSpPr>
          <p:nvPr>
            <p:ph type="sldNum" sz="quarter" idx="12"/>
          </p:nvPr>
        </p:nvSpPr>
        <p:spPr/>
        <p:txBody>
          <a:bodyPr/>
          <a:lstStyle>
            <a:lvl1pPr>
              <a:defRPr/>
            </a:lvl1pPr>
          </a:lstStyle>
          <a:p>
            <a:fld id="{710FCEAC-423E-4FFB-A3CF-45C1C917DFA4}" type="slidenum">
              <a:rPr lang="he-IL" altLang="en-US"/>
              <a:pPr/>
              <a:t>‹#›</a:t>
            </a:fld>
            <a:endParaRPr lang="he-IL"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spTree>
      <p:nvGrpSpPr>
        <p:cNvPr id="1" name=""/>
        <p:cNvGrpSpPr/>
        <p:nvPr/>
      </p:nvGrpSpPr>
      <p:grpSpPr>
        <a:xfrm>
          <a:off x="0" y="0"/>
          <a:ext cx="0" cy="0"/>
          <a:chOff x="0" y="0"/>
          <a:chExt cx="0" cy="0"/>
        </a:xfrm>
      </p:grpSpPr>
      <p:sp>
        <p:nvSpPr>
          <p:cNvPr id="4" name="מלבן מעוגל 1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fontAlgn="auto" hangingPunct="1">
              <a:spcBef>
                <a:spcPts val="0"/>
              </a:spcBef>
              <a:spcAft>
                <a:spcPts val="0"/>
              </a:spcAft>
              <a:defRPr/>
            </a:pPr>
            <a:endParaRPr lang="en-US"/>
          </a:p>
        </p:txBody>
      </p:sp>
      <p:sp>
        <p:nvSpPr>
          <p:cNvPr id="5" name="מלבן מעוגל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fontAlgn="auto" hangingPunct="1">
              <a:spcBef>
                <a:spcPts val="0"/>
              </a:spcBef>
              <a:spcAft>
                <a:spcPts val="0"/>
              </a:spcAft>
              <a:defRPr/>
            </a:pPr>
            <a:endParaRPr lang="en-US"/>
          </a:p>
        </p:txBody>
      </p:sp>
      <p:sp>
        <p:nvSpPr>
          <p:cNvPr id="2" name="כותרת 1"/>
          <p:cNvSpPr>
            <a:spLocks noGrp="1"/>
          </p:cNvSpPr>
          <p:nvPr>
            <p:ph type="title"/>
          </p:nvPr>
        </p:nvSpPr>
        <p:spPr>
          <a:xfrm>
            <a:off x="468344" y="4928616"/>
            <a:ext cx="8183880" cy="676656"/>
          </a:xfrm>
        </p:spPr>
        <p:txBody>
          <a:bodyPr bIns="0"/>
          <a:lstStyle>
            <a:lvl1pPr algn="l">
              <a:buNone/>
              <a:defRPr sz="3600" b="0" cap="none" baseline="0">
                <a:solidFill>
                  <a:schemeClr val="bg2">
                    <a:shade val="25000"/>
                  </a:schemeClr>
                </a:solidFill>
                <a:effectLst/>
              </a:defRPr>
            </a:lvl1pPr>
            <a:extLst/>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he-IL" smtClean="0"/>
              <a:t>לחץ כדי לערוך סגנונות טקסט של תבנית בסיס</a:t>
            </a:r>
          </a:p>
        </p:txBody>
      </p:sp>
      <p:sp>
        <p:nvSpPr>
          <p:cNvPr id="6" name="מציין מיקום של תאריך 3"/>
          <p:cNvSpPr>
            <a:spLocks noGrp="1"/>
          </p:cNvSpPr>
          <p:nvPr>
            <p:ph type="dt" sz="half" idx="10"/>
          </p:nvPr>
        </p:nvSpPr>
        <p:spPr/>
        <p:txBody>
          <a:bodyPr/>
          <a:lstStyle>
            <a:lvl1pPr>
              <a:defRPr/>
            </a:lvl1pPr>
          </a:lstStyle>
          <a:p>
            <a:pPr>
              <a:defRPr/>
            </a:pPr>
            <a:fld id="{297AC71E-C2F6-4B0F-945D-1AD01685230A}" type="datetimeFigureOut">
              <a:rPr lang="he-IL" altLang="en-US"/>
              <a:pPr>
                <a:defRPr/>
              </a:pPr>
              <a:t>ז'/חשון/תשע"ה</a:t>
            </a:fld>
            <a:endParaRPr lang="he-IL" altLang="en-US"/>
          </a:p>
        </p:txBody>
      </p:sp>
      <p:sp>
        <p:nvSpPr>
          <p:cNvPr id="7" name="מציין מיקום של כותרת תחתונה 4"/>
          <p:cNvSpPr>
            <a:spLocks noGrp="1"/>
          </p:cNvSpPr>
          <p:nvPr>
            <p:ph type="ftr" sz="quarter" idx="11"/>
          </p:nvPr>
        </p:nvSpPr>
        <p:spPr/>
        <p:txBody>
          <a:bodyPr/>
          <a:lstStyle>
            <a:lvl1pPr>
              <a:defRPr/>
            </a:lvl1pPr>
          </a:lstStyle>
          <a:p>
            <a:pPr>
              <a:defRPr/>
            </a:pPr>
            <a:endParaRPr lang="he-IL" altLang="en-US"/>
          </a:p>
        </p:txBody>
      </p:sp>
      <p:sp>
        <p:nvSpPr>
          <p:cNvPr id="8" name="מציין מיקום של מספר שקופית 5"/>
          <p:cNvSpPr>
            <a:spLocks noGrp="1"/>
          </p:cNvSpPr>
          <p:nvPr>
            <p:ph type="sldNum" sz="quarter" idx="12"/>
          </p:nvPr>
        </p:nvSpPr>
        <p:spPr/>
        <p:txBody>
          <a:bodyPr/>
          <a:lstStyle>
            <a:lvl1pPr>
              <a:defRPr/>
            </a:lvl1pPr>
          </a:lstStyle>
          <a:p>
            <a:fld id="{4D1B3FC8-A492-41DC-B38F-7291DA2ED1FF}" type="slidenum">
              <a:rPr lang="he-IL" altLang="en-US"/>
              <a:pPr/>
              <a:t>‹#›</a:t>
            </a:fld>
            <a:endParaRPr lang="he-IL"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extLst/>
          </a:lstStyle>
          <a:p>
            <a:r>
              <a:rPr lang="he-IL" smtClean="0"/>
              <a:t>לחץ כדי לערוך סגנון כותרת של תבנית בסיס</a:t>
            </a:r>
            <a:endParaRPr lang="en-US"/>
          </a:p>
        </p:txBody>
      </p:sp>
      <p:sp>
        <p:nvSpPr>
          <p:cNvPr id="3" name="מציין מיקום תוכן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תוכן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מציין מיקום של תאריך 24"/>
          <p:cNvSpPr>
            <a:spLocks noGrp="1"/>
          </p:cNvSpPr>
          <p:nvPr>
            <p:ph type="dt" sz="half" idx="10"/>
          </p:nvPr>
        </p:nvSpPr>
        <p:spPr/>
        <p:txBody>
          <a:bodyPr/>
          <a:lstStyle>
            <a:lvl1pPr>
              <a:defRPr/>
            </a:lvl1pPr>
          </a:lstStyle>
          <a:p>
            <a:pPr>
              <a:defRPr/>
            </a:pPr>
            <a:fld id="{25FD9B17-403B-447E-BEC0-CB288227BC0D}" type="datetimeFigureOut">
              <a:rPr lang="he-IL" altLang="en-US"/>
              <a:pPr>
                <a:defRPr/>
              </a:pPr>
              <a:t>ז'/חשון/תשע"ה</a:t>
            </a:fld>
            <a:endParaRPr lang="he-IL" altLang="en-US"/>
          </a:p>
        </p:txBody>
      </p:sp>
      <p:sp>
        <p:nvSpPr>
          <p:cNvPr id="6" name="מציין מיקום של כותרת תחתונה 17"/>
          <p:cNvSpPr>
            <a:spLocks noGrp="1"/>
          </p:cNvSpPr>
          <p:nvPr>
            <p:ph type="ftr" sz="quarter" idx="11"/>
          </p:nvPr>
        </p:nvSpPr>
        <p:spPr/>
        <p:txBody>
          <a:bodyPr/>
          <a:lstStyle>
            <a:lvl1pPr>
              <a:defRPr/>
            </a:lvl1pPr>
          </a:lstStyle>
          <a:p>
            <a:pPr>
              <a:defRPr/>
            </a:pPr>
            <a:endParaRPr lang="he-IL" altLang="en-US"/>
          </a:p>
        </p:txBody>
      </p:sp>
      <p:sp>
        <p:nvSpPr>
          <p:cNvPr id="7" name="מציין מיקום של מספר שקופית 4"/>
          <p:cNvSpPr>
            <a:spLocks noGrp="1"/>
          </p:cNvSpPr>
          <p:nvPr>
            <p:ph type="sldNum" sz="quarter" idx="12"/>
          </p:nvPr>
        </p:nvSpPr>
        <p:spPr/>
        <p:txBody>
          <a:bodyPr/>
          <a:lstStyle>
            <a:lvl1pPr>
              <a:defRPr/>
            </a:lvl1pPr>
          </a:lstStyle>
          <a:p>
            <a:fld id="{4F5293B6-C4DE-4B9E-B015-B89F1B555899}" type="slidenum">
              <a:rPr lang="he-IL" altLang="en-US"/>
              <a:pPr/>
              <a:t>‹#›</a:t>
            </a:fld>
            <a:endParaRPr lang="he-IL"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502920" y="4983480"/>
            <a:ext cx="8183880" cy="1051560"/>
          </a:xfrm>
        </p:spPr>
        <p:txBody>
          <a:bodyPr/>
          <a:lstStyle>
            <a:lvl1pPr>
              <a:defRPr b="1"/>
            </a:lvl1pPr>
            <a:extLst/>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he-IL" smtClean="0"/>
              <a:t>לחץ כדי לערוך סגנונות טקסט של תבנית בסיס</a:t>
            </a:r>
          </a:p>
        </p:txBody>
      </p:sp>
      <p:sp>
        <p:nvSpPr>
          <p:cNvPr id="4" name="מציין מיקום טקסט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he-IL" smtClean="0"/>
              <a:t>לחץ כדי לערוך סגנונות טקסט של תבנית בסיס</a:t>
            </a:r>
          </a:p>
        </p:txBody>
      </p:sp>
      <p:sp>
        <p:nvSpPr>
          <p:cNvPr id="5" name="מציין מיקום תוכן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6" name="מציין מיקום תוכן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7" name="מציין מיקום של תאריך 24"/>
          <p:cNvSpPr>
            <a:spLocks noGrp="1"/>
          </p:cNvSpPr>
          <p:nvPr>
            <p:ph type="dt" sz="half" idx="10"/>
          </p:nvPr>
        </p:nvSpPr>
        <p:spPr/>
        <p:txBody>
          <a:bodyPr/>
          <a:lstStyle>
            <a:lvl1pPr>
              <a:defRPr/>
            </a:lvl1pPr>
          </a:lstStyle>
          <a:p>
            <a:pPr>
              <a:defRPr/>
            </a:pPr>
            <a:fld id="{53E0892E-040A-4B7B-BA96-5DD57CE8F2E7}" type="datetimeFigureOut">
              <a:rPr lang="he-IL" altLang="en-US"/>
              <a:pPr>
                <a:defRPr/>
              </a:pPr>
              <a:t>ז'/חשון/תשע"ה</a:t>
            </a:fld>
            <a:endParaRPr lang="he-IL" altLang="en-US"/>
          </a:p>
        </p:txBody>
      </p:sp>
      <p:sp>
        <p:nvSpPr>
          <p:cNvPr id="8" name="מציין מיקום של כותרת תחתונה 17"/>
          <p:cNvSpPr>
            <a:spLocks noGrp="1"/>
          </p:cNvSpPr>
          <p:nvPr>
            <p:ph type="ftr" sz="quarter" idx="11"/>
          </p:nvPr>
        </p:nvSpPr>
        <p:spPr/>
        <p:txBody>
          <a:bodyPr/>
          <a:lstStyle>
            <a:lvl1pPr>
              <a:defRPr/>
            </a:lvl1pPr>
          </a:lstStyle>
          <a:p>
            <a:pPr>
              <a:defRPr/>
            </a:pPr>
            <a:endParaRPr lang="he-IL" altLang="en-US"/>
          </a:p>
        </p:txBody>
      </p:sp>
      <p:sp>
        <p:nvSpPr>
          <p:cNvPr id="9" name="מציין מיקום של מספר שקופית 4"/>
          <p:cNvSpPr>
            <a:spLocks noGrp="1"/>
          </p:cNvSpPr>
          <p:nvPr>
            <p:ph type="sldNum" sz="quarter" idx="12"/>
          </p:nvPr>
        </p:nvSpPr>
        <p:spPr/>
        <p:txBody>
          <a:bodyPr/>
          <a:lstStyle>
            <a:lvl1pPr>
              <a:defRPr/>
            </a:lvl1pPr>
          </a:lstStyle>
          <a:p>
            <a:fld id="{4C541864-2DA0-4D47-AB11-9C477F334D3F}" type="slidenum">
              <a:rPr lang="he-IL" altLang="en-US"/>
              <a:pPr/>
              <a:t>‹#›</a:t>
            </a:fld>
            <a:endParaRPr lang="he-IL"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extLst/>
          </a:lstStyle>
          <a:p>
            <a:r>
              <a:rPr lang="he-IL" smtClean="0"/>
              <a:t>לחץ כדי לערוך סגנון כותרת של תבנית בסיס</a:t>
            </a:r>
            <a:endParaRPr lang="en-US"/>
          </a:p>
        </p:txBody>
      </p:sp>
      <p:sp>
        <p:nvSpPr>
          <p:cNvPr id="3" name="מציין מיקום של תאריך 24"/>
          <p:cNvSpPr>
            <a:spLocks noGrp="1"/>
          </p:cNvSpPr>
          <p:nvPr>
            <p:ph type="dt" sz="half" idx="10"/>
          </p:nvPr>
        </p:nvSpPr>
        <p:spPr/>
        <p:txBody>
          <a:bodyPr/>
          <a:lstStyle>
            <a:lvl1pPr>
              <a:defRPr/>
            </a:lvl1pPr>
          </a:lstStyle>
          <a:p>
            <a:pPr>
              <a:defRPr/>
            </a:pPr>
            <a:fld id="{7A362452-22AD-4959-88D2-016A633873BA}" type="datetimeFigureOut">
              <a:rPr lang="he-IL" altLang="en-US"/>
              <a:pPr>
                <a:defRPr/>
              </a:pPr>
              <a:t>ז'/חשון/תשע"ה</a:t>
            </a:fld>
            <a:endParaRPr lang="he-IL" altLang="en-US"/>
          </a:p>
        </p:txBody>
      </p:sp>
      <p:sp>
        <p:nvSpPr>
          <p:cNvPr id="4" name="מציין מיקום של כותרת תחתונה 17"/>
          <p:cNvSpPr>
            <a:spLocks noGrp="1"/>
          </p:cNvSpPr>
          <p:nvPr>
            <p:ph type="ftr" sz="quarter" idx="11"/>
          </p:nvPr>
        </p:nvSpPr>
        <p:spPr/>
        <p:txBody>
          <a:bodyPr/>
          <a:lstStyle>
            <a:lvl1pPr>
              <a:defRPr/>
            </a:lvl1pPr>
          </a:lstStyle>
          <a:p>
            <a:pPr>
              <a:defRPr/>
            </a:pPr>
            <a:endParaRPr lang="he-IL" altLang="en-US"/>
          </a:p>
        </p:txBody>
      </p:sp>
      <p:sp>
        <p:nvSpPr>
          <p:cNvPr id="5" name="מציין מיקום של מספר שקופית 4"/>
          <p:cNvSpPr>
            <a:spLocks noGrp="1"/>
          </p:cNvSpPr>
          <p:nvPr>
            <p:ph type="sldNum" sz="quarter" idx="12"/>
          </p:nvPr>
        </p:nvSpPr>
        <p:spPr/>
        <p:txBody>
          <a:bodyPr/>
          <a:lstStyle>
            <a:lvl1pPr>
              <a:defRPr/>
            </a:lvl1pPr>
          </a:lstStyle>
          <a:p>
            <a:fld id="{86D346F8-2526-40AB-A249-FEAA343CB9A5}" type="slidenum">
              <a:rPr lang="he-IL" altLang="en-US"/>
              <a:pPr/>
              <a:t>‹#›</a:t>
            </a:fld>
            <a:endParaRPr lang="he-IL"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ריק">
    <p:spTree>
      <p:nvGrpSpPr>
        <p:cNvPr id="1" name=""/>
        <p:cNvGrpSpPr/>
        <p:nvPr/>
      </p:nvGrpSpPr>
      <p:grpSpPr>
        <a:xfrm>
          <a:off x="0" y="0"/>
          <a:ext cx="0" cy="0"/>
          <a:chOff x="0" y="0"/>
          <a:chExt cx="0" cy="0"/>
        </a:xfrm>
      </p:grpSpPr>
      <p:sp>
        <p:nvSpPr>
          <p:cNvPr id="2" name="מלבן מעוגל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fontAlgn="auto" hangingPunct="1">
              <a:spcBef>
                <a:spcPts val="0"/>
              </a:spcBef>
              <a:spcAft>
                <a:spcPts val="0"/>
              </a:spcAft>
              <a:defRPr/>
            </a:pPr>
            <a:endParaRPr lang="en-US"/>
          </a:p>
        </p:txBody>
      </p:sp>
      <p:sp>
        <p:nvSpPr>
          <p:cNvPr id="3" name="מציין מיקום של תאריך 1"/>
          <p:cNvSpPr>
            <a:spLocks noGrp="1"/>
          </p:cNvSpPr>
          <p:nvPr>
            <p:ph type="dt" sz="half" idx="10"/>
          </p:nvPr>
        </p:nvSpPr>
        <p:spPr/>
        <p:txBody>
          <a:bodyPr/>
          <a:lstStyle>
            <a:lvl1pPr>
              <a:defRPr/>
            </a:lvl1pPr>
          </a:lstStyle>
          <a:p>
            <a:pPr>
              <a:defRPr/>
            </a:pPr>
            <a:fld id="{DD3892D4-E46D-4CE4-AB7D-874C3FD9F192}" type="datetimeFigureOut">
              <a:rPr lang="he-IL" altLang="en-US"/>
              <a:pPr>
                <a:defRPr/>
              </a:pPr>
              <a:t>ז'/חשון/תשע"ה</a:t>
            </a:fld>
            <a:endParaRPr lang="he-IL" altLang="en-US"/>
          </a:p>
        </p:txBody>
      </p:sp>
      <p:sp>
        <p:nvSpPr>
          <p:cNvPr id="4" name="מציין מיקום של כותרת תחתונה 2"/>
          <p:cNvSpPr>
            <a:spLocks noGrp="1"/>
          </p:cNvSpPr>
          <p:nvPr>
            <p:ph type="ftr" sz="quarter" idx="11"/>
          </p:nvPr>
        </p:nvSpPr>
        <p:spPr/>
        <p:txBody>
          <a:bodyPr/>
          <a:lstStyle>
            <a:lvl1pPr>
              <a:defRPr/>
            </a:lvl1pPr>
          </a:lstStyle>
          <a:p>
            <a:pPr>
              <a:defRPr/>
            </a:pPr>
            <a:endParaRPr lang="he-IL" altLang="en-US"/>
          </a:p>
        </p:txBody>
      </p:sp>
      <p:sp>
        <p:nvSpPr>
          <p:cNvPr id="5" name="מציין מיקום של מספר שקופית 3"/>
          <p:cNvSpPr>
            <a:spLocks noGrp="1"/>
          </p:cNvSpPr>
          <p:nvPr>
            <p:ph type="sldNum" sz="quarter" idx="12"/>
          </p:nvPr>
        </p:nvSpPr>
        <p:spPr/>
        <p:txBody>
          <a:bodyPr/>
          <a:lstStyle>
            <a:lvl1pPr>
              <a:defRPr/>
            </a:lvl1pPr>
          </a:lstStyle>
          <a:p>
            <a:fld id="{33F9C790-025B-475D-A276-2D0A96D3EC4E}" type="slidenum">
              <a:rPr lang="he-IL" altLang="en-US"/>
              <a:pPr/>
              <a:t>‹#›</a:t>
            </a:fld>
            <a:endParaRPr lang="he-IL"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he-IL" smtClean="0"/>
              <a:t>לחץ כדי לערוך סגנון כותרת של תבנית בסיס</a:t>
            </a:r>
            <a:endParaRPr lang="en-US"/>
          </a:p>
        </p:txBody>
      </p:sp>
      <p:sp>
        <p:nvSpPr>
          <p:cNvPr id="3" name="מציין מיקום טקסט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תוכן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מציין מיקום של תאריך 24"/>
          <p:cNvSpPr>
            <a:spLocks noGrp="1"/>
          </p:cNvSpPr>
          <p:nvPr>
            <p:ph type="dt" sz="half" idx="10"/>
          </p:nvPr>
        </p:nvSpPr>
        <p:spPr/>
        <p:txBody>
          <a:bodyPr/>
          <a:lstStyle>
            <a:lvl1pPr>
              <a:defRPr/>
            </a:lvl1pPr>
          </a:lstStyle>
          <a:p>
            <a:pPr>
              <a:defRPr/>
            </a:pPr>
            <a:fld id="{3BE87F72-E3A0-4778-9D24-4F1A221FDAC8}" type="datetimeFigureOut">
              <a:rPr lang="he-IL" altLang="en-US"/>
              <a:pPr>
                <a:defRPr/>
              </a:pPr>
              <a:t>ז'/חשון/תשע"ה</a:t>
            </a:fld>
            <a:endParaRPr lang="he-IL" altLang="en-US"/>
          </a:p>
        </p:txBody>
      </p:sp>
      <p:sp>
        <p:nvSpPr>
          <p:cNvPr id="6" name="מציין מיקום של כותרת תחתונה 17"/>
          <p:cNvSpPr>
            <a:spLocks noGrp="1"/>
          </p:cNvSpPr>
          <p:nvPr>
            <p:ph type="ftr" sz="quarter" idx="11"/>
          </p:nvPr>
        </p:nvSpPr>
        <p:spPr/>
        <p:txBody>
          <a:bodyPr/>
          <a:lstStyle>
            <a:lvl1pPr>
              <a:defRPr/>
            </a:lvl1pPr>
          </a:lstStyle>
          <a:p>
            <a:pPr>
              <a:defRPr/>
            </a:pPr>
            <a:endParaRPr lang="he-IL" altLang="en-US"/>
          </a:p>
        </p:txBody>
      </p:sp>
      <p:sp>
        <p:nvSpPr>
          <p:cNvPr id="7" name="מציין מיקום של מספר שקופית 4"/>
          <p:cNvSpPr>
            <a:spLocks noGrp="1"/>
          </p:cNvSpPr>
          <p:nvPr>
            <p:ph type="sldNum" sz="quarter" idx="12"/>
          </p:nvPr>
        </p:nvSpPr>
        <p:spPr/>
        <p:txBody>
          <a:bodyPr/>
          <a:lstStyle>
            <a:lvl1pPr>
              <a:defRPr/>
            </a:lvl1pPr>
          </a:lstStyle>
          <a:p>
            <a:fld id="{697E9B66-0C02-4CEC-AB14-4DCEC93FE465}" type="slidenum">
              <a:rPr lang="he-IL" altLang="en-US"/>
              <a:pPr/>
              <a:t>‹#›</a:t>
            </a:fld>
            <a:endParaRPr lang="he-IL"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5" name="מלבן מעוגל 1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fontAlgn="auto" hangingPunct="1">
              <a:spcBef>
                <a:spcPts val="0"/>
              </a:spcBef>
              <a:spcAft>
                <a:spcPts val="0"/>
              </a:spcAft>
              <a:defRPr/>
            </a:pPr>
            <a:endParaRPr lang="en-US"/>
          </a:p>
        </p:txBody>
      </p:sp>
      <p:sp>
        <p:nvSpPr>
          <p:cNvPr id="6" name="מלבן עם פינה יחידה מעוגלת 10"/>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fontAlgn="auto" hangingPunct="1">
              <a:spcBef>
                <a:spcPts val="0"/>
              </a:spcBef>
              <a:spcAft>
                <a:spcPts val="0"/>
              </a:spcAft>
              <a:defRPr/>
            </a:pPr>
            <a:endParaRPr lang="en-US"/>
          </a:p>
        </p:txBody>
      </p:sp>
      <p:sp>
        <p:nvSpPr>
          <p:cNvPr id="2" name="כותרת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he-IL" smtClean="0"/>
              <a:t>לחץ כדי לערוך סגנון כותרת של תבנית בסיס</a:t>
            </a:r>
            <a:endParaRPr lang="en-US"/>
          </a:p>
        </p:txBody>
      </p:sp>
      <p:sp>
        <p:nvSpPr>
          <p:cNvPr id="4" name="מציין מיקום טקסט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3" name="מציין מיקום של תמונה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he-IL" noProof="0" smtClean="0"/>
              <a:t>לחץ על הסמל כדי להוסיף תמונה</a:t>
            </a:r>
            <a:endParaRPr lang="en-US" noProof="0"/>
          </a:p>
        </p:txBody>
      </p:sp>
      <p:sp>
        <p:nvSpPr>
          <p:cNvPr id="7" name="מציין מיקום של תאריך 4"/>
          <p:cNvSpPr>
            <a:spLocks noGrp="1"/>
          </p:cNvSpPr>
          <p:nvPr>
            <p:ph type="dt" sz="half" idx="10"/>
          </p:nvPr>
        </p:nvSpPr>
        <p:spPr/>
        <p:txBody>
          <a:bodyPr/>
          <a:lstStyle>
            <a:lvl1pPr>
              <a:defRPr/>
            </a:lvl1pPr>
          </a:lstStyle>
          <a:p>
            <a:pPr>
              <a:defRPr/>
            </a:pPr>
            <a:fld id="{05BA8202-5FE0-4227-B37C-AD9C881E6FB4}" type="datetimeFigureOut">
              <a:rPr lang="he-IL" altLang="en-US"/>
              <a:pPr>
                <a:defRPr/>
              </a:pPr>
              <a:t>ז'/חשון/תשע"ה</a:t>
            </a:fld>
            <a:endParaRPr lang="he-IL" altLang="en-US"/>
          </a:p>
        </p:txBody>
      </p:sp>
      <p:sp>
        <p:nvSpPr>
          <p:cNvPr id="8" name="מציין מיקום של כותרת תחתונה 5"/>
          <p:cNvSpPr>
            <a:spLocks noGrp="1"/>
          </p:cNvSpPr>
          <p:nvPr>
            <p:ph type="ftr" sz="quarter" idx="11"/>
          </p:nvPr>
        </p:nvSpPr>
        <p:spPr/>
        <p:txBody>
          <a:bodyPr/>
          <a:lstStyle>
            <a:lvl1pPr>
              <a:defRPr/>
            </a:lvl1pPr>
          </a:lstStyle>
          <a:p>
            <a:pPr>
              <a:defRPr/>
            </a:pPr>
            <a:endParaRPr lang="he-IL" altLang="en-US"/>
          </a:p>
        </p:txBody>
      </p:sp>
      <p:sp>
        <p:nvSpPr>
          <p:cNvPr id="9" name="מציין מיקום של מספר שקופית 6"/>
          <p:cNvSpPr>
            <a:spLocks noGrp="1"/>
          </p:cNvSpPr>
          <p:nvPr>
            <p:ph type="sldNum" sz="quarter" idx="12"/>
          </p:nvPr>
        </p:nvSpPr>
        <p:spPr/>
        <p:txBody>
          <a:bodyPr/>
          <a:lstStyle>
            <a:lvl1pPr>
              <a:defRPr/>
            </a:lvl1pPr>
          </a:lstStyle>
          <a:p>
            <a:fld id="{4AC471C0-1069-4900-AE3C-5C7E7B6955AC}" type="slidenum">
              <a:rPr lang="he-IL" altLang="en-US"/>
              <a:pPr/>
              <a:t>‹#›</a:t>
            </a:fld>
            <a:endParaRPr lang="he-IL"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מלבן מעוגל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fontAlgn="auto" hangingPunct="1">
              <a:spcBef>
                <a:spcPts val="0"/>
              </a:spcBef>
              <a:spcAft>
                <a:spcPts val="0"/>
              </a:spcAft>
              <a:defRPr/>
            </a:pPr>
            <a:endParaRPr lang="en-US"/>
          </a:p>
        </p:txBody>
      </p:sp>
      <p:sp>
        <p:nvSpPr>
          <p:cNvPr id="9" name="מלבן מעוגל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eaLnBrk="1" fontAlgn="auto" hangingPunct="1">
              <a:spcBef>
                <a:spcPts val="0"/>
              </a:spcBef>
              <a:spcAft>
                <a:spcPts val="0"/>
              </a:spcAft>
              <a:defRPr/>
            </a:pPr>
            <a:endParaRPr lang="en-US"/>
          </a:p>
        </p:txBody>
      </p:sp>
      <p:sp>
        <p:nvSpPr>
          <p:cNvPr id="13" name="מציין מיקום של כותרת 12"/>
          <p:cNvSpPr>
            <a:spLocks noGrp="1"/>
          </p:cNvSpPr>
          <p:nvPr>
            <p:ph type="title"/>
          </p:nvPr>
        </p:nvSpPr>
        <p:spPr>
          <a:xfrm>
            <a:off x="503238" y="4986338"/>
            <a:ext cx="8183562" cy="1050925"/>
          </a:xfrm>
          <a:prstGeom prst="rect">
            <a:avLst/>
          </a:prstGeom>
        </p:spPr>
        <p:txBody>
          <a:bodyPr vert="horz" wrap="square" lIns="91440" tIns="45720" rIns="91440" bIns="45720" numCol="1" anchor="b" anchorCtr="0" compatLnSpc="1">
            <a:prstTxWarp prst="textNoShape">
              <a:avLst/>
            </a:prstTxWarp>
            <a:normAutofit/>
          </a:bodyPr>
          <a:lstStyle/>
          <a:p>
            <a:pPr lvl="0"/>
            <a:r>
              <a:rPr lang="he-IL" altLang="en-US" smtClean="0"/>
              <a:t>לחץ כדי לערוך סגנון כותרת של תבנית בסיס</a:t>
            </a:r>
          </a:p>
        </p:txBody>
      </p:sp>
      <p:sp>
        <p:nvSpPr>
          <p:cNvPr id="1031" name="מציין מיקום טקסט 3"/>
          <p:cNvSpPr>
            <a:spLocks noGrp="1"/>
          </p:cNvSpPr>
          <p:nvPr>
            <p:ph type="body" idx="1"/>
          </p:nvPr>
        </p:nvSpPr>
        <p:spPr bwMode="auto">
          <a:xfrm>
            <a:off x="503238" y="530225"/>
            <a:ext cx="8183562" cy="4187825"/>
          </a:xfrm>
          <a:prstGeom prst="rect">
            <a:avLst/>
          </a:prstGeom>
          <a:noFill/>
          <a:ln w="9525">
            <a:noFill/>
            <a:miter lim="800000"/>
            <a:headEnd/>
            <a:tailEnd/>
          </a:ln>
        </p:spPr>
        <p:txBody>
          <a:bodyPr vert="horz" wrap="square" lIns="182880" tIns="91440" rIns="91440" bIns="45720" numCol="1" anchor="t" anchorCtr="0" compatLnSpc="1">
            <a:prstTxWarp prst="textNoShape">
              <a:avLst/>
            </a:prstTxWarp>
          </a:bodyPr>
          <a:lstStyle/>
          <a:p>
            <a:pPr lvl="0"/>
            <a:r>
              <a:rPr lang="he-IL" altLang="en-US" smtClean="0"/>
              <a:t>לחץ כדי לערוך סגנונות טקסט של תבנית בסיס</a:t>
            </a:r>
          </a:p>
          <a:p>
            <a:pPr lvl="1"/>
            <a:r>
              <a:rPr lang="he-IL" altLang="en-US" smtClean="0"/>
              <a:t>רמה שנייה</a:t>
            </a:r>
          </a:p>
          <a:p>
            <a:pPr lvl="2"/>
            <a:r>
              <a:rPr lang="he-IL" altLang="en-US" smtClean="0"/>
              <a:t>רמה שלישית</a:t>
            </a:r>
          </a:p>
          <a:p>
            <a:pPr lvl="3"/>
            <a:r>
              <a:rPr lang="he-IL" altLang="en-US" smtClean="0"/>
              <a:t>רמה רביעית</a:t>
            </a:r>
          </a:p>
          <a:p>
            <a:pPr lvl="4"/>
            <a:r>
              <a:rPr lang="he-IL" altLang="en-US" smtClean="0"/>
              <a:t>רמה חמישית</a:t>
            </a:r>
          </a:p>
        </p:txBody>
      </p:sp>
      <p:sp>
        <p:nvSpPr>
          <p:cNvPr id="25" name="מציין מיקום של תאריך 24"/>
          <p:cNvSpPr>
            <a:spLocks noGrp="1"/>
          </p:cNvSpPr>
          <p:nvPr>
            <p:ph type="dt" sz="half" idx="2"/>
          </p:nvPr>
        </p:nvSpPr>
        <p:spPr>
          <a:xfrm>
            <a:off x="3776663" y="6111875"/>
            <a:ext cx="2286000" cy="365125"/>
          </a:xfrm>
          <a:prstGeom prst="rect">
            <a:avLst/>
          </a:prstGeom>
        </p:spPr>
        <p:txBody>
          <a:bodyPr vert="horz" wrap="square" lIns="91440" tIns="45720" rIns="91440" bIns="45720" numCol="1" anchor="b" anchorCtr="0" compatLnSpc="1">
            <a:prstTxWarp prst="textNoShape">
              <a:avLst/>
            </a:prstTxWarp>
          </a:bodyPr>
          <a:lstStyle>
            <a:lvl1pPr algn="r" rtl="1" eaLnBrk="1" hangingPunct="1">
              <a:defRPr sz="1000">
                <a:solidFill>
                  <a:srgbClr val="A1B4B7"/>
                </a:solidFill>
                <a:latin typeface="Verdana" panose="020B0604030504040204" pitchFamily="34" charset="0"/>
                <a:cs typeface="Arial" panose="020B0604020202020204" pitchFamily="34" charset="0"/>
              </a:defRPr>
            </a:lvl1pPr>
          </a:lstStyle>
          <a:p>
            <a:pPr>
              <a:defRPr/>
            </a:pPr>
            <a:fld id="{B2DD2CB4-11AF-46C4-9662-0A8B5A6D6071}" type="datetimeFigureOut">
              <a:rPr lang="he-IL" altLang="en-US"/>
              <a:pPr>
                <a:defRPr/>
              </a:pPr>
              <a:t>ז'/חשון/תשע"ה</a:t>
            </a:fld>
            <a:endParaRPr lang="he-IL" altLang="en-US"/>
          </a:p>
        </p:txBody>
      </p:sp>
      <p:sp>
        <p:nvSpPr>
          <p:cNvPr id="18" name="מציין מיקום של כותרת תחתונה 17"/>
          <p:cNvSpPr>
            <a:spLocks noGrp="1"/>
          </p:cNvSpPr>
          <p:nvPr>
            <p:ph type="ftr" sz="quarter" idx="3"/>
          </p:nvPr>
        </p:nvSpPr>
        <p:spPr>
          <a:xfrm>
            <a:off x="6062663" y="6111875"/>
            <a:ext cx="2286000" cy="365125"/>
          </a:xfrm>
          <a:prstGeom prst="rect">
            <a:avLst/>
          </a:prstGeom>
        </p:spPr>
        <p:txBody>
          <a:bodyPr vert="horz" wrap="square" lIns="91440" tIns="45720" rIns="91440" bIns="45720" numCol="1" anchor="b" anchorCtr="0" compatLnSpc="1">
            <a:prstTxWarp prst="textNoShape">
              <a:avLst/>
            </a:prstTxWarp>
          </a:bodyPr>
          <a:lstStyle>
            <a:lvl1pPr rtl="1" eaLnBrk="1" hangingPunct="1">
              <a:defRPr sz="1000">
                <a:solidFill>
                  <a:srgbClr val="A1B4B7"/>
                </a:solidFill>
                <a:latin typeface="Verdana" panose="020B0604030504040204" pitchFamily="34" charset="0"/>
                <a:cs typeface="Arial" panose="020B0604020202020204" pitchFamily="34" charset="0"/>
              </a:defRPr>
            </a:lvl1pPr>
          </a:lstStyle>
          <a:p>
            <a:pPr>
              <a:defRPr/>
            </a:pPr>
            <a:endParaRPr lang="he-IL" altLang="en-US"/>
          </a:p>
        </p:txBody>
      </p:sp>
      <p:sp>
        <p:nvSpPr>
          <p:cNvPr id="5" name="מציין מיקום של מספר שקופית 4"/>
          <p:cNvSpPr>
            <a:spLocks noGrp="1"/>
          </p:cNvSpPr>
          <p:nvPr>
            <p:ph type="sldNum" sz="quarter" idx="4"/>
          </p:nvPr>
        </p:nvSpPr>
        <p:spPr>
          <a:xfrm>
            <a:off x="8348663" y="6111875"/>
            <a:ext cx="457200" cy="365125"/>
          </a:xfrm>
          <a:prstGeom prst="rect">
            <a:avLst/>
          </a:prstGeom>
        </p:spPr>
        <p:txBody>
          <a:bodyPr vert="horz" wrap="square" lIns="91440" tIns="45720" rIns="91440" bIns="45720" numCol="1" anchor="b" anchorCtr="0" compatLnSpc="1">
            <a:prstTxWarp prst="textNoShape">
              <a:avLst/>
            </a:prstTxWarp>
          </a:bodyPr>
          <a:lstStyle>
            <a:lvl1pPr algn="r" rtl="1" eaLnBrk="1" hangingPunct="1">
              <a:defRPr sz="1000">
                <a:solidFill>
                  <a:srgbClr val="A1B4B7"/>
                </a:solidFill>
                <a:latin typeface="Verdana" pitchFamily="34" charset="0"/>
              </a:defRPr>
            </a:lvl1pPr>
          </a:lstStyle>
          <a:p>
            <a:fld id="{0AF521B9-7ED6-4875-80BB-CC518CAA0D81}" type="slidenum">
              <a:rPr lang="he-IL" altLang="en-US"/>
              <a:pPr/>
              <a:t>‹#›</a:t>
            </a:fld>
            <a:endParaRPr lang="he-IL" altLang="en-US"/>
          </a:p>
        </p:txBody>
      </p:sp>
    </p:spTree>
  </p:cSld>
  <p:clrMap bg1="lt1" tx1="dk1" bg2="lt2" tx2="dk2" accent1="accent1" accent2="accent2" accent3="accent3" accent4="accent4" accent5="accent5" accent6="accent6" hlink="hlink" folHlink="folHlink"/>
  <p:sldLayoutIdLst>
    <p:sldLayoutId id="2147483702" r:id="rId1"/>
    <p:sldLayoutId id="2147483695" r:id="rId2"/>
    <p:sldLayoutId id="2147483703" r:id="rId3"/>
    <p:sldLayoutId id="2147483696" r:id="rId4"/>
    <p:sldLayoutId id="2147483697" r:id="rId5"/>
    <p:sldLayoutId id="2147483698" r:id="rId6"/>
    <p:sldLayoutId id="2147483704" r:id="rId7"/>
    <p:sldLayoutId id="2147483699" r:id="rId8"/>
    <p:sldLayoutId id="2147483705" r:id="rId9"/>
    <p:sldLayoutId id="2147483700" r:id="rId10"/>
    <p:sldLayoutId id="2147483701" r:id="rId11"/>
  </p:sldLayoutIdLst>
  <p:txStyles>
    <p:titleStyle>
      <a:lvl1pPr algn="l" rtl="1" eaLnBrk="0" fontAlgn="base" hangingPunct="0">
        <a:spcBef>
          <a:spcPct val="0"/>
        </a:spcBef>
        <a:spcAft>
          <a:spcPct val="0"/>
        </a:spcAft>
        <a:defRPr sz="3600" b="1" kern="1200">
          <a:solidFill>
            <a:srgbClr val="4885E9"/>
          </a:solidFill>
          <a:effectLst>
            <a:outerShdw blurRad="53975" dist="22860" dir="5400000" algn="tl" rotWithShape="0">
              <a:srgbClr val="000000">
                <a:alpha val="55000"/>
              </a:srgbClr>
            </a:outerShdw>
          </a:effectLst>
          <a:latin typeface="+mj-lt"/>
          <a:ea typeface="+mj-ea"/>
          <a:cs typeface="Arial" panose="020B0604020202020204" pitchFamily="34" charset="0"/>
        </a:defRPr>
      </a:lvl1pPr>
      <a:lvl2pPr algn="l" rtl="1" eaLnBrk="0" fontAlgn="base" hangingPunct="0">
        <a:spcBef>
          <a:spcPct val="0"/>
        </a:spcBef>
        <a:spcAft>
          <a:spcPct val="0"/>
        </a:spcAft>
        <a:defRPr sz="3600" b="1">
          <a:solidFill>
            <a:srgbClr val="4885E9"/>
          </a:solidFill>
          <a:latin typeface="Verdana" panose="020B0604030504040204" pitchFamily="34" charset="0"/>
          <a:cs typeface="Arial" panose="020B0604020202020204" pitchFamily="34" charset="0"/>
        </a:defRPr>
      </a:lvl2pPr>
      <a:lvl3pPr algn="l" rtl="1" eaLnBrk="0" fontAlgn="base" hangingPunct="0">
        <a:spcBef>
          <a:spcPct val="0"/>
        </a:spcBef>
        <a:spcAft>
          <a:spcPct val="0"/>
        </a:spcAft>
        <a:defRPr sz="3600" b="1">
          <a:solidFill>
            <a:srgbClr val="4885E9"/>
          </a:solidFill>
          <a:latin typeface="Verdana" panose="020B0604030504040204" pitchFamily="34" charset="0"/>
          <a:cs typeface="Arial" panose="020B0604020202020204" pitchFamily="34" charset="0"/>
        </a:defRPr>
      </a:lvl3pPr>
      <a:lvl4pPr algn="l" rtl="1" eaLnBrk="0" fontAlgn="base" hangingPunct="0">
        <a:spcBef>
          <a:spcPct val="0"/>
        </a:spcBef>
        <a:spcAft>
          <a:spcPct val="0"/>
        </a:spcAft>
        <a:defRPr sz="3600" b="1">
          <a:solidFill>
            <a:srgbClr val="4885E9"/>
          </a:solidFill>
          <a:latin typeface="Verdana" panose="020B0604030504040204" pitchFamily="34" charset="0"/>
          <a:cs typeface="Arial" panose="020B0604020202020204" pitchFamily="34" charset="0"/>
        </a:defRPr>
      </a:lvl4pPr>
      <a:lvl5pPr algn="l" rtl="1" eaLnBrk="0" fontAlgn="base" hangingPunct="0">
        <a:spcBef>
          <a:spcPct val="0"/>
        </a:spcBef>
        <a:spcAft>
          <a:spcPct val="0"/>
        </a:spcAft>
        <a:defRPr sz="3600" b="1">
          <a:solidFill>
            <a:srgbClr val="4885E9"/>
          </a:solidFill>
          <a:latin typeface="Verdana" panose="020B0604030504040204" pitchFamily="34" charset="0"/>
          <a:cs typeface="Arial" panose="020B0604020202020204" pitchFamily="34" charset="0"/>
        </a:defRPr>
      </a:lvl5pPr>
      <a:lvl6pPr marL="457200" algn="l" rtl="1" fontAlgn="base">
        <a:spcBef>
          <a:spcPct val="0"/>
        </a:spcBef>
        <a:spcAft>
          <a:spcPct val="0"/>
        </a:spcAft>
        <a:defRPr sz="3600" b="1">
          <a:solidFill>
            <a:srgbClr val="4885E9"/>
          </a:solidFill>
          <a:latin typeface="Verdana" panose="020B0604030504040204" pitchFamily="34" charset="0"/>
          <a:cs typeface="Arial" panose="020B0604020202020204" pitchFamily="34" charset="0"/>
        </a:defRPr>
      </a:lvl6pPr>
      <a:lvl7pPr marL="914400" algn="l" rtl="1" fontAlgn="base">
        <a:spcBef>
          <a:spcPct val="0"/>
        </a:spcBef>
        <a:spcAft>
          <a:spcPct val="0"/>
        </a:spcAft>
        <a:defRPr sz="3600" b="1">
          <a:solidFill>
            <a:srgbClr val="4885E9"/>
          </a:solidFill>
          <a:latin typeface="Verdana" panose="020B0604030504040204" pitchFamily="34" charset="0"/>
          <a:cs typeface="Arial" panose="020B0604020202020204" pitchFamily="34" charset="0"/>
        </a:defRPr>
      </a:lvl7pPr>
      <a:lvl8pPr marL="1371600" algn="l" rtl="1" fontAlgn="base">
        <a:spcBef>
          <a:spcPct val="0"/>
        </a:spcBef>
        <a:spcAft>
          <a:spcPct val="0"/>
        </a:spcAft>
        <a:defRPr sz="3600" b="1">
          <a:solidFill>
            <a:srgbClr val="4885E9"/>
          </a:solidFill>
          <a:latin typeface="Verdana" panose="020B0604030504040204" pitchFamily="34" charset="0"/>
          <a:cs typeface="Arial" panose="020B0604020202020204" pitchFamily="34" charset="0"/>
        </a:defRPr>
      </a:lvl8pPr>
      <a:lvl9pPr marL="1828800" algn="l" rtl="1" fontAlgn="base">
        <a:spcBef>
          <a:spcPct val="0"/>
        </a:spcBef>
        <a:spcAft>
          <a:spcPct val="0"/>
        </a:spcAft>
        <a:defRPr sz="3600" b="1">
          <a:solidFill>
            <a:srgbClr val="4885E9"/>
          </a:solidFill>
          <a:latin typeface="Verdana" panose="020B0604030504040204" pitchFamily="34" charset="0"/>
          <a:cs typeface="Arial" panose="020B0604020202020204" pitchFamily="34" charset="0"/>
        </a:defRPr>
      </a:lvl9pPr>
      <a:extLst/>
    </p:titleStyle>
    <p:bodyStyle>
      <a:lvl1pPr marL="265113" indent="-265113" algn="r" rtl="1"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Arial" panose="020B0604020202020204" pitchFamily="34" charset="0"/>
        </a:defRPr>
      </a:lvl1pPr>
      <a:lvl2pPr marL="547688" indent="-200025" algn="r" rtl="1" eaLnBrk="0" fontAlgn="base" hangingPunct="0">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Arial" panose="020B0604020202020204" pitchFamily="34" charset="0"/>
        </a:defRPr>
      </a:lvl2pPr>
      <a:lvl3pPr marL="785813" indent="-182563" algn="r" rtl="1" eaLnBrk="0" fontAlgn="base" hangingPunct="0">
        <a:spcBef>
          <a:spcPts val="250"/>
        </a:spcBef>
        <a:spcAft>
          <a:spcPct val="0"/>
        </a:spcAft>
        <a:buClr>
          <a:srgbClr val="01C4FF"/>
        </a:buClr>
        <a:buSzPct val="100000"/>
        <a:buFont typeface="Wingdings 2" pitchFamily="18" charset="2"/>
        <a:buChar char=""/>
        <a:defRPr sz="2200" kern="1200">
          <a:solidFill>
            <a:schemeClr val="tx1"/>
          </a:solidFill>
          <a:latin typeface="+mn-lt"/>
          <a:ea typeface="+mn-ea"/>
          <a:cs typeface="Arial" panose="020B0604020202020204" pitchFamily="34" charset="0"/>
        </a:defRPr>
      </a:lvl3pPr>
      <a:lvl4pPr marL="1023938" indent="-182563" algn="r" rtl="1" eaLnBrk="0" fontAlgn="base" hangingPunct="0">
        <a:spcBef>
          <a:spcPts val="225"/>
        </a:spcBef>
        <a:spcAft>
          <a:spcPct val="0"/>
        </a:spcAft>
        <a:buClr>
          <a:srgbClr val="01C4FF"/>
        </a:buClr>
        <a:buSzPct val="112000"/>
        <a:buFont typeface="Verdana" pitchFamily="34" charset="0"/>
        <a:buChar char="◦"/>
        <a:defRPr sz="1900" kern="1200">
          <a:solidFill>
            <a:schemeClr val="tx1"/>
          </a:solidFill>
          <a:latin typeface="+mn-lt"/>
          <a:ea typeface="+mn-ea"/>
          <a:cs typeface="Arial" panose="020B0604020202020204" pitchFamily="34" charset="0"/>
        </a:defRPr>
      </a:lvl4pPr>
      <a:lvl5pPr marL="1279525" indent="-182563" algn="r" rtl="1" eaLnBrk="0" fontAlgn="base" hangingPunct="0">
        <a:spcBef>
          <a:spcPts val="250"/>
        </a:spcBef>
        <a:spcAft>
          <a:spcPct val="0"/>
        </a:spcAft>
        <a:buClr>
          <a:srgbClr val="09FFFF"/>
        </a:buClr>
        <a:buSzPct val="100000"/>
        <a:buFont typeface="Wingdings 2" pitchFamily="18" charset="2"/>
        <a:buChar char=""/>
        <a:defRPr kern="1200">
          <a:solidFill>
            <a:schemeClr val="tx1"/>
          </a:solidFill>
          <a:latin typeface="+mn-lt"/>
          <a:ea typeface="+mn-ea"/>
          <a:cs typeface="Arial" panose="020B0604020202020204" pitchFamily="34" charset="0"/>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Microsoft_Office_Excel_Chart1.xls"/></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Microsoft_Office_Excel_Chart2.xls"/></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Data" Target="../diagrams/data2.xml"/><Relationship Id="rId7" Type="http://schemas.openxmlformats.org/officeDocument/2006/relationships/diagramData" Target="../diagrams/data3.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10" Type="http://schemas.openxmlformats.org/officeDocument/2006/relationships/diagramColors" Target="../diagrams/colors3.xml"/><Relationship Id="rId4" Type="http://schemas.openxmlformats.org/officeDocument/2006/relationships/diagramLayout" Target="../diagrams/layout2.xml"/><Relationship Id="rId9"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755650" y="1196975"/>
            <a:ext cx="7772400" cy="1828800"/>
          </a:xfrm>
        </p:spPr>
        <p:txBody>
          <a:bodyPr>
            <a:normAutofit fontScale="90000"/>
          </a:bodyPr>
          <a:lstStyle/>
          <a:p>
            <a:pPr algn="ctr" rtl="0" eaLnBrk="1" fontAlgn="auto" hangingPunct="1">
              <a:spcAft>
                <a:spcPts val="0"/>
              </a:spcAft>
              <a:defRPr/>
            </a:pPr>
            <a:r>
              <a:rPr lang="en-US" dirty="0" smtClean="0">
                <a:cs typeface="+mj-cs"/>
              </a:rPr>
              <a:t/>
            </a:r>
            <a:br>
              <a:rPr lang="en-US" dirty="0" smtClean="0">
                <a:cs typeface="+mj-cs"/>
              </a:rPr>
            </a:br>
            <a:r>
              <a:rPr lang="en-US" dirty="0">
                <a:cs typeface="+mj-cs"/>
              </a:rPr>
              <a:t/>
            </a:r>
            <a:br>
              <a:rPr lang="en-US" dirty="0">
                <a:cs typeface="+mj-cs"/>
              </a:rPr>
            </a:br>
            <a:r>
              <a:rPr lang="en-US" dirty="0" smtClean="0">
                <a:cs typeface="+mj-cs"/>
              </a:rPr>
              <a:t>Factors related to Israeli lesbian women's intention to be vaccinated against HPV</a:t>
            </a:r>
            <a:endParaRPr lang="en-US" dirty="0">
              <a:cs typeface="+mj-cs"/>
            </a:endParaRPr>
          </a:p>
        </p:txBody>
      </p:sp>
      <p:sp>
        <p:nvSpPr>
          <p:cNvPr id="3" name="כותרת משנה 2"/>
          <p:cNvSpPr>
            <a:spLocks noGrp="1"/>
          </p:cNvSpPr>
          <p:nvPr>
            <p:ph type="subTitle" idx="1"/>
          </p:nvPr>
        </p:nvSpPr>
        <p:spPr>
          <a:xfrm>
            <a:off x="755650" y="3141663"/>
            <a:ext cx="7772400" cy="914400"/>
          </a:xfrm>
        </p:spPr>
        <p:txBody>
          <a:bodyPr>
            <a:normAutofit/>
          </a:bodyPr>
          <a:lstStyle/>
          <a:p>
            <a:pPr algn="ctr" eaLnBrk="1" fontAlgn="auto" hangingPunct="1">
              <a:spcAft>
                <a:spcPts val="0"/>
              </a:spcAft>
              <a:buFont typeface="Wingdings 2"/>
              <a:buNone/>
              <a:defRPr/>
            </a:pPr>
            <a:endParaRPr lang="he-IL" dirty="0" smtClean="0">
              <a:latin typeface="Arial" pitchFamily="34" charset="0"/>
            </a:endParaRPr>
          </a:p>
          <a:p>
            <a:pPr algn="ctr" eaLnBrk="1" fontAlgn="auto" hangingPunct="1">
              <a:spcAft>
                <a:spcPts val="0"/>
              </a:spcAft>
              <a:buFont typeface="Wingdings 2"/>
              <a:buNone/>
              <a:defRPr/>
            </a:pPr>
            <a:endParaRPr lang="he-IL" dirty="0" smtClean="0">
              <a:latin typeface="Arial" pitchFamily="34" charset="0"/>
            </a:endParaRPr>
          </a:p>
          <a:p>
            <a:pPr eaLnBrk="1" fontAlgn="auto" hangingPunct="1">
              <a:spcAft>
                <a:spcPts val="0"/>
              </a:spcAft>
              <a:buFont typeface="Wingdings 2"/>
              <a:buNone/>
              <a:defRPr/>
            </a:pPr>
            <a:endParaRPr lang="he-IL" dirty="0">
              <a:latin typeface="Arial" pitchFamily="34" charset="0"/>
            </a:endParaRPr>
          </a:p>
        </p:txBody>
      </p:sp>
      <p:sp>
        <p:nvSpPr>
          <p:cNvPr id="7172" name="TextBox 3"/>
          <p:cNvSpPr txBox="1">
            <a:spLocks noChangeArrowheads="1"/>
          </p:cNvSpPr>
          <p:nvPr/>
        </p:nvSpPr>
        <p:spPr bwMode="auto">
          <a:xfrm>
            <a:off x="714375" y="3838575"/>
            <a:ext cx="6929438" cy="646113"/>
          </a:xfrm>
          <a:prstGeom prst="rect">
            <a:avLst/>
          </a:prstGeom>
          <a:noFill/>
          <a:ln w="9525">
            <a:noFill/>
            <a:miter lim="800000"/>
            <a:headEnd/>
            <a:tailEnd/>
          </a:ln>
        </p:spPr>
        <p:txBody>
          <a:bodyPr>
            <a:spAutoFit/>
          </a:bodyPr>
          <a:lstStyle/>
          <a:p>
            <a:pPr rtl="1" eaLnBrk="1" hangingPunct="1"/>
            <a:r>
              <a:rPr lang="en-US" altLang="en-US" b="1" i="1"/>
              <a:t>Ben-Natan Merav, RN, PHD</a:t>
            </a:r>
          </a:p>
          <a:p>
            <a:pPr rtl="1" eaLnBrk="1" hangingPunct="1"/>
            <a:r>
              <a:rPr lang="en-US" altLang="en-US" b="1" i="1"/>
              <a:t>Maor Shir, RN, BA</a:t>
            </a:r>
            <a:endParaRPr lang="he-IL" altLang="en-US"/>
          </a:p>
        </p:txBody>
      </p:sp>
      <p:sp>
        <p:nvSpPr>
          <p:cNvPr id="7173" name="TextBox 4"/>
          <p:cNvSpPr txBox="1">
            <a:spLocks noChangeArrowheads="1"/>
          </p:cNvSpPr>
          <p:nvPr/>
        </p:nvSpPr>
        <p:spPr bwMode="auto">
          <a:xfrm>
            <a:off x="2555875" y="6021388"/>
            <a:ext cx="2643188" cy="369887"/>
          </a:xfrm>
          <a:prstGeom prst="rect">
            <a:avLst/>
          </a:prstGeom>
          <a:noFill/>
          <a:ln w="9525">
            <a:noFill/>
            <a:miter lim="800000"/>
            <a:headEnd/>
            <a:tailEnd/>
          </a:ln>
        </p:spPr>
        <p:txBody>
          <a:bodyPr>
            <a:spAutoFit/>
          </a:bodyPr>
          <a:lstStyle/>
          <a:p>
            <a:pPr algn="r" rtl="1" eaLnBrk="1" hangingPunct="1"/>
            <a:r>
              <a:rPr lang="en-US" altLang="en-US"/>
              <a:t>October 2014</a:t>
            </a:r>
            <a:endParaRPr lang="he-IL" altLang="en-US"/>
          </a:p>
        </p:txBody>
      </p:sp>
      <p:pic>
        <p:nvPicPr>
          <p:cNvPr id="7174" name="Picture 5" descr="Gay_flag.svg.png"/>
          <p:cNvPicPr>
            <a:picLocks noChangeAspect="1"/>
          </p:cNvPicPr>
          <p:nvPr/>
        </p:nvPicPr>
        <p:blipFill>
          <a:blip r:embed="rId4"/>
          <a:srcRect/>
          <a:stretch>
            <a:fillRect/>
          </a:stretch>
        </p:blipFill>
        <p:spPr bwMode="auto">
          <a:xfrm>
            <a:off x="5630863" y="3635375"/>
            <a:ext cx="2952750" cy="1052513"/>
          </a:xfrm>
          <a:prstGeom prst="rect">
            <a:avLst/>
          </a:prstGeom>
          <a:noFill/>
          <a:ln w="9525">
            <a:noFill/>
            <a:miter lim="800000"/>
            <a:headEnd/>
            <a:tailEnd/>
          </a:ln>
        </p:spPr>
      </p:pic>
      <p:pic>
        <p:nvPicPr>
          <p:cNvPr id="7175" name="תמונה 9"/>
          <p:cNvPicPr>
            <a:picLocks noChangeAspect="1"/>
          </p:cNvPicPr>
          <p:nvPr/>
        </p:nvPicPr>
        <p:blipFill>
          <a:blip r:embed="rId5"/>
          <a:srcRect/>
          <a:stretch>
            <a:fillRect/>
          </a:stretch>
        </p:blipFill>
        <p:spPr bwMode="auto">
          <a:xfrm>
            <a:off x="365125" y="5164138"/>
            <a:ext cx="2735263" cy="1320800"/>
          </a:xfrm>
          <a:prstGeom prst="rect">
            <a:avLst/>
          </a:prstGeom>
          <a:noFill/>
          <a:ln w="9525">
            <a:noFill/>
            <a:miter lim="800000"/>
            <a:headEnd/>
            <a:tailEnd/>
          </a:ln>
        </p:spPr>
      </p:pic>
      <p:graphicFrame>
        <p:nvGraphicFramePr>
          <p:cNvPr id="7176" name="Object 9"/>
          <p:cNvGraphicFramePr>
            <a:graphicFrameLocks noChangeAspect="1"/>
          </p:cNvGraphicFramePr>
          <p:nvPr/>
        </p:nvGraphicFramePr>
        <p:xfrm>
          <a:off x="7019925" y="4941888"/>
          <a:ext cx="1403350" cy="1516062"/>
        </p:xfrm>
        <a:graphic>
          <a:graphicData uri="http://schemas.openxmlformats.org/presentationml/2006/ole">
            <p:oleObj spid="_x0000_s7176" name="Image" r:id="rId6" imgW="1269841" imgH="1371429" progId="Photoshop.Image.7">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28625" y="428625"/>
            <a:ext cx="8183563" cy="1050925"/>
          </a:xfrm>
        </p:spPr>
        <p:txBody>
          <a:bodyPr/>
          <a:lstStyle/>
          <a:p>
            <a:pPr algn="ctr" eaLnBrk="1" fontAlgn="auto" hangingPunct="1">
              <a:spcAft>
                <a:spcPts val="0"/>
              </a:spcAft>
              <a:defRPr/>
            </a:pPr>
            <a:r>
              <a:rPr lang="en-US" dirty="0">
                <a:solidFill>
                  <a:schemeClr val="accent1">
                    <a:tint val="88000"/>
                    <a:satMod val="150000"/>
                  </a:schemeClr>
                </a:solidFill>
                <a:latin typeface="Levenim MT" pitchFamily="2" charset="-79"/>
                <a:cs typeface="Levenim MT" pitchFamily="2" charset="-79"/>
              </a:rPr>
              <a:t>Research Population</a:t>
            </a:r>
            <a:endParaRPr lang="he-IL" dirty="0">
              <a:solidFill>
                <a:schemeClr val="accent1">
                  <a:tint val="88000"/>
                  <a:satMod val="150000"/>
                </a:schemeClr>
              </a:solidFill>
              <a:latin typeface="Levenim MT" pitchFamily="2" charset="-79"/>
              <a:cs typeface="Levenim MT" pitchFamily="2" charset="-79"/>
            </a:endParaRPr>
          </a:p>
        </p:txBody>
      </p:sp>
      <p:sp>
        <p:nvSpPr>
          <p:cNvPr id="25603" name="מציין מיקום תוכן 2"/>
          <p:cNvSpPr>
            <a:spLocks noGrp="1"/>
          </p:cNvSpPr>
          <p:nvPr>
            <p:ph idx="1"/>
          </p:nvPr>
        </p:nvSpPr>
        <p:spPr>
          <a:xfrm>
            <a:off x="500063" y="1714500"/>
            <a:ext cx="8183562" cy="4187825"/>
          </a:xfrm>
        </p:spPr>
        <p:txBody>
          <a:bodyPr/>
          <a:lstStyle/>
          <a:p>
            <a:pPr algn="l" rtl="0" eaLnBrk="1" hangingPunct="1">
              <a:lnSpc>
                <a:spcPct val="150000"/>
              </a:lnSpc>
            </a:pPr>
            <a:r>
              <a:rPr lang="en-US" altLang="en-US" sz="2400" smtClean="0">
                <a:latin typeface="Arial" charset="0"/>
                <a:cs typeface="Arial" charset="0"/>
              </a:rPr>
              <a:t>Women who have had Recived the Vaccine – 20% and from the Women who had begun receiving it, Completed it – 81%</a:t>
            </a:r>
          </a:p>
          <a:p>
            <a:pPr algn="l" rtl="0" eaLnBrk="1" hangingPunct="1">
              <a:lnSpc>
                <a:spcPct val="150000"/>
              </a:lnSpc>
            </a:pPr>
            <a:endParaRPr lang="en-US" altLang="en-US" sz="2400" smtClean="0">
              <a:latin typeface="Arial" charset="0"/>
              <a:cs typeface="Arial" charset="0"/>
            </a:endParaRPr>
          </a:p>
          <a:p>
            <a:pPr algn="l" rtl="0" eaLnBrk="1" hangingPunct="1">
              <a:lnSpc>
                <a:spcPct val="150000"/>
              </a:lnSpc>
            </a:pPr>
            <a:endParaRPr lang="he-IL" altLang="en-US" sz="2400" smtClean="0">
              <a:latin typeface="Arial" charset="0"/>
              <a:cs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8313" y="836613"/>
            <a:ext cx="8183562" cy="642937"/>
          </a:xfrm>
        </p:spPr>
        <p:txBody>
          <a:bodyPr>
            <a:noAutofit/>
          </a:bodyPr>
          <a:lstStyle/>
          <a:p>
            <a:pPr algn="ctr" eaLnBrk="1" fontAlgn="auto" hangingPunct="1">
              <a:spcAft>
                <a:spcPts val="0"/>
              </a:spcAft>
              <a:defRPr/>
            </a:pPr>
            <a:r>
              <a:rPr lang="en-US" sz="4000" dirty="0" smtClean="0">
                <a:solidFill>
                  <a:schemeClr val="accent1">
                    <a:tint val="88000"/>
                    <a:satMod val="150000"/>
                  </a:schemeClr>
                </a:solidFill>
                <a:latin typeface="Levenim MT" pitchFamily="2" charset="-79"/>
                <a:cs typeface="Levenim MT" pitchFamily="2" charset="-79"/>
              </a:rPr>
              <a:t>Findings</a:t>
            </a:r>
            <a:endParaRPr lang="he-IL" sz="4000" dirty="0">
              <a:solidFill>
                <a:schemeClr val="accent1">
                  <a:tint val="88000"/>
                  <a:satMod val="150000"/>
                </a:schemeClr>
              </a:solidFill>
              <a:latin typeface="Levenim MT" pitchFamily="2" charset="-79"/>
              <a:cs typeface="Levenim MT" pitchFamily="2" charset="-79"/>
            </a:endParaRPr>
          </a:p>
        </p:txBody>
      </p:sp>
      <p:graphicFrame>
        <p:nvGraphicFramePr>
          <p:cNvPr id="27651" name="תרשים 3"/>
          <p:cNvGraphicFramePr>
            <a:graphicFrameLocks/>
          </p:cNvGraphicFramePr>
          <p:nvPr/>
        </p:nvGraphicFramePr>
        <p:xfrm>
          <a:off x="1281113" y="1793875"/>
          <a:ext cx="7127875" cy="4430713"/>
        </p:xfrm>
        <a:graphic>
          <a:graphicData uri="http://schemas.openxmlformats.org/presentationml/2006/ole">
            <p:oleObj spid="_x0000_s27651" name="Chart" r:id="rId4" imgW="7132938" imgH="4438273" progId="Excel.Chart.8">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57188" y="500063"/>
            <a:ext cx="8183562" cy="1050925"/>
          </a:xfrm>
        </p:spPr>
        <p:txBody>
          <a:bodyPr/>
          <a:lstStyle/>
          <a:p>
            <a:pPr algn="ctr" eaLnBrk="1" hangingPunct="1">
              <a:defRPr/>
            </a:pPr>
            <a:r>
              <a:rPr lang="en-US" altLang="en-US" smtClean="0">
                <a:effectLst>
                  <a:outerShdw blurRad="38100" dist="38100" dir="2700000" algn="tl">
                    <a:srgbClr val="000000"/>
                  </a:outerShdw>
                </a:effectLst>
                <a:latin typeface="Levenim MT" panose="02010502060101010101" pitchFamily="2" charset="-79"/>
                <a:cs typeface="Levenim MT" panose="02010502060101010101" pitchFamily="2" charset="-79"/>
              </a:rPr>
              <a:t>Findings</a:t>
            </a:r>
            <a:endParaRPr lang="he-IL" altLang="en-US" smtClean="0">
              <a:effectLst>
                <a:outerShdw blurRad="38100" dist="38100" dir="2700000" algn="tl">
                  <a:srgbClr val="000000"/>
                </a:outerShdw>
              </a:effectLst>
            </a:endParaRPr>
          </a:p>
        </p:txBody>
      </p:sp>
      <p:sp>
        <p:nvSpPr>
          <p:cNvPr id="29699" name="מציין מיקום תוכן 2"/>
          <p:cNvSpPr>
            <a:spLocks noGrp="1"/>
          </p:cNvSpPr>
          <p:nvPr>
            <p:ph idx="1"/>
          </p:nvPr>
        </p:nvSpPr>
        <p:spPr>
          <a:xfrm>
            <a:off x="357188" y="1571625"/>
            <a:ext cx="8183562" cy="4187825"/>
          </a:xfrm>
        </p:spPr>
        <p:txBody>
          <a:bodyPr/>
          <a:lstStyle/>
          <a:p>
            <a:pPr algn="ctr" eaLnBrk="1" hangingPunct="1">
              <a:buFont typeface="Wingdings 2" pitchFamily="18" charset="2"/>
              <a:buNone/>
            </a:pPr>
            <a:r>
              <a:rPr lang="en-US" altLang="en-US" smtClean="0">
                <a:cs typeface="Arial" charset="0"/>
              </a:rPr>
              <a:t>Lesbian Women whom received 3 Courses of the Vaccine</a:t>
            </a:r>
            <a:endParaRPr lang="he-IL" altLang="en-US" smtClean="0">
              <a:cs typeface="Arial" charset="0"/>
            </a:endParaRPr>
          </a:p>
          <a:p>
            <a:pPr algn="ctr" eaLnBrk="1" hangingPunct="1">
              <a:buFont typeface="Wingdings 2" pitchFamily="18" charset="2"/>
              <a:buNone/>
            </a:pPr>
            <a:endParaRPr lang="he-IL" altLang="en-US" smtClean="0">
              <a:cs typeface="Arial" charset="0"/>
            </a:endParaRPr>
          </a:p>
        </p:txBody>
      </p:sp>
      <p:graphicFrame>
        <p:nvGraphicFramePr>
          <p:cNvPr id="29700" name="תרשים 3"/>
          <p:cNvGraphicFramePr>
            <a:graphicFrameLocks/>
          </p:cNvGraphicFramePr>
          <p:nvPr/>
        </p:nvGraphicFramePr>
        <p:xfrm>
          <a:off x="2217738" y="2009775"/>
          <a:ext cx="5745162" cy="3816350"/>
        </p:xfrm>
        <a:graphic>
          <a:graphicData uri="http://schemas.openxmlformats.org/presentationml/2006/ole">
            <p:oleObj spid="_x0000_s29700" name="Chart" r:id="rId4" imgW="5755123" imgH="3822523" progId="Excel.Chart.8">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71500" y="357188"/>
            <a:ext cx="8183563" cy="1050925"/>
          </a:xfrm>
        </p:spPr>
        <p:txBody>
          <a:bodyPr/>
          <a:lstStyle/>
          <a:p>
            <a:pPr algn="ctr" eaLnBrk="1" fontAlgn="auto" hangingPunct="1">
              <a:spcAft>
                <a:spcPts val="0"/>
              </a:spcAft>
              <a:defRPr/>
            </a:pPr>
            <a:r>
              <a:rPr lang="en-US" dirty="0" smtClean="0">
                <a:solidFill>
                  <a:schemeClr val="accent1">
                    <a:tint val="88000"/>
                    <a:satMod val="150000"/>
                  </a:schemeClr>
                </a:solidFill>
                <a:latin typeface="Levenim MT" pitchFamily="2" charset="-79"/>
                <a:cs typeface="Levenim MT" pitchFamily="2" charset="-79"/>
              </a:rPr>
              <a:t>Findings</a:t>
            </a:r>
            <a:endParaRPr lang="he-IL" dirty="0">
              <a:solidFill>
                <a:schemeClr val="accent1">
                  <a:tint val="88000"/>
                  <a:satMod val="150000"/>
                </a:schemeClr>
              </a:solidFill>
              <a:latin typeface="Levenim MT" pitchFamily="2" charset="-79"/>
              <a:cs typeface="Levenim MT" pitchFamily="2" charset="-79"/>
            </a:endParaRPr>
          </a:p>
        </p:txBody>
      </p:sp>
      <p:sp>
        <p:nvSpPr>
          <p:cNvPr id="31747" name="TextBox 20"/>
          <p:cNvSpPr txBox="1">
            <a:spLocks noChangeArrowheads="1"/>
          </p:cNvSpPr>
          <p:nvPr/>
        </p:nvSpPr>
        <p:spPr bwMode="auto">
          <a:xfrm>
            <a:off x="-1143000" y="5929313"/>
            <a:ext cx="2928938" cy="646112"/>
          </a:xfrm>
          <a:prstGeom prst="rect">
            <a:avLst/>
          </a:prstGeom>
          <a:noFill/>
          <a:ln w="9525">
            <a:noFill/>
            <a:miter lim="800000"/>
            <a:headEnd/>
            <a:tailEnd/>
          </a:ln>
        </p:spPr>
        <p:txBody>
          <a:bodyPr>
            <a:spAutoFit/>
          </a:bodyPr>
          <a:lstStyle/>
          <a:p>
            <a:pPr algn="r" rtl="1" eaLnBrk="1" hangingPunct="1"/>
            <a:r>
              <a:rPr lang="ar-SA" altLang="en-US">
                <a:latin typeface="Verdana" pitchFamily="34" charset="0"/>
              </a:rPr>
              <a:t> </a:t>
            </a:r>
            <a:r>
              <a:rPr lang="en-US" altLang="en-US">
                <a:latin typeface="Verdana" pitchFamily="34" charset="0"/>
              </a:rPr>
              <a:t>p&lt;0.05</a:t>
            </a:r>
            <a:r>
              <a:rPr lang="ar-SA" altLang="en-US">
                <a:latin typeface="Verdana" pitchFamily="34" charset="0"/>
              </a:rPr>
              <a:t>*  </a:t>
            </a:r>
          </a:p>
          <a:p>
            <a:pPr algn="r" rtl="1" eaLnBrk="1" hangingPunct="1"/>
            <a:r>
              <a:rPr lang="en-US" altLang="en-US">
                <a:latin typeface="Verdana" pitchFamily="34" charset="0"/>
              </a:rPr>
              <a:t>p&lt;0.01 </a:t>
            </a:r>
            <a:r>
              <a:rPr lang="ar-SA" altLang="en-US">
                <a:latin typeface="Verdana" pitchFamily="34" charset="0"/>
              </a:rPr>
              <a:t>**</a:t>
            </a:r>
          </a:p>
        </p:txBody>
      </p:sp>
      <p:graphicFrame>
        <p:nvGraphicFramePr>
          <p:cNvPr id="5" name="Diagram 4"/>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Diagram 7"/>
          <p:cNvGraphicFramePr/>
          <p:nvPr/>
        </p:nvGraphicFramePr>
        <p:xfrm>
          <a:off x="467544" y="1397000"/>
          <a:ext cx="8208912"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0" name="TextBox 19"/>
          <p:cNvSpPr txBox="1"/>
          <p:nvPr/>
        </p:nvSpPr>
        <p:spPr>
          <a:xfrm rot="20325274">
            <a:off x="5197475" y="1519238"/>
            <a:ext cx="2643188" cy="369887"/>
          </a:xfrm>
          <a:prstGeom prst="rect">
            <a:avLst/>
          </a:prstGeom>
          <a:noFill/>
        </p:spPr>
        <p:txBody>
          <a:bodyPr rtlCol="1">
            <a:spAutoFit/>
          </a:bodyPr>
          <a:lstStyle/>
          <a:p>
            <a:pPr rtl="1" eaLnBrk="1" fontAlgn="auto" hangingPunct="1">
              <a:spcBef>
                <a:spcPts val="0"/>
              </a:spcBef>
              <a:spcAft>
                <a:spcPts val="0"/>
              </a:spcAft>
              <a:defRPr/>
            </a:pPr>
            <a:r>
              <a:rPr lang="he-IL" dirty="0">
                <a:solidFill>
                  <a:schemeClr val="tx2">
                    <a:lumMod val="75000"/>
                  </a:schemeClr>
                </a:solidFill>
                <a:latin typeface="Arial" panose="020B0604020202020204" pitchFamily="34" charset="0"/>
                <a:cs typeface="Arial" panose="020B0604020202020204" pitchFamily="34" charset="0"/>
              </a:rPr>
              <a:t>**(</a:t>
            </a:r>
            <a:r>
              <a:rPr lang="en-US" dirty="0">
                <a:solidFill>
                  <a:schemeClr val="tx2">
                    <a:lumMod val="75000"/>
                  </a:schemeClr>
                </a:solidFill>
                <a:latin typeface="Arial" panose="020B0604020202020204" pitchFamily="34" charset="0"/>
                <a:cs typeface="Arial" panose="020B0604020202020204" pitchFamily="34" charset="0"/>
              </a:rPr>
              <a:t>r=0.35</a:t>
            </a:r>
            <a:r>
              <a:rPr lang="he-IL" dirty="0">
                <a:solidFill>
                  <a:schemeClr val="tx2">
                    <a:lumMod val="75000"/>
                  </a:schemeClr>
                </a:solidFill>
                <a:latin typeface="Arial" panose="020B0604020202020204" pitchFamily="34" charset="0"/>
                <a:cs typeface="Arial" panose="020B0604020202020204" pitchFamily="34" charset="0"/>
              </a:rPr>
              <a:t>)</a:t>
            </a:r>
          </a:p>
        </p:txBody>
      </p:sp>
      <p:sp>
        <p:nvSpPr>
          <p:cNvPr id="22" name="מלבן 11"/>
          <p:cNvSpPr/>
          <p:nvPr/>
        </p:nvSpPr>
        <p:spPr>
          <a:xfrm rot="20934331">
            <a:off x="5461000" y="2465388"/>
            <a:ext cx="1177925" cy="368300"/>
          </a:xfrm>
          <a:prstGeom prst="rect">
            <a:avLst/>
          </a:prstGeom>
        </p:spPr>
        <p:txBody>
          <a:bodyPr wrap="none">
            <a:spAutoFit/>
          </a:bodyPr>
          <a:lstStyle/>
          <a:p>
            <a:pPr algn="r" rtl="1" eaLnBrk="1" fontAlgn="auto" hangingPunct="1">
              <a:spcBef>
                <a:spcPts val="0"/>
              </a:spcBef>
              <a:spcAft>
                <a:spcPts val="0"/>
              </a:spcAft>
              <a:defRPr/>
            </a:pPr>
            <a:r>
              <a:rPr lang="en-US" dirty="0">
                <a:solidFill>
                  <a:schemeClr val="tx2">
                    <a:lumMod val="75000"/>
                  </a:schemeClr>
                </a:solidFill>
                <a:latin typeface="Arial" panose="020B0604020202020204" pitchFamily="34" charset="0"/>
                <a:cs typeface="Arial" panose="020B0604020202020204" pitchFamily="34" charset="0"/>
              </a:rPr>
              <a:t>r=0.67)**</a:t>
            </a:r>
            <a:r>
              <a:rPr lang="he-IL" dirty="0">
                <a:solidFill>
                  <a:schemeClr val="tx2">
                    <a:lumMod val="75000"/>
                  </a:schemeClr>
                </a:solidFill>
                <a:latin typeface="Arial" panose="020B0604020202020204" pitchFamily="34" charset="0"/>
                <a:cs typeface="Arial" panose="020B0604020202020204" pitchFamily="34" charset="0"/>
              </a:rPr>
              <a:t>)</a:t>
            </a:r>
          </a:p>
        </p:txBody>
      </p:sp>
      <p:sp>
        <p:nvSpPr>
          <p:cNvPr id="23" name="מלבן 12"/>
          <p:cNvSpPr/>
          <p:nvPr/>
        </p:nvSpPr>
        <p:spPr>
          <a:xfrm>
            <a:off x="5189538" y="3114675"/>
            <a:ext cx="1608137" cy="369888"/>
          </a:xfrm>
          <a:prstGeom prst="rect">
            <a:avLst/>
          </a:prstGeom>
        </p:spPr>
        <p:txBody>
          <a:bodyPr wrap="none">
            <a:spAutoFit/>
          </a:bodyPr>
          <a:lstStyle/>
          <a:p>
            <a:pPr algn="r" rtl="1" eaLnBrk="1" fontAlgn="auto" hangingPunct="1">
              <a:spcBef>
                <a:spcPts val="0"/>
              </a:spcBef>
              <a:spcAft>
                <a:spcPts val="0"/>
              </a:spcAft>
              <a:defRPr/>
            </a:pPr>
            <a:r>
              <a:rPr lang="en-US" dirty="0">
                <a:solidFill>
                  <a:schemeClr val="tx2">
                    <a:lumMod val="75000"/>
                  </a:schemeClr>
                </a:solidFill>
                <a:latin typeface="Arial" panose="020B0604020202020204" pitchFamily="34" charset="0"/>
                <a:cs typeface="Arial" panose="020B0604020202020204" pitchFamily="34" charset="0"/>
              </a:rPr>
              <a:t>t[(</a:t>
            </a:r>
            <a:r>
              <a:rPr lang="en-US" dirty="0" err="1">
                <a:solidFill>
                  <a:schemeClr val="tx2">
                    <a:lumMod val="75000"/>
                  </a:schemeClr>
                </a:solidFill>
                <a:latin typeface="Arial" panose="020B0604020202020204" pitchFamily="34" charset="0"/>
                <a:cs typeface="Arial" panose="020B0604020202020204" pitchFamily="34" charset="0"/>
              </a:rPr>
              <a:t>df</a:t>
            </a:r>
            <a:r>
              <a:rPr lang="en-US" dirty="0">
                <a:solidFill>
                  <a:schemeClr val="tx2">
                    <a:lumMod val="75000"/>
                  </a:schemeClr>
                </a:solidFill>
                <a:latin typeface="Arial" panose="020B0604020202020204" pitchFamily="34" charset="0"/>
                <a:cs typeface="Arial" panose="020B0604020202020204" pitchFamily="34" charset="0"/>
              </a:rPr>
              <a:t>=152)=-3*</a:t>
            </a:r>
            <a:endParaRPr lang="he-IL" dirty="0">
              <a:solidFill>
                <a:schemeClr val="tx2">
                  <a:lumMod val="75000"/>
                </a:schemeClr>
              </a:solidFill>
              <a:latin typeface="Arial" panose="020B0604020202020204" pitchFamily="34" charset="0"/>
              <a:cs typeface="Arial" panose="020B0604020202020204" pitchFamily="34" charset="0"/>
            </a:endParaRPr>
          </a:p>
        </p:txBody>
      </p:sp>
      <p:sp>
        <p:nvSpPr>
          <p:cNvPr id="24" name="מלבן 17"/>
          <p:cNvSpPr/>
          <p:nvPr/>
        </p:nvSpPr>
        <p:spPr>
          <a:xfrm rot="650017">
            <a:off x="4889500" y="3700463"/>
            <a:ext cx="1890713" cy="369887"/>
          </a:xfrm>
          <a:prstGeom prst="rect">
            <a:avLst/>
          </a:prstGeom>
        </p:spPr>
        <p:txBody>
          <a:bodyPr wrap="none">
            <a:spAutoFit/>
          </a:bodyPr>
          <a:lstStyle/>
          <a:p>
            <a:pPr algn="r" rtl="1" eaLnBrk="1" fontAlgn="auto" hangingPunct="1">
              <a:spcBef>
                <a:spcPts val="0"/>
              </a:spcBef>
              <a:spcAft>
                <a:spcPts val="0"/>
              </a:spcAft>
              <a:defRPr/>
            </a:pPr>
            <a:r>
              <a:rPr lang="en-US" dirty="0">
                <a:solidFill>
                  <a:schemeClr val="tx2">
                    <a:lumMod val="75000"/>
                  </a:schemeClr>
                </a:solidFill>
                <a:latin typeface="Arial" panose="020B0604020202020204" pitchFamily="34" charset="0"/>
                <a:cs typeface="Arial" panose="020B0604020202020204" pitchFamily="34" charset="0"/>
              </a:rPr>
              <a:t>t[(</a:t>
            </a:r>
            <a:r>
              <a:rPr lang="en-US" dirty="0" err="1">
                <a:solidFill>
                  <a:schemeClr val="tx2">
                    <a:lumMod val="75000"/>
                  </a:schemeClr>
                </a:solidFill>
                <a:latin typeface="Arial" panose="020B0604020202020204" pitchFamily="34" charset="0"/>
                <a:cs typeface="Arial" panose="020B0604020202020204" pitchFamily="34" charset="0"/>
              </a:rPr>
              <a:t>df</a:t>
            </a:r>
            <a:r>
              <a:rPr lang="en-US" dirty="0">
                <a:solidFill>
                  <a:schemeClr val="tx2">
                    <a:lumMod val="75000"/>
                  </a:schemeClr>
                </a:solidFill>
                <a:latin typeface="Arial" panose="020B0604020202020204" pitchFamily="34" charset="0"/>
                <a:cs typeface="Arial" panose="020B0604020202020204" pitchFamily="34" charset="0"/>
              </a:rPr>
              <a:t>=196)=-2.5**</a:t>
            </a:r>
            <a:endParaRPr lang="he-IL" dirty="0">
              <a:solidFill>
                <a:schemeClr val="tx2">
                  <a:lumMod val="75000"/>
                </a:schemeClr>
              </a:solidFill>
              <a:latin typeface="Arial" panose="020B0604020202020204" pitchFamily="34" charset="0"/>
              <a:cs typeface="Arial" panose="020B0604020202020204" pitchFamily="34" charset="0"/>
            </a:endParaRPr>
          </a:p>
        </p:txBody>
      </p:sp>
      <p:sp>
        <p:nvSpPr>
          <p:cNvPr id="25" name="Rectangle 7"/>
          <p:cNvSpPr/>
          <p:nvPr/>
        </p:nvSpPr>
        <p:spPr>
          <a:xfrm rot="1209217">
            <a:off x="4870450" y="4344988"/>
            <a:ext cx="1741488" cy="369887"/>
          </a:xfrm>
          <a:prstGeom prst="rect">
            <a:avLst/>
          </a:prstGeom>
        </p:spPr>
        <p:txBody>
          <a:bodyPr wrap="none">
            <a:spAutoFit/>
          </a:bodyPr>
          <a:lstStyle/>
          <a:p>
            <a:pPr algn="just" rtl="1" eaLnBrk="1" fontAlgn="auto" hangingPunct="1">
              <a:spcBef>
                <a:spcPts val="0"/>
              </a:spcBef>
              <a:spcAft>
                <a:spcPts val="0"/>
              </a:spcAft>
              <a:defRPr/>
            </a:pPr>
            <a:r>
              <a:rPr lang="en-US" dirty="0">
                <a:solidFill>
                  <a:schemeClr val="tx2">
                    <a:lumMod val="75000"/>
                  </a:schemeClr>
                </a:solidFill>
                <a:latin typeface="Arial" panose="020B0604020202020204" pitchFamily="34" charset="0"/>
                <a:cs typeface="Arial" panose="020B0604020202020204" pitchFamily="34" charset="0"/>
              </a:rPr>
              <a:t>t[df-9.4)=15.6**</a:t>
            </a:r>
            <a:endParaRPr lang="he-IL" dirty="0">
              <a:solidFill>
                <a:schemeClr val="tx2">
                  <a:lumMod val="75000"/>
                </a:schemeClr>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00063" y="428625"/>
            <a:ext cx="8183562" cy="1050925"/>
          </a:xfrm>
        </p:spPr>
        <p:txBody>
          <a:bodyPr/>
          <a:lstStyle/>
          <a:p>
            <a:pPr algn="ctr" eaLnBrk="1" fontAlgn="auto" hangingPunct="1">
              <a:spcAft>
                <a:spcPts val="0"/>
              </a:spcAft>
              <a:defRPr/>
            </a:pPr>
            <a:r>
              <a:rPr lang="en-US" dirty="0" smtClean="0">
                <a:solidFill>
                  <a:schemeClr val="accent1">
                    <a:tint val="88000"/>
                    <a:satMod val="150000"/>
                  </a:schemeClr>
                </a:solidFill>
                <a:latin typeface="Levenim MT" pitchFamily="2" charset="-79"/>
                <a:cs typeface="Levenim MT" pitchFamily="2" charset="-79"/>
              </a:rPr>
              <a:t>Limitations</a:t>
            </a:r>
            <a:endParaRPr lang="he-IL" dirty="0">
              <a:solidFill>
                <a:schemeClr val="accent1">
                  <a:tint val="88000"/>
                  <a:satMod val="150000"/>
                </a:schemeClr>
              </a:solidFill>
              <a:latin typeface="Levenim MT" pitchFamily="2" charset="-79"/>
              <a:cs typeface="Levenim MT" pitchFamily="2" charset="-79"/>
            </a:endParaRPr>
          </a:p>
        </p:txBody>
      </p:sp>
      <p:sp>
        <p:nvSpPr>
          <p:cNvPr id="33795" name="מציין מיקום תוכן 2"/>
          <p:cNvSpPr>
            <a:spLocks noGrp="1"/>
          </p:cNvSpPr>
          <p:nvPr>
            <p:ph idx="1"/>
          </p:nvPr>
        </p:nvSpPr>
        <p:spPr>
          <a:xfrm>
            <a:off x="468313" y="1700213"/>
            <a:ext cx="8183562" cy="4187825"/>
          </a:xfrm>
        </p:spPr>
        <p:txBody>
          <a:bodyPr/>
          <a:lstStyle/>
          <a:p>
            <a:pPr algn="l" rtl="0" eaLnBrk="1" hangingPunct="1"/>
            <a:r>
              <a:rPr lang="en-US" altLang="en-US" smtClean="0">
                <a:cs typeface="Arial" charset="0"/>
              </a:rPr>
              <a:t>Cross-sectional design</a:t>
            </a:r>
            <a:endParaRPr lang="en-US" altLang="en-US" smtClean="0">
              <a:latin typeface="Arial" charset="0"/>
              <a:cs typeface="Arial" charset="0"/>
            </a:endParaRPr>
          </a:p>
          <a:p>
            <a:pPr algn="l" rtl="0" eaLnBrk="1" hangingPunct="1">
              <a:buFont typeface="Wingdings 2" pitchFamily="18" charset="2"/>
              <a:buNone/>
            </a:pPr>
            <a:endParaRPr lang="en-US" altLang="en-US" smtClean="0">
              <a:cs typeface="Arial" charset="0"/>
            </a:endParaRPr>
          </a:p>
          <a:p>
            <a:pPr algn="l" rtl="0" eaLnBrk="1" hangingPunct="1"/>
            <a:r>
              <a:rPr lang="en-US" altLang="en-US" smtClean="0">
                <a:latin typeface="Arial" charset="0"/>
                <a:cs typeface="Arial" charset="0"/>
              </a:rPr>
              <a:t>Instrument</a:t>
            </a:r>
          </a:p>
          <a:p>
            <a:pPr algn="l" rtl="0" eaLnBrk="1" hangingPunct="1"/>
            <a:endParaRPr lang="en-US" altLang="en-US" smtClean="0">
              <a:latin typeface="Arial" charset="0"/>
              <a:cs typeface="Arial" charset="0"/>
            </a:endParaRPr>
          </a:p>
          <a:p>
            <a:pPr eaLnBrk="1" hangingPunct="1"/>
            <a:endParaRPr lang="he-IL" altLang="en-US" smtClean="0">
              <a:latin typeface="Arial" charset="0"/>
              <a:cs typeface="Arial" charset="0"/>
            </a:endParaRPr>
          </a:p>
          <a:p>
            <a:pPr eaLnBrk="1" hangingPunct="1"/>
            <a:endParaRPr lang="he-IL" altLang="en-US" smtClean="0">
              <a:latin typeface="Arial" charset="0"/>
              <a:cs typeface="Arial" charset="0"/>
            </a:endParaRPr>
          </a:p>
          <a:p>
            <a:pPr eaLnBrk="1" hangingPunct="1"/>
            <a:endParaRPr lang="he-IL" altLang="en-US" smtClean="0">
              <a:latin typeface="Arial" charset="0"/>
              <a:cs typeface="Arial" charset="0"/>
            </a:endParaRPr>
          </a:p>
          <a:p>
            <a:pPr eaLnBrk="1" hangingPunct="1"/>
            <a:endParaRPr lang="he-IL" altLang="en-US" smtClean="0">
              <a:latin typeface="Arial" charset="0"/>
              <a:cs typeface="Arial" charset="0"/>
            </a:endParaRPr>
          </a:p>
          <a:p>
            <a:pPr eaLnBrk="1" hangingPunct="1"/>
            <a:endParaRPr lang="he-IL" alt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28625" y="428625"/>
            <a:ext cx="8183563" cy="1050925"/>
          </a:xfrm>
        </p:spPr>
        <p:txBody>
          <a:bodyPr/>
          <a:lstStyle/>
          <a:p>
            <a:pPr algn="ctr" eaLnBrk="1" fontAlgn="auto" hangingPunct="1">
              <a:spcAft>
                <a:spcPts val="0"/>
              </a:spcAft>
              <a:defRPr/>
            </a:pPr>
            <a:r>
              <a:rPr lang="en-US" dirty="0" smtClean="0">
                <a:solidFill>
                  <a:schemeClr val="accent1">
                    <a:tint val="88000"/>
                    <a:satMod val="150000"/>
                  </a:schemeClr>
                </a:solidFill>
                <a:latin typeface="Levenim MT" pitchFamily="2" charset="-79"/>
                <a:cs typeface="Levenim MT" pitchFamily="2" charset="-79"/>
              </a:rPr>
              <a:t>Recommendations</a:t>
            </a:r>
            <a:endParaRPr lang="he-IL" dirty="0">
              <a:solidFill>
                <a:schemeClr val="accent1">
                  <a:tint val="88000"/>
                  <a:satMod val="150000"/>
                </a:schemeClr>
              </a:solidFill>
              <a:latin typeface="Levenim MT" pitchFamily="2" charset="-79"/>
              <a:cs typeface="Levenim MT" pitchFamily="2" charset="-79"/>
            </a:endParaRPr>
          </a:p>
        </p:txBody>
      </p:sp>
      <p:sp>
        <p:nvSpPr>
          <p:cNvPr id="35843" name="מציין מיקום תוכן 2"/>
          <p:cNvSpPr>
            <a:spLocks noGrp="1"/>
          </p:cNvSpPr>
          <p:nvPr>
            <p:ph idx="1"/>
          </p:nvPr>
        </p:nvSpPr>
        <p:spPr>
          <a:xfrm>
            <a:off x="395288" y="1773238"/>
            <a:ext cx="8183562" cy="4187825"/>
          </a:xfrm>
        </p:spPr>
        <p:txBody>
          <a:bodyPr/>
          <a:lstStyle/>
          <a:p>
            <a:pPr algn="l" rtl="0" eaLnBrk="1" hangingPunct="1"/>
            <a:r>
              <a:rPr lang="en-US" altLang="en-US" smtClean="0">
                <a:cs typeface="Arial" charset="0"/>
              </a:rPr>
              <a:t>Clinical Strategies</a:t>
            </a:r>
          </a:p>
          <a:p>
            <a:pPr algn="l" rtl="0" eaLnBrk="1" hangingPunct="1"/>
            <a:endParaRPr lang="en-US" altLang="en-US" smtClean="0">
              <a:latin typeface="Arial" charset="0"/>
              <a:cs typeface="Arial" charset="0"/>
            </a:endParaRPr>
          </a:p>
          <a:p>
            <a:pPr algn="l" rtl="0" eaLnBrk="1" hangingPunct="1"/>
            <a:r>
              <a:rPr lang="en-US" altLang="en-US" smtClean="0">
                <a:latin typeface="Arial" charset="0"/>
                <a:cs typeface="Arial" charset="0"/>
              </a:rPr>
              <a:t>Further Research</a:t>
            </a:r>
            <a:endParaRPr lang="he-IL" altLang="en-US" smtClean="0">
              <a:latin typeface="Arial" charset="0"/>
              <a:cs typeface="Arial" charset="0"/>
            </a:endParaRPr>
          </a:p>
        </p:txBody>
      </p:sp>
      <p:pic>
        <p:nvPicPr>
          <p:cNvPr id="35844" name="Picture 3" descr="אחות גאה חיסון.gif"/>
          <p:cNvPicPr>
            <a:picLocks noChangeAspect="1"/>
          </p:cNvPicPr>
          <p:nvPr/>
        </p:nvPicPr>
        <p:blipFill>
          <a:blip r:embed="rId3"/>
          <a:srcRect/>
          <a:stretch>
            <a:fillRect/>
          </a:stretch>
        </p:blipFill>
        <p:spPr bwMode="auto">
          <a:xfrm>
            <a:off x="6875463" y="3500438"/>
            <a:ext cx="1905000" cy="2400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p:cNvPicPr>
            <a:picLocks noChangeAspect="1"/>
          </p:cNvPicPr>
          <p:nvPr/>
        </p:nvPicPr>
        <p:blipFill>
          <a:blip r:embed="rId3"/>
          <a:srcRect/>
          <a:stretch>
            <a:fillRect/>
          </a:stretch>
        </p:blipFill>
        <p:spPr bwMode="auto">
          <a:xfrm>
            <a:off x="1187450" y="404813"/>
            <a:ext cx="6840538" cy="6016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p:cNvPicPr>
            <a:picLocks noChangeAspect="1"/>
          </p:cNvPicPr>
          <p:nvPr/>
        </p:nvPicPr>
        <p:blipFill>
          <a:blip r:embed="rId3"/>
          <a:srcRect/>
          <a:stretch>
            <a:fillRect/>
          </a:stretch>
        </p:blipFill>
        <p:spPr bwMode="auto">
          <a:xfrm>
            <a:off x="1692275" y="620713"/>
            <a:ext cx="6119813" cy="54149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8313" y="476250"/>
            <a:ext cx="8183562" cy="1052513"/>
          </a:xfrm>
        </p:spPr>
        <p:txBody>
          <a:bodyPr/>
          <a:lstStyle/>
          <a:p>
            <a:pPr algn="ctr" eaLnBrk="1" fontAlgn="auto" hangingPunct="1">
              <a:spcAft>
                <a:spcPts val="0"/>
              </a:spcAft>
              <a:defRPr/>
            </a:pPr>
            <a:r>
              <a:rPr lang="en-US" dirty="0" smtClean="0">
                <a:solidFill>
                  <a:schemeClr val="accent1">
                    <a:tint val="88000"/>
                    <a:satMod val="150000"/>
                  </a:schemeClr>
                </a:solidFill>
                <a:latin typeface="Levenim MT" pitchFamily="2" charset="-79"/>
                <a:cs typeface="Levenim MT" pitchFamily="2" charset="-79"/>
              </a:rPr>
              <a:t>Definition</a:t>
            </a:r>
            <a:endParaRPr lang="he-IL" dirty="0">
              <a:solidFill>
                <a:schemeClr val="accent1">
                  <a:tint val="88000"/>
                  <a:satMod val="150000"/>
                </a:schemeClr>
              </a:solidFill>
              <a:latin typeface="Levenim MT" pitchFamily="2" charset="-79"/>
              <a:cs typeface="Levenim MT" pitchFamily="2" charset="-79"/>
            </a:endParaRPr>
          </a:p>
        </p:txBody>
      </p:sp>
      <p:sp>
        <p:nvSpPr>
          <p:cNvPr id="9219" name="מציין מיקום תוכן 2"/>
          <p:cNvSpPr>
            <a:spLocks noGrp="1"/>
          </p:cNvSpPr>
          <p:nvPr>
            <p:ph idx="1"/>
          </p:nvPr>
        </p:nvSpPr>
        <p:spPr>
          <a:xfrm>
            <a:off x="500063" y="1928813"/>
            <a:ext cx="8183562" cy="4187825"/>
          </a:xfrm>
        </p:spPr>
        <p:txBody>
          <a:bodyPr/>
          <a:lstStyle/>
          <a:p>
            <a:pPr algn="l" rtl="0" eaLnBrk="1" hangingPunct="1"/>
            <a:r>
              <a:rPr lang="en-US" altLang="en-US" smtClean="0">
                <a:latin typeface="Arial" charset="0"/>
                <a:cs typeface="Arial" charset="0"/>
              </a:rPr>
              <a:t>A Lesbian is a Woman who has sexual relation with another Woman.</a:t>
            </a:r>
          </a:p>
          <a:p>
            <a:pPr algn="l" rtl="0" eaLnBrk="1" hangingPunct="1"/>
            <a:endParaRPr lang="en-US" altLang="en-US" smtClean="0">
              <a:latin typeface="Arial" charset="0"/>
              <a:cs typeface="Arial" charset="0"/>
            </a:endParaRPr>
          </a:p>
          <a:p>
            <a:pPr algn="l" rtl="0" eaLnBrk="1" hangingPunct="1"/>
            <a:r>
              <a:rPr lang="en-US" altLang="en-US" smtClean="0">
                <a:latin typeface="Arial" charset="0"/>
                <a:cs typeface="Arial" charset="0"/>
              </a:rPr>
              <a:t>Sexual Identity is not necessarily an indication of a sexual behavior (</a:t>
            </a:r>
            <a:r>
              <a:rPr lang="en-US" altLang="en-US" smtClean="0">
                <a:cs typeface="Arial" charset="0"/>
              </a:rPr>
              <a:t>Hughes C and Evans A,</a:t>
            </a:r>
            <a:r>
              <a:rPr lang="he-IL" altLang="en-US" smtClean="0">
                <a:cs typeface="Arial" charset="0"/>
              </a:rPr>
              <a:t> 2003 </a:t>
            </a:r>
            <a:r>
              <a:rPr lang="en-US" altLang="en-US" smtClean="0">
                <a:cs typeface="Arial" charset="0"/>
              </a:rPr>
              <a:t>)</a:t>
            </a:r>
            <a:endParaRPr lang="en-US" altLang="en-US" smtClean="0">
              <a:latin typeface="Arial" charset="0"/>
              <a:cs typeface="Arial" charset="0"/>
            </a:endParaRPr>
          </a:p>
          <a:p>
            <a:pPr algn="l" rtl="0" eaLnBrk="1" hangingPunct="1">
              <a:buFont typeface="Wingdings 2" pitchFamily="18" charset="2"/>
              <a:buNone/>
            </a:pPr>
            <a:endParaRPr lang="he-IL" altLang="en-US" smtClean="0">
              <a:latin typeface="Arial" charset="0"/>
              <a:cs typeface="Arial" charset="0"/>
            </a:endParaRPr>
          </a:p>
        </p:txBody>
      </p:sp>
      <p:pic>
        <p:nvPicPr>
          <p:cNvPr id="9220" name="Picture 5" descr="לסבות.jpg"/>
          <p:cNvPicPr>
            <a:picLocks noChangeAspect="1"/>
          </p:cNvPicPr>
          <p:nvPr/>
        </p:nvPicPr>
        <p:blipFill>
          <a:blip r:embed="rId3"/>
          <a:srcRect/>
          <a:stretch>
            <a:fillRect/>
          </a:stretch>
        </p:blipFill>
        <p:spPr bwMode="auto">
          <a:xfrm>
            <a:off x="7524750" y="0"/>
            <a:ext cx="1619250" cy="1619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28625" y="428625"/>
            <a:ext cx="8183563" cy="1050925"/>
          </a:xfrm>
        </p:spPr>
        <p:txBody>
          <a:bodyPr/>
          <a:lstStyle/>
          <a:p>
            <a:pPr algn="ctr" eaLnBrk="1" fontAlgn="auto" hangingPunct="1">
              <a:spcAft>
                <a:spcPts val="0"/>
              </a:spcAft>
              <a:defRPr/>
            </a:pPr>
            <a:r>
              <a:rPr lang="en-US" dirty="0" smtClean="0">
                <a:solidFill>
                  <a:schemeClr val="accent1">
                    <a:tint val="88000"/>
                    <a:satMod val="150000"/>
                  </a:schemeClr>
                </a:solidFill>
                <a:latin typeface="Levenim MT" pitchFamily="2" charset="-79"/>
                <a:cs typeface="Levenim MT" pitchFamily="2" charset="-79"/>
              </a:rPr>
              <a:t>Definition</a:t>
            </a:r>
            <a:endParaRPr lang="he-IL" dirty="0">
              <a:solidFill>
                <a:schemeClr val="accent1">
                  <a:tint val="88000"/>
                  <a:satMod val="150000"/>
                </a:schemeClr>
              </a:solidFill>
              <a:latin typeface="Levenim MT" pitchFamily="2" charset="-79"/>
              <a:cs typeface="Levenim MT" pitchFamily="2" charset="-79"/>
            </a:endParaRPr>
          </a:p>
        </p:txBody>
      </p:sp>
      <p:sp>
        <p:nvSpPr>
          <p:cNvPr id="11267" name="מציין מיקום תוכן 2"/>
          <p:cNvSpPr>
            <a:spLocks noGrp="1"/>
          </p:cNvSpPr>
          <p:nvPr>
            <p:ph idx="1"/>
          </p:nvPr>
        </p:nvSpPr>
        <p:spPr>
          <a:xfrm>
            <a:off x="500063" y="1857375"/>
            <a:ext cx="8183562" cy="4187825"/>
          </a:xfrm>
        </p:spPr>
        <p:txBody>
          <a:bodyPr/>
          <a:lstStyle/>
          <a:p>
            <a:pPr algn="l" rtl="0" eaLnBrk="1" hangingPunct="1"/>
            <a:r>
              <a:rPr lang="en-US" altLang="en-US" smtClean="0">
                <a:latin typeface="Arial" charset="0"/>
                <a:cs typeface="Arial" charset="0"/>
              </a:rPr>
              <a:t>HPV is a virus that causes cervical cancer.</a:t>
            </a:r>
          </a:p>
          <a:p>
            <a:pPr algn="l" eaLnBrk="1" hangingPunct="1">
              <a:buFont typeface="Wingdings 2" pitchFamily="18" charset="2"/>
              <a:buNone/>
            </a:pPr>
            <a:endParaRPr lang="en-US" altLang="en-US" smtClean="0">
              <a:latin typeface="Arial" charset="0"/>
              <a:cs typeface="Arial" charset="0"/>
            </a:endParaRPr>
          </a:p>
          <a:p>
            <a:pPr algn="l" eaLnBrk="1" hangingPunct="1">
              <a:buFont typeface="Wingdings 2" pitchFamily="18" charset="2"/>
              <a:buNone/>
            </a:pPr>
            <a:endParaRPr lang="en-US" altLang="en-US" smtClean="0">
              <a:latin typeface="Arial" charset="0"/>
              <a:cs typeface="Arial" charset="0"/>
            </a:endParaRPr>
          </a:p>
        </p:txBody>
      </p:sp>
      <p:pic>
        <p:nvPicPr>
          <p:cNvPr id="11268" name="תמונה 3" descr="HPB perfact.jpg"/>
          <p:cNvPicPr>
            <a:picLocks noChangeAspect="1"/>
          </p:cNvPicPr>
          <p:nvPr/>
        </p:nvPicPr>
        <p:blipFill>
          <a:blip r:embed="rId3"/>
          <a:srcRect/>
          <a:stretch>
            <a:fillRect/>
          </a:stretch>
        </p:blipFill>
        <p:spPr bwMode="auto">
          <a:xfrm>
            <a:off x="1116013" y="2708275"/>
            <a:ext cx="4945062" cy="30718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476250"/>
            <a:ext cx="8183562" cy="1052513"/>
          </a:xfrm>
        </p:spPr>
        <p:txBody>
          <a:bodyPr/>
          <a:lstStyle/>
          <a:p>
            <a:pPr algn="ctr" eaLnBrk="1" fontAlgn="auto" hangingPunct="1">
              <a:spcAft>
                <a:spcPts val="0"/>
              </a:spcAft>
              <a:defRPr/>
            </a:pPr>
            <a:r>
              <a:rPr lang="en-US" dirty="0" smtClean="0">
                <a:solidFill>
                  <a:schemeClr val="accent1">
                    <a:tint val="88000"/>
                    <a:satMod val="150000"/>
                  </a:schemeClr>
                </a:solidFill>
                <a:latin typeface="Levenim MT" pitchFamily="2" charset="-79"/>
                <a:cs typeface="Levenim MT" pitchFamily="2" charset="-79"/>
              </a:rPr>
              <a:t>Study’s Rational</a:t>
            </a:r>
            <a:endParaRPr lang="he-IL" dirty="0">
              <a:solidFill>
                <a:schemeClr val="accent1">
                  <a:tint val="88000"/>
                  <a:satMod val="150000"/>
                </a:schemeClr>
              </a:solidFill>
              <a:latin typeface="Levenim MT" pitchFamily="2" charset="-79"/>
              <a:cs typeface="Levenim MT" pitchFamily="2" charset="-79"/>
            </a:endParaRPr>
          </a:p>
        </p:txBody>
      </p:sp>
      <p:sp>
        <p:nvSpPr>
          <p:cNvPr id="13315" name="Content Placeholder 2"/>
          <p:cNvSpPr>
            <a:spLocks noGrp="1"/>
          </p:cNvSpPr>
          <p:nvPr>
            <p:ph idx="1"/>
          </p:nvPr>
        </p:nvSpPr>
        <p:spPr>
          <a:xfrm>
            <a:off x="468313" y="1700213"/>
            <a:ext cx="8183562" cy="4187825"/>
          </a:xfrm>
        </p:spPr>
        <p:txBody>
          <a:bodyPr/>
          <a:lstStyle/>
          <a:p>
            <a:pPr algn="l" rtl="0" eaLnBrk="1" hangingPunct="1"/>
            <a:endParaRPr lang="en-US" altLang="en-US" smtClean="0">
              <a:latin typeface="Arial" charset="0"/>
              <a:cs typeface="Arial" charset="0"/>
            </a:endParaRPr>
          </a:p>
          <a:p>
            <a:pPr algn="l" rtl="0" eaLnBrk="1" hangingPunct="1"/>
            <a:r>
              <a:rPr lang="en-US" altLang="en-US" smtClean="0">
                <a:cs typeface="Arial" charset="0"/>
              </a:rPr>
              <a:t>The tendency of lesbian women to perceive themselves as being at a low risk for HPV infection, and </a:t>
            </a:r>
            <a:r>
              <a:rPr lang="en-US" altLang="en-US" smtClean="0">
                <a:latin typeface="Arial" charset="0"/>
                <a:cs typeface="Arial" charset="0"/>
              </a:rPr>
              <a:t>therefore have low rates of protective measures.</a:t>
            </a:r>
          </a:p>
          <a:p>
            <a:pPr algn="l" rtl="0" eaLnBrk="1" hangingPunct="1"/>
            <a:endParaRPr lang="en-US" altLang="en-US" smtClean="0">
              <a:latin typeface="Arial" charset="0"/>
              <a:cs typeface="Arial" charset="0"/>
            </a:endParaRPr>
          </a:p>
          <a:p>
            <a:pPr algn="l" rtl="0" eaLnBrk="1" hangingPunct="1"/>
            <a:endParaRPr lang="en-US" altLang="en-US" smtClean="0">
              <a:latin typeface="Arial" charset="0"/>
              <a:cs typeface="Arial" charset="0"/>
            </a:endParaRPr>
          </a:p>
          <a:p>
            <a:pPr eaLnBrk="1" hangingPunct="1"/>
            <a:endParaRPr lang="he-IL" alt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476250"/>
            <a:ext cx="8183562" cy="1052513"/>
          </a:xfrm>
        </p:spPr>
        <p:txBody>
          <a:bodyPr/>
          <a:lstStyle/>
          <a:p>
            <a:pPr algn="ctr" eaLnBrk="1" fontAlgn="auto" hangingPunct="1">
              <a:spcAft>
                <a:spcPts val="0"/>
              </a:spcAft>
              <a:defRPr/>
            </a:pPr>
            <a:r>
              <a:rPr lang="en-US" dirty="0" smtClean="0">
                <a:solidFill>
                  <a:schemeClr val="accent1">
                    <a:tint val="88000"/>
                    <a:satMod val="150000"/>
                  </a:schemeClr>
                </a:solidFill>
                <a:latin typeface="Levenim MT" pitchFamily="2" charset="-79"/>
                <a:cs typeface="Levenim MT" pitchFamily="2" charset="-79"/>
              </a:rPr>
              <a:t>Aim of the study</a:t>
            </a:r>
            <a:endParaRPr lang="he-IL" dirty="0">
              <a:solidFill>
                <a:schemeClr val="accent1">
                  <a:tint val="88000"/>
                  <a:satMod val="150000"/>
                </a:schemeClr>
              </a:solidFill>
              <a:latin typeface="Levenim MT" pitchFamily="2" charset="-79"/>
              <a:cs typeface="Levenim MT" pitchFamily="2" charset="-79"/>
            </a:endParaRPr>
          </a:p>
        </p:txBody>
      </p:sp>
      <p:sp>
        <p:nvSpPr>
          <p:cNvPr id="15363" name="Content Placeholder 2"/>
          <p:cNvSpPr>
            <a:spLocks noGrp="1"/>
          </p:cNvSpPr>
          <p:nvPr>
            <p:ph idx="1"/>
          </p:nvPr>
        </p:nvSpPr>
        <p:spPr>
          <a:xfrm>
            <a:off x="468313" y="1700213"/>
            <a:ext cx="8183562" cy="4187825"/>
          </a:xfrm>
        </p:spPr>
        <p:txBody>
          <a:bodyPr/>
          <a:lstStyle/>
          <a:p>
            <a:pPr algn="l" rtl="0" eaLnBrk="1" hangingPunct="1">
              <a:buFont typeface="Wingdings 2" pitchFamily="18" charset="2"/>
              <a:buNone/>
            </a:pPr>
            <a:endParaRPr lang="en-US" altLang="en-US" smtClean="0">
              <a:cs typeface="Arial" charset="0"/>
            </a:endParaRPr>
          </a:p>
          <a:p>
            <a:pPr algn="l" rtl="0" eaLnBrk="1" hangingPunct="1"/>
            <a:r>
              <a:rPr lang="en-US" altLang="en-US" smtClean="0">
                <a:latin typeface="Arial" charset="0"/>
                <a:cs typeface="Arial" charset="0"/>
              </a:rPr>
              <a:t>The aim of the study was to identify related to Israeli lesbian women’s intention to be vaccinated, using the Health Belief Model (HBM). </a:t>
            </a:r>
          </a:p>
          <a:p>
            <a:pPr algn="l" rtl="0" eaLnBrk="1" hangingPunct="1">
              <a:buFont typeface="Wingdings 2" pitchFamily="18" charset="2"/>
              <a:buNone/>
            </a:pPr>
            <a:endParaRPr lang="en-US" altLang="en-US" smtClean="0">
              <a:cs typeface="Arial" charset="0"/>
            </a:endParaRPr>
          </a:p>
          <a:p>
            <a:pPr algn="l" rtl="0" eaLnBrk="1" hangingPunct="1"/>
            <a:endParaRPr lang="he-IL" alt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692150"/>
            <a:ext cx="8183563" cy="1052513"/>
          </a:xfrm>
        </p:spPr>
        <p:txBody>
          <a:bodyPr>
            <a:noAutofit/>
          </a:bodyPr>
          <a:lstStyle/>
          <a:p>
            <a:pPr algn="ctr" eaLnBrk="1" fontAlgn="auto" hangingPunct="1">
              <a:spcAft>
                <a:spcPts val="0"/>
              </a:spcAft>
              <a:defRPr/>
            </a:pPr>
            <a:r>
              <a:rPr lang="en-US" dirty="0" smtClean="0">
                <a:solidFill>
                  <a:schemeClr val="accent1">
                    <a:tint val="88000"/>
                    <a:satMod val="150000"/>
                  </a:schemeClr>
                </a:solidFill>
                <a:latin typeface="Levenim MT" pitchFamily="2" charset="-79"/>
                <a:cs typeface="Levenim MT" pitchFamily="2" charset="-79"/>
              </a:rPr>
              <a:t>Health Belief Model</a:t>
            </a:r>
            <a:r>
              <a:rPr lang="he-IL" dirty="0" smtClean="0">
                <a:solidFill>
                  <a:schemeClr val="accent1">
                    <a:tint val="88000"/>
                    <a:satMod val="150000"/>
                  </a:schemeClr>
                </a:solidFill>
                <a:latin typeface="Levenim MT" pitchFamily="2" charset="-79"/>
                <a:cs typeface="Levenim MT" pitchFamily="2" charset="-79"/>
              </a:rPr>
              <a:t/>
            </a:r>
            <a:br>
              <a:rPr lang="he-IL" dirty="0" smtClean="0">
                <a:solidFill>
                  <a:schemeClr val="accent1">
                    <a:tint val="88000"/>
                    <a:satMod val="150000"/>
                  </a:schemeClr>
                </a:solidFill>
                <a:latin typeface="Levenim MT" pitchFamily="2" charset="-79"/>
                <a:cs typeface="Levenim MT" pitchFamily="2" charset="-79"/>
              </a:rPr>
            </a:br>
            <a:r>
              <a:rPr lang="he-IL" dirty="0" smtClean="0">
                <a:solidFill>
                  <a:schemeClr val="accent1">
                    <a:tint val="88000"/>
                    <a:satMod val="150000"/>
                  </a:schemeClr>
                </a:solidFill>
                <a:latin typeface="Levenim MT" pitchFamily="2" charset="-79"/>
                <a:cs typeface="Levenim MT" pitchFamily="2" charset="-79"/>
              </a:rPr>
              <a:t> </a:t>
            </a:r>
            <a:r>
              <a:rPr lang="en-US" dirty="0" smtClean="0">
                <a:solidFill>
                  <a:schemeClr val="accent1">
                    <a:tint val="88000"/>
                    <a:satMod val="150000"/>
                  </a:schemeClr>
                </a:solidFill>
                <a:latin typeface="Levenim MT" pitchFamily="2" charset="-79"/>
                <a:cs typeface="Levenim MT" pitchFamily="2" charset="-79"/>
              </a:rPr>
              <a:t>(Becker, 1974)</a:t>
            </a:r>
            <a:endParaRPr lang="he-IL" dirty="0">
              <a:solidFill>
                <a:schemeClr val="accent1">
                  <a:tint val="88000"/>
                  <a:satMod val="150000"/>
                </a:schemeClr>
              </a:solidFill>
              <a:latin typeface="Levenim MT" pitchFamily="2" charset="-79"/>
              <a:cs typeface="Levenim MT" pitchFamily="2" charset="-79"/>
            </a:endParaRPr>
          </a:p>
        </p:txBody>
      </p:sp>
      <p:graphicFrame>
        <p:nvGraphicFramePr>
          <p:cNvPr id="10" name="מציין מיקום תוכן 9"/>
          <p:cNvGraphicFramePr>
            <a:graphicFrameLocks noGrp="1"/>
          </p:cNvGraphicFramePr>
          <p:nvPr>
            <p:ph idx="1"/>
          </p:nvPr>
        </p:nvGraphicFramePr>
        <p:xfrm>
          <a:off x="0" y="1857364"/>
          <a:ext cx="8183562" cy="41878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57188" y="428625"/>
            <a:ext cx="8183562" cy="1050925"/>
          </a:xfrm>
        </p:spPr>
        <p:txBody>
          <a:bodyPr/>
          <a:lstStyle/>
          <a:p>
            <a:pPr algn="ctr" rtl="0" eaLnBrk="1" fontAlgn="auto" hangingPunct="1">
              <a:spcAft>
                <a:spcPts val="0"/>
              </a:spcAft>
              <a:defRPr/>
            </a:pPr>
            <a:r>
              <a:rPr lang="en-US" dirty="0" smtClean="0">
                <a:solidFill>
                  <a:schemeClr val="accent1">
                    <a:tint val="88000"/>
                    <a:satMod val="150000"/>
                  </a:schemeClr>
                </a:solidFill>
                <a:cs typeface="+mj-cs"/>
              </a:rPr>
              <a:t>Methodology</a:t>
            </a:r>
            <a:endParaRPr lang="en-US" dirty="0">
              <a:solidFill>
                <a:schemeClr val="accent1">
                  <a:tint val="88000"/>
                  <a:satMod val="150000"/>
                </a:schemeClr>
              </a:solidFill>
              <a:cs typeface="+mj-cs"/>
            </a:endParaRPr>
          </a:p>
        </p:txBody>
      </p:sp>
      <p:sp>
        <p:nvSpPr>
          <p:cNvPr id="3" name="מציין מיקום תוכן 2"/>
          <p:cNvSpPr>
            <a:spLocks noGrp="1"/>
          </p:cNvSpPr>
          <p:nvPr>
            <p:ph idx="1"/>
          </p:nvPr>
        </p:nvSpPr>
        <p:spPr>
          <a:xfrm>
            <a:off x="428625" y="1571625"/>
            <a:ext cx="8183563" cy="4187825"/>
          </a:xfrm>
        </p:spPr>
        <p:txBody>
          <a:bodyPr>
            <a:normAutofit/>
          </a:bodyPr>
          <a:lstStyle/>
          <a:p>
            <a:pPr marL="265176" indent="-265176" algn="l" rtl="0" eaLnBrk="1" fontAlgn="auto" hangingPunct="1">
              <a:spcAft>
                <a:spcPts val="0"/>
              </a:spcAft>
              <a:buFont typeface="Wingdings 2"/>
              <a:buNone/>
              <a:defRPr/>
            </a:pPr>
            <a:endParaRPr lang="en-US" dirty="0" smtClean="0">
              <a:cs typeface="+mn-cs"/>
            </a:endParaRPr>
          </a:p>
          <a:p>
            <a:pPr marL="265176" indent="-265176" algn="l" rtl="0" eaLnBrk="1" fontAlgn="auto" hangingPunct="1">
              <a:spcAft>
                <a:spcPts val="0"/>
              </a:spcAft>
              <a:buFont typeface="Wingdings 2"/>
              <a:buChar char=""/>
              <a:defRPr/>
            </a:pPr>
            <a:r>
              <a:rPr lang="en-US" dirty="0" smtClean="0">
                <a:cs typeface="+mn-cs"/>
              </a:rPr>
              <a:t>Quantitative </a:t>
            </a:r>
            <a:r>
              <a:rPr lang="en-US" dirty="0">
                <a:cs typeface="+mn-cs"/>
              </a:rPr>
              <a:t>correlational </a:t>
            </a:r>
            <a:r>
              <a:rPr lang="en-US" dirty="0" smtClean="0">
                <a:cs typeface="+mn-cs"/>
              </a:rPr>
              <a:t>study</a:t>
            </a:r>
          </a:p>
          <a:p>
            <a:pPr marL="0" indent="0" algn="l" rtl="0" eaLnBrk="1" fontAlgn="auto" hangingPunct="1">
              <a:spcAft>
                <a:spcPts val="0"/>
              </a:spcAft>
              <a:buFont typeface="Wingdings 2"/>
              <a:buNone/>
              <a:defRPr/>
            </a:pPr>
            <a:endParaRPr lang="en-US" dirty="0" smtClean="0">
              <a:cs typeface="+mn-cs"/>
            </a:endParaRPr>
          </a:p>
          <a:p>
            <a:pPr marL="265176" indent="-265176" algn="l" rtl="0" eaLnBrk="1" fontAlgn="auto" hangingPunct="1">
              <a:spcAft>
                <a:spcPts val="0"/>
              </a:spcAft>
              <a:buFont typeface="Wingdings 2"/>
              <a:buChar char=""/>
              <a:defRPr/>
            </a:pPr>
            <a:r>
              <a:rPr lang="en-US" dirty="0">
                <a:latin typeface="Arial" pitchFamily="34" charset="0"/>
              </a:rPr>
              <a:t>N=207, </a:t>
            </a:r>
            <a:r>
              <a:rPr lang="en-US" dirty="0">
                <a:cs typeface="+mn-cs"/>
              </a:rPr>
              <a:t>convenience sample </a:t>
            </a:r>
            <a:r>
              <a:rPr lang="en-US" dirty="0" smtClean="0">
                <a:cs typeface="+mn-cs"/>
              </a:rPr>
              <a:t>of l</a:t>
            </a:r>
            <a:r>
              <a:rPr lang="en-US" dirty="0" smtClean="0">
                <a:latin typeface="Arial" pitchFamily="34" charset="0"/>
              </a:rPr>
              <a:t>esbians </a:t>
            </a:r>
            <a:r>
              <a:rPr lang="en-US" dirty="0">
                <a:latin typeface="Arial" pitchFamily="34" charset="0"/>
              </a:rPr>
              <a:t>who lives in Israel</a:t>
            </a:r>
            <a:r>
              <a:rPr lang="en-US" dirty="0" smtClean="0">
                <a:latin typeface="Arial" pitchFamily="34" charset="0"/>
              </a:rPr>
              <a:t>.</a:t>
            </a:r>
          </a:p>
          <a:p>
            <a:pPr marL="265176" indent="-265176" algn="l" rtl="0" eaLnBrk="1" fontAlgn="auto" hangingPunct="1">
              <a:spcAft>
                <a:spcPts val="0"/>
              </a:spcAft>
              <a:buFont typeface="Wingdings 2"/>
              <a:buNone/>
              <a:defRPr/>
            </a:pPr>
            <a:endParaRPr lang="en-US" dirty="0" smtClean="0">
              <a:cs typeface="+mn-cs"/>
            </a:endParaRPr>
          </a:p>
          <a:p>
            <a:pPr marL="265176" indent="-265176" algn="l" rtl="0" eaLnBrk="1" fontAlgn="auto" hangingPunct="1">
              <a:spcAft>
                <a:spcPts val="0"/>
              </a:spcAft>
              <a:buFont typeface="Wingdings 2"/>
              <a:buChar char=""/>
              <a:defRPr/>
            </a:pPr>
            <a:r>
              <a:rPr lang="en-US" dirty="0" smtClean="0">
                <a:latin typeface="Arial" pitchFamily="34" charset="0"/>
              </a:rPr>
              <a:t>The instrument of research was a </a:t>
            </a:r>
            <a:r>
              <a:rPr lang="en-US" dirty="0" smtClean="0">
                <a:cs typeface="+mn-cs"/>
              </a:rPr>
              <a:t>questionnaires based on the theory of HBM</a:t>
            </a:r>
            <a:endParaRPr lang="en-US" dirty="0" smtClean="0">
              <a:latin typeface="Arial" pitchFamily="34" charset="0"/>
            </a:endParaRPr>
          </a:p>
          <a:p>
            <a:pPr marL="265176" indent="-265176" algn="l" rtl="0" eaLnBrk="1" fontAlgn="auto" hangingPunct="1">
              <a:spcAft>
                <a:spcPts val="0"/>
              </a:spcAft>
              <a:buFont typeface="Wingdings 2"/>
              <a:buChar char=""/>
              <a:defRPr/>
            </a:pPr>
            <a:endParaRPr lang="en-US" dirty="0" smtClean="0">
              <a:latin typeface="Arial" pitchFamily="34" charset="0"/>
            </a:endParaRPr>
          </a:p>
          <a:p>
            <a:pPr marL="265176" indent="-265176" eaLnBrk="1" fontAlgn="auto" hangingPunct="1">
              <a:spcAft>
                <a:spcPts val="0"/>
              </a:spcAft>
              <a:buFont typeface="Wingdings 2"/>
              <a:buChar char=""/>
              <a:defRPr/>
            </a:pPr>
            <a:endParaRPr lang="he-IL" dirty="0" smtClean="0">
              <a:latin typeface="Arial" pitchFamily="34" charset="0"/>
            </a:endParaRPr>
          </a:p>
          <a:p>
            <a:pPr marL="265176" indent="-265176" eaLnBrk="1" fontAlgn="auto" hangingPunct="1">
              <a:spcAft>
                <a:spcPts val="0"/>
              </a:spcAft>
              <a:buFont typeface="Wingdings 2"/>
              <a:buNone/>
              <a:defRPr/>
            </a:pPr>
            <a:endParaRPr lang="he-IL" dirty="0" smtClean="0">
              <a:latin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28625" y="428625"/>
            <a:ext cx="8183563" cy="1050925"/>
          </a:xfrm>
        </p:spPr>
        <p:txBody>
          <a:bodyPr/>
          <a:lstStyle/>
          <a:p>
            <a:pPr algn="ctr" eaLnBrk="1" fontAlgn="auto" hangingPunct="1">
              <a:spcAft>
                <a:spcPts val="0"/>
              </a:spcAft>
              <a:defRPr/>
            </a:pPr>
            <a:r>
              <a:rPr lang="en-US" dirty="0" smtClean="0">
                <a:solidFill>
                  <a:schemeClr val="accent1">
                    <a:tint val="88000"/>
                    <a:satMod val="150000"/>
                  </a:schemeClr>
                </a:solidFill>
                <a:latin typeface="Levenim MT" pitchFamily="2" charset="-79"/>
                <a:cs typeface="Levenim MT" pitchFamily="2" charset="-79"/>
              </a:rPr>
              <a:t>Research Population</a:t>
            </a:r>
            <a:endParaRPr lang="he-IL" dirty="0">
              <a:solidFill>
                <a:schemeClr val="accent1">
                  <a:tint val="88000"/>
                  <a:satMod val="150000"/>
                </a:schemeClr>
              </a:solidFill>
              <a:latin typeface="Levenim MT" pitchFamily="2" charset="-79"/>
              <a:cs typeface="Levenim MT" pitchFamily="2" charset="-79"/>
            </a:endParaRPr>
          </a:p>
        </p:txBody>
      </p:sp>
      <p:sp>
        <p:nvSpPr>
          <p:cNvPr id="3" name="מציין מיקום תוכן 2"/>
          <p:cNvSpPr>
            <a:spLocks noGrp="1"/>
          </p:cNvSpPr>
          <p:nvPr>
            <p:ph idx="1"/>
          </p:nvPr>
        </p:nvSpPr>
        <p:spPr>
          <a:xfrm>
            <a:off x="468313" y="1773238"/>
            <a:ext cx="8183562" cy="4187825"/>
          </a:xfrm>
        </p:spPr>
        <p:txBody>
          <a:bodyPr>
            <a:normAutofit fontScale="92500" lnSpcReduction="20000"/>
          </a:bodyPr>
          <a:lstStyle/>
          <a:p>
            <a:pPr marL="265176" indent="-265176" algn="l" rtl="0" eaLnBrk="1" fontAlgn="auto" hangingPunct="1">
              <a:spcAft>
                <a:spcPts val="0"/>
              </a:spcAft>
              <a:buFont typeface="Wingdings 2"/>
              <a:buChar char=""/>
              <a:defRPr/>
            </a:pPr>
            <a:r>
              <a:rPr lang="en-US" dirty="0" smtClean="0">
                <a:latin typeface="Arial" pitchFamily="34" charset="0"/>
              </a:rPr>
              <a:t>Age – Range 18-26, M=24</a:t>
            </a:r>
          </a:p>
          <a:p>
            <a:pPr marL="265176" indent="-265176" algn="l" rtl="0" eaLnBrk="1" fontAlgn="auto" hangingPunct="1">
              <a:spcAft>
                <a:spcPts val="0"/>
              </a:spcAft>
              <a:buFont typeface="Wingdings 2"/>
              <a:buChar char=""/>
              <a:defRPr/>
            </a:pPr>
            <a:endParaRPr lang="en-US" dirty="0" smtClean="0">
              <a:latin typeface="Arial" pitchFamily="34" charset="0"/>
            </a:endParaRPr>
          </a:p>
          <a:p>
            <a:pPr marL="265176" indent="-265176" algn="l" rtl="0" eaLnBrk="1" fontAlgn="auto" hangingPunct="1">
              <a:spcAft>
                <a:spcPts val="0"/>
              </a:spcAft>
              <a:buFont typeface="Wingdings 2"/>
              <a:buChar char=""/>
              <a:defRPr/>
            </a:pPr>
            <a:r>
              <a:rPr lang="en-US" dirty="0" err="1" smtClean="0">
                <a:latin typeface="Arial" pitchFamily="34" charset="0"/>
              </a:rPr>
              <a:t>Relegion</a:t>
            </a:r>
            <a:r>
              <a:rPr lang="en-US" dirty="0" smtClean="0">
                <a:latin typeface="Arial" pitchFamily="34" charset="0"/>
              </a:rPr>
              <a:t> – 92% </a:t>
            </a:r>
            <a:r>
              <a:rPr lang="en-US" dirty="0">
                <a:latin typeface="Arial" pitchFamily="34" charset="0"/>
              </a:rPr>
              <a:t>J</a:t>
            </a:r>
            <a:r>
              <a:rPr lang="en-US" dirty="0" smtClean="0">
                <a:latin typeface="Arial" pitchFamily="34" charset="0"/>
              </a:rPr>
              <a:t>ewish</a:t>
            </a:r>
          </a:p>
          <a:p>
            <a:pPr marL="265176" indent="-265176" algn="l" rtl="0" eaLnBrk="1" fontAlgn="auto" hangingPunct="1">
              <a:spcAft>
                <a:spcPts val="0"/>
              </a:spcAft>
              <a:buFont typeface="Wingdings 2"/>
              <a:buChar char=""/>
              <a:defRPr/>
            </a:pPr>
            <a:endParaRPr lang="en-US" dirty="0" smtClean="0">
              <a:latin typeface="Arial" pitchFamily="34" charset="0"/>
            </a:endParaRPr>
          </a:p>
          <a:p>
            <a:pPr marL="265176" indent="-265176" algn="l" rtl="0" eaLnBrk="1" fontAlgn="auto" hangingPunct="1">
              <a:spcAft>
                <a:spcPts val="0"/>
              </a:spcAft>
              <a:buFont typeface="Wingdings 2"/>
              <a:buChar char=""/>
              <a:defRPr/>
            </a:pPr>
            <a:r>
              <a:rPr lang="en-US" dirty="0" smtClean="0">
                <a:latin typeface="Arial" pitchFamily="34" charset="0"/>
              </a:rPr>
              <a:t>Level of Religiosity – 89% Secular</a:t>
            </a:r>
          </a:p>
          <a:p>
            <a:pPr marL="265176" indent="-265176" algn="l" rtl="0" eaLnBrk="1" fontAlgn="auto" hangingPunct="1">
              <a:spcAft>
                <a:spcPts val="0"/>
              </a:spcAft>
              <a:buFont typeface="Wingdings 2"/>
              <a:buChar char=""/>
              <a:defRPr/>
            </a:pPr>
            <a:endParaRPr lang="en-US" dirty="0" smtClean="0">
              <a:latin typeface="Arial" pitchFamily="34" charset="0"/>
            </a:endParaRPr>
          </a:p>
          <a:p>
            <a:pPr marL="265176" indent="-265176" algn="l" rtl="0" eaLnBrk="1" fontAlgn="auto" hangingPunct="1">
              <a:spcAft>
                <a:spcPts val="0"/>
              </a:spcAft>
              <a:buFont typeface="Wingdings 2"/>
              <a:buChar char=""/>
              <a:defRPr/>
            </a:pPr>
            <a:r>
              <a:rPr lang="en-US" dirty="0" smtClean="0">
                <a:latin typeface="Arial" pitchFamily="34" charset="0"/>
              </a:rPr>
              <a:t>Family Status – 91% are Single</a:t>
            </a:r>
          </a:p>
          <a:p>
            <a:pPr marL="265176" indent="-265176" algn="l" rtl="0" eaLnBrk="1" fontAlgn="auto" hangingPunct="1">
              <a:spcAft>
                <a:spcPts val="0"/>
              </a:spcAft>
              <a:buFont typeface="Wingdings 2"/>
              <a:buChar char=""/>
              <a:defRPr/>
            </a:pPr>
            <a:endParaRPr lang="en-US" dirty="0" smtClean="0">
              <a:latin typeface="Arial" pitchFamily="34" charset="0"/>
            </a:endParaRPr>
          </a:p>
          <a:p>
            <a:pPr marL="265176" indent="-265176" algn="l" rtl="0" eaLnBrk="1" fontAlgn="auto" hangingPunct="1">
              <a:spcAft>
                <a:spcPts val="0"/>
              </a:spcAft>
              <a:buFont typeface="Wingdings 2"/>
              <a:buChar char=""/>
              <a:defRPr/>
            </a:pPr>
            <a:r>
              <a:rPr lang="en-US" dirty="0" smtClean="0">
                <a:latin typeface="Arial" pitchFamily="34" charset="0"/>
              </a:rPr>
              <a:t>Country of Birth – 91% were born in Israel</a:t>
            </a:r>
          </a:p>
          <a:p>
            <a:pPr marL="265176" indent="-265176" algn="l" rtl="0" eaLnBrk="1" fontAlgn="auto" hangingPunct="1">
              <a:spcAft>
                <a:spcPts val="0"/>
              </a:spcAft>
              <a:buFont typeface="Wingdings 2"/>
              <a:buChar char=""/>
              <a:defRPr/>
            </a:pPr>
            <a:endParaRPr lang="en-US" dirty="0" smtClean="0">
              <a:latin typeface="Arial" pitchFamily="34" charset="0"/>
            </a:endParaRPr>
          </a:p>
          <a:p>
            <a:pPr marL="265176" indent="-265176" algn="l" rtl="0" eaLnBrk="1" fontAlgn="auto" hangingPunct="1">
              <a:spcAft>
                <a:spcPts val="0"/>
              </a:spcAft>
              <a:buFont typeface="Wingdings 2"/>
              <a:buChar char=""/>
              <a:defRPr/>
            </a:pPr>
            <a:r>
              <a:rPr lang="en-US" dirty="0" err="1" smtClean="0">
                <a:latin typeface="Arial" pitchFamily="34" charset="0"/>
              </a:rPr>
              <a:t>Ethnicty</a:t>
            </a:r>
            <a:r>
              <a:rPr lang="en-US" dirty="0" smtClean="0">
                <a:latin typeface="Arial" pitchFamily="34" charset="0"/>
              </a:rPr>
              <a:t> – 57.4% are </a:t>
            </a:r>
            <a:r>
              <a:rPr lang="en-US" dirty="0">
                <a:latin typeface="Arial" pitchFamily="34" charset="0"/>
              </a:rPr>
              <a:t>A</a:t>
            </a:r>
            <a:r>
              <a:rPr lang="en-US" dirty="0" smtClean="0">
                <a:latin typeface="Arial" pitchFamily="34" charset="0"/>
              </a:rPr>
              <a:t>shkenazi Jewish.</a:t>
            </a:r>
          </a:p>
          <a:p>
            <a:pPr marL="265176" indent="-265176" eaLnBrk="1" fontAlgn="auto" hangingPunct="1">
              <a:spcAft>
                <a:spcPts val="0"/>
              </a:spcAft>
              <a:buFont typeface="Wingdings 2"/>
              <a:buChar char=""/>
              <a:defRPr/>
            </a:pPr>
            <a:endParaRPr lang="he-IL" dirty="0" smtClean="0">
              <a:latin typeface="Arial" pitchFamily="34" charset="0"/>
            </a:endParaRPr>
          </a:p>
          <a:p>
            <a:pPr marL="265176" indent="-265176" eaLnBrk="1" fontAlgn="auto" hangingPunct="1">
              <a:spcAft>
                <a:spcPts val="0"/>
              </a:spcAft>
              <a:buFont typeface="Wingdings 2"/>
              <a:buChar char=""/>
              <a:defRPr/>
            </a:pPr>
            <a:endParaRPr lang="he-IL" dirty="0" smtClean="0">
              <a:latin typeface="Arial" pitchFamily="34" charset="0"/>
            </a:endParaRPr>
          </a:p>
          <a:p>
            <a:pPr marL="265176" indent="-265176" eaLnBrk="1" fontAlgn="auto" hangingPunct="1">
              <a:spcAft>
                <a:spcPts val="0"/>
              </a:spcAft>
              <a:buFont typeface="Wingdings 2"/>
              <a:buChar char=""/>
              <a:defRPr/>
            </a:pPr>
            <a:endParaRPr lang="he-IL" dirty="0" smtClean="0">
              <a:latin typeface="Arial" pitchFamily="34" charset="0"/>
            </a:endParaRPr>
          </a:p>
          <a:p>
            <a:pPr marL="265176" indent="-265176" eaLnBrk="1" fontAlgn="auto" hangingPunct="1">
              <a:spcAft>
                <a:spcPts val="0"/>
              </a:spcAft>
              <a:buFont typeface="Wingdings 2"/>
              <a:buChar char=""/>
              <a:defRPr/>
            </a:pPr>
            <a:endParaRPr lang="he-IL" dirty="0">
              <a:latin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28625" y="428625"/>
            <a:ext cx="8183563" cy="1050925"/>
          </a:xfrm>
        </p:spPr>
        <p:txBody>
          <a:bodyPr/>
          <a:lstStyle/>
          <a:p>
            <a:pPr algn="ctr" eaLnBrk="1" fontAlgn="auto" hangingPunct="1">
              <a:spcAft>
                <a:spcPts val="0"/>
              </a:spcAft>
              <a:defRPr/>
            </a:pPr>
            <a:r>
              <a:rPr lang="en-US" dirty="0">
                <a:solidFill>
                  <a:schemeClr val="accent1">
                    <a:tint val="88000"/>
                    <a:satMod val="150000"/>
                  </a:schemeClr>
                </a:solidFill>
                <a:latin typeface="Levenim MT" pitchFamily="2" charset="-79"/>
                <a:cs typeface="Levenim MT" pitchFamily="2" charset="-79"/>
              </a:rPr>
              <a:t>Research Population</a:t>
            </a:r>
            <a:endParaRPr lang="he-IL" dirty="0">
              <a:solidFill>
                <a:schemeClr val="accent1">
                  <a:tint val="88000"/>
                  <a:satMod val="150000"/>
                </a:schemeClr>
              </a:solidFill>
              <a:latin typeface="Levenim MT" pitchFamily="2" charset="-79"/>
              <a:cs typeface="Levenim MT" pitchFamily="2" charset="-79"/>
            </a:endParaRPr>
          </a:p>
        </p:txBody>
      </p:sp>
      <p:sp>
        <p:nvSpPr>
          <p:cNvPr id="23555" name="מציין מיקום תוכן 2"/>
          <p:cNvSpPr>
            <a:spLocks noGrp="1"/>
          </p:cNvSpPr>
          <p:nvPr>
            <p:ph idx="1"/>
          </p:nvPr>
        </p:nvSpPr>
        <p:spPr>
          <a:xfrm>
            <a:off x="500063" y="1714500"/>
            <a:ext cx="8183562" cy="4187825"/>
          </a:xfrm>
        </p:spPr>
        <p:txBody>
          <a:bodyPr/>
          <a:lstStyle/>
          <a:p>
            <a:pPr algn="l" rtl="0" eaLnBrk="1" hangingPunct="1">
              <a:lnSpc>
                <a:spcPct val="150000"/>
              </a:lnSpc>
            </a:pPr>
            <a:r>
              <a:rPr lang="en-US" altLang="en-US" sz="2400" smtClean="0">
                <a:latin typeface="Arial" charset="0"/>
                <a:cs typeface="Arial" charset="0"/>
              </a:rPr>
              <a:t>Level of Income – 51.5% earn below the average Israeli Income </a:t>
            </a:r>
          </a:p>
          <a:p>
            <a:pPr algn="l" rtl="0" eaLnBrk="1" hangingPunct="1">
              <a:lnSpc>
                <a:spcPct val="150000"/>
              </a:lnSpc>
            </a:pPr>
            <a:r>
              <a:rPr lang="en-US" altLang="en-US" sz="2400" smtClean="0">
                <a:latin typeface="Arial" charset="0"/>
                <a:cs typeface="Arial" charset="0"/>
              </a:rPr>
              <a:t>Education Level – 66% have Academic Education</a:t>
            </a:r>
          </a:p>
          <a:p>
            <a:pPr algn="l" rtl="0" eaLnBrk="1" hangingPunct="1">
              <a:lnSpc>
                <a:spcPct val="150000"/>
              </a:lnSpc>
            </a:pPr>
            <a:r>
              <a:rPr lang="en-US" altLang="en-US" sz="2400" smtClean="0">
                <a:latin typeface="Arial" charset="0"/>
                <a:cs typeface="Arial" charset="0"/>
              </a:rPr>
              <a:t>Had prior Sexual Relations with a Male – 60.2%</a:t>
            </a:r>
          </a:p>
          <a:p>
            <a:pPr algn="l" rtl="0" eaLnBrk="1" hangingPunct="1">
              <a:lnSpc>
                <a:spcPct val="150000"/>
              </a:lnSpc>
            </a:pPr>
            <a:r>
              <a:rPr lang="en-US" altLang="en-US" sz="2400" smtClean="0">
                <a:latin typeface="Arial" charset="0"/>
                <a:cs typeface="Arial" charset="0"/>
              </a:rPr>
              <a:t>Age – Range 18-26, M=24</a:t>
            </a:r>
            <a:r>
              <a:rPr lang="he-IL" altLang="en-US" sz="2400" smtClean="0">
                <a:latin typeface="Arial" charset="0"/>
                <a:cs typeface="Arial" charset="0"/>
              </a:rPr>
              <a:t>2%</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היבט">
  <a:themeElements>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היבט">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היבט">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2347</TotalTime>
  <Words>1835</Words>
  <Application>Microsoft Office PowerPoint</Application>
  <PresentationFormat>On-screen Show (4:3)</PresentationFormat>
  <Paragraphs>190</Paragraphs>
  <Slides>17</Slides>
  <Notes>17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17</vt:i4>
      </vt:variant>
    </vt:vector>
  </HeadingPairs>
  <TitlesOfParts>
    <vt:vector size="26" baseType="lpstr">
      <vt:lpstr>Arial</vt:lpstr>
      <vt:lpstr>Verdana</vt:lpstr>
      <vt:lpstr>Wingdings 2</vt:lpstr>
      <vt:lpstr>Calibri</vt:lpstr>
      <vt:lpstr>Tahoma</vt:lpstr>
      <vt:lpstr>Levenim MT</vt:lpstr>
      <vt:lpstr>היבט</vt:lpstr>
      <vt:lpstr>Adobe Photoshop Image</vt:lpstr>
      <vt:lpstr>Microsoft Excel Chart</vt:lpstr>
      <vt:lpstr>  Factors related to Israeli lesbian women's intention to be vaccinated against HPV</vt:lpstr>
      <vt:lpstr>Definition</vt:lpstr>
      <vt:lpstr>Definition</vt:lpstr>
      <vt:lpstr>Study’s Rational</vt:lpstr>
      <vt:lpstr>Aim of the study</vt:lpstr>
      <vt:lpstr>Health Belief Model  (Becker, 1974)</vt:lpstr>
      <vt:lpstr>Methodology</vt:lpstr>
      <vt:lpstr>Research Population</vt:lpstr>
      <vt:lpstr>Research Population</vt:lpstr>
      <vt:lpstr>Research Population</vt:lpstr>
      <vt:lpstr>Findings</vt:lpstr>
      <vt:lpstr>Findings</vt:lpstr>
      <vt:lpstr>Findings</vt:lpstr>
      <vt:lpstr>Limitations</vt:lpstr>
      <vt:lpstr>Recommendations</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כוונת נשים לסביות להתחסן כנגד נגיף ה-HPV</dc:title>
  <dc:creator>USER</dc:creator>
  <cp:lastModifiedBy>sahoo</cp:lastModifiedBy>
  <cp:revision>123</cp:revision>
  <dcterms:created xsi:type="dcterms:W3CDTF">2013-05-31T12:30:14Z</dcterms:created>
  <dcterms:modified xsi:type="dcterms:W3CDTF">2014-10-31T10:37:46Z</dcterms:modified>
</cp:coreProperties>
</file>