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12"/>
  </p:notesMasterIdLst>
  <p:handoutMasterIdLst>
    <p:handoutMasterId r:id="rId13"/>
  </p:handoutMasterIdLst>
  <p:sldIdLst>
    <p:sldId id="256" r:id="rId2"/>
    <p:sldId id="258" r:id="rId3"/>
    <p:sldId id="262" r:id="rId4"/>
    <p:sldId id="260" r:id="rId5"/>
    <p:sldId id="263" r:id="rId6"/>
    <p:sldId id="257" r:id="rId7"/>
    <p:sldId id="265" r:id="rId8"/>
    <p:sldId id="264" r:id="rId9"/>
    <p:sldId id="259"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3" autoAdjust="0"/>
    <p:restoredTop sz="94660"/>
  </p:normalViewPr>
  <p:slideViewPr>
    <p:cSldViewPr snapToGrid="0">
      <p:cViewPr varScale="1">
        <p:scale>
          <a:sx n="75" d="100"/>
          <a:sy n="75" d="100"/>
        </p:scale>
        <p:origin x="282" y="54"/>
      </p:cViewPr>
      <p:guideLst/>
    </p:cSldViewPr>
  </p:slideViewPr>
  <p:notesTextViewPr>
    <p:cViewPr>
      <p:scale>
        <a:sx n="1" d="1"/>
        <a:sy n="1" d="1"/>
      </p:scale>
      <p:origin x="0" y="0"/>
    </p:cViewPr>
  </p:notesTextViewPr>
  <p:notesViewPr>
    <p:cSldViewPr snapToGrid="0">
      <p:cViewPr varScale="1">
        <p:scale>
          <a:sx n="60" d="100"/>
          <a:sy n="60" d="100"/>
        </p:scale>
        <p:origin x="2508"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3AE04B6-E37E-40F7-9C83-0148BBBF4A5A}" type="datetimeFigureOut">
              <a:rPr lang="en-US" smtClean="0"/>
              <a:t>8/24/2016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C08CBAF-2371-4598-A4F9-0758B21AB721}" type="slidenum">
              <a:rPr lang="en-US" smtClean="0"/>
              <a:t>‹#›</a:t>
            </a:fld>
            <a:endParaRPr lang="en-US"/>
          </a:p>
        </p:txBody>
      </p:sp>
    </p:spTree>
    <p:extLst>
      <p:ext uri="{BB962C8B-B14F-4D97-AF65-F5344CB8AC3E}">
        <p14:creationId xmlns:p14="http://schemas.microsoft.com/office/powerpoint/2010/main" val="6304956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ACADC1-64D6-4997-B4D9-1659BDBB4C3A}" type="datetimeFigureOut">
              <a:rPr lang="en-US" smtClean="0"/>
              <a:t>8/24/2016</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9054A3-5519-4C2F-A008-9BF6862953DB}" type="slidenum">
              <a:rPr lang="en-US" smtClean="0"/>
              <a:t>‹#›</a:t>
            </a:fld>
            <a:endParaRPr lang="en-US" dirty="0"/>
          </a:p>
        </p:txBody>
      </p:sp>
    </p:spTree>
    <p:extLst>
      <p:ext uri="{BB962C8B-B14F-4D97-AF65-F5344CB8AC3E}">
        <p14:creationId xmlns:p14="http://schemas.microsoft.com/office/powerpoint/2010/main" val="36276129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rhythmicmovement.org/"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9054A3-5519-4C2F-A008-9BF6862953DB}" type="slidenum">
              <a:rPr lang="en-US" smtClean="0"/>
              <a:t>1</a:t>
            </a:fld>
            <a:endParaRPr lang="en-US" dirty="0"/>
          </a:p>
        </p:txBody>
      </p:sp>
    </p:spTree>
    <p:extLst>
      <p:ext uri="{BB962C8B-B14F-4D97-AF65-F5344CB8AC3E}">
        <p14:creationId xmlns:p14="http://schemas.microsoft.com/office/powerpoint/2010/main" val="29453067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Mind: , self talk, ‘tapes’ from influential people in our lives (supportive and non-supportive), the ‘stories’ we tell ourselves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Body:   as ‘influenced by </a:t>
            </a:r>
            <a:r>
              <a:rPr lang="en-US" dirty="0" smtClean="0"/>
              <a:t>media shaped’ </a:t>
            </a:r>
            <a:r>
              <a:rPr lang="en-US" dirty="0" smtClean="0"/>
              <a:t>by social media, major media, publications pressuring men and women on body images, fast-pace societies and pressure to do more with less compensated with fast energy drinks/espressos/stimulants, fast-food phenomenon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Third</a:t>
            </a:r>
            <a:r>
              <a:rPr lang="en-US" baseline="0" dirty="0" smtClean="0"/>
              <a:t> party Outside stressors: </a:t>
            </a:r>
            <a:r>
              <a:rPr lang="en-US" dirty="0" smtClean="0"/>
              <a:t>: colleagues, family, spouse, coaches, teachers, supervisors, employees, FOOD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369054A3-5519-4C2F-A008-9BF6862953DB}" type="slidenum">
              <a:rPr lang="en-US" smtClean="0"/>
              <a:t>4</a:t>
            </a:fld>
            <a:endParaRPr lang="en-US" dirty="0"/>
          </a:p>
        </p:txBody>
      </p:sp>
    </p:spTree>
    <p:extLst>
      <p:ext uri="{BB962C8B-B14F-4D97-AF65-F5344CB8AC3E}">
        <p14:creationId xmlns:p14="http://schemas.microsoft.com/office/powerpoint/2010/main" val="7443871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(Reference Kris Wilder, and three books, Rhythmic Movement Therapy)</a:t>
            </a:r>
          </a:p>
          <a:p>
            <a:endParaRPr lang="en-US" dirty="0"/>
          </a:p>
        </p:txBody>
      </p:sp>
      <p:sp>
        <p:nvSpPr>
          <p:cNvPr id="4" name="Slide Number Placeholder 3"/>
          <p:cNvSpPr>
            <a:spLocks noGrp="1"/>
          </p:cNvSpPr>
          <p:nvPr>
            <p:ph type="sldNum" sz="quarter" idx="10"/>
          </p:nvPr>
        </p:nvSpPr>
        <p:spPr/>
        <p:txBody>
          <a:bodyPr/>
          <a:lstStyle/>
          <a:p>
            <a:fld id="{369054A3-5519-4C2F-A008-9BF6862953DB}" type="slidenum">
              <a:rPr lang="en-US" smtClean="0"/>
              <a:t>5</a:t>
            </a:fld>
            <a:endParaRPr lang="en-US" dirty="0"/>
          </a:p>
        </p:txBody>
      </p:sp>
    </p:spTree>
    <p:extLst>
      <p:ext uri="{BB962C8B-B14F-4D97-AF65-F5344CB8AC3E}">
        <p14:creationId xmlns:p14="http://schemas.microsoft.com/office/powerpoint/2010/main" val="17922666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is it? </a:t>
            </a:r>
            <a:r>
              <a:rPr lang="en-US" sz="1200" dirty="0" smtClean="0"/>
              <a:t>Rhythmic Movement Training is a movement based, primitive (infant or neo-natal) reflex integration program that uses developmental movements, gentle isometric pressure and self-awareness to rebuild the foundations necessary to help overcome learning, sensory, emotional and </a:t>
            </a:r>
            <a:r>
              <a:rPr lang="en-US" sz="1200" dirty="0" smtClean="0"/>
              <a:t>behavioral </a:t>
            </a:r>
            <a:r>
              <a:rPr lang="en-US" sz="1200" dirty="0" smtClean="0"/>
              <a:t>challenges for children and adults. (</a:t>
            </a:r>
            <a:r>
              <a:rPr lang="en-US" sz="1200" dirty="0" smtClean="0">
                <a:hlinkClick r:id="rId3"/>
              </a:rPr>
              <a:t>http://rhythmicmovement.org/</a:t>
            </a:r>
            <a:endParaRPr lang="en-US" sz="1200" dirty="0" smtClean="0"/>
          </a:p>
          <a:p>
            <a:r>
              <a:rPr lang="en-US" sz="1200" dirty="0" smtClean="0"/>
              <a:t>Formed in 2010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Research goals of Malkina-Pykh:</a:t>
            </a:r>
            <a:r>
              <a:rPr lang="en-US" sz="1200" baseline="0" dirty="0" smtClean="0"/>
              <a:t> </a:t>
            </a:r>
            <a:r>
              <a:rPr lang="en-US" sz="1200" dirty="0" smtClean="0"/>
              <a:t>Study: a) </a:t>
            </a:r>
            <a:r>
              <a:rPr lang="en-US" sz="1200" dirty="0" smtClean="0"/>
              <a:t>to examine associations between pre-treatment BMI, body dissatisfaction, perfectionism, alexithymia, and restraint, emotional and external eating </a:t>
            </a:r>
            <a:r>
              <a:rPr lang="en-US" sz="1200" dirty="0" smtClean="0"/>
              <a:t>behavior </a:t>
            </a:r>
            <a:r>
              <a:rPr lang="en-US" sz="1200" dirty="0" smtClean="0"/>
              <a:t>in obese patients; b) to analyze the impact of the pre-treatment measures in psychological variables on the outcome of cognitive-behavioral therapy (CBT) program; c) to test the effectiveness of rhythmic movement therapy (RMT) in the treatment of disordered eating behaviors and obesity with the CBT non-responders.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Method of Study:</a:t>
            </a:r>
            <a:r>
              <a:rPr lang="en-US" sz="1200" baseline="0" dirty="0" smtClean="0"/>
              <a:t> </a:t>
            </a:r>
            <a:r>
              <a:rPr lang="en-US" dirty="0" smtClean="0"/>
              <a:t>: </a:t>
            </a:r>
            <a:r>
              <a:rPr lang="en-US" sz="1200" dirty="0" smtClean="0"/>
              <a:t>of 104 patients (32 males and 72 females, mean age was 37.6 +/- 6.7 years) self-referred or referred by professionals to CBT weight management program were selected at random. At the second stage 58 obese CBT-non-responders were randomly divided among the continuing CBT individual treatment group and RMT group. Control group was included.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Results: </a:t>
            </a:r>
            <a:r>
              <a:rPr lang="en-US" dirty="0" smtClean="0"/>
              <a:t>: </a:t>
            </a:r>
            <a:r>
              <a:rPr lang="en-US" sz="1200" dirty="0" smtClean="0"/>
              <a:t>a) significant associations existed between pre-treatment BMI, external eating and two dimensions of perfectionism, as well as between emotional and external eating and all dimensions of perfectionism, alexithymia and body image dissatisfaction; b) pre-treatment means of psychological variables significantly impacted the CBT program outcome; c). the efficacy of RMT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endParaRPr lang="en-US" dirty="0"/>
          </a:p>
        </p:txBody>
      </p:sp>
      <p:sp>
        <p:nvSpPr>
          <p:cNvPr id="4" name="Slide Number Placeholder 3"/>
          <p:cNvSpPr>
            <a:spLocks noGrp="1"/>
          </p:cNvSpPr>
          <p:nvPr>
            <p:ph type="sldNum" sz="quarter" idx="10"/>
          </p:nvPr>
        </p:nvSpPr>
        <p:spPr/>
        <p:txBody>
          <a:bodyPr/>
          <a:lstStyle/>
          <a:p>
            <a:fld id="{369054A3-5519-4C2F-A008-9BF6862953DB}" type="slidenum">
              <a:rPr lang="en-US" smtClean="0"/>
              <a:t>6</a:t>
            </a:fld>
            <a:endParaRPr lang="en-US" dirty="0"/>
          </a:p>
        </p:txBody>
      </p:sp>
    </p:spTree>
    <p:extLst>
      <p:ext uri="{BB962C8B-B14F-4D97-AF65-F5344CB8AC3E}">
        <p14:creationId xmlns:p14="http://schemas.microsoft.com/office/powerpoint/2010/main" val="19805338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Sense of inclsusion:</a:t>
            </a:r>
            <a:r>
              <a:rPr lang="en-US" baseline="0" dirty="0" smtClean="0"/>
              <a:t> </a:t>
            </a:r>
            <a:r>
              <a:rPr lang="en-US" dirty="0" smtClean="0"/>
              <a:t>(farting example)</a:t>
            </a:r>
          </a:p>
          <a:p>
            <a:r>
              <a:rPr lang="en-US" dirty="0" smtClean="0"/>
              <a:t>For purpose</a:t>
            </a:r>
            <a:r>
              <a:rPr lang="en-US" baseline="0" dirty="0" smtClean="0"/>
              <a:t> and belonging: “Dojo Tasks”</a:t>
            </a:r>
          </a:p>
          <a:p>
            <a:endParaRPr lang="en-US" dirty="0"/>
          </a:p>
        </p:txBody>
      </p:sp>
      <p:sp>
        <p:nvSpPr>
          <p:cNvPr id="4" name="Slide Number Placeholder 3"/>
          <p:cNvSpPr>
            <a:spLocks noGrp="1"/>
          </p:cNvSpPr>
          <p:nvPr>
            <p:ph type="sldNum" sz="quarter" idx="10"/>
          </p:nvPr>
        </p:nvSpPr>
        <p:spPr/>
        <p:txBody>
          <a:bodyPr/>
          <a:lstStyle/>
          <a:p>
            <a:fld id="{369054A3-5519-4C2F-A008-9BF6862953DB}" type="slidenum">
              <a:rPr lang="en-US" smtClean="0"/>
              <a:t>7</a:t>
            </a:fld>
            <a:endParaRPr lang="en-US" dirty="0"/>
          </a:p>
        </p:txBody>
      </p:sp>
    </p:spTree>
    <p:extLst>
      <p:ext uri="{BB962C8B-B14F-4D97-AF65-F5344CB8AC3E}">
        <p14:creationId xmlns:p14="http://schemas.microsoft.com/office/powerpoint/2010/main" val="8025007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02F6D13-B4BD-4EBC-B205-8322A43D3A6B}" type="datetime1">
              <a:rPr lang="en-US" smtClean="0"/>
              <a:t>8/24/2016</a:t>
            </a:fld>
            <a:endParaRPr lang="en-US" dirty="0"/>
          </a:p>
        </p:txBody>
      </p:sp>
      <p:sp>
        <p:nvSpPr>
          <p:cNvPr id="5" name="Footer Placeholder 4"/>
          <p:cNvSpPr>
            <a:spLocks noGrp="1"/>
          </p:cNvSpPr>
          <p:nvPr>
            <p:ph type="ftr" sz="quarter" idx="11"/>
          </p:nvPr>
        </p:nvSpPr>
        <p:spPr/>
        <p:txBody>
          <a:bodyPr/>
          <a:lstStyle/>
          <a:p>
            <a:r>
              <a:rPr lang="en-US" smtClean="0"/>
              <a:t>Copyright © *2016* *URBANMONK.BIZ*, *SHAYTHECOACH,*All rights reserved.</a:t>
            </a:r>
            <a:endParaRPr lang="en-US" dirty="0"/>
          </a:p>
        </p:txBody>
      </p:sp>
      <p:sp>
        <p:nvSpPr>
          <p:cNvPr id="6" name="Slide Number Placeholder 5"/>
          <p:cNvSpPr>
            <a:spLocks noGrp="1"/>
          </p:cNvSpPr>
          <p:nvPr>
            <p:ph type="sldNum" sz="quarter" idx="12"/>
          </p:nvPr>
        </p:nvSpPr>
        <p:spPr/>
        <p:txBody>
          <a:bodyPr/>
          <a:lstStyle/>
          <a:p>
            <a:fld id="{D4045409-828C-4E05-888C-4F5A24C15DB2}" type="slidenum">
              <a:rPr lang="en-US" smtClean="0"/>
              <a:t>‹#›</a:t>
            </a:fld>
            <a:endParaRPr lang="en-US" dirty="0"/>
          </a:p>
        </p:txBody>
      </p:sp>
    </p:spTree>
    <p:extLst>
      <p:ext uri="{BB962C8B-B14F-4D97-AF65-F5344CB8AC3E}">
        <p14:creationId xmlns:p14="http://schemas.microsoft.com/office/powerpoint/2010/main" val="3859106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9DC10C-5048-44F8-AB80-9C7997B89EE2}" type="datetime1">
              <a:rPr lang="en-US" smtClean="0"/>
              <a:t>8/24/2016</a:t>
            </a:fld>
            <a:endParaRPr lang="en-US" dirty="0"/>
          </a:p>
        </p:txBody>
      </p:sp>
      <p:sp>
        <p:nvSpPr>
          <p:cNvPr id="6" name="Footer Placeholder 5"/>
          <p:cNvSpPr>
            <a:spLocks noGrp="1"/>
          </p:cNvSpPr>
          <p:nvPr>
            <p:ph type="ftr" sz="quarter" idx="11"/>
          </p:nvPr>
        </p:nvSpPr>
        <p:spPr/>
        <p:txBody>
          <a:bodyPr/>
          <a:lstStyle/>
          <a:p>
            <a:r>
              <a:rPr lang="en-US" smtClean="0"/>
              <a:t>Copyright © *2016* *URBANMONK.BIZ*, *SHAYTHECOACH,*All rights reserved.</a:t>
            </a:r>
            <a:endParaRPr lang="en-US" dirty="0"/>
          </a:p>
        </p:txBody>
      </p:sp>
      <p:sp>
        <p:nvSpPr>
          <p:cNvPr id="7" name="Slide Number Placeholder 6"/>
          <p:cNvSpPr>
            <a:spLocks noGrp="1"/>
          </p:cNvSpPr>
          <p:nvPr>
            <p:ph type="sldNum" sz="quarter" idx="12"/>
          </p:nvPr>
        </p:nvSpPr>
        <p:spPr/>
        <p:txBody>
          <a:bodyPr/>
          <a:lstStyle/>
          <a:p>
            <a:fld id="{D4045409-828C-4E05-888C-4F5A24C15DB2}" type="slidenum">
              <a:rPr lang="en-US" smtClean="0"/>
              <a:t>‹#›</a:t>
            </a:fld>
            <a:endParaRPr lang="en-US" dirty="0"/>
          </a:p>
        </p:txBody>
      </p:sp>
    </p:spTree>
    <p:extLst>
      <p:ext uri="{BB962C8B-B14F-4D97-AF65-F5344CB8AC3E}">
        <p14:creationId xmlns:p14="http://schemas.microsoft.com/office/powerpoint/2010/main" val="713554010"/>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9DC10C-5048-44F8-AB80-9C7997B89EE2}" type="datetime1">
              <a:rPr lang="en-US" smtClean="0"/>
              <a:t>8/24/2016</a:t>
            </a:fld>
            <a:endParaRPr lang="en-US" dirty="0"/>
          </a:p>
        </p:txBody>
      </p:sp>
      <p:sp>
        <p:nvSpPr>
          <p:cNvPr id="5" name="Footer Placeholder 4"/>
          <p:cNvSpPr>
            <a:spLocks noGrp="1"/>
          </p:cNvSpPr>
          <p:nvPr>
            <p:ph type="ftr" sz="quarter" idx="11"/>
          </p:nvPr>
        </p:nvSpPr>
        <p:spPr/>
        <p:txBody>
          <a:bodyPr/>
          <a:lstStyle/>
          <a:p>
            <a:r>
              <a:rPr lang="en-US" smtClean="0"/>
              <a:t>Copyright © *2016* *URBANMONK.BIZ*, *SHAYTHECOACH,*All rights reserved.</a:t>
            </a:r>
            <a:endParaRPr lang="en-US" dirty="0"/>
          </a:p>
        </p:txBody>
      </p:sp>
      <p:sp>
        <p:nvSpPr>
          <p:cNvPr id="6" name="Slide Number Placeholder 5"/>
          <p:cNvSpPr>
            <a:spLocks noGrp="1"/>
          </p:cNvSpPr>
          <p:nvPr>
            <p:ph type="sldNum" sz="quarter" idx="12"/>
          </p:nvPr>
        </p:nvSpPr>
        <p:spPr/>
        <p:txBody>
          <a:bodyPr/>
          <a:lstStyle/>
          <a:p>
            <a:fld id="{D4045409-828C-4E05-888C-4F5A24C15DB2}" type="slidenum">
              <a:rPr lang="en-US" smtClean="0"/>
              <a:t>‹#›</a:t>
            </a:fld>
            <a:endParaRPr lang="en-US" dirty="0"/>
          </a:p>
        </p:txBody>
      </p:sp>
    </p:spTree>
    <p:extLst>
      <p:ext uri="{BB962C8B-B14F-4D97-AF65-F5344CB8AC3E}">
        <p14:creationId xmlns:p14="http://schemas.microsoft.com/office/powerpoint/2010/main" val="2490493921"/>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9DC10C-5048-44F8-AB80-9C7997B89EE2}" type="datetime1">
              <a:rPr lang="en-US" smtClean="0"/>
              <a:t>8/24/2016</a:t>
            </a:fld>
            <a:endParaRPr lang="en-US" dirty="0"/>
          </a:p>
        </p:txBody>
      </p:sp>
      <p:sp>
        <p:nvSpPr>
          <p:cNvPr id="5" name="Footer Placeholder 4"/>
          <p:cNvSpPr>
            <a:spLocks noGrp="1"/>
          </p:cNvSpPr>
          <p:nvPr>
            <p:ph type="ftr" sz="quarter" idx="11"/>
          </p:nvPr>
        </p:nvSpPr>
        <p:spPr/>
        <p:txBody>
          <a:bodyPr/>
          <a:lstStyle/>
          <a:p>
            <a:r>
              <a:rPr lang="en-US" smtClean="0"/>
              <a:t>Copyright © *2016* *URBANMONK.BIZ*, *SHAYTHECOACH,*All rights reserved.</a:t>
            </a:r>
            <a:endParaRPr lang="en-US" dirty="0"/>
          </a:p>
        </p:txBody>
      </p:sp>
      <p:sp>
        <p:nvSpPr>
          <p:cNvPr id="6" name="Slide Number Placeholder 5"/>
          <p:cNvSpPr>
            <a:spLocks noGrp="1"/>
          </p:cNvSpPr>
          <p:nvPr>
            <p:ph type="sldNum" sz="quarter" idx="12"/>
          </p:nvPr>
        </p:nvSpPr>
        <p:spPr/>
        <p:txBody>
          <a:bodyPr/>
          <a:lstStyle/>
          <a:p>
            <a:fld id="{D4045409-828C-4E05-888C-4F5A24C15DB2}" type="slidenum">
              <a:rPr lang="en-US" smtClean="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999954790"/>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9DC10C-5048-44F8-AB80-9C7997B89EE2}" type="datetime1">
              <a:rPr lang="en-US" smtClean="0"/>
              <a:t>8/24/2016</a:t>
            </a:fld>
            <a:endParaRPr lang="en-US" dirty="0"/>
          </a:p>
        </p:txBody>
      </p:sp>
      <p:sp>
        <p:nvSpPr>
          <p:cNvPr id="5" name="Footer Placeholder 4"/>
          <p:cNvSpPr>
            <a:spLocks noGrp="1"/>
          </p:cNvSpPr>
          <p:nvPr>
            <p:ph type="ftr" sz="quarter" idx="11"/>
          </p:nvPr>
        </p:nvSpPr>
        <p:spPr/>
        <p:txBody>
          <a:bodyPr/>
          <a:lstStyle/>
          <a:p>
            <a:r>
              <a:rPr lang="en-US" smtClean="0"/>
              <a:t>Copyright © *2016* *URBANMONK.BIZ*, *SHAYTHECOACH,*All rights reserved.</a:t>
            </a:r>
            <a:endParaRPr lang="en-US" dirty="0"/>
          </a:p>
        </p:txBody>
      </p:sp>
      <p:sp>
        <p:nvSpPr>
          <p:cNvPr id="6" name="Slide Number Placeholder 5"/>
          <p:cNvSpPr>
            <a:spLocks noGrp="1"/>
          </p:cNvSpPr>
          <p:nvPr>
            <p:ph type="sldNum" sz="quarter" idx="12"/>
          </p:nvPr>
        </p:nvSpPr>
        <p:spPr/>
        <p:txBody>
          <a:bodyPr/>
          <a:lstStyle/>
          <a:p>
            <a:fld id="{D4045409-828C-4E05-888C-4F5A24C15DB2}" type="slidenum">
              <a:rPr lang="en-US" smtClean="0"/>
              <a:t>‹#›</a:t>
            </a:fld>
            <a:endParaRPr lang="en-US" dirty="0"/>
          </a:p>
        </p:txBody>
      </p:sp>
    </p:spTree>
    <p:extLst>
      <p:ext uri="{BB962C8B-B14F-4D97-AF65-F5344CB8AC3E}">
        <p14:creationId xmlns:p14="http://schemas.microsoft.com/office/powerpoint/2010/main" val="813165008"/>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B9DC10C-5048-44F8-AB80-9C7997B89EE2}" type="datetime1">
              <a:rPr lang="en-US" smtClean="0"/>
              <a:t>8/24/2016</a:t>
            </a:fld>
            <a:endParaRPr lang="en-US" dirty="0"/>
          </a:p>
        </p:txBody>
      </p:sp>
      <p:sp>
        <p:nvSpPr>
          <p:cNvPr id="4" name="Footer Placeholder 4"/>
          <p:cNvSpPr>
            <a:spLocks noGrp="1"/>
          </p:cNvSpPr>
          <p:nvPr>
            <p:ph type="ftr" sz="quarter" idx="11"/>
          </p:nvPr>
        </p:nvSpPr>
        <p:spPr/>
        <p:txBody>
          <a:bodyPr/>
          <a:lstStyle/>
          <a:p>
            <a:r>
              <a:rPr lang="en-US" smtClean="0"/>
              <a:t>Copyright © *2016* *URBANMONK.BIZ*, *SHAYTHECOACH,*All rights reserved.</a:t>
            </a:r>
            <a:endParaRPr lang="en-US" dirty="0"/>
          </a:p>
        </p:txBody>
      </p:sp>
      <p:sp>
        <p:nvSpPr>
          <p:cNvPr id="6" name="Slide Number Placeholder 5"/>
          <p:cNvSpPr>
            <a:spLocks noGrp="1"/>
          </p:cNvSpPr>
          <p:nvPr>
            <p:ph type="sldNum" sz="quarter" idx="12"/>
          </p:nvPr>
        </p:nvSpPr>
        <p:spPr/>
        <p:txBody>
          <a:bodyPr/>
          <a:lstStyle/>
          <a:p>
            <a:fld id="{D4045409-828C-4E05-888C-4F5A24C15DB2}" type="slidenum">
              <a:rPr lang="en-US" smtClean="0"/>
              <a:t>‹#›</a:t>
            </a:fld>
            <a:endParaRPr lang="en-US" dirty="0"/>
          </a:p>
        </p:txBody>
      </p:sp>
    </p:spTree>
    <p:extLst>
      <p:ext uri="{BB962C8B-B14F-4D97-AF65-F5344CB8AC3E}">
        <p14:creationId xmlns:p14="http://schemas.microsoft.com/office/powerpoint/2010/main" val="239594412"/>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B9DC10C-5048-44F8-AB80-9C7997B89EE2}" type="datetime1">
              <a:rPr lang="en-US" smtClean="0"/>
              <a:t>8/24/2016</a:t>
            </a:fld>
            <a:endParaRPr lang="en-US" dirty="0"/>
          </a:p>
        </p:txBody>
      </p:sp>
      <p:sp>
        <p:nvSpPr>
          <p:cNvPr id="4" name="Footer Placeholder 4"/>
          <p:cNvSpPr>
            <a:spLocks noGrp="1"/>
          </p:cNvSpPr>
          <p:nvPr>
            <p:ph type="ftr" sz="quarter" idx="11"/>
          </p:nvPr>
        </p:nvSpPr>
        <p:spPr/>
        <p:txBody>
          <a:bodyPr/>
          <a:lstStyle/>
          <a:p>
            <a:r>
              <a:rPr lang="en-US" smtClean="0"/>
              <a:t>Copyright © *2016* *URBANMONK.BIZ*, *SHAYTHECOACH,*All rights reserved.</a:t>
            </a:r>
            <a:endParaRPr lang="en-US" dirty="0"/>
          </a:p>
        </p:txBody>
      </p:sp>
      <p:sp>
        <p:nvSpPr>
          <p:cNvPr id="6" name="Slide Number Placeholder 5"/>
          <p:cNvSpPr>
            <a:spLocks noGrp="1"/>
          </p:cNvSpPr>
          <p:nvPr>
            <p:ph type="sldNum" sz="quarter" idx="12"/>
          </p:nvPr>
        </p:nvSpPr>
        <p:spPr/>
        <p:txBody>
          <a:bodyPr/>
          <a:lstStyle/>
          <a:p>
            <a:fld id="{D4045409-828C-4E05-888C-4F5A24C15DB2}" type="slidenum">
              <a:rPr lang="en-US" smtClean="0"/>
              <a:t>‹#›</a:t>
            </a:fld>
            <a:endParaRPr lang="en-US" dirty="0"/>
          </a:p>
        </p:txBody>
      </p:sp>
    </p:spTree>
    <p:extLst>
      <p:ext uri="{BB962C8B-B14F-4D97-AF65-F5344CB8AC3E}">
        <p14:creationId xmlns:p14="http://schemas.microsoft.com/office/powerpoint/2010/main" val="2558006952"/>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9FFBBD-82F0-49EB-A949-14FD175F26FE}" type="datetime1">
              <a:rPr lang="en-US" smtClean="0"/>
              <a:t>8/24/2016</a:t>
            </a:fld>
            <a:endParaRPr lang="en-US" dirty="0"/>
          </a:p>
        </p:txBody>
      </p:sp>
      <p:sp>
        <p:nvSpPr>
          <p:cNvPr id="5" name="Footer Placeholder 4"/>
          <p:cNvSpPr>
            <a:spLocks noGrp="1"/>
          </p:cNvSpPr>
          <p:nvPr>
            <p:ph type="ftr" sz="quarter" idx="11"/>
          </p:nvPr>
        </p:nvSpPr>
        <p:spPr/>
        <p:txBody>
          <a:bodyPr/>
          <a:lstStyle/>
          <a:p>
            <a:r>
              <a:rPr lang="en-US" smtClean="0"/>
              <a:t>Copyright © *2016* *URBANMONK.BIZ*, *SHAYTHECOACH,*All rights reserved.</a:t>
            </a:r>
            <a:endParaRPr lang="en-US" dirty="0"/>
          </a:p>
        </p:txBody>
      </p:sp>
      <p:sp>
        <p:nvSpPr>
          <p:cNvPr id="6" name="Slide Number Placeholder 5"/>
          <p:cNvSpPr>
            <a:spLocks noGrp="1"/>
          </p:cNvSpPr>
          <p:nvPr>
            <p:ph type="sldNum" sz="quarter" idx="12"/>
          </p:nvPr>
        </p:nvSpPr>
        <p:spPr/>
        <p:txBody>
          <a:bodyPr/>
          <a:lstStyle/>
          <a:p>
            <a:fld id="{D4045409-828C-4E05-888C-4F5A24C15DB2}" type="slidenum">
              <a:rPr lang="en-US" smtClean="0"/>
              <a:t>‹#›</a:t>
            </a:fld>
            <a:endParaRPr lang="en-US" dirty="0"/>
          </a:p>
        </p:txBody>
      </p:sp>
    </p:spTree>
    <p:extLst>
      <p:ext uri="{BB962C8B-B14F-4D97-AF65-F5344CB8AC3E}">
        <p14:creationId xmlns:p14="http://schemas.microsoft.com/office/powerpoint/2010/main" val="38927418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E70B1CF-4BCE-4F6C-8601-46B998C602C5}" type="datetime1">
              <a:rPr lang="en-US" smtClean="0"/>
              <a:t>8/24/2016</a:t>
            </a:fld>
            <a:endParaRPr lang="en-US" dirty="0"/>
          </a:p>
        </p:txBody>
      </p:sp>
      <p:sp>
        <p:nvSpPr>
          <p:cNvPr id="5" name="Footer Placeholder 4"/>
          <p:cNvSpPr>
            <a:spLocks noGrp="1"/>
          </p:cNvSpPr>
          <p:nvPr>
            <p:ph type="ftr" sz="quarter" idx="11"/>
          </p:nvPr>
        </p:nvSpPr>
        <p:spPr/>
        <p:txBody>
          <a:bodyPr/>
          <a:lstStyle/>
          <a:p>
            <a:r>
              <a:rPr lang="en-US" smtClean="0"/>
              <a:t>Copyright © *2016* *URBANMONK.BIZ*, *SHAYTHECOACH,*All rights reserved.</a:t>
            </a:r>
            <a:endParaRPr lang="en-US" dirty="0"/>
          </a:p>
        </p:txBody>
      </p:sp>
      <p:sp>
        <p:nvSpPr>
          <p:cNvPr id="6" name="Slide Number Placeholder 5"/>
          <p:cNvSpPr>
            <a:spLocks noGrp="1"/>
          </p:cNvSpPr>
          <p:nvPr>
            <p:ph type="sldNum" sz="quarter" idx="12"/>
          </p:nvPr>
        </p:nvSpPr>
        <p:spPr/>
        <p:txBody>
          <a:bodyPr/>
          <a:lstStyle/>
          <a:p>
            <a:fld id="{D4045409-828C-4E05-888C-4F5A24C15DB2}" type="slidenum">
              <a:rPr lang="en-US" smtClean="0"/>
              <a:t>‹#›</a:t>
            </a:fld>
            <a:endParaRPr lang="en-US" dirty="0"/>
          </a:p>
        </p:txBody>
      </p:sp>
    </p:spTree>
    <p:extLst>
      <p:ext uri="{BB962C8B-B14F-4D97-AF65-F5344CB8AC3E}">
        <p14:creationId xmlns:p14="http://schemas.microsoft.com/office/powerpoint/2010/main" val="111810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9CCEFDB9-8A8E-4457-A8A3-635EBDC1B4E4}" type="datetime1">
              <a:rPr lang="en-US" smtClean="0"/>
              <a:t>8/24/2016</a:t>
            </a:fld>
            <a:endParaRPr lang="en-US" dirty="0"/>
          </a:p>
        </p:txBody>
      </p:sp>
      <p:sp>
        <p:nvSpPr>
          <p:cNvPr id="5" name="Footer Placeholder 4"/>
          <p:cNvSpPr>
            <a:spLocks noGrp="1"/>
          </p:cNvSpPr>
          <p:nvPr>
            <p:ph type="ftr" sz="quarter" idx="11"/>
          </p:nvPr>
        </p:nvSpPr>
        <p:spPr/>
        <p:txBody>
          <a:bodyPr/>
          <a:lstStyle/>
          <a:p>
            <a:r>
              <a:rPr lang="en-US" smtClean="0"/>
              <a:t>Copyright © *2016* *URBANMONK.BIZ*, *SHAYTHECOACH,*All rights reserved.</a:t>
            </a:r>
            <a:endParaRPr lang="en-US" dirty="0"/>
          </a:p>
        </p:txBody>
      </p:sp>
      <p:sp>
        <p:nvSpPr>
          <p:cNvPr id="6" name="Slide Number Placeholder 5"/>
          <p:cNvSpPr>
            <a:spLocks noGrp="1"/>
          </p:cNvSpPr>
          <p:nvPr>
            <p:ph type="sldNum" sz="quarter" idx="12"/>
          </p:nvPr>
        </p:nvSpPr>
        <p:spPr/>
        <p:txBody>
          <a:bodyPr/>
          <a:lstStyle/>
          <a:p>
            <a:fld id="{D4045409-828C-4E05-888C-4F5A24C15DB2}" type="slidenum">
              <a:rPr lang="en-US" smtClean="0"/>
              <a:t>‹#›</a:t>
            </a:fld>
            <a:endParaRPr lang="en-US" dirty="0"/>
          </a:p>
        </p:txBody>
      </p:sp>
    </p:spTree>
    <p:extLst>
      <p:ext uri="{BB962C8B-B14F-4D97-AF65-F5344CB8AC3E}">
        <p14:creationId xmlns:p14="http://schemas.microsoft.com/office/powerpoint/2010/main" val="2254791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41913C-8838-4DB7-99A9-EE2182F56FF1}" type="datetime1">
              <a:rPr lang="en-US" smtClean="0"/>
              <a:t>8/24/2016</a:t>
            </a:fld>
            <a:endParaRPr lang="en-US" dirty="0"/>
          </a:p>
        </p:txBody>
      </p:sp>
      <p:sp>
        <p:nvSpPr>
          <p:cNvPr id="5" name="Footer Placeholder 4"/>
          <p:cNvSpPr>
            <a:spLocks noGrp="1"/>
          </p:cNvSpPr>
          <p:nvPr>
            <p:ph type="ftr" sz="quarter" idx="11"/>
          </p:nvPr>
        </p:nvSpPr>
        <p:spPr/>
        <p:txBody>
          <a:bodyPr/>
          <a:lstStyle/>
          <a:p>
            <a:r>
              <a:rPr lang="en-US" smtClean="0"/>
              <a:t>Copyright © *2016* *URBANMONK.BIZ*, *SHAYTHECOACH,*All rights reserved.</a:t>
            </a:r>
            <a:endParaRPr lang="en-US" dirty="0"/>
          </a:p>
        </p:txBody>
      </p:sp>
      <p:sp>
        <p:nvSpPr>
          <p:cNvPr id="6" name="Slide Number Placeholder 5"/>
          <p:cNvSpPr>
            <a:spLocks noGrp="1"/>
          </p:cNvSpPr>
          <p:nvPr>
            <p:ph type="sldNum" sz="quarter" idx="12"/>
          </p:nvPr>
        </p:nvSpPr>
        <p:spPr/>
        <p:txBody>
          <a:bodyPr/>
          <a:lstStyle/>
          <a:p>
            <a:fld id="{D4045409-828C-4E05-888C-4F5A24C15DB2}" type="slidenum">
              <a:rPr lang="en-US" smtClean="0"/>
              <a:t>‹#›</a:t>
            </a:fld>
            <a:endParaRPr lang="en-US" dirty="0"/>
          </a:p>
        </p:txBody>
      </p:sp>
    </p:spTree>
    <p:extLst>
      <p:ext uri="{BB962C8B-B14F-4D97-AF65-F5344CB8AC3E}">
        <p14:creationId xmlns:p14="http://schemas.microsoft.com/office/powerpoint/2010/main" val="3954012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A820C65-1552-4C2F-A457-B38E4AB028DD}" type="datetime1">
              <a:rPr lang="en-US" smtClean="0"/>
              <a:t>8/24/2016</a:t>
            </a:fld>
            <a:endParaRPr lang="en-US" dirty="0"/>
          </a:p>
        </p:txBody>
      </p:sp>
      <p:sp>
        <p:nvSpPr>
          <p:cNvPr id="6" name="Footer Placeholder 5"/>
          <p:cNvSpPr>
            <a:spLocks noGrp="1"/>
          </p:cNvSpPr>
          <p:nvPr>
            <p:ph type="ftr" sz="quarter" idx="11"/>
          </p:nvPr>
        </p:nvSpPr>
        <p:spPr/>
        <p:txBody>
          <a:bodyPr/>
          <a:lstStyle/>
          <a:p>
            <a:r>
              <a:rPr lang="en-US" smtClean="0"/>
              <a:t>Copyright © *2016* *URBANMONK.BIZ*, *SHAYTHECOACH,*All rights reserved.</a:t>
            </a:r>
            <a:endParaRPr lang="en-US" dirty="0"/>
          </a:p>
        </p:txBody>
      </p:sp>
      <p:sp>
        <p:nvSpPr>
          <p:cNvPr id="7" name="Slide Number Placeholder 6"/>
          <p:cNvSpPr>
            <a:spLocks noGrp="1"/>
          </p:cNvSpPr>
          <p:nvPr>
            <p:ph type="sldNum" sz="quarter" idx="12"/>
          </p:nvPr>
        </p:nvSpPr>
        <p:spPr/>
        <p:txBody>
          <a:bodyPr/>
          <a:lstStyle/>
          <a:p>
            <a:fld id="{D4045409-828C-4E05-888C-4F5A24C15DB2}" type="slidenum">
              <a:rPr lang="en-US" smtClean="0"/>
              <a:t>‹#›</a:t>
            </a:fld>
            <a:endParaRPr lang="en-US" dirty="0"/>
          </a:p>
        </p:txBody>
      </p:sp>
    </p:spTree>
    <p:extLst>
      <p:ext uri="{BB962C8B-B14F-4D97-AF65-F5344CB8AC3E}">
        <p14:creationId xmlns:p14="http://schemas.microsoft.com/office/powerpoint/2010/main" val="3140992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CFFC649-2237-4BAF-AA63-87DB7EC029B6}" type="datetime1">
              <a:rPr lang="en-US" smtClean="0"/>
              <a:t>8/24/2016</a:t>
            </a:fld>
            <a:endParaRPr lang="en-US" dirty="0"/>
          </a:p>
        </p:txBody>
      </p:sp>
      <p:sp>
        <p:nvSpPr>
          <p:cNvPr id="8" name="Footer Placeholder 7"/>
          <p:cNvSpPr>
            <a:spLocks noGrp="1"/>
          </p:cNvSpPr>
          <p:nvPr>
            <p:ph type="ftr" sz="quarter" idx="11"/>
          </p:nvPr>
        </p:nvSpPr>
        <p:spPr/>
        <p:txBody>
          <a:bodyPr/>
          <a:lstStyle/>
          <a:p>
            <a:r>
              <a:rPr lang="en-US" smtClean="0"/>
              <a:t>Copyright © *2016* *URBANMONK.BIZ*, *SHAYTHECOACH,*All rights reserved.</a:t>
            </a:r>
            <a:endParaRPr lang="en-US" dirty="0"/>
          </a:p>
        </p:txBody>
      </p:sp>
      <p:sp>
        <p:nvSpPr>
          <p:cNvPr id="9" name="Slide Number Placeholder 8"/>
          <p:cNvSpPr>
            <a:spLocks noGrp="1"/>
          </p:cNvSpPr>
          <p:nvPr>
            <p:ph type="sldNum" sz="quarter" idx="12"/>
          </p:nvPr>
        </p:nvSpPr>
        <p:spPr/>
        <p:txBody>
          <a:bodyPr/>
          <a:lstStyle/>
          <a:p>
            <a:fld id="{D4045409-828C-4E05-888C-4F5A24C15DB2}" type="slidenum">
              <a:rPr lang="en-US" smtClean="0"/>
              <a:t>‹#›</a:t>
            </a:fld>
            <a:endParaRPr lang="en-US" dirty="0"/>
          </a:p>
        </p:txBody>
      </p:sp>
    </p:spTree>
    <p:extLst>
      <p:ext uri="{BB962C8B-B14F-4D97-AF65-F5344CB8AC3E}">
        <p14:creationId xmlns:p14="http://schemas.microsoft.com/office/powerpoint/2010/main" val="3464491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394D62A-CAD8-4746-9257-39146A92D723}" type="datetime1">
              <a:rPr lang="en-US" smtClean="0"/>
              <a:t>8/24/2016</a:t>
            </a:fld>
            <a:endParaRPr lang="en-US" dirty="0"/>
          </a:p>
        </p:txBody>
      </p:sp>
      <p:sp>
        <p:nvSpPr>
          <p:cNvPr id="5" name="Footer Placeholder 3"/>
          <p:cNvSpPr>
            <a:spLocks noGrp="1"/>
          </p:cNvSpPr>
          <p:nvPr>
            <p:ph type="ftr" sz="quarter" idx="11"/>
          </p:nvPr>
        </p:nvSpPr>
        <p:spPr/>
        <p:txBody>
          <a:bodyPr/>
          <a:lstStyle/>
          <a:p>
            <a:r>
              <a:rPr lang="en-US" smtClean="0"/>
              <a:t>Copyright © *2016* *URBANMONK.BIZ*, *SHAYTHECOACH,*All rights reserved.</a:t>
            </a:r>
            <a:endParaRPr lang="en-US" dirty="0"/>
          </a:p>
        </p:txBody>
      </p:sp>
      <p:sp>
        <p:nvSpPr>
          <p:cNvPr id="6" name="Slide Number Placeholder 4"/>
          <p:cNvSpPr>
            <a:spLocks noGrp="1"/>
          </p:cNvSpPr>
          <p:nvPr>
            <p:ph type="sldNum" sz="quarter" idx="12"/>
          </p:nvPr>
        </p:nvSpPr>
        <p:spPr/>
        <p:txBody>
          <a:bodyPr/>
          <a:lstStyle/>
          <a:p>
            <a:fld id="{D4045409-828C-4E05-888C-4F5A24C15DB2}" type="slidenum">
              <a:rPr lang="en-US" smtClean="0"/>
              <a:t>‹#›</a:t>
            </a:fld>
            <a:endParaRPr lang="en-US" dirty="0"/>
          </a:p>
        </p:txBody>
      </p:sp>
    </p:spTree>
    <p:extLst>
      <p:ext uri="{BB962C8B-B14F-4D97-AF65-F5344CB8AC3E}">
        <p14:creationId xmlns:p14="http://schemas.microsoft.com/office/powerpoint/2010/main" val="898214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8EA65418-0111-4129-9B63-F7B15EB89AAE}" type="datetime1">
              <a:rPr lang="en-US" smtClean="0"/>
              <a:t>8/24/2016</a:t>
            </a:fld>
            <a:endParaRPr lang="en-US" dirty="0"/>
          </a:p>
        </p:txBody>
      </p:sp>
      <p:sp>
        <p:nvSpPr>
          <p:cNvPr id="5" name="Footer Placeholder 2"/>
          <p:cNvSpPr>
            <a:spLocks noGrp="1"/>
          </p:cNvSpPr>
          <p:nvPr>
            <p:ph type="ftr" sz="quarter" idx="11"/>
          </p:nvPr>
        </p:nvSpPr>
        <p:spPr/>
        <p:txBody>
          <a:bodyPr/>
          <a:lstStyle/>
          <a:p>
            <a:r>
              <a:rPr lang="en-US" smtClean="0"/>
              <a:t>Copyright © *2016* *URBANMONK.BIZ*, *SHAYTHECOACH,*All rights reserved.</a:t>
            </a:r>
            <a:endParaRPr lang="en-US" dirty="0"/>
          </a:p>
        </p:txBody>
      </p:sp>
      <p:sp>
        <p:nvSpPr>
          <p:cNvPr id="6" name="Slide Number Placeholder 3"/>
          <p:cNvSpPr>
            <a:spLocks noGrp="1"/>
          </p:cNvSpPr>
          <p:nvPr>
            <p:ph type="sldNum" sz="quarter" idx="12"/>
          </p:nvPr>
        </p:nvSpPr>
        <p:spPr/>
        <p:txBody>
          <a:bodyPr/>
          <a:lstStyle/>
          <a:p>
            <a:fld id="{D4045409-828C-4E05-888C-4F5A24C15DB2}" type="slidenum">
              <a:rPr lang="en-US" smtClean="0"/>
              <a:t>‹#›</a:t>
            </a:fld>
            <a:endParaRPr lang="en-US" dirty="0"/>
          </a:p>
        </p:txBody>
      </p:sp>
    </p:spTree>
    <p:extLst>
      <p:ext uri="{BB962C8B-B14F-4D97-AF65-F5344CB8AC3E}">
        <p14:creationId xmlns:p14="http://schemas.microsoft.com/office/powerpoint/2010/main" val="3259211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81E7C62E-15D7-44B4-B9A2-8C9DB821660D}" type="datetime1">
              <a:rPr lang="en-US" smtClean="0"/>
              <a:t>8/24/2016</a:t>
            </a:fld>
            <a:endParaRPr lang="en-US" dirty="0"/>
          </a:p>
        </p:txBody>
      </p:sp>
      <p:sp>
        <p:nvSpPr>
          <p:cNvPr id="5" name="Footer Placeholder 5"/>
          <p:cNvSpPr>
            <a:spLocks noGrp="1"/>
          </p:cNvSpPr>
          <p:nvPr>
            <p:ph type="ftr" sz="quarter" idx="11"/>
          </p:nvPr>
        </p:nvSpPr>
        <p:spPr/>
        <p:txBody>
          <a:bodyPr/>
          <a:lstStyle/>
          <a:p>
            <a:r>
              <a:rPr lang="en-US" smtClean="0"/>
              <a:t>Copyright © *2016* *URBANMONK.BIZ*, *SHAYTHECOACH,*All rights reserved.</a:t>
            </a:r>
            <a:endParaRPr lang="en-US" dirty="0"/>
          </a:p>
        </p:txBody>
      </p:sp>
      <p:sp>
        <p:nvSpPr>
          <p:cNvPr id="6" name="Slide Number Placeholder 6"/>
          <p:cNvSpPr>
            <a:spLocks noGrp="1"/>
          </p:cNvSpPr>
          <p:nvPr>
            <p:ph type="sldNum" sz="quarter" idx="12"/>
          </p:nvPr>
        </p:nvSpPr>
        <p:spPr/>
        <p:txBody>
          <a:bodyPr/>
          <a:lstStyle/>
          <a:p>
            <a:fld id="{D4045409-828C-4E05-888C-4F5A24C15DB2}" type="slidenum">
              <a:rPr lang="en-US" smtClean="0"/>
              <a:t>‹#›</a:t>
            </a:fld>
            <a:endParaRPr lang="en-US" dirty="0"/>
          </a:p>
        </p:txBody>
      </p:sp>
    </p:spTree>
    <p:extLst>
      <p:ext uri="{BB962C8B-B14F-4D97-AF65-F5344CB8AC3E}">
        <p14:creationId xmlns:p14="http://schemas.microsoft.com/office/powerpoint/2010/main" val="842584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B19659-2486-4E06-9ED8-E1C3D914CBCE}" type="datetime1">
              <a:rPr lang="en-US" smtClean="0"/>
              <a:t>8/24/2016</a:t>
            </a:fld>
            <a:endParaRPr lang="en-US" dirty="0"/>
          </a:p>
        </p:txBody>
      </p:sp>
      <p:sp>
        <p:nvSpPr>
          <p:cNvPr id="6" name="Footer Placeholder 5"/>
          <p:cNvSpPr>
            <a:spLocks noGrp="1"/>
          </p:cNvSpPr>
          <p:nvPr>
            <p:ph type="ftr" sz="quarter" idx="11"/>
          </p:nvPr>
        </p:nvSpPr>
        <p:spPr/>
        <p:txBody>
          <a:bodyPr/>
          <a:lstStyle/>
          <a:p>
            <a:r>
              <a:rPr lang="en-US" smtClean="0"/>
              <a:t>Copyright © *2016* *URBANMONK.BIZ*, *SHAYTHECOACH,*All rights reserved.</a:t>
            </a:r>
            <a:endParaRPr lang="en-US" dirty="0"/>
          </a:p>
        </p:txBody>
      </p:sp>
      <p:sp>
        <p:nvSpPr>
          <p:cNvPr id="7" name="Slide Number Placeholder 6"/>
          <p:cNvSpPr>
            <a:spLocks noGrp="1"/>
          </p:cNvSpPr>
          <p:nvPr>
            <p:ph type="sldNum" sz="quarter" idx="12"/>
          </p:nvPr>
        </p:nvSpPr>
        <p:spPr/>
        <p:txBody>
          <a:bodyPr/>
          <a:lstStyle/>
          <a:p>
            <a:fld id="{D4045409-828C-4E05-888C-4F5A24C15DB2}" type="slidenum">
              <a:rPr lang="en-US" smtClean="0"/>
              <a:t>‹#›</a:t>
            </a:fld>
            <a:endParaRPr lang="en-US" dirty="0"/>
          </a:p>
        </p:txBody>
      </p:sp>
    </p:spTree>
    <p:extLst>
      <p:ext uri="{BB962C8B-B14F-4D97-AF65-F5344CB8AC3E}">
        <p14:creationId xmlns:p14="http://schemas.microsoft.com/office/powerpoint/2010/main" val="479734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2B9DC10C-5048-44F8-AB80-9C7997B89EE2}" type="datetime1">
              <a:rPr lang="en-US" smtClean="0"/>
              <a:t>8/24/2016</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en-US" smtClean="0"/>
              <a:t>Copyright © *2016* *URBANMONK.BIZ*, *SHAYTHECOACH,*All rights reserved.</a:t>
            </a:r>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4045409-828C-4E05-888C-4F5A24C15DB2}" type="slidenum">
              <a:rPr lang="en-US" smtClean="0"/>
              <a:t>‹#›</a:t>
            </a:fld>
            <a:endParaRPr lang="en-US" dirty="0"/>
          </a:p>
        </p:txBody>
      </p:sp>
    </p:spTree>
    <p:extLst>
      <p:ext uri="{BB962C8B-B14F-4D97-AF65-F5344CB8AC3E}">
        <p14:creationId xmlns:p14="http://schemas.microsoft.com/office/powerpoint/2010/main" val="359016785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hd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g"/><Relationship Id="rId1" Type="http://schemas.openxmlformats.org/officeDocument/2006/relationships/slideLayout" Target="../slideLayouts/slideLayout7.xml"/><Relationship Id="rId5" Type="http://schemas.openxmlformats.org/officeDocument/2006/relationships/image" Target="../media/image9.jpeg"/><Relationship Id="rId4" Type="http://schemas.openxmlformats.org/officeDocument/2006/relationships/image" Target="../media/image8.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Mind-Body Connection </a:t>
            </a:r>
            <a:endParaRPr lang="en-US" dirty="0"/>
          </a:p>
        </p:txBody>
      </p:sp>
      <p:sp>
        <p:nvSpPr>
          <p:cNvPr id="3" name="Subtitle 2"/>
          <p:cNvSpPr>
            <a:spLocks noGrp="1"/>
          </p:cNvSpPr>
          <p:nvPr>
            <p:ph type="subTitle" idx="1"/>
          </p:nvPr>
        </p:nvSpPr>
        <p:spPr/>
        <p:txBody>
          <a:bodyPr/>
          <a:lstStyle/>
          <a:p>
            <a:r>
              <a:rPr lang="en-US" dirty="0" smtClean="0"/>
              <a:t>Impacts on Obesity</a:t>
            </a:r>
            <a:endParaRPr lang="en-US" dirty="0"/>
          </a:p>
        </p:txBody>
      </p:sp>
      <p:sp>
        <p:nvSpPr>
          <p:cNvPr id="5" name="Footer Placeholder 4"/>
          <p:cNvSpPr>
            <a:spLocks noGrp="1"/>
          </p:cNvSpPr>
          <p:nvPr>
            <p:ph type="ftr" sz="quarter" idx="11"/>
          </p:nvPr>
        </p:nvSpPr>
        <p:spPr/>
        <p:txBody>
          <a:bodyPr/>
          <a:lstStyle/>
          <a:p>
            <a:r>
              <a:rPr lang="en-US" dirty="0" smtClean="0"/>
              <a:t>Copyright © *2016* *URBANMONK.BIZ*, *SHAYTHECOACH,*All rights reserved.</a:t>
            </a:r>
            <a:endParaRPr lang="en-US" dirty="0"/>
          </a:p>
        </p:txBody>
      </p:sp>
      <p:sp>
        <p:nvSpPr>
          <p:cNvPr id="6" name="Slide Number Placeholder 5"/>
          <p:cNvSpPr>
            <a:spLocks noGrp="1"/>
          </p:cNvSpPr>
          <p:nvPr>
            <p:ph type="sldNum" sz="quarter" idx="12"/>
          </p:nvPr>
        </p:nvSpPr>
        <p:spPr/>
        <p:txBody>
          <a:bodyPr/>
          <a:lstStyle/>
          <a:p>
            <a:fld id="{D4045409-828C-4E05-888C-4F5A24C15DB2}" type="slidenum">
              <a:rPr lang="en-US" smtClean="0"/>
              <a:t>1</a:t>
            </a:fld>
            <a:endParaRPr lang="en-US" dirty="0"/>
          </a:p>
        </p:txBody>
      </p:sp>
      <p:sp>
        <p:nvSpPr>
          <p:cNvPr id="4" name="TextBox 3"/>
          <p:cNvSpPr txBox="1"/>
          <p:nvPr/>
        </p:nvSpPr>
        <p:spPr>
          <a:xfrm>
            <a:off x="4524248" y="4588764"/>
            <a:ext cx="3267626" cy="646331"/>
          </a:xfrm>
          <a:prstGeom prst="rect">
            <a:avLst/>
          </a:prstGeom>
          <a:noFill/>
        </p:spPr>
        <p:txBody>
          <a:bodyPr wrap="none" rtlCol="0">
            <a:spAutoFit/>
          </a:bodyPr>
          <a:lstStyle/>
          <a:p>
            <a:pPr algn="ctr"/>
            <a:r>
              <a:rPr lang="en-US" dirty="0" smtClean="0"/>
              <a:t>Shaweta ‘Shay’ </a:t>
            </a:r>
            <a:r>
              <a:rPr lang="en-US" dirty="0" smtClean="0"/>
              <a:t>Vasudeva</a:t>
            </a:r>
          </a:p>
          <a:p>
            <a:pPr algn="ctr"/>
            <a:r>
              <a:rPr lang="en-US" dirty="0" smtClean="0"/>
              <a:t>CPFT</a:t>
            </a:r>
            <a:r>
              <a:rPr lang="en-US" dirty="0" smtClean="0"/>
              <a:t>, CNT, Goju Karate Black Belt</a:t>
            </a:r>
            <a:endParaRPr lang="en-US" dirty="0"/>
          </a:p>
        </p:txBody>
      </p:sp>
    </p:spTree>
    <p:extLst>
      <p:ext uri="{BB962C8B-B14F-4D97-AF65-F5344CB8AC3E}">
        <p14:creationId xmlns:p14="http://schemas.microsoft.com/office/powerpoint/2010/main" val="36038124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3670300" y="6356350"/>
            <a:ext cx="4114800" cy="365125"/>
          </a:xfrm>
        </p:spPr>
        <p:txBody>
          <a:bodyPr/>
          <a:lstStyle/>
          <a:p>
            <a:r>
              <a:rPr lang="en-US" dirty="0" smtClean="0"/>
              <a:t>Copyright © *2016* *URBANMONK.BIZ*, *SHAYTHECOACH,*All rights reserved.</a:t>
            </a:r>
            <a:endParaRPr lang="en-US" dirty="0"/>
          </a:p>
        </p:txBody>
      </p:sp>
      <p:sp>
        <p:nvSpPr>
          <p:cNvPr id="3" name="Slide Number Placeholder 2"/>
          <p:cNvSpPr>
            <a:spLocks noGrp="1"/>
          </p:cNvSpPr>
          <p:nvPr>
            <p:ph type="sldNum" sz="quarter" idx="12"/>
          </p:nvPr>
        </p:nvSpPr>
        <p:spPr/>
        <p:txBody>
          <a:bodyPr/>
          <a:lstStyle/>
          <a:p>
            <a:fld id="{D4045409-828C-4E05-888C-4F5A24C15DB2}" type="slidenum">
              <a:rPr lang="en-US" smtClean="0"/>
              <a:t>10</a:t>
            </a:fld>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0100" y="2526940"/>
            <a:ext cx="2872058" cy="382941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08501" y="227626"/>
            <a:ext cx="2260600" cy="2146652"/>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948342" y="2374278"/>
            <a:ext cx="2872058" cy="3851110"/>
          </a:xfrm>
          <a:prstGeom prst="rect">
            <a:avLst/>
          </a:prstGeom>
        </p:spPr>
      </p:pic>
      <p:pic>
        <p:nvPicPr>
          <p:cNvPr id="10" name="Picture 2" descr="https://scontent.fphx1-2.fna.fbcdn.net/v/t1.0-9/13599889_10100703615710452_1710256977593634351_n.jpg?oh=abd164b0906f23536c69cedb37e9a08a&amp;oe=583C01A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08501" y="3425464"/>
            <a:ext cx="2260600" cy="226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98725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Objectives-Session 1</a:t>
            </a:r>
            <a:endParaRPr lang="en-US" dirty="0"/>
          </a:p>
        </p:txBody>
      </p:sp>
      <p:sp>
        <p:nvSpPr>
          <p:cNvPr id="3" name="Content Placeholder 2"/>
          <p:cNvSpPr>
            <a:spLocks noGrp="1"/>
          </p:cNvSpPr>
          <p:nvPr>
            <p:ph idx="1"/>
          </p:nvPr>
        </p:nvSpPr>
        <p:spPr/>
        <p:txBody>
          <a:bodyPr>
            <a:normAutofit/>
          </a:bodyPr>
          <a:lstStyle/>
          <a:p>
            <a:r>
              <a:rPr lang="en-US" dirty="0" smtClean="0"/>
              <a:t>Define Mind-Body Connection</a:t>
            </a:r>
          </a:p>
          <a:p>
            <a:r>
              <a:rPr lang="en-US" dirty="0" smtClean="0"/>
              <a:t>Present research supporting the mind-body connection</a:t>
            </a:r>
            <a:endParaRPr lang="en-US" dirty="0"/>
          </a:p>
          <a:p>
            <a:pPr lvl="1"/>
            <a:r>
              <a:rPr lang="en-US" dirty="0" smtClean="0"/>
              <a:t>Literature Review</a:t>
            </a:r>
          </a:p>
          <a:p>
            <a:pPr lvl="1"/>
            <a:r>
              <a:rPr lang="en-US" dirty="0" smtClean="0"/>
              <a:t>Book(s) Review</a:t>
            </a:r>
          </a:p>
          <a:p>
            <a:pPr lvl="1"/>
            <a:r>
              <a:rPr lang="en-US" dirty="0" smtClean="0"/>
              <a:t>Case Study/Personal Experience</a:t>
            </a:r>
          </a:p>
          <a:p>
            <a:endParaRPr lang="en-US" dirty="0" smtClean="0"/>
          </a:p>
          <a:p>
            <a:pPr marL="0" indent="0">
              <a:buNone/>
            </a:pPr>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Copyright © *2016* *URBANMONK.BIZ*, *SHAYTHECOACH,*All rights reserved.</a:t>
            </a:r>
            <a:endParaRPr lang="en-US" dirty="0"/>
          </a:p>
        </p:txBody>
      </p:sp>
      <p:sp>
        <p:nvSpPr>
          <p:cNvPr id="5" name="Slide Number Placeholder 4"/>
          <p:cNvSpPr>
            <a:spLocks noGrp="1"/>
          </p:cNvSpPr>
          <p:nvPr>
            <p:ph type="sldNum" sz="quarter" idx="12"/>
          </p:nvPr>
        </p:nvSpPr>
        <p:spPr/>
        <p:txBody>
          <a:bodyPr/>
          <a:lstStyle/>
          <a:p>
            <a:fld id="{D4045409-828C-4E05-888C-4F5A24C15DB2}" type="slidenum">
              <a:rPr lang="en-US" smtClean="0"/>
              <a:t>2</a:t>
            </a:fld>
            <a:endParaRPr lang="en-US" dirty="0"/>
          </a:p>
        </p:txBody>
      </p:sp>
    </p:spTree>
    <p:extLst>
      <p:ext uri="{BB962C8B-B14F-4D97-AF65-F5344CB8AC3E}">
        <p14:creationId xmlns:p14="http://schemas.microsoft.com/office/powerpoint/2010/main" val="18269356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Objectives-Session 2</a:t>
            </a:r>
            <a:endParaRPr lang="en-US" dirty="0"/>
          </a:p>
        </p:txBody>
      </p:sp>
      <p:sp>
        <p:nvSpPr>
          <p:cNvPr id="3" name="Content Placeholder 2"/>
          <p:cNvSpPr>
            <a:spLocks noGrp="1"/>
          </p:cNvSpPr>
          <p:nvPr>
            <p:ph idx="1"/>
          </p:nvPr>
        </p:nvSpPr>
        <p:spPr/>
        <p:txBody>
          <a:bodyPr/>
          <a:lstStyle/>
          <a:p>
            <a:r>
              <a:rPr lang="en-US" dirty="0"/>
              <a:t>Introduce methods utilized to teach mind-body connection to children </a:t>
            </a:r>
          </a:p>
          <a:p>
            <a:pPr lvl="1"/>
            <a:r>
              <a:rPr lang="en-US" dirty="0"/>
              <a:t>Via SWCMA After School Karate Program</a:t>
            </a:r>
          </a:p>
          <a:p>
            <a:pPr lvl="1"/>
            <a:r>
              <a:rPr lang="en-US" dirty="0"/>
              <a:t>Via </a:t>
            </a:r>
            <a:r>
              <a:rPr lang="en-US" dirty="0" smtClean="0"/>
              <a:t>Shaythecoach/UrbanMonk </a:t>
            </a:r>
            <a:r>
              <a:rPr lang="en-US" dirty="0"/>
              <a:t>Health and Wellness Classes</a:t>
            </a:r>
          </a:p>
          <a:p>
            <a:pPr lvl="2"/>
            <a:r>
              <a:rPr lang="en-US" dirty="0"/>
              <a:t>Personal Training	</a:t>
            </a:r>
          </a:p>
          <a:p>
            <a:pPr lvl="2"/>
            <a:r>
              <a:rPr lang="en-US" dirty="0"/>
              <a:t>Nutritional Therapy</a:t>
            </a:r>
          </a:p>
          <a:p>
            <a:pPr lvl="2"/>
            <a:r>
              <a:rPr lang="en-US" dirty="0"/>
              <a:t>Tai Chi Practices</a:t>
            </a:r>
          </a:p>
          <a:p>
            <a:pPr lvl="2"/>
            <a:r>
              <a:rPr lang="en-US" dirty="0"/>
              <a:t>Martial Arts</a:t>
            </a:r>
          </a:p>
          <a:p>
            <a:endParaRPr lang="en-US" dirty="0"/>
          </a:p>
        </p:txBody>
      </p:sp>
      <p:sp>
        <p:nvSpPr>
          <p:cNvPr id="4" name="Footer Placeholder 3"/>
          <p:cNvSpPr>
            <a:spLocks noGrp="1"/>
          </p:cNvSpPr>
          <p:nvPr>
            <p:ph type="ftr" sz="quarter" idx="11"/>
          </p:nvPr>
        </p:nvSpPr>
        <p:spPr/>
        <p:txBody>
          <a:bodyPr/>
          <a:lstStyle/>
          <a:p>
            <a:r>
              <a:rPr lang="en-US" smtClean="0"/>
              <a:t>Copyright © *2016* *URBANMONK.BIZ*, *SHAYTHECOACH,*All rights reserved.</a:t>
            </a:r>
            <a:endParaRPr lang="en-US" dirty="0"/>
          </a:p>
        </p:txBody>
      </p:sp>
      <p:sp>
        <p:nvSpPr>
          <p:cNvPr id="5" name="Slide Number Placeholder 4"/>
          <p:cNvSpPr>
            <a:spLocks noGrp="1"/>
          </p:cNvSpPr>
          <p:nvPr>
            <p:ph type="sldNum" sz="quarter" idx="12"/>
          </p:nvPr>
        </p:nvSpPr>
        <p:spPr/>
        <p:txBody>
          <a:bodyPr/>
          <a:lstStyle/>
          <a:p>
            <a:fld id="{D4045409-828C-4E05-888C-4F5A24C15DB2}" type="slidenum">
              <a:rPr lang="en-US" smtClean="0"/>
              <a:t>3</a:t>
            </a:fld>
            <a:endParaRPr lang="en-US" dirty="0"/>
          </a:p>
        </p:txBody>
      </p:sp>
    </p:spTree>
    <p:extLst>
      <p:ext uri="{BB962C8B-B14F-4D97-AF65-F5344CB8AC3E}">
        <p14:creationId xmlns:p14="http://schemas.microsoft.com/office/powerpoint/2010/main" val="26757045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Mind-Body Connection: What is it?</a:t>
            </a:r>
            <a:endParaRPr lang="en-US" dirty="0"/>
          </a:p>
        </p:txBody>
      </p:sp>
      <p:sp>
        <p:nvSpPr>
          <p:cNvPr id="3" name="Content Placeholder 2"/>
          <p:cNvSpPr>
            <a:spLocks noGrp="1"/>
          </p:cNvSpPr>
          <p:nvPr>
            <p:ph idx="1"/>
          </p:nvPr>
        </p:nvSpPr>
        <p:spPr/>
        <p:txBody>
          <a:bodyPr>
            <a:normAutofit/>
          </a:bodyPr>
          <a:lstStyle/>
          <a:p>
            <a:r>
              <a:rPr lang="en-US" dirty="0" smtClean="0"/>
              <a:t>Mind: What happens between the ears</a:t>
            </a:r>
          </a:p>
          <a:p>
            <a:endParaRPr lang="en-US" dirty="0" smtClean="0"/>
          </a:p>
          <a:p>
            <a:r>
              <a:rPr lang="en-US" dirty="0" smtClean="0"/>
              <a:t>Body: The relationship we have with our physical body</a:t>
            </a:r>
          </a:p>
          <a:p>
            <a:endParaRPr lang="en-US" dirty="0" smtClean="0"/>
          </a:p>
          <a:p>
            <a:r>
              <a:rPr lang="en-US" dirty="0" smtClean="0"/>
              <a:t>Third Party ‘Opponents’ and Outside stressors</a:t>
            </a:r>
            <a:endParaRPr lang="en-US" dirty="0"/>
          </a:p>
          <a:p>
            <a:endParaRPr lang="en-US" dirty="0" smtClean="0"/>
          </a:p>
        </p:txBody>
      </p:sp>
      <p:sp>
        <p:nvSpPr>
          <p:cNvPr id="4" name="Footer Placeholder 3"/>
          <p:cNvSpPr>
            <a:spLocks noGrp="1"/>
          </p:cNvSpPr>
          <p:nvPr>
            <p:ph type="ftr" sz="quarter" idx="11"/>
          </p:nvPr>
        </p:nvSpPr>
        <p:spPr/>
        <p:txBody>
          <a:bodyPr/>
          <a:lstStyle/>
          <a:p>
            <a:r>
              <a:rPr lang="en-US" smtClean="0"/>
              <a:t>Copyright © *2016* *URBANMONK.BIZ*, *SHAYTHECOACH,*All rights reserved.</a:t>
            </a:r>
            <a:endParaRPr lang="en-US" dirty="0"/>
          </a:p>
        </p:txBody>
      </p:sp>
      <p:sp>
        <p:nvSpPr>
          <p:cNvPr id="5" name="Slide Number Placeholder 4"/>
          <p:cNvSpPr>
            <a:spLocks noGrp="1"/>
          </p:cNvSpPr>
          <p:nvPr>
            <p:ph type="sldNum" sz="quarter" idx="12"/>
          </p:nvPr>
        </p:nvSpPr>
        <p:spPr/>
        <p:txBody>
          <a:bodyPr/>
          <a:lstStyle/>
          <a:p>
            <a:fld id="{D4045409-828C-4E05-888C-4F5A24C15DB2}" type="slidenum">
              <a:rPr lang="en-US" smtClean="0"/>
              <a:t>4</a:t>
            </a:fld>
            <a:endParaRPr lang="en-US" dirty="0"/>
          </a:p>
        </p:txBody>
      </p:sp>
    </p:spTree>
    <p:extLst>
      <p:ext uri="{BB962C8B-B14F-4D97-AF65-F5344CB8AC3E}">
        <p14:creationId xmlns:p14="http://schemas.microsoft.com/office/powerpoint/2010/main" val="880054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Mind-Body Connection-Start Connecting!</a:t>
            </a:r>
            <a:endParaRPr lang="en-US" dirty="0"/>
          </a:p>
        </p:txBody>
      </p:sp>
      <p:sp>
        <p:nvSpPr>
          <p:cNvPr id="3" name="Content Placeholder 2"/>
          <p:cNvSpPr>
            <a:spLocks noGrp="1"/>
          </p:cNvSpPr>
          <p:nvPr>
            <p:ph idx="1"/>
          </p:nvPr>
        </p:nvSpPr>
        <p:spPr/>
        <p:txBody>
          <a:bodyPr>
            <a:normAutofit/>
          </a:bodyPr>
          <a:lstStyle/>
          <a:p>
            <a:r>
              <a:rPr lang="en-US" dirty="0" smtClean="0"/>
              <a:t>How? Sanchin Kata</a:t>
            </a:r>
          </a:p>
          <a:p>
            <a:r>
              <a:rPr lang="en-US" dirty="0" smtClean="0"/>
              <a:t>Kata Defined</a:t>
            </a:r>
          </a:p>
          <a:p>
            <a:r>
              <a:rPr lang="en-US" dirty="0" smtClean="0"/>
              <a:t>San Chin: Three Battles</a:t>
            </a:r>
          </a:p>
          <a:p>
            <a:pPr lvl="1"/>
            <a:r>
              <a:rPr lang="en-US" dirty="0" smtClean="0"/>
              <a:t>Mind</a:t>
            </a:r>
          </a:p>
          <a:p>
            <a:pPr lvl="1"/>
            <a:r>
              <a:rPr lang="en-US" dirty="0" smtClean="0"/>
              <a:t>Body</a:t>
            </a:r>
          </a:p>
          <a:p>
            <a:pPr lvl="1"/>
            <a:r>
              <a:rPr lang="en-US" dirty="0" smtClean="0"/>
              <a:t>Spirit (Attitude towards outside ‘opponents’/stressors)</a:t>
            </a:r>
          </a:p>
          <a:p>
            <a:r>
              <a:rPr lang="en-US" dirty="0" smtClean="0"/>
              <a:t>Demonstration and Teaching during Session 2!</a:t>
            </a:r>
          </a:p>
          <a:p>
            <a:pPr lvl="1"/>
            <a:r>
              <a:rPr lang="en-US" dirty="0" smtClean="0"/>
              <a:t> Sanchin/Tensho (Revolving Hands)</a:t>
            </a:r>
          </a:p>
        </p:txBody>
      </p:sp>
      <p:sp>
        <p:nvSpPr>
          <p:cNvPr id="4" name="Footer Placeholder 3"/>
          <p:cNvSpPr>
            <a:spLocks noGrp="1"/>
          </p:cNvSpPr>
          <p:nvPr>
            <p:ph type="ftr" sz="quarter" idx="11"/>
          </p:nvPr>
        </p:nvSpPr>
        <p:spPr/>
        <p:txBody>
          <a:bodyPr/>
          <a:lstStyle/>
          <a:p>
            <a:r>
              <a:rPr lang="en-US" smtClean="0"/>
              <a:t>Copyright © *2016* *URBANMONK.BIZ*, *SHAYTHECOACH,*All rights reserved.</a:t>
            </a:r>
            <a:endParaRPr lang="en-US" dirty="0"/>
          </a:p>
        </p:txBody>
      </p:sp>
      <p:sp>
        <p:nvSpPr>
          <p:cNvPr id="5" name="Slide Number Placeholder 4"/>
          <p:cNvSpPr>
            <a:spLocks noGrp="1"/>
          </p:cNvSpPr>
          <p:nvPr>
            <p:ph type="sldNum" sz="quarter" idx="12"/>
          </p:nvPr>
        </p:nvSpPr>
        <p:spPr/>
        <p:txBody>
          <a:bodyPr/>
          <a:lstStyle/>
          <a:p>
            <a:fld id="{D4045409-828C-4E05-888C-4F5A24C15DB2}" type="slidenum">
              <a:rPr lang="en-US" smtClean="0"/>
              <a:t>5</a:t>
            </a:fld>
            <a:endParaRPr lang="en-US" dirty="0"/>
          </a:p>
        </p:txBody>
      </p:sp>
    </p:spTree>
    <p:extLst>
      <p:ext uri="{BB962C8B-B14F-4D97-AF65-F5344CB8AC3E}">
        <p14:creationId xmlns:p14="http://schemas.microsoft.com/office/powerpoint/2010/main" val="27068549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Rhythmic </a:t>
            </a:r>
            <a:r>
              <a:rPr lang="en-US" dirty="0" smtClean="0"/>
              <a:t>Movement Therapy</a:t>
            </a:r>
            <a:endParaRPr lang="en-US" dirty="0"/>
          </a:p>
        </p:txBody>
      </p:sp>
      <p:sp>
        <p:nvSpPr>
          <p:cNvPr id="3" name="Content Placeholder 2"/>
          <p:cNvSpPr>
            <a:spLocks noGrp="1"/>
          </p:cNvSpPr>
          <p:nvPr>
            <p:ph idx="1"/>
          </p:nvPr>
        </p:nvSpPr>
        <p:spPr/>
        <p:txBody>
          <a:bodyPr>
            <a:normAutofit/>
          </a:bodyPr>
          <a:lstStyle/>
          <a:p>
            <a:r>
              <a:rPr lang="en-US" dirty="0" smtClean="0"/>
              <a:t>What is it? </a:t>
            </a:r>
          </a:p>
          <a:p>
            <a:r>
              <a:rPr lang="en-US" dirty="0" smtClean="0"/>
              <a:t>Research of Irena Malkina-Pykh, IG (2012)</a:t>
            </a:r>
          </a:p>
          <a:p>
            <a:r>
              <a:rPr lang="en-US" dirty="0" smtClean="0"/>
              <a:t>Goals of Study</a:t>
            </a:r>
          </a:p>
          <a:p>
            <a:r>
              <a:rPr lang="en-US" dirty="0" smtClean="0"/>
              <a:t>Methods of Study</a:t>
            </a:r>
          </a:p>
          <a:p>
            <a:r>
              <a:rPr lang="en-US" dirty="0" smtClean="0"/>
              <a:t>Results of Study</a:t>
            </a:r>
          </a:p>
          <a:p>
            <a:endParaRPr lang="en-US" dirty="0" smtClean="0"/>
          </a:p>
          <a:p>
            <a:r>
              <a:rPr lang="en-US" dirty="0" smtClean="0"/>
              <a:t>Scientific Research and the work Therapeutic Practitioners now starting to support the efficacy of movement!!!</a:t>
            </a:r>
          </a:p>
        </p:txBody>
      </p:sp>
      <p:sp>
        <p:nvSpPr>
          <p:cNvPr id="4" name="Footer Placeholder 3"/>
          <p:cNvSpPr>
            <a:spLocks noGrp="1"/>
          </p:cNvSpPr>
          <p:nvPr>
            <p:ph type="ftr" sz="quarter" idx="11"/>
          </p:nvPr>
        </p:nvSpPr>
        <p:spPr/>
        <p:txBody>
          <a:bodyPr/>
          <a:lstStyle/>
          <a:p>
            <a:r>
              <a:rPr lang="en-US" smtClean="0"/>
              <a:t>Copyright © *2016* *URBANMONK.BIZ*, *SHAYTHECOACH,*All rights reserved.</a:t>
            </a:r>
            <a:endParaRPr lang="en-US" dirty="0"/>
          </a:p>
        </p:txBody>
      </p:sp>
      <p:sp>
        <p:nvSpPr>
          <p:cNvPr id="5" name="Slide Number Placeholder 4"/>
          <p:cNvSpPr>
            <a:spLocks noGrp="1"/>
          </p:cNvSpPr>
          <p:nvPr>
            <p:ph type="sldNum" sz="quarter" idx="12"/>
          </p:nvPr>
        </p:nvSpPr>
        <p:spPr/>
        <p:txBody>
          <a:bodyPr/>
          <a:lstStyle/>
          <a:p>
            <a:fld id="{D4045409-828C-4E05-888C-4F5A24C15DB2}" type="slidenum">
              <a:rPr lang="en-US" smtClean="0"/>
              <a:t>6</a:t>
            </a:fld>
            <a:endParaRPr lang="en-US" dirty="0"/>
          </a:p>
        </p:txBody>
      </p:sp>
    </p:spTree>
    <p:extLst>
      <p:ext uri="{BB962C8B-B14F-4D97-AF65-F5344CB8AC3E}">
        <p14:creationId xmlns:p14="http://schemas.microsoft.com/office/powerpoint/2010/main" val="26206278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Case of AH:</a:t>
            </a:r>
          </a:p>
          <a:p>
            <a:pPr lvl="1"/>
            <a:r>
              <a:rPr lang="en-US" dirty="0" smtClean="0"/>
              <a:t> 9 year old </a:t>
            </a:r>
            <a:r>
              <a:rPr lang="en-US" dirty="0" smtClean="0"/>
              <a:t>Caucasian </a:t>
            </a:r>
            <a:r>
              <a:rPr lang="en-US" dirty="0" smtClean="0"/>
              <a:t>Male</a:t>
            </a:r>
          </a:p>
          <a:p>
            <a:pPr lvl="1"/>
            <a:r>
              <a:rPr lang="en-US" dirty="0" smtClean="0"/>
              <a:t> Trained Martial Arts</a:t>
            </a:r>
          </a:p>
          <a:p>
            <a:pPr lvl="1"/>
            <a:r>
              <a:rPr lang="en-US" dirty="0" smtClean="0"/>
              <a:t>When he first started he was:  Obese, Had Poor Coordination, Low Self-Esteem</a:t>
            </a:r>
          </a:p>
          <a:p>
            <a:pPr lvl="1"/>
            <a:r>
              <a:rPr lang="en-US" dirty="0" smtClean="0"/>
              <a:t>His Mind:  “I am fat” “I am lazy” “I am worthless”  “I will NEVER reach my </a:t>
            </a:r>
            <a:r>
              <a:rPr lang="en-US" dirty="0" smtClean="0"/>
              <a:t>goals”FEELINGS</a:t>
            </a:r>
            <a:r>
              <a:rPr lang="en-US" dirty="0" smtClean="0"/>
              <a:t>: mad/sad/glad/guilty/afraid/ashamed</a:t>
            </a:r>
          </a:p>
          <a:p>
            <a:pPr lvl="1"/>
            <a:r>
              <a:rPr lang="en-US" dirty="0" smtClean="0"/>
              <a:t>His Body: Calorie restriction/alternating binging and purging, ‘yo-yo’ diets</a:t>
            </a:r>
          </a:p>
          <a:p>
            <a:pPr lvl="1"/>
            <a:r>
              <a:rPr lang="en-US" dirty="0" smtClean="0"/>
              <a:t>Spirt/Relationship to ‘Opponents’ and Outside Third Parties: Schoolmates, Parents, Providers, FOOD</a:t>
            </a:r>
          </a:p>
          <a:p>
            <a:pPr marL="457200" lvl="1" indent="0">
              <a:buNone/>
            </a:pPr>
            <a:r>
              <a:rPr lang="en-US" dirty="0" smtClean="0"/>
              <a:t>  </a:t>
            </a:r>
          </a:p>
          <a:p>
            <a:pPr lvl="1"/>
            <a:r>
              <a:rPr lang="en-US" dirty="0" smtClean="0"/>
              <a:t>He learned </a:t>
            </a:r>
            <a:r>
              <a:rPr lang="en-US" dirty="0" smtClean="0"/>
              <a:t>SanChin</a:t>
            </a:r>
            <a:r>
              <a:rPr lang="en-US" dirty="0" smtClean="0"/>
              <a:t> Kata and breathing, the school allowed for a sense of inclusion, nonjudgmental environment, sense of purpose and  belonging </a:t>
            </a:r>
          </a:p>
          <a:p>
            <a:pPr lvl="1"/>
            <a:r>
              <a:rPr lang="en-US" dirty="0" smtClean="0"/>
              <a:t>Within 2 years of training at the school, he was able to do public presentations, lost weight and pant sizes, Gained Confidence, Strength, Flexibility, Friends “Dojo Family” Increased ability to pay attention and sit still in classes!</a:t>
            </a:r>
          </a:p>
          <a:p>
            <a:pPr lvl="1"/>
            <a:endParaRPr lang="en-US" dirty="0"/>
          </a:p>
          <a:p>
            <a:pPr marL="914400" lvl="2" indent="0">
              <a:buNone/>
            </a:pPr>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Copyright © *2016* *URBANMONK.BIZ*, *SHAYTHECOACH,*All rights reserved.</a:t>
            </a:r>
            <a:endParaRPr lang="en-US" dirty="0"/>
          </a:p>
        </p:txBody>
      </p:sp>
      <p:sp>
        <p:nvSpPr>
          <p:cNvPr id="5" name="Slide Number Placeholder 4"/>
          <p:cNvSpPr>
            <a:spLocks noGrp="1"/>
          </p:cNvSpPr>
          <p:nvPr>
            <p:ph type="sldNum" sz="quarter" idx="12"/>
          </p:nvPr>
        </p:nvSpPr>
        <p:spPr/>
        <p:txBody>
          <a:bodyPr/>
          <a:lstStyle/>
          <a:p>
            <a:fld id="{D4045409-828C-4E05-888C-4F5A24C15DB2}" type="slidenum">
              <a:rPr lang="en-US" smtClean="0"/>
              <a:t>7</a:t>
            </a:fld>
            <a:endParaRPr lang="en-US" dirty="0"/>
          </a:p>
        </p:txBody>
      </p:sp>
    </p:spTree>
    <p:extLst>
      <p:ext uri="{BB962C8B-B14F-4D97-AF65-F5344CB8AC3E}">
        <p14:creationId xmlns:p14="http://schemas.microsoft.com/office/powerpoint/2010/main" val="22521896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and Recap</a:t>
            </a:r>
            <a:endParaRPr lang="en-US" dirty="0"/>
          </a:p>
        </p:txBody>
      </p:sp>
      <p:sp>
        <p:nvSpPr>
          <p:cNvPr id="3" name="Content Placeholder 2"/>
          <p:cNvSpPr>
            <a:spLocks noGrp="1"/>
          </p:cNvSpPr>
          <p:nvPr>
            <p:ph idx="1"/>
          </p:nvPr>
        </p:nvSpPr>
        <p:spPr/>
        <p:txBody>
          <a:bodyPr/>
          <a:lstStyle/>
          <a:p>
            <a:r>
              <a:rPr lang="en-US" dirty="0" smtClean="0"/>
              <a:t>Mind-Body Connection Defined</a:t>
            </a:r>
          </a:p>
          <a:p>
            <a:r>
              <a:rPr lang="en-US" dirty="0" smtClean="0"/>
              <a:t>Research and Personal Experience</a:t>
            </a:r>
          </a:p>
          <a:p>
            <a:r>
              <a:rPr lang="en-US" dirty="0" smtClean="0"/>
              <a:t>Tomorrow: Demonstration San Chin Kata and Learn Basic Mind-Body Movement Techniques through Kata Tensho (Revolving Hands)</a:t>
            </a:r>
          </a:p>
          <a:p>
            <a:endParaRPr lang="en-US" dirty="0"/>
          </a:p>
        </p:txBody>
      </p:sp>
      <p:sp>
        <p:nvSpPr>
          <p:cNvPr id="4" name="Footer Placeholder 3"/>
          <p:cNvSpPr>
            <a:spLocks noGrp="1"/>
          </p:cNvSpPr>
          <p:nvPr>
            <p:ph type="ftr" sz="quarter" idx="11"/>
          </p:nvPr>
        </p:nvSpPr>
        <p:spPr/>
        <p:txBody>
          <a:bodyPr/>
          <a:lstStyle/>
          <a:p>
            <a:r>
              <a:rPr lang="en-US" smtClean="0"/>
              <a:t>Copyright © *2016* *URBANMONK.BIZ*, *SHAYTHECOACH,*All rights reserved.</a:t>
            </a:r>
            <a:endParaRPr lang="en-US" dirty="0"/>
          </a:p>
        </p:txBody>
      </p:sp>
      <p:sp>
        <p:nvSpPr>
          <p:cNvPr id="5" name="Slide Number Placeholder 4"/>
          <p:cNvSpPr>
            <a:spLocks noGrp="1"/>
          </p:cNvSpPr>
          <p:nvPr>
            <p:ph type="sldNum" sz="quarter" idx="12"/>
          </p:nvPr>
        </p:nvSpPr>
        <p:spPr/>
        <p:txBody>
          <a:bodyPr/>
          <a:lstStyle/>
          <a:p>
            <a:fld id="{D4045409-828C-4E05-888C-4F5A24C15DB2}" type="slidenum">
              <a:rPr lang="en-US" smtClean="0"/>
              <a:t>8</a:t>
            </a:fld>
            <a:endParaRPr lang="en-US" dirty="0"/>
          </a:p>
        </p:txBody>
      </p:sp>
    </p:spTree>
    <p:extLst>
      <p:ext uri="{BB962C8B-B14F-4D97-AF65-F5344CB8AC3E}">
        <p14:creationId xmlns:p14="http://schemas.microsoft.com/office/powerpoint/2010/main" val="5769344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92500" lnSpcReduction="10000"/>
          </a:bodyPr>
          <a:lstStyle/>
          <a:p>
            <a:r>
              <a:rPr lang="en-US" dirty="0"/>
              <a:t>Kelly, M., (2001) </a:t>
            </a:r>
            <a:r>
              <a:rPr lang="en-US" i="1" dirty="0"/>
              <a:t>Death Touch: The science behind the legend of dim-mak</a:t>
            </a:r>
            <a:r>
              <a:rPr lang="en-US" dirty="0"/>
              <a:t>. </a:t>
            </a:r>
            <a:r>
              <a:rPr lang="en-US" dirty="0" smtClean="0"/>
              <a:t>	Boulder</a:t>
            </a:r>
            <a:r>
              <a:rPr lang="en-US" dirty="0"/>
              <a:t>, CO.: Paladin Press</a:t>
            </a:r>
            <a:r>
              <a:rPr lang="en-US" dirty="0" smtClean="0"/>
              <a:t>.</a:t>
            </a:r>
          </a:p>
          <a:p>
            <a:r>
              <a:rPr lang="en-US" dirty="0" smtClean="0"/>
              <a:t>Malkina-Pykh, I.G., (2012) Effectiveness of Rhythmic Movement Therapy 	for Disordered Eating Behaviors and Obesity</a:t>
            </a:r>
            <a:r>
              <a:rPr lang="en-US" i="1" dirty="0" smtClean="0"/>
              <a:t>. The Spanish Journal of 	Psychology, </a:t>
            </a:r>
            <a:r>
              <a:rPr lang="en-US" dirty="0" smtClean="0"/>
              <a:t>15(3), 1.</a:t>
            </a:r>
          </a:p>
          <a:p>
            <a:r>
              <a:rPr lang="en-US" dirty="0" smtClean="0"/>
              <a:t>McCarthy, P.,(1995) </a:t>
            </a:r>
            <a:r>
              <a:rPr lang="en-US" i="1" dirty="0" smtClean="0"/>
              <a:t>Bubishi:</a:t>
            </a:r>
            <a:r>
              <a:rPr lang="en-US" dirty="0" smtClean="0"/>
              <a:t> </a:t>
            </a:r>
            <a:r>
              <a:rPr lang="en-US" i="1" dirty="0" smtClean="0"/>
              <a:t>The Bible of Karate. </a:t>
            </a:r>
            <a:r>
              <a:rPr lang="en-US" dirty="0" smtClean="0"/>
              <a:t>Boston, MA.: Tuttle 	Publishing.</a:t>
            </a:r>
          </a:p>
          <a:p>
            <a:r>
              <a:rPr lang="en-US" dirty="0" smtClean="0"/>
              <a:t>Milne, H., (1995) </a:t>
            </a:r>
            <a:r>
              <a:rPr lang="en-US" i="1" dirty="0" smtClean="0"/>
              <a:t>The Heart of Listening. </a:t>
            </a:r>
            <a:r>
              <a:rPr lang="en-US" dirty="0" smtClean="0"/>
              <a:t>Berkeley, CA.: North Atlantic 	Books.</a:t>
            </a:r>
          </a:p>
          <a:p>
            <a:r>
              <a:rPr lang="en-US" dirty="0" smtClean="0"/>
              <a:t>Wilder, K., (2007) </a:t>
            </a:r>
            <a:r>
              <a:rPr lang="en-US" i="1" dirty="0" smtClean="0"/>
              <a:t>The Way of Sanchin Kata: The Application of Power</a:t>
            </a:r>
            <a:r>
              <a:rPr lang="en-US" dirty="0" smtClean="0"/>
              <a:t>. 	Boston, MA.: YMAA Publication Center, Inc.</a:t>
            </a:r>
            <a:endParaRPr lang="en-US" i="1" dirty="0" smtClean="0"/>
          </a:p>
          <a:p>
            <a:r>
              <a:rPr lang="en-US" i="1" dirty="0" smtClean="0"/>
              <a:t>Welcome to RMTi. </a:t>
            </a:r>
            <a:r>
              <a:rPr lang="en-US" dirty="0" smtClean="0"/>
              <a:t>(n.d.) </a:t>
            </a:r>
            <a:r>
              <a:rPr lang="en-US" dirty="0" smtClean="0"/>
              <a:t>Retrieved </a:t>
            </a:r>
            <a:r>
              <a:rPr lang="en-US" dirty="0" smtClean="0"/>
              <a:t>August 8, 2016, from 	http://www.rhythmicmovement.org</a:t>
            </a:r>
          </a:p>
          <a:p>
            <a:endParaRPr lang="en-US" dirty="0" smtClean="0"/>
          </a:p>
        </p:txBody>
      </p:sp>
      <p:sp>
        <p:nvSpPr>
          <p:cNvPr id="4" name="Footer Placeholder 3"/>
          <p:cNvSpPr>
            <a:spLocks noGrp="1"/>
          </p:cNvSpPr>
          <p:nvPr>
            <p:ph type="ftr" sz="quarter" idx="11"/>
          </p:nvPr>
        </p:nvSpPr>
        <p:spPr/>
        <p:txBody>
          <a:bodyPr/>
          <a:lstStyle/>
          <a:p>
            <a:r>
              <a:rPr lang="en-US" smtClean="0"/>
              <a:t>Copyright © *2016* *URBANMONK.BIZ*, *SHAYTHECOACH,*All rights reserved.</a:t>
            </a:r>
            <a:endParaRPr lang="en-US" dirty="0"/>
          </a:p>
        </p:txBody>
      </p:sp>
      <p:sp>
        <p:nvSpPr>
          <p:cNvPr id="5" name="Slide Number Placeholder 4"/>
          <p:cNvSpPr>
            <a:spLocks noGrp="1"/>
          </p:cNvSpPr>
          <p:nvPr>
            <p:ph type="sldNum" sz="quarter" idx="12"/>
          </p:nvPr>
        </p:nvSpPr>
        <p:spPr/>
        <p:txBody>
          <a:bodyPr/>
          <a:lstStyle/>
          <a:p>
            <a:fld id="{D4045409-828C-4E05-888C-4F5A24C15DB2}" type="slidenum">
              <a:rPr lang="en-US" smtClean="0"/>
              <a:t>9</a:t>
            </a:fld>
            <a:endParaRPr lang="en-US" dirty="0"/>
          </a:p>
        </p:txBody>
      </p:sp>
    </p:spTree>
    <p:extLst>
      <p:ext uri="{BB962C8B-B14F-4D97-AF65-F5344CB8AC3E}">
        <p14:creationId xmlns:p14="http://schemas.microsoft.com/office/powerpoint/2010/main" val="249931123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275</TotalTime>
  <Words>938</Words>
  <Application>Microsoft Office PowerPoint</Application>
  <PresentationFormat>Widescreen</PresentationFormat>
  <Paragraphs>102</Paragraphs>
  <Slides>10</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Century Gothic</vt:lpstr>
      <vt:lpstr>Wingdings 3</vt:lpstr>
      <vt:lpstr>Ion</vt:lpstr>
      <vt:lpstr>The Mind-Body Connection </vt:lpstr>
      <vt:lpstr>Objectives-Session 1</vt:lpstr>
      <vt:lpstr>Objectives-Session 2</vt:lpstr>
      <vt:lpstr>Mind-Body Connection: What is it?</vt:lpstr>
      <vt:lpstr>Mind-Body Connection-Start Connecting!</vt:lpstr>
      <vt:lpstr>Rhythmic Movement Therapy</vt:lpstr>
      <vt:lpstr>Case Study</vt:lpstr>
      <vt:lpstr>Questions and Recap</vt:lpstr>
      <vt:lpstr>References</vt:lpstr>
      <vt:lpstr>PowerPoint Presentation</vt:lpstr>
    </vt:vector>
  </TitlesOfParts>
  <Company>Rio Salado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Mind-Body Connection</dc:title>
  <dc:creator>Checkout</dc:creator>
  <cp:lastModifiedBy>Checkout</cp:lastModifiedBy>
  <cp:revision>32</cp:revision>
  <dcterms:created xsi:type="dcterms:W3CDTF">2016-08-07T14:12:10Z</dcterms:created>
  <dcterms:modified xsi:type="dcterms:W3CDTF">2016-08-25T00:06:03Z</dcterms:modified>
</cp:coreProperties>
</file>