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9758C-5AC3-48A2-821A-98E4293C2B38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C9B86-16C2-4B82-877C-CD714597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6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9B86-16C2-4B82-877C-CD71459736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6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E3C937-A827-4C9A-BA36-6CEEC19481F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75DC65-AECB-45C5-8DFB-82F85921CA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91000"/>
            <a:ext cx="6586405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Shady. K. E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National Institute for Standards, Giza, Egypt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-1143000"/>
            <a:ext cx="8915400" cy="3149529"/>
          </a:xfrm>
        </p:spPr>
        <p:txBody>
          <a:bodyPr/>
          <a:lstStyle/>
          <a:p>
            <a:r>
              <a:rPr lang="en-US" sz="3200" b="1" dirty="0"/>
              <a:t>Change in the surface morphology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of viscose fabrics by exposure to sunlight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198871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Change in the surface morphology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of viscose fabrics by exposure to sunlight.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600" b="1" u="sng" dirty="0"/>
              <a:t>Results and Discussion</a:t>
            </a:r>
            <a:r>
              <a:rPr lang="en-US" sz="4600" b="1" dirty="0" smtClean="0"/>
              <a:t>:</a:t>
            </a:r>
          </a:p>
          <a:p>
            <a:pPr marL="114300" indent="0">
              <a:buNone/>
            </a:pPr>
            <a:endParaRPr lang="en-US" sz="3100" dirty="0" smtClean="0"/>
          </a:p>
          <a:p>
            <a:r>
              <a:rPr lang="en-US" sz="4200" dirty="0" smtClean="0"/>
              <a:t>In addition, the absorbed UV radiation – which represents about 5% [1, 3, 12] of the total incident solar energy falling on the earth surface which gives more energy per photon than the visible or infrared radiation – causes bond rupture, since the energies of photons in this near – UV region correspond to, or exceed, the covalent bond energies of some chemical structures.</a:t>
            </a:r>
          </a:p>
          <a:p>
            <a:r>
              <a:rPr lang="en-US" sz="4200" dirty="0" smtClean="0"/>
              <a:t>This conclusion is also confirmed by the measuring results of the mechanical properties of the examined fabric (Table 1), where a considerable loss in both the tensile strength and elongation was observed. The losses in both parameters were 86.5 and 79.3% respectively, after exposure. In other words, the observed damage in mechanical properties of the fabric can be directly related to the produced changes in the surface morphology of the fibers.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Change in the surface morphology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of viscose fabrics by exposure to sunlight.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3500" b="1" u="sng" dirty="0" smtClean="0"/>
              <a:t>REFFERECNES</a:t>
            </a:r>
          </a:p>
          <a:p>
            <a:endParaRPr lang="en-US" dirty="0"/>
          </a:p>
          <a:p>
            <a:r>
              <a:rPr lang="en-US" sz="4900" dirty="0" smtClean="0"/>
              <a:t>1-Shady </a:t>
            </a:r>
            <a:r>
              <a:rPr lang="en-US" sz="4900" dirty="0"/>
              <a:t>K. E., ph. D. thesis, Faculty of Applied Arts, </a:t>
            </a:r>
            <a:r>
              <a:rPr lang="en-US" sz="4900" dirty="0" err="1"/>
              <a:t>Hellwan</a:t>
            </a:r>
            <a:r>
              <a:rPr lang="en-US" sz="4900" dirty="0"/>
              <a:t> Univ. Cairo, (1989).</a:t>
            </a:r>
          </a:p>
          <a:p>
            <a:r>
              <a:rPr lang="en-US" sz="4900" dirty="0" smtClean="0"/>
              <a:t>2-Shady </a:t>
            </a:r>
            <a:r>
              <a:rPr lang="en-US" sz="4900" dirty="0"/>
              <a:t>K. E., Master D. thesis, Faculty of Applied Arts, </a:t>
            </a:r>
            <a:r>
              <a:rPr lang="en-US" sz="4900" dirty="0" err="1"/>
              <a:t>Hellwan</a:t>
            </a:r>
            <a:r>
              <a:rPr lang="en-US" sz="4900" dirty="0"/>
              <a:t> Univ. Cairo (1983).</a:t>
            </a:r>
          </a:p>
          <a:p>
            <a:r>
              <a:rPr lang="en-US" sz="4900" dirty="0" smtClean="0"/>
              <a:t>3-Tera </a:t>
            </a:r>
            <a:r>
              <a:rPr lang="en-US" sz="4900" dirty="0"/>
              <a:t>F. M. Guthrie J. T., Shady K. E., International polymeric Material, 9 (45), (1989).</a:t>
            </a:r>
          </a:p>
          <a:p>
            <a:r>
              <a:rPr lang="en-US" sz="4900" dirty="0" smtClean="0"/>
              <a:t>4-Anderson</a:t>
            </a:r>
            <a:r>
              <a:rPr lang="en-US" sz="4900" dirty="0"/>
              <a:t>, G. A., </a:t>
            </a:r>
            <a:r>
              <a:rPr lang="en-US" sz="4900" dirty="0" err="1"/>
              <a:t>Katw</a:t>
            </a:r>
            <a:r>
              <a:rPr lang="en-US" sz="4900" dirty="0"/>
              <a:t>, H. J., Lipson, M., </a:t>
            </a:r>
            <a:r>
              <a:rPr lang="en-US" sz="4900" dirty="0" err="1"/>
              <a:t>wod</a:t>
            </a:r>
            <a:r>
              <a:rPr lang="en-US" sz="4900" dirty="0"/>
              <a:t>, G. F.: Text. Res. J., 40, 29 (1990).</a:t>
            </a:r>
          </a:p>
          <a:p>
            <a:r>
              <a:rPr lang="en-US" sz="4900" dirty="0" smtClean="0"/>
              <a:t>5-Shridhar</a:t>
            </a:r>
            <a:r>
              <a:rPr lang="en-US" sz="4900" dirty="0"/>
              <a:t>, M. </a:t>
            </a:r>
            <a:r>
              <a:rPr lang="en-US" sz="4900" dirty="0" err="1"/>
              <a:t>Betrahet</a:t>
            </a:r>
            <a:r>
              <a:rPr lang="en-US" sz="4900" dirty="0"/>
              <a:t>, N., Rolling, J., Mary, L.: Text. Chem. </a:t>
            </a:r>
            <a:r>
              <a:rPr lang="en-US" sz="4900" dirty="0" err="1"/>
              <a:t>Colour</a:t>
            </a:r>
            <a:r>
              <a:rPr lang="en-US" sz="4900" dirty="0"/>
              <a:t>., 2012.</a:t>
            </a:r>
          </a:p>
          <a:p>
            <a:r>
              <a:rPr lang="en-US" sz="4900" dirty="0" smtClean="0"/>
              <a:t>6-Ansell</a:t>
            </a:r>
            <a:r>
              <a:rPr lang="en-US" sz="4900" dirty="0"/>
              <a:t>, M. P.: J. Text. </a:t>
            </a:r>
            <a:r>
              <a:rPr lang="en-US" sz="4900" dirty="0" err="1"/>
              <a:t>Insti</a:t>
            </a:r>
            <a:r>
              <a:rPr lang="en-US" sz="4900" dirty="0"/>
              <a:t>., 263 (1988).</a:t>
            </a:r>
          </a:p>
          <a:p>
            <a:r>
              <a:rPr lang="en-US" sz="4900" dirty="0" smtClean="0"/>
              <a:t>7-Oweltz</a:t>
            </a:r>
            <a:r>
              <a:rPr lang="en-US" sz="4900" dirty="0"/>
              <a:t>, N. E., </a:t>
            </a:r>
            <a:r>
              <a:rPr lang="en-US" sz="4900" dirty="0" err="1"/>
              <a:t>Hearle</a:t>
            </a:r>
            <a:r>
              <a:rPr lang="en-US" sz="4900" dirty="0"/>
              <a:t>, J. W. S., </a:t>
            </a:r>
            <a:r>
              <a:rPr lang="en-US" sz="4900" dirty="0" err="1"/>
              <a:t>Cusick</a:t>
            </a:r>
            <a:r>
              <a:rPr lang="en-US" sz="4900" dirty="0"/>
              <a:t>, G. E., </a:t>
            </a:r>
            <a:r>
              <a:rPr lang="en-US" sz="4900" dirty="0" err="1"/>
              <a:t>Brend</a:t>
            </a:r>
            <a:r>
              <a:rPr lang="en-US" sz="4900" dirty="0"/>
              <a:t>, L.: J. Text. Inst., 250 (198).</a:t>
            </a:r>
          </a:p>
          <a:p>
            <a:r>
              <a:rPr lang="en-US" sz="4900" dirty="0" smtClean="0"/>
              <a:t>8-El-Gaiar</a:t>
            </a:r>
            <a:r>
              <a:rPr lang="en-US" sz="4900" dirty="0"/>
              <a:t>, M., N., </a:t>
            </a:r>
            <a:r>
              <a:rPr lang="en-US" sz="4900" dirty="0" err="1"/>
              <a:t>Cusick</a:t>
            </a:r>
            <a:r>
              <a:rPr lang="en-US" sz="4900" dirty="0"/>
              <a:t>, G. E.: J. Text. Inst., 67, 141 (1996).</a:t>
            </a:r>
          </a:p>
          <a:p>
            <a:r>
              <a:rPr lang="en-US" sz="4900" dirty="0" smtClean="0"/>
              <a:t>9-Yasuhara </a:t>
            </a:r>
            <a:r>
              <a:rPr lang="en-US" sz="4900" dirty="0"/>
              <a:t>Fujiwara, </a:t>
            </a:r>
            <a:r>
              <a:rPr lang="en-US" sz="4900" dirty="0" err="1"/>
              <a:t>Saiko</a:t>
            </a:r>
            <a:r>
              <a:rPr lang="en-US" sz="4900" dirty="0"/>
              <a:t> Kobayashi: The Society of polymer Science, Japan, 33, No. 12 (1996).</a:t>
            </a:r>
          </a:p>
          <a:p>
            <a:r>
              <a:rPr lang="en-US" sz="4900" dirty="0" smtClean="0"/>
              <a:t>10-Barakat</a:t>
            </a:r>
            <a:r>
              <a:rPr lang="en-US" sz="4900" dirty="0"/>
              <a:t>, N., </a:t>
            </a:r>
            <a:r>
              <a:rPr lang="en-US" sz="4900" dirty="0" err="1"/>
              <a:t>Khalifa</a:t>
            </a:r>
            <a:r>
              <a:rPr lang="en-US" sz="4900" dirty="0"/>
              <a:t>, B. A., </a:t>
            </a:r>
            <a:r>
              <a:rPr lang="en-US" sz="4900" dirty="0" err="1"/>
              <a:t>Fouda</a:t>
            </a:r>
            <a:r>
              <a:rPr lang="en-US" sz="4900" dirty="0"/>
              <a:t>, I. M.: Egyptian J. phys., 10, No. 12 (2001).</a:t>
            </a:r>
          </a:p>
          <a:p>
            <a:r>
              <a:rPr lang="en-US" sz="4900" dirty="0" smtClean="0"/>
              <a:t>11-Hearle</a:t>
            </a:r>
            <a:r>
              <a:rPr lang="en-US" sz="4900" dirty="0"/>
              <a:t>, J. W. S., peters: "</a:t>
            </a:r>
            <a:r>
              <a:rPr lang="en-US" sz="4900" dirty="0" err="1"/>
              <a:t>Fibre</a:t>
            </a:r>
            <a:r>
              <a:rPr lang="en-US" sz="4900" dirty="0"/>
              <a:t> Structure", London (Text. Institute Manchester), </a:t>
            </a:r>
            <a:r>
              <a:rPr lang="en-US" sz="4900" dirty="0" err="1"/>
              <a:t>secand</a:t>
            </a:r>
            <a:r>
              <a:rPr lang="en-US" sz="4900" dirty="0"/>
              <a:t> add. (2012).</a:t>
            </a:r>
          </a:p>
          <a:p>
            <a:r>
              <a:rPr lang="en-US" sz="4900" dirty="0" smtClean="0"/>
              <a:t>12-AATCC</a:t>
            </a:r>
            <a:r>
              <a:rPr lang="en-US" sz="4900" dirty="0"/>
              <a:t>, Text. </a:t>
            </a:r>
            <a:r>
              <a:rPr lang="en-US" sz="4900" dirty="0" err="1"/>
              <a:t>Chem</a:t>
            </a:r>
            <a:r>
              <a:rPr lang="en-US" sz="4900" dirty="0"/>
              <a:t> </a:t>
            </a:r>
            <a:r>
              <a:rPr lang="en-US" sz="4900" dirty="0" err="1"/>
              <a:t>Colour</a:t>
            </a:r>
            <a:r>
              <a:rPr lang="en-US" sz="4900" dirty="0"/>
              <a:t>: 186-1999 (2008</a:t>
            </a:r>
            <a:r>
              <a:rPr lang="en-US" sz="4900" dirty="0" smtClean="0"/>
              <a:t>).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36575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Change in the surface morphology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of viscose fabrics by exposure to sunlight.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u="sng" dirty="0"/>
              <a:t>Abstract</a:t>
            </a:r>
            <a:r>
              <a:rPr lang="en-US" sz="2200" b="1" dirty="0"/>
              <a:t>:</a:t>
            </a:r>
            <a:endParaRPr lang="en-US" sz="2200" dirty="0"/>
          </a:p>
          <a:p>
            <a:r>
              <a:rPr lang="en-US" dirty="0"/>
              <a:t>	</a:t>
            </a:r>
            <a:r>
              <a:rPr lang="en-US" sz="2000" b="1" dirty="0"/>
              <a:t>Scanning electron microscope (SEM) </a:t>
            </a:r>
            <a:r>
              <a:rPr lang="en-US" sz="2000" dirty="0"/>
              <a:t>was used to study the changes in the morphology of the </a:t>
            </a:r>
            <a:r>
              <a:rPr lang="en-US" sz="2000" dirty="0" smtClean="0"/>
              <a:t>fiber </a:t>
            </a:r>
            <a:r>
              <a:rPr lang="en-US" sz="2000" dirty="0"/>
              <a:t>surface of viscose fabric after direct exposure to sunlight for 120 days </a:t>
            </a:r>
            <a:r>
              <a:rPr lang="en-US" sz="2000" dirty="0" smtClean="0"/>
              <a:t>during </a:t>
            </a:r>
            <a:r>
              <a:rPr lang="en-US" sz="2000" dirty="0"/>
              <a:t>summer time. The figures obtained </a:t>
            </a:r>
            <a:r>
              <a:rPr lang="en-US" sz="2000" dirty="0" smtClean="0"/>
              <a:t>show </a:t>
            </a:r>
            <a:r>
              <a:rPr lang="en-US" sz="2000" dirty="0"/>
              <a:t>that after exposure to sunlight a number of large depressions </a:t>
            </a:r>
            <a:r>
              <a:rPr lang="en-US" sz="2000" dirty="0" smtClean="0"/>
              <a:t>were </a:t>
            </a:r>
            <a:r>
              <a:rPr lang="en-US" sz="2000" dirty="0"/>
              <a:t>formed on the </a:t>
            </a:r>
            <a:r>
              <a:rPr lang="en-US" sz="2000" dirty="0" smtClean="0"/>
              <a:t>fiber </a:t>
            </a:r>
            <a:r>
              <a:rPr lang="en-US" sz="2000" dirty="0"/>
              <a:t>surfaces. The observed damage in the mechanical properties of the fabric can be directly related to the produced changes in the surface morphology.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Change in the surface morphology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of viscose fabrics by exposure to sunlight.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Introduction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	</a:t>
            </a:r>
            <a:r>
              <a:rPr lang="en-US" sz="2000" dirty="0"/>
              <a:t>Exposure to sunlight causes </a:t>
            </a:r>
            <a:r>
              <a:rPr lang="en-US" sz="2000" dirty="0" smtClean="0"/>
              <a:t>modifications </a:t>
            </a:r>
            <a:r>
              <a:rPr lang="en-US" sz="2000" dirty="0"/>
              <a:t>and </a:t>
            </a:r>
            <a:r>
              <a:rPr lang="en-US" sz="2000" dirty="0" smtClean="0"/>
              <a:t>breakdowns </a:t>
            </a:r>
            <a:r>
              <a:rPr lang="en-US" sz="2000" dirty="0"/>
              <a:t>of the molecular structure of textile materials which </a:t>
            </a:r>
            <a:r>
              <a:rPr lang="en-US" sz="2000" dirty="0" smtClean="0"/>
              <a:t>in </a:t>
            </a:r>
            <a:r>
              <a:rPr lang="en-US" sz="2000" dirty="0"/>
              <a:t>turn, </a:t>
            </a:r>
            <a:r>
              <a:rPr lang="en-US" sz="2000" dirty="0" smtClean="0"/>
              <a:t>results </a:t>
            </a:r>
            <a:r>
              <a:rPr lang="en-US" sz="2000" dirty="0"/>
              <a:t>in the loss of strength, extensibility, general durability </a:t>
            </a:r>
            <a:r>
              <a:rPr lang="en-US" sz="2000" dirty="0" smtClean="0"/>
              <a:t>, and possibly </a:t>
            </a:r>
            <a:r>
              <a:rPr lang="en-US" sz="2000" dirty="0"/>
              <a:t>appearance.</a:t>
            </a:r>
          </a:p>
          <a:p>
            <a:r>
              <a:rPr lang="en-US" sz="2000" dirty="0" smtClean="0"/>
              <a:t>Most researchers agree that light, particularly of near ultraviolet wave lengths (290-315 nm), moisture presence in liquid or vapor form, temperature, and oxygen are the most responsible factors in textile degradation [1-3,12]. The exposure causes a certain level of degradation which could be measured by the surface observation. Surface morphology of the fiber may be used as a measure of the extent of degradation as well as determination of the breaking strength.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0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Change in the surface morphology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of viscose fabrics by exposure to sunlight.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introduction of scanning electron microscopy (SEM) allows the possibility of studying the sequence of damage in </a:t>
            </a:r>
            <a:r>
              <a:rPr lang="en-US" sz="2000" dirty="0" smtClean="0"/>
              <a:t>details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/>
              <a:t>I</a:t>
            </a:r>
            <a:r>
              <a:rPr lang="en-US" sz="2000" dirty="0" smtClean="0"/>
              <a:t>t </a:t>
            </a:r>
            <a:r>
              <a:rPr lang="en-US" sz="2000" dirty="0"/>
              <a:t>has many advantages [4], e.g. simplicity in sample preparation, direct examination of the surface and much greater depth of field, high resolution and magnification.</a:t>
            </a:r>
          </a:p>
          <a:p>
            <a:r>
              <a:rPr lang="en-US" sz="2000" dirty="0"/>
              <a:t>Moreover, details </a:t>
            </a:r>
            <a:r>
              <a:rPr lang="en-US" sz="2000" dirty="0" smtClean="0"/>
              <a:t>of </a:t>
            </a:r>
            <a:r>
              <a:rPr lang="en-US" sz="2000" dirty="0"/>
              <a:t>morphology </a:t>
            </a:r>
            <a:r>
              <a:rPr lang="en-US" sz="2000" dirty="0" smtClean="0"/>
              <a:t>of micro fiber [5], degradation[6], changes </a:t>
            </a:r>
            <a:r>
              <a:rPr lang="en-US" sz="2000" dirty="0"/>
              <a:t>in surface morphology [5], </a:t>
            </a:r>
            <a:r>
              <a:rPr lang="en-US" sz="2000" dirty="0" smtClean="0"/>
              <a:t>oxidation, </a:t>
            </a:r>
            <a:r>
              <a:rPr lang="en-US" sz="2000" dirty="0"/>
              <a:t>surface changes, surface abrasion [7-8], effect of radiation on surface morphology [9], </a:t>
            </a:r>
            <a:r>
              <a:rPr lang="en-US" sz="2000" dirty="0" smtClean="0"/>
              <a:t>and </a:t>
            </a:r>
            <a:r>
              <a:rPr lang="en-US" sz="2000" dirty="0"/>
              <a:t>surface structure [10,11] may be briefly examined.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Change in the surface morphology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of viscose fabrics by exposure to sunlight.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u="sng" dirty="0"/>
              <a:t>Experimental</a:t>
            </a:r>
            <a:r>
              <a:rPr lang="en-US" sz="2200" b="1" dirty="0"/>
              <a:t>:</a:t>
            </a:r>
            <a:endParaRPr lang="en-US" sz="2200" dirty="0"/>
          </a:p>
          <a:p>
            <a:r>
              <a:rPr lang="en-US" dirty="0"/>
              <a:t>	</a:t>
            </a:r>
            <a:r>
              <a:rPr lang="en-US" sz="2000" dirty="0"/>
              <a:t>Continuous unprotected outdoor exposure of viscose fabric samples </a:t>
            </a:r>
            <a:r>
              <a:rPr lang="en-US" sz="2000" dirty="0" smtClean="0"/>
              <a:t>were </a:t>
            </a:r>
            <a:r>
              <a:rPr lang="en-US" sz="2000" dirty="0"/>
              <a:t>performed for 120 days in summer (May 1</a:t>
            </a:r>
            <a:r>
              <a:rPr lang="en-US" sz="2000" baseline="30000" dirty="0"/>
              <a:t>st</a:t>
            </a:r>
            <a:r>
              <a:rPr lang="en-US" sz="2000" dirty="0"/>
              <a:t> to August 30</a:t>
            </a:r>
            <a:r>
              <a:rPr lang="en-US" sz="2000" baseline="30000" dirty="0"/>
              <a:t>th</a:t>
            </a:r>
            <a:r>
              <a:rPr lang="en-US" sz="2000" dirty="0"/>
              <a:t>, 2000) at an urban site in Egypt. The samples were removed, conditioned in a room maintained at 23 </a:t>
            </a:r>
            <a:r>
              <a:rPr lang="en-US" sz="2000" baseline="30000" dirty="0" err="1" smtClean="0"/>
              <a:t>o</a:t>
            </a:r>
            <a:r>
              <a:rPr lang="en-US" sz="2000" dirty="0" err="1"/>
              <a:t>c</a:t>
            </a:r>
            <a:r>
              <a:rPr lang="en-US" sz="2000" dirty="0" smtClean="0"/>
              <a:t> </a:t>
            </a:r>
            <a:r>
              <a:rPr lang="en-US" sz="2000" dirty="0"/>
              <a:t>and 65% relative </a:t>
            </a:r>
            <a:r>
              <a:rPr lang="en-US" sz="2000" dirty="0" smtClean="0"/>
              <a:t>humidity. They </a:t>
            </a:r>
            <a:r>
              <a:rPr lang="en-US" sz="2000" dirty="0"/>
              <a:t>were tested for tensile strength and elongation percent using a C. R. T. apparatus. The specifications of the examined viscose samples are given in [Table (1)] together with the results of mechanical properties.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Change in the surface morphology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of viscose fabrics by exposure to sunlight.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068410"/>
              </p:ext>
            </p:extLst>
          </p:nvPr>
        </p:nvGraphicFramePr>
        <p:xfrm>
          <a:off x="527385" y="1828800"/>
          <a:ext cx="8007015" cy="381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01048"/>
                <a:gridCol w="2001989"/>
                <a:gridCol w="2001989"/>
                <a:gridCol w="2001989"/>
              </a:tblGrid>
              <a:tr h="550384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</a:t>
                      </a:r>
                      <a:r>
                        <a:rPr lang="en-US" sz="1800" dirty="0" err="1">
                          <a:effectLst/>
                        </a:rPr>
                        <a:t>wt,g</a:t>
                      </a:r>
                      <a:r>
                        <a:rPr lang="en-US" sz="1800" dirty="0">
                          <a:effectLst/>
                        </a:rPr>
                        <a:t>/m2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135.3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 gridSpan="2"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877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2400">
                        <a:effectLst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Thread/cm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Warp</a:t>
                      </a:r>
                      <a:endParaRPr lang="en-US" sz="2400">
                        <a:effectLst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Weft</a:t>
                      </a:r>
                      <a:endParaRPr lang="en-US" sz="2400">
                        <a:effectLst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0" marR="0" marT="0" marB="0" anchor="ctr"/>
                </a:tc>
              </a:tr>
              <a:tr h="46438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Linear density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0" marR="0" marT="0" marB="0" anchor="ctr"/>
                </a:tc>
              </a:tr>
              <a:tr h="928772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Tensile strength In kg/F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Befor exposure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After exposure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Los, %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</a:tr>
              <a:tr h="473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59.2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86.5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</a:tr>
              <a:tr h="46438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Elongation, %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14.5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79.3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101461" marR="10146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733800" y="5867400"/>
            <a:ext cx="1676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18" charset="-78"/>
              </a:rPr>
              <a:t>Table (1)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Simplified Arabic" pitchFamily="18" charset="-78"/>
              </a:rPr>
              <a:t>The specifications of the viscose fiber and results of loss in Mechanical properties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Change in the surface morphology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of viscose fabrics by exposure to sunlight.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exposed samples were cleaned </a:t>
            </a:r>
            <a:r>
              <a:rPr lang="en-US" sz="2000" dirty="0" smtClean="0"/>
              <a:t>using ultrasonic equipment. They were then </a:t>
            </a:r>
            <a:r>
              <a:rPr lang="en-US" sz="2000" dirty="0"/>
              <a:t>attached to metal stubs with an adhering substance and coated with a conducting layer, about 200 A thick, of gold in a vacuum coating apparatus. A 20 KV and 200 A resolution SEM was used.</a:t>
            </a:r>
          </a:p>
          <a:p>
            <a:r>
              <a:rPr lang="en-US" sz="2000" dirty="0" smtClean="0"/>
              <a:t>Magnification </a:t>
            </a:r>
            <a:r>
              <a:rPr lang="en-US" sz="2000" dirty="0"/>
              <a:t>was in the range </a:t>
            </a:r>
            <a:r>
              <a:rPr lang="en-US" sz="2000" dirty="0" smtClean="0"/>
              <a:t>20 x </a:t>
            </a:r>
            <a:r>
              <a:rPr lang="en-US" sz="2000" dirty="0"/>
              <a:t>to </a:t>
            </a:r>
            <a:r>
              <a:rPr lang="en-US" sz="2000" dirty="0" smtClean="0"/>
              <a:t>4000 x. </a:t>
            </a:r>
          </a:p>
          <a:p>
            <a:r>
              <a:rPr lang="en-US" sz="2000" i="1" dirty="0" smtClean="0"/>
              <a:t>(</a:t>
            </a:r>
            <a:r>
              <a:rPr lang="en-US" sz="2000" i="1" dirty="0"/>
              <a:t>Fig.1)</a:t>
            </a:r>
            <a:r>
              <a:rPr lang="en-US" sz="2000" dirty="0"/>
              <a:t> </a:t>
            </a:r>
            <a:r>
              <a:rPr lang="en-US" sz="2000" dirty="0" smtClean="0"/>
              <a:t>shows </a:t>
            </a:r>
            <a:r>
              <a:rPr lang="en-US" sz="2000" dirty="0"/>
              <a:t>the SEM photos of viscose fiber after exposure for 120 days to sunlight.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Change in the surface morphology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of viscose fabrics by exposure to sunlight.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45108"/>
            <a:ext cx="3123819" cy="2079292"/>
          </a:xfrm>
        </p:spPr>
      </p:pic>
      <p:pic>
        <p:nvPicPr>
          <p:cNvPr id="2051" name="Picture 3" descr="C:\Users\SONY-VAIO\Desktop\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NY-VAIO\Desktop\3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750840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480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 x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80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 x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812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4000 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62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Change in the surface morphology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of viscose fabrics by exposure to sunlight.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u="sng" dirty="0"/>
              <a:t>Results and Discussion</a:t>
            </a:r>
            <a:r>
              <a:rPr lang="en-US" sz="2200" b="1" dirty="0" smtClean="0"/>
              <a:t>:</a:t>
            </a:r>
            <a:endParaRPr lang="en-US" sz="3100" dirty="0" smtClean="0"/>
          </a:p>
          <a:p>
            <a:r>
              <a:rPr lang="en-US" sz="2000" dirty="0" smtClean="0"/>
              <a:t>When </a:t>
            </a:r>
            <a:r>
              <a:rPr lang="en-US" sz="2000" dirty="0"/>
              <a:t>considering (Fig. 1) obtained by the SEM for viscose </a:t>
            </a:r>
            <a:r>
              <a:rPr lang="en-US" sz="2000" dirty="0" smtClean="0"/>
              <a:t>fiber </a:t>
            </a:r>
            <a:r>
              <a:rPr lang="en-US" sz="2000" dirty="0"/>
              <a:t>surface, after direct exposure to sunlight at an urban site in Egypt for 120 days in summer, a serious damage can be clearly observed. </a:t>
            </a:r>
            <a:endParaRPr lang="en-US" sz="2000" dirty="0" smtClean="0"/>
          </a:p>
          <a:p>
            <a:r>
              <a:rPr lang="en-US" sz="2000" dirty="0" smtClean="0"/>
              <a:t>Moreover</a:t>
            </a:r>
            <a:r>
              <a:rPr lang="en-US" sz="2000" dirty="0"/>
              <a:t>, a number of large depressions can be seen on the </a:t>
            </a:r>
            <a:r>
              <a:rPr lang="en-US" sz="2000" dirty="0" smtClean="0"/>
              <a:t>fiber </a:t>
            </a:r>
            <a:r>
              <a:rPr lang="en-US" sz="2000" dirty="0"/>
              <a:t>surfaces. This damage is attributed to the fact that the textile sample was subjected to severe environmental conditions of </a:t>
            </a:r>
            <a:r>
              <a:rPr lang="en-US" sz="2000" dirty="0" smtClean="0"/>
              <a:t>exposure which produced the changes of the surface morphology of the </a:t>
            </a:r>
            <a:r>
              <a:rPr lang="en-US" sz="2000" smtClean="0"/>
              <a:t>fibers.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474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113</TotalTime>
  <Words>855</Words>
  <Application>Microsoft Office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Apothecary</vt:lpstr>
      <vt:lpstr>Change in the surface morphology of viscose fabrics by exposure to sunlight.</vt:lpstr>
      <vt:lpstr>Change in the surface morphology of viscose fabrics by exposure to sunlight.</vt:lpstr>
      <vt:lpstr>Change in the surface morphology of viscose fabrics by exposure to sunlight.</vt:lpstr>
      <vt:lpstr>Change in the surface morphology of viscose fabrics by exposure to sunlight.</vt:lpstr>
      <vt:lpstr>Change in the surface morphology of viscose fabrics by exposure to sunlight.</vt:lpstr>
      <vt:lpstr>Change in the surface morphology of viscose fabrics by exposure to sunlight.</vt:lpstr>
      <vt:lpstr>Change in the surface morphology of viscose fabrics by exposure to sunlight.</vt:lpstr>
      <vt:lpstr>Change in the surface morphology of viscose fabrics by exposure to sunlight.</vt:lpstr>
      <vt:lpstr>Change in the surface morphology of viscose fabrics by exposure to sunlight.</vt:lpstr>
      <vt:lpstr>Change in the surface morphology of viscose fabrics by exposure to sunlight.</vt:lpstr>
      <vt:lpstr>Change in the surface morphology of viscose fabrics by exposure to sunlight.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SONY-VAIO</dc:creator>
  <cp:lastModifiedBy>SONY-VAIO</cp:lastModifiedBy>
  <cp:revision>12</cp:revision>
  <dcterms:created xsi:type="dcterms:W3CDTF">2014-11-27T18:03:33Z</dcterms:created>
  <dcterms:modified xsi:type="dcterms:W3CDTF">2014-11-28T16:56:13Z</dcterms:modified>
</cp:coreProperties>
</file>