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theme/themeOverride20.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heme/themeOverride25.xml" ContentType="application/vnd.openxmlformats-officedocument.themeOverr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heme/themeOverride22.xml" ContentType="application/vnd.openxmlformats-officedocument.themeOverride+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Override27.xml" ContentType="application/vnd.openxmlformats-officedocument.themeOverr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theme/themeOverride18.xml" ContentType="application/vnd.openxmlformats-officedocument.themeOverr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5184" r:id="rId2"/>
    <p:sldMasterId id="2147485460" r:id="rId3"/>
    <p:sldMasterId id="2147485472" r:id="rId4"/>
    <p:sldMasterId id="2147485498" r:id="rId5"/>
    <p:sldMasterId id="2147485522" r:id="rId6"/>
    <p:sldMasterId id="2147485546" r:id="rId7"/>
    <p:sldMasterId id="2147485889" r:id="rId8"/>
    <p:sldMasterId id="2147485914" r:id="rId9"/>
    <p:sldMasterId id="2147485926" r:id="rId10"/>
    <p:sldMasterId id="2147485939" r:id="rId11"/>
    <p:sldMasterId id="2147485951" r:id="rId12"/>
    <p:sldMasterId id="2147485977" r:id="rId13"/>
    <p:sldMasterId id="2147486014" r:id="rId14"/>
    <p:sldMasterId id="2147486064" r:id="rId15"/>
    <p:sldMasterId id="2147486089" r:id="rId16"/>
    <p:sldMasterId id="2147486115" r:id="rId17"/>
    <p:sldMasterId id="2147486153" r:id="rId18"/>
  </p:sldMasterIdLst>
  <p:notesMasterIdLst>
    <p:notesMasterId r:id="rId66"/>
  </p:notesMasterIdLst>
  <p:sldIdLst>
    <p:sldId id="460" r:id="rId19"/>
    <p:sldId id="461" r:id="rId20"/>
    <p:sldId id="358" r:id="rId21"/>
    <p:sldId id="359" r:id="rId22"/>
    <p:sldId id="362" r:id="rId23"/>
    <p:sldId id="367" r:id="rId24"/>
    <p:sldId id="366" r:id="rId25"/>
    <p:sldId id="368" r:id="rId26"/>
    <p:sldId id="369" r:id="rId27"/>
    <p:sldId id="376" r:id="rId28"/>
    <p:sldId id="377" r:id="rId29"/>
    <p:sldId id="380" r:id="rId30"/>
    <p:sldId id="381" r:id="rId31"/>
    <p:sldId id="386" r:id="rId32"/>
    <p:sldId id="387" r:id="rId33"/>
    <p:sldId id="391" r:id="rId34"/>
    <p:sldId id="395" r:id="rId35"/>
    <p:sldId id="400" r:id="rId36"/>
    <p:sldId id="399" r:id="rId37"/>
    <p:sldId id="402" r:id="rId38"/>
    <p:sldId id="401" r:id="rId39"/>
    <p:sldId id="405" r:id="rId40"/>
    <p:sldId id="406" r:id="rId41"/>
    <p:sldId id="458" r:id="rId42"/>
    <p:sldId id="404" r:id="rId43"/>
    <p:sldId id="408" r:id="rId44"/>
    <p:sldId id="407" r:id="rId45"/>
    <p:sldId id="411" r:id="rId46"/>
    <p:sldId id="417" r:id="rId47"/>
    <p:sldId id="425" r:id="rId48"/>
    <p:sldId id="426" r:id="rId49"/>
    <p:sldId id="427" r:id="rId50"/>
    <p:sldId id="430" r:id="rId51"/>
    <p:sldId id="317" r:id="rId52"/>
    <p:sldId id="434" r:id="rId53"/>
    <p:sldId id="393" r:id="rId54"/>
    <p:sldId id="438" r:id="rId55"/>
    <p:sldId id="440" r:id="rId56"/>
    <p:sldId id="441" r:id="rId57"/>
    <p:sldId id="442" r:id="rId58"/>
    <p:sldId id="453" r:id="rId59"/>
    <p:sldId id="447" r:id="rId60"/>
    <p:sldId id="451" r:id="rId61"/>
    <p:sldId id="445" r:id="rId62"/>
    <p:sldId id="454" r:id="rId63"/>
    <p:sldId id="455" r:id="rId64"/>
    <p:sldId id="459" r:id="rId6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00000"/>
    <a:srgbClr val="660033"/>
    <a:srgbClr val="A50021"/>
    <a:srgbClr val="6600CC"/>
    <a:srgbClr val="660066"/>
    <a:srgbClr val="CC99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8E476-4DAE-4456-B785-A127F2906E4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6941ED0D-674E-40E3-AEB1-4768A242D2C6}">
      <dgm:prSet phldrT="[Текст]" custT="1"/>
      <dgm:spPr>
        <a:ln w="12700"/>
      </dgm:spPr>
      <dgm:t>
        <a:bodyPr/>
        <a:lstStyle/>
        <a:p>
          <a:r>
            <a:rPr lang="en-US" sz="2400" b="1" dirty="0" smtClean="0"/>
            <a:t>to predict the likelihood of developing disease</a:t>
          </a:r>
          <a:endParaRPr lang="ru-RU" sz="2400" dirty="0"/>
        </a:p>
      </dgm:t>
    </dgm:pt>
    <dgm:pt modelId="{1D0D457C-C3DA-4C7F-9667-14A1146EA2C3}" type="parTrans" cxnId="{2FE89B0F-374E-45EC-AF18-55E3DB04EF1C}">
      <dgm:prSet/>
      <dgm:spPr/>
      <dgm:t>
        <a:bodyPr/>
        <a:lstStyle/>
        <a:p>
          <a:endParaRPr lang="ru-RU"/>
        </a:p>
      </dgm:t>
    </dgm:pt>
    <dgm:pt modelId="{59DD3EBE-7C3D-4F4C-9C39-4DC0F63C44A2}" type="sibTrans" cxnId="{2FE89B0F-374E-45EC-AF18-55E3DB04EF1C}">
      <dgm:prSet/>
      <dgm:spPr/>
      <dgm:t>
        <a:bodyPr/>
        <a:lstStyle/>
        <a:p>
          <a:endParaRPr lang="ru-RU"/>
        </a:p>
      </dgm:t>
    </dgm:pt>
    <dgm:pt modelId="{7691271D-7C56-4293-834D-2656188BC06A}">
      <dgm:prSet phldrT="[Текст]" custT="1"/>
      <dgm:spPr>
        <a:ln w="19050"/>
      </dgm:spPr>
      <dgm:t>
        <a:bodyPr/>
        <a:lstStyle/>
        <a:p>
          <a:r>
            <a:rPr lang="en-US" sz="2400" b="1" dirty="0" smtClean="0"/>
            <a:t>to estimate the length of the asymptomatic period</a:t>
          </a:r>
          <a:endParaRPr lang="ru-RU" sz="2400" dirty="0"/>
        </a:p>
      </dgm:t>
    </dgm:pt>
    <dgm:pt modelId="{3A7C1FC3-B6CA-4A11-85D3-B0D00B3F32EE}" type="parTrans" cxnId="{7101FCAB-9FF1-4C58-A338-3F35E79896F7}">
      <dgm:prSet/>
      <dgm:spPr/>
      <dgm:t>
        <a:bodyPr/>
        <a:lstStyle/>
        <a:p>
          <a:endParaRPr lang="ru-RU"/>
        </a:p>
      </dgm:t>
    </dgm:pt>
    <dgm:pt modelId="{C9FAA009-E11E-48EB-8F9C-17DF87041976}" type="sibTrans" cxnId="{7101FCAB-9FF1-4C58-A338-3F35E79896F7}">
      <dgm:prSet/>
      <dgm:spPr/>
      <dgm:t>
        <a:bodyPr/>
        <a:lstStyle/>
        <a:p>
          <a:endParaRPr lang="ru-RU"/>
        </a:p>
      </dgm:t>
    </dgm:pt>
    <dgm:pt modelId="{1A55A9FC-6242-4219-982B-6F1882A4CCC6}">
      <dgm:prSet phldrT="[Текст]" custT="1"/>
      <dgm:spPr>
        <a:ln w="19050"/>
      </dgm:spPr>
      <dgm:t>
        <a:bodyPr/>
        <a:lstStyle/>
        <a:p>
          <a:r>
            <a:rPr lang="en-US" sz="2100" b="1" dirty="0" smtClean="0"/>
            <a:t>to provide predictive information about disease course, severity, and complications</a:t>
          </a:r>
          <a:endParaRPr lang="ru-RU" sz="2100" dirty="0"/>
        </a:p>
      </dgm:t>
    </dgm:pt>
    <dgm:pt modelId="{3A0EAE29-6C54-4D6D-BE3A-38DF61B43E78}" type="parTrans" cxnId="{282DF38A-CBA7-4DA9-A093-ADE6BB0A84AB}">
      <dgm:prSet/>
      <dgm:spPr/>
      <dgm:t>
        <a:bodyPr/>
        <a:lstStyle/>
        <a:p>
          <a:endParaRPr lang="ru-RU"/>
        </a:p>
      </dgm:t>
    </dgm:pt>
    <dgm:pt modelId="{3A2D2F55-A0BE-4B54-95F8-BB77AE86BB4A}" type="sibTrans" cxnId="{282DF38A-CBA7-4DA9-A093-ADE6BB0A84AB}">
      <dgm:prSet/>
      <dgm:spPr/>
      <dgm:t>
        <a:bodyPr/>
        <a:lstStyle/>
        <a:p>
          <a:endParaRPr lang="ru-RU"/>
        </a:p>
      </dgm:t>
    </dgm:pt>
    <dgm:pt modelId="{E119ECDE-85DD-4077-9594-B1369C9B5E9F}">
      <dgm:prSet phldrT="[Текст]" custT="1"/>
      <dgm:spPr>
        <a:ln w="19050"/>
      </dgm:spPr>
      <dgm:t>
        <a:bodyPr/>
        <a:lstStyle/>
        <a:p>
          <a:r>
            <a:rPr lang="en-US" sz="2400" b="1" dirty="0" smtClean="0"/>
            <a:t>to serve as a warning to avoid potential disease-triggering factors</a:t>
          </a:r>
          <a:endParaRPr lang="ru-RU" sz="2400" dirty="0"/>
        </a:p>
      </dgm:t>
    </dgm:pt>
    <dgm:pt modelId="{180F6B8B-CD92-44D2-80F8-960A48125C95}" type="parTrans" cxnId="{4C2893D3-2795-4CB2-9551-36AC090A079F}">
      <dgm:prSet/>
      <dgm:spPr/>
      <dgm:t>
        <a:bodyPr/>
        <a:lstStyle/>
        <a:p>
          <a:endParaRPr lang="ru-RU"/>
        </a:p>
      </dgm:t>
    </dgm:pt>
    <dgm:pt modelId="{495DB5E2-56DC-404E-943B-77FE98918C50}" type="sibTrans" cxnId="{4C2893D3-2795-4CB2-9551-36AC090A079F}">
      <dgm:prSet/>
      <dgm:spPr/>
      <dgm:t>
        <a:bodyPr/>
        <a:lstStyle/>
        <a:p>
          <a:endParaRPr lang="ru-RU"/>
        </a:p>
      </dgm:t>
    </dgm:pt>
    <dgm:pt modelId="{20EADEB4-BE91-4C5B-9796-75CA9A7341B4}">
      <dgm:prSet phldrT="[Текст]" custT="1"/>
      <dgm:spPr>
        <a:ln w="19050"/>
      </dgm:spPr>
      <dgm:t>
        <a:bodyPr/>
        <a:lstStyle/>
        <a:p>
          <a:r>
            <a:rPr lang="en-US" sz="2400" b="1" dirty="0" smtClean="0"/>
            <a:t>identify high-risk individuals who might be suitable candidates for preventive intervention trials</a:t>
          </a:r>
          <a:endParaRPr lang="ru-RU" sz="2400" dirty="0"/>
        </a:p>
      </dgm:t>
    </dgm:pt>
    <dgm:pt modelId="{D7A3B077-B770-40BE-A121-C611B0E943EE}" type="parTrans" cxnId="{41AFE5B5-388D-49D5-A907-31D6263B27D8}">
      <dgm:prSet/>
      <dgm:spPr/>
      <dgm:t>
        <a:bodyPr/>
        <a:lstStyle/>
        <a:p>
          <a:endParaRPr lang="ru-RU"/>
        </a:p>
      </dgm:t>
    </dgm:pt>
    <dgm:pt modelId="{4E52A050-63C6-4B12-8C96-DF4B58516E5C}" type="sibTrans" cxnId="{41AFE5B5-388D-49D5-A907-31D6263B27D8}">
      <dgm:prSet/>
      <dgm:spPr/>
      <dgm:t>
        <a:bodyPr/>
        <a:lstStyle/>
        <a:p>
          <a:endParaRPr lang="ru-RU"/>
        </a:p>
      </dgm:t>
    </dgm:pt>
    <dgm:pt modelId="{B4DBA8F9-44BC-464E-B8CB-40B61F516CF0}" type="pres">
      <dgm:prSet presAssocID="{B8D8E476-4DAE-4456-B785-A127F2906E46}" presName="diagram" presStyleCnt="0">
        <dgm:presLayoutVars>
          <dgm:dir/>
          <dgm:resizeHandles val="exact"/>
        </dgm:presLayoutVars>
      </dgm:prSet>
      <dgm:spPr/>
      <dgm:t>
        <a:bodyPr/>
        <a:lstStyle/>
        <a:p>
          <a:endParaRPr lang="ru-RU"/>
        </a:p>
      </dgm:t>
    </dgm:pt>
    <dgm:pt modelId="{CE196A59-6ABD-4F9A-B01D-9411B30BC6BC}" type="pres">
      <dgm:prSet presAssocID="{6941ED0D-674E-40E3-AEB1-4768A242D2C6}" presName="node" presStyleLbl="node1" presStyleIdx="0" presStyleCnt="5" custScaleY="108412">
        <dgm:presLayoutVars>
          <dgm:bulletEnabled val="1"/>
        </dgm:presLayoutVars>
      </dgm:prSet>
      <dgm:spPr/>
      <dgm:t>
        <a:bodyPr/>
        <a:lstStyle/>
        <a:p>
          <a:endParaRPr lang="ru-RU"/>
        </a:p>
      </dgm:t>
    </dgm:pt>
    <dgm:pt modelId="{18AD81D5-5AF2-4BBC-B18A-71F2F8ED661A}" type="pres">
      <dgm:prSet presAssocID="{59DD3EBE-7C3D-4F4C-9C39-4DC0F63C44A2}" presName="sibTrans" presStyleCnt="0"/>
      <dgm:spPr/>
    </dgm:pt>
    <dgm:pt modelId="{BE44485E-71BD-4D30-9435-B2F118AF3C3D}" type="pres">
      <dgm:prSet presAssocID="{7691271D-7C56-4293-834D-2656188BC06A}" presName="node" presStyleLbl="node1" presStyleIdx="1" presStyleCnt="5" custScaleY="107036" custLinFactNeighborX="-399" custLinFactNeighborY="863">
        <dgm:presLayoutVars>
          <dgm:bulletEnabled val="1"/>
        </dgm:presLayoutVars>
      </dgm:prSet>
      <dgm:spPr/>
      <dgm:t>
        <a:bodyPr/>
        <a:lstStyle/>
        <a:p>
          <a:endParaRPr lang="ru-RU"/>
        </a:p>
      </dgm:t>
    </dgm:pt>
    <dgm:pt modelId="{378AA568-2F0D-4F3D-8ABA-6101DD8937D4}" type="pres">
      <dgm:prSet presAssocID="{C9FAA009-E11E-48EB-8F9C-17DF87041976}" presName="sibTrans" presStyleCnt="0"/>
      <dgm:spPr/>
    </dgm:pt>
    <dgm:pt modelId="{AA65269E-6EE6-48E5-99C5-9FD4FFAC18CF}" type="pres">
      <dgm:prSet presAssocID="{1A55A9FC-6242-4219-982B-6F1882A4CCC6}" presName="node" presStyleLbl="node1" presStyleIdx="2" presStyleCnt="5" custScaleY="110455">
        <dgm:presLayoutVars>
          <dgm:bulletEnabled val="1"/>
        </dgm:presLayoutVars>
      </dgm:prSet>
      <dgm:spPr/>
      <dgm:t>
        <a:bodyPr/>
        <a:lstStyle/>
        <a:p>
          <a:endParaRPr lang="ru-RU"/>
        </a:p>
      </dgm:t>
    </dgm:pt>
    <dgm:pt modelId="{77037191-C27B-47D0-AF2D-E6643DA980BD}" type="pres">
      <dgm:prSet presAssocID="{3A2D2F55-A0BE-4B54-95F8-BB77AE86BB4A}" presName="sibTrans" presStyleCnt="0"/>
      <dgm:spPr/>
    </dgm:pt>
    <dgm:pt modelId="{97D39544-963D-40B5-8B05-2D446E46DE4A}" type="pres">
      <dgm:prSet presAssocID="{E119ECDE-85DD-4077-9594-B1369C9B5E9F}" presName="node" presStyleLbl="node1" presStyleIdx="3" presStyleCnt="5" custScaleY="128974" custLinFactNeighborX="-556" custLinFactNeighborY="-4063">
        <dgm:presLayoutVars>
          <dgm:bulletEnabled val="1"/>
        </dgm:presLayoutVars>
      </dgm:prSet>
      <dgm:spPr/>
      <dgm:t>
        <a:bodyPr/>
        <a:lstStyle/>
        <a:p>
          <a:endParaRPr lang="ru-RU"/>
        </a:p>
      </dgm:t>
    </dgm:pt>
    <dgm:pt modelId="{FB5871BA-C7EC-49A3-AB86-895981AA87EC}" type="pres">
      <dgm:prSet presAssocID="{495DB5E2-56DC-404E-943B-77FE98918C50}" presName="sibTrans" presStyleCnt="0"/>
      <dgm:spPr/>
    </dgm:pt>
    <dgm:pt modelId="{99526214-3AFB-4CD8-963A-883FF17A7037}" type="pres">
      <dgm:prSet presAssocID="{20EADEB4-BE91-4C5B-9796-75CA9A7341B4}" presName="node" presStyleLbl="node1" presStyleIdx="4" presStyleCnt="5" custScaleX="124263" custScaleY="124248" custLinFactNeighborX="11667" custLinFactNeighborY="-4543">
        <dgm:presLayoutVars>
          <dgm:bulletEnabled val="1"/>
        </dgm:presLayoutVars>
      </dgm:prSet>
      <dgm:spPr/>
      <dgm:t>
        <a:bodyPr/>
        <a:lstStyle/>
        <a:p>
          <a:endParaRPr lang="ru-RU"/>
        </a:p>
      </dgm:t>
    </dgm:pt>
  </dgm:ptLst>
  <dgm:cxnLst>
    <dgm:cxn modelId="{4C2893D3-2795-4CB2-9551-36AC090A079F}" srcId="{B8D8E476-4DAE-4456-B785-A127F2906E46}" destId="{E119ECDE-85DD-4077-9594-B1369C9B5E9F}" srcOrd="3" destOrd="0" parTransId="{180F6B8B-CD92-44D2-80F8-960A48125C95}" sibTransId="{495DB5E2-56DC-404E-943B-77FE98918C50}"/>
    <dgm:cxn modelId="{282DF38A-CBA7-4DA9-A093-ADE6BB0A84AB}" srcId="{B8D8E476-4DAE-4456-B785-A127F2906E46}" destId="{1A55A9FC-6242-4219-982B-6F1882A4CCC6}" srcOrd="2" destOrd="0" parTransId="{3A0EAE29-6C54-4D6D-BE3A-38DF61B43E78}" sibTransId="{3A2D2F55-A0BE-4B54-95F8-BB77AE86BB4A}"/>
    <dgm:cxn modelId="{5762BB65-145C-458D-8124-9D31F2A1D5F0}" type="presOf" srcId="{E119ECDE-85DD-4077-9594-B1369C9B5E9F}" destId="{97D39544-963D-40B5-8B05-2D446E46DE4A}" srcOrd="0" destOrd="0" presId="urn:microsoft.com/office/officeart/2005/8/layout/default#1"/>
    <dgm:cxn modelId="{7101FCAB-9FF1-4C58-A338-3F35E79896F7}" srcId="{B8D8E476-4DAE-4456-B785-A127F2906E46}" destId="{7691271D-7C56-4293-834D-2656188BC06A}" srcOrd="1" destOrd="0" parTransId="{3A7C1FC3-B6CA-4A11-85D3-B0D00B3F32EE}" sibTransId="{C9FAA009-E11E-48EB-8F9C-17DF87041976}"/>
    <dgm:cxn modelId="{38FD9910-167D-4E9A-B86A-1FAFA559C62C}" type="presOf" srcId="{B8D8E476-4DAE-4456-B785-A127F2906E46}" destId="{B4DBA8F9-44BC-464E-B8CB-40B61F516CF0}" srcOrd="0" destOrd="0" presId="urn:microsoft.com/office/officeart/2005/8/layout/default#1"/>
    <dgm:cxn modelId="{8CC143FA-387D-48DA-A702-E9F4A320B188}" type="presOf" srcId="{1A55A9FC-6242-4219-982B-6F1882A4CCC6}" destId="{AA65269E-6EE6-48E5-99C5-9FD4FFAC18CF}" srcOrd="0" destOrd="0" presId="urn:microsoft.com/office/officeart/2005/8/layout/default#1"/>
    <dgm:cxn modelId="{41AFE5B5-388D-49D5-A907-31D6263B27D8}" srcId="{B8D8E476-4DAE-4456-B785-A127F2906E46}" destId="{20EADEB4-BE91-4C5B-9796-75CA9A7341B4}" srcOrd="4" destOrd="0" parTransId="{D7A3B077-B770-40BE-A121-C611B0E943EE}" sibTransId="{4E52A050-63C6-4B12-8C96-DF4B58516E5C}"/>
    <dgm:cxn modelId="{E6A3A19B-A714-45CC-BFE3-A2F9B0164DB2}" type="presOf" srcId="{7691271D-7C56-4293-834D-2656188BC06A}" destId="{BE44485E-71BD-4D30-9435-B2F118AF3C3D}" srcOrd="0" destOrd="0" presId="urn:microsoft.com/office/officeart/2005/8/layout/default#1"/>
    <dgm:cxn modelId="{9BEBA1CB-0B4B-4E69-9846-8F4C1195FA15}" type="presOf" srcId="{6941ED0D-674E-40E3-AEB1-4768A242D2C6}" destId="{CE196A59-6ABD-4F9A-B01D-9411B30BC6BC}" srcOrd="0" destOrd="0" presId="urn:microsoft.com/office/officeart/2005/8/layout/default#1"/>
    <dgm:cxn modelId="{2FE89B0F-374E-45EC-AF18-55E3DB04EF1C}" srcId="{B8D8E476-4DAE-4456-B785-A127F2906E46}" destId="{6941ED0D-674E-40E3-AEB1-4768A242D2C6}" srcOrd="0" destOrd="0" parTransId="{1D0D457C-C3DA-4C7F-9667-14A1146EA2C3}" sibTransId="{59DD3EBE-7C3D-4F4C-9C39-4DC0F63C44A2}"/>
    <dgm:cxn modelId="{24AF5EB5-FBF0-418E-A02B-A248CE07352A}" type="presOf" srcId="{20EADEB4-BE91-4C5B-9796-75CA9A7341B4}" destId="{99526214-3AFB-4CD8-963A-883FF17A7037}" srcOrd="0" destOrd="0" presId="urn:microsoft.com/office/officeart/2005/8/layout/default#1"/>
    <dgm:cxn modelId="{DB57269D-1714-466A-8097-830F751E862A}" type="presParOf" srcId="{B4DBA8F9-44BC-464E-B8CB-40B61F516CF0}" destId="{CE196A59-6ABD-4F9A-B01D-9411B30BC6BC}" srcOrd="0" destOrd="0" presId="urn:microsoft.com/office/officeart/2005/8/layout/default#1"/>
    <dgm:cxn modelId="{122384FF-246E-4A99-BAF6-3D80C35458FA}" type="presParOf" srcId="{B4DBA8F9-44BC-464E-B8CB-40B61F516CF0}" destId="{18AD81D5-5AF2-4BBC-B18A-71F2F8ED661A}" srcOrd="1" destOrd="0" presId="urn:microsoft.com/office/officeart/2005/8/layout/default#1"/>
    <dgm:cxn modelId="{DE78CEC0-1165-4CAE-8CAA-82AFD7D25012}" type="presParOf" srcId="{B4DBA8F9-44BC-464E-B8CB-40B61F516CF0}" destId="{BE44485E-71BD-4D30-9435-B2F118AF3C3D}" srcOrd="2" destOrd="0" presId="urn:microsoft.com/office/officeart/2005/8/layout/default#1"/>
    <dgm:cxn modelId="{63293198-F025-4512-866B-73BF5E9E9FB7}" type="presParOf" srcId="{B4DBA8F9-44BC-464E-B8CB-40B61F516CF0}" destId="{378AA568-2F0D-4F3D-8ABA-6101DD8937D4}" srcOrd="3" destOrd="0" presId="urn:microsoft.com/office/officeart/2005/8/layout/default#1"/>
    <dgm:cxn modelId="{B5EAE9E5-6DDE-4FA8-87F2-D8105D43CF48}" type="presParOf" srcId="{B4DBA8F9-44BC-464E-B8CB-40B61F516CF0}" destId="{AA65269E-6EE6-48E5-99C5-9FD4FFAC18CF}" srcOrd="4" destOrd="0" presId="urn:microsoft.com/office/officeart/2005/8/layout/default#1"/>
    <dgm:cxn modelId="{5C90DE91-B5E0-47E9-8F4C-2AEC2730F370}" type="presParOf" srcId="{B4DBA8F9-44BC-464E-B8CB-40B61F516CF0}" destId="{77037191-C27B-47D0-AF2D-E6643DA980BD}" srcOrd="5" destOrd="0" presId="urn:microsoft.com/office/officeart/2005/8/layout/default#1"/>
    <dgm:cxn modelId="{87506763-87F1-4DC8-A363-0B6AA43DE130}" type="presParOf" srcId="{B4DBA8F9-44BC-464E-B8CB-40B61F516CF0}" destId="{97D39544-963D-40B5-8B05-2D446E46DE4A}" srcOrd="6" destOrd="0" presId="urn:microsoft.com/office/officeart/2005/8/layout/default#1"/>
    <dgm:cxn modelId="{F11B8B69-3F47-4318-8A72-E963FD60B82C}" type="presParOf" srcId="{B4DBA8F9-44BC-464E-B8CB-40B61F516CF0}" destId="{FB5871BA-C7EC-49A3-AB86-895981AA87EC}" srcOrd="7" destOrd="0" presId="urn:microsoft.com/office/officeart/2005/8/layout/default#1"/>
    <dgm:cxn modelId="{65C2ECBE-7AEF-41AA-A1D0-733DF36BC2C0}" type="presParOf" srcId="{B4DBA8F9-44BC-464E-B8CB-40B61F516CF0}" destId="{99526214-3AFB-4CD8-963A-883FF17A7037}"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96A59-6ABD-4F9A-B01D-9411B30BC6BC}">
      <dsp:nvSpPr>
        <dsp:cNvPr id="0" name=""/>
        <dsp:cNvSpPr/>
      </dsp:nvSpPr>
      <dsp:spPr>
        <a:xfrm>
          <a:off x="0" y="302901"/>
          <a:ext cx="2571749" cy="1672851"/>
        </a:xfrm>
        <a:prstGeom prst="rect">
          <a:avLst/>
        </a:prstGeom>
        <a:solidFill>
          <a:schemeClr val="accen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to predict the likelihood of developing disease</a:t>
          </a:r>
          <a:endParaRPr lang="ru-RU" sz="2400" kern="1200" dirty="0"/>
        </a:p>
      </dsp:txBody>
      <dsp:txXfrm>
        <a:off x="0" y="302901"/>
        <a:ext cx="2571749" cy="1672851"/>
      </dsp:txXfrm>
    </dsp:sp>
    <dsp:sp modelId="{BE44485E-71BD-4D30-9435-B2F118AF3C3D}">
      <dsp:nvSpPr>
        <dsp:cNvPr id="0" name=""/>
        <dsp:cNvSpPr/>
      </dsp:nvSpPr>
      <dsp:spPr>
        <a:xfrm>
          <a:off x="2818663" y="326834"/>
          <a:ext cx="2571749" cy="1651618"/>
        </a:xfrm>
        <a:prstGeom prst="rect">
          <a:avLst/>
        </a:prstGeom>
        <a:solidFill>
          <a:schemeClr val="accent1">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to estimate the length of the asymptomatic period</a:t>
          </a:r>
          <a:endParaRPr lang="ru-RU" sz="2400" kern="1200" dirty="0"/>
        </a:p>
      </dsp:txBody>
      <dsp:txXfrm>
        <a:off x="2818663" y="326834"/>
        <a:ext cx="2571749" cy="1651618"/>
      </dsp:txXfrm>
    </dsp:sp>
    <dsp:sp modelId="{AA65269E-6EE6-48E5-99C5-9FD4FFAC18CF}">
      <dsp:nvSpPr>
        <dsp:cNvPr id="0" name=""/>
        <dsp:cNvSpPr/>
      </dsp:nvSpPr>
      <dsp:spPr>
        <a:xfrm>
          <a:off x="5657849" y="287139"/>
          <a:ext cx="2571749" cy="1704375"/>
        </a:xfrm>
        <a:prstGeom prst="rect">
          <a:avLst/>
        </a:prstGeom>
        <a:solidFill>
          <a:schemeClr val="accent1">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to provide predictive information about disease course, severity, and complications</a:t>
          </a:r>
          <a:endParaRPr lang="ru-RU" sz="2100" kern="1200" dirty="0"/>
        </a:p>
      </dsp:txBody>
      <dsp:txXfrm>
        <a:off x="5657849" y="287139"/>
        <a:ext cx="2571749" cy="1704375"/>
      </dsp:txXfrm>
    </dsp:sp>
    <dsp:sp modelId="{97D39544-963D-40B5-8B05-2D446E46DE4A}">
      <dsp:nvSpPr>
        <dsp:cNvPr id="0" name=""/>
        <dsp:cNvSpPr/>
      </dsp:nvSpPr>
      <dsp:spPr>
        <a:xfrm>
          <a:off x="1088171" y="2185996"/>
          <a:ext cx="2571749" cy="1990133"/>
        </a:xfrm>
        <a:prstGeom prst="rect">
          <a:avLst/>
        </a:prstGeom>
        <a:solidFill>
          <a:schemeClr val="accent1">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to serve as a warning to avoid potential disease-triggering factors</a:t>
          </a:r>
          <a:endParaRPr lang="ru-RU" sz="2400" kern="1200" dirty="0"/>
        </a:p>
      </dsp:txBody>
      <dsp:txXfrm>
        <a:off x="1088171" y="2185996"/>
        <a:ext cx="2571749" cy="1990133"/>
      </dsp:txXfrm>
    </dsp:sp>
    <dsp:sp modelId="{99526214-3AFB-4CD8-963A-883FF17A7037}">
      <dsp:nvSpPr>
        <dsp:cNvPr id="0" name=""/>
        <dsp:cNvSpPr/>
      </dsp:nvSpPr>
      <dsp:spPr>
        <a:xfrm>
          <a:off x="4231441" y="2215051"/>
          <a:ext cx="3195733" cy="1917208"/>
        </a:xfrm>
        <a:prstGeom prst="rect">
          <a:avLst/>
        </a:prstGeom>
        <a:solidFill>
          <a:schemeClr val="accent1">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identify high-risk individuals who might be suitable candidates for preventive intervention trials</a:t>
          </a:r>
          <a:endParaRPr lang="ru-RU" sz="2400" kern="1200" dirty="0"/>
        </a:p>
      </dsp:txBody>
      <dsp:txXfrm>
        <a:off x="4231441" y="2215051"/>
        <a:ext cx="3195733" cy="19172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CDB4C152-B509-44CF-B542-53080D5309BB}" type="datetimeFigureOut">
              <a:rPr lang="ru-RU"/>
              <a:pPr>
                <a:defRPr/>
              </a:pPr>
              <a:t>09.10.2014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30DF575A-9EFA-4FD0-8B5B-3DDA8A48754C}" type="slidenum">
              <a:rPr lang="ru-RU"/>
              <a:pPr>
                <a:defRPr/>
              </a:pPr>
              <a:t>‹#›</a:t>
            </a:fld>
            <a:endParaRPr lang="ru-RU"/>
          </a:p>
        </p:txBody>
      </p:sp>
    </p:spTree>
    <p:extLst>
      <p:ext uri="{BB962C8B-B14F-4D97-AF65-F5344CB8AC3E}">
        <p14:creationId xmlns:p14="http://schemas.microsoft.com/office/powerpoint/2010/main" xmlns="" val="4139907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497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0356"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B739A6C-A0D5-4CD7-8403-599861618CB6}" type="slidenum">
              <a:rPr lang="ru-RU" altLang="ru-RU" smtClean="0">
                <a:solidFill>
                  <a:srgbClr val="000000"/>
                </a:solidFill>
              </a:rPr>
              <a:pPr eaLnBrk="1" hangingPunct="1">
                <a:defRPr/>
              </a:pPr>
              <a:t>3</a:t>
            </a:fld>
            <a:endParaRPr lang="ru-RU" altLang="ru-RU"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287F98-890A-46F8-B703-F1D8BC41E254}" type="slidenum">
              <a:rPr lang="de-DE">
                <a:solidFill>
                  <a:srgbClr val="000000"/>
                </a:solidFill>
                <a:latin typeface="Times New Roman" pitchFamily="18" charset="0"/>
              </a:rPr>
              <a:pPr>
                <a:defRPr/>
              </a:pPr>
              <a:t>24</a:t>
            </a:fld>
            <a:endParaRPr lang="de-DE">
              <a:solidFill>
                <a:srgbClr val="000000"/>
              </a:solidFill>
              <a:latin typeface="Times New Roman" pitchFamily="18" charset="0"/>
            </a:endParaRPr>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93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68E2928-5B1A-4CF3-9B8B-468E416DBD5A}" type="slidenum">
              <a:rPr lang="de-DE" smtClean="0">
                <a:solidFill>
                  <a:srgbClr val="000000"/>
                </a:solidFill>
                <a:latin typeface="Times New Roman" pitchFamily="18" charset="0"/>
              </a:rPr>
              <a:pPr>
                <a:defRPr/>
              </a:pPr>
              <a:t>25</a:t>
            </a:fld>
            <a:endParaRPr lang="de-DE" smtClean="0">
              <a:solidFill>
                <a:srgbClr val="000000"/>
              </a:solidFill>
              <a:latin typeface="Times New Roman" pitchFamily="18" charset="0"/>
            </a:endParaRPr>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892F55F-2A7E-4279-8806-424FFEB8CC50}" type="slidenum">
              <a:rPr lang="de-DE" smtClean="0">
                <a:solidFill>
                  <a:srgbClr val="000000"/>
                </a:solidFill>
                <a:latin typeface="Times New Roman" pitchFamily="18" charset="0"/>
              </a:rPr>
              <a:pPr>
                <a:defRPr/>
              </a:pPr>
              <a:t>26</a:t>
            </a:fld>
            <a:endParaRPr lang="de-DE" smtClean="0">
              <a:solidFill>
                <a:srgbClr val="000000"/>
              </a:solidFill>
              <a:latin typeface="Times New Roman" pitchFamily="18" charset="0"/>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13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97566B-B61A-481E-81F5-29EF2F6256DE}" type="slidenum">
              <a:rPr lang="de-DE" smtClean="0">
                <a:solidFill>
                  <a:srgbClr val="000000"/>
                </a:solidFill>
                <a:latin typeface="Times New Roman" pitchFamily="18" charset="0"/>
              </a:rPr>
              <a:pPr>
                <a:defRPr/>
              </a:pPr>
              <a:t>27</a:t>
            </a:fld>
            <a:endParaRPr lang="de-DE" smtClean="0">
              <a:solidFill>
                <a:srgbClr val="000000"/>
              </a:solidFill>
              <a:latin typeface="Times New Roman" pitchFamily="18" charset="0"/>
            </a:endParaRP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23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A881F8-CED7-41DF-8D76-E25501C25F34}" type="slidenum">
              <a:rPr lang="de-DE" smtClean="0">
                <a:solidFill>
                  <a:srgbClr val="000000"/>
                </a:solidFill>
                <a:latin typeface="Times New Roman" pitchFamily="18" charset="0"/>
              </a:rPr>
              <a:pPr>
                <a:defRPr/>
              </a:pPr>
              <a:t>28</a:t>
            </a:fld>
            <a:endParaRPr lang="de-DE" smtClean="0">
              <a:solidFill>
                <a:srgbClr val="000000"/>
              </a:solidFill>
              <a:latin typeface="Times New Roman" pitchFamily="18" charset="0"/>
            </a:endParaRPr>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34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5435D2-B091-43C5-A45B-A973CBF77CE6}" type="slidenum">
              <a:rPr lang="de-DE" smtClean="0">
                <a:solidFill>
                  <a:srgbClr val="000000"/>
                </a:solidFill>
                <a:latin typeface="Times New Roman" pitchFamily="18" charset="0"/>
              </a:rPr>
              <a:pPr>
                <a:defRPr/>
              </a:pPr>
              <a:t>29</a:t>
            </a:fld>
            <a:endParaRPr lang="de-DE" smtClean="0">
              <a:solidFill>
                <a:srgbClr val="000000"/>
              </a:solidFill>
              <a:latin typeface="Times New Roman" pitchFamily="18" charset="0"/>
            </a:endParaRPr>
          </a:p>
        </p:txBody>
      </p:sp>
      <p:sp>
        <p:nvSpPr>
          <p:cNvPr id="275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5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7891E9-0CEF-43C4-8119-4EB8ED6E44EF}" type="slidenum">
              <a:rPr lang="de-DE" smtClean="0">
                <a:solidFill>
                  <a:srgbClr val="000000"/>
                </a:solidFill>
                <a:latin typeface="Times New Roman" pitchFamily="18" charset="0"/>
              </a:rPr>
              <a:pPr>
                <a:defRPr/>
              </a:pPr>
              <a:t>36</a:t>
            </a:fld>
            <a:endParaRPr lang="de-DE" smtClean="0">
              <a:solidFill>
                <a:srgbClr val="000000"/>
              </a:solidFill>
              <a:latin typeface="Times New Roman" pitchFamily="18" charset="0"/>
            </a:endParaRPr>
          </a:p>
        </p:txBody>
      </p:sp>
      <p:sp>
        <p:nvSpPr>
          <p:cNvPr id="279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9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160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32100"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936DAB4-D0A6-4335-B7C4-A05BDA92298E}" type="slidenum">
              <a:rPr lang="ru-RU" altLang="ru-RU">
                <a:solidFill>
                  <a:srgbClr val="000000"/>
                </a:solidFill>
                <a:latin typeface="Arial" pitchFamily="34" charset="0"/>
              </a:rPr>
              <a:pPr>
                <a:defRPr/>
              </a:pPr>
              <a:t>43</a:t>
            </a:fld>
            <a:endParaRPr lang="ru-RU" altLang="ru-RU">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0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5FB8C28-D34D-4EF9-84AA-4148DE12D193}" type="slidenum">
              <a:rPr lang="ru-RU" altLang="ru-RU" smtClean="0">
                <a:solidFill>
                  <a:srgbClr val="000000"/>
                </a:solidFill>
              </a:rPr>
              <a:pPr eaLnBrk="1" hangingPunct="1">
                <a:defRPr/>
              </a:pPr>
              <a:t>4</a:t>
            </a:fld>
            <a:endParaRPr lang="ru-RU" altLang="ru-RU"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805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3428"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75AA07D-DC73-4E6F-B4CA-4300A97F4D09}" type="slidenum">
              <a:rPr lang="ru-RU" altLang="ru-RU" smtClean="0">
                <a:solidFill>
                  <a:srgbClr val="000000"/>
                </a:solidFill>
              </a:rPr>
              <a:pPr eaLnBrk="1" hangingPunct="1">
                <a:defRPr/>
              </a:pPr>
              <a:t>5</a:t>
            </a:fld>
            <a:endParaRPr lang="ru-RU" altLang="ru-RU"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009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5476"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79DDFF6-7AD6-4405-8DDE-1EF3ABF344C0}" type="slidenum">
              <a:rPr lang="ru-RU" altLang="ru-RU" smtClean="0">
                <a:solidFill>
                  <a:srgbClr val="000000"/>
                </a:solidFill>
              </a:rPr>
              <a:pPr eaLnBrk="1" hangingPunct="1">
                <a:defRPr/>
              </a:pPr>
              <a:t>7</a:t>
            </a:fld>
            <a:endParaRPr lang="ru-RU" altLang="ru-RU"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43A7248-14F1-4C6E-BA04-747499AA576F}" type="slidenum">
              <a:rPr lang="de-DE" altLang="ru-RU">
                <a:solidFill>
                  <a:srgbClr val="000000"/>
                </a:solidFill>
                <a:latin typeface="Times New Roman" pitchFamily="18" charset="0"/>
              </a:rPr>
              <a:pPr eaLnBrk="1" hangingPunct="1">
                <a:defRPr/>
              </a:pPr>
              <a:t>16</a:t>
            </a:fld>
            <a:endParaRPr lang="de-DE" altLang="ru-RU">
              <a:solidFill>
                <a:srgbClr val="000000"/>
              </a:solidFill>
              <a:latin typeface="Times New Roman" pitchFamily="18" charset="0"/>
            </a:endParaRPr>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D3D6B2-88E3-4204-9499-F2E6A23C7702}" type="slidenum">
              <a:rPr lang="de-DE" smtClean="0">
                <a:solidFill>
                  <a:srgbClr val="000000"/>
                </a:solidFill>
                <a:latin typeface="Times New Roman" pitchFamily="18" charset="0"/>
              </a:rPr>
              <a:pPr>
                <a:defRPr/>
              </a:pPr>
              <a:t>19</a:t>
            </a:fld>
            <a:endParaRPr lang="de-DE" smtClean="0">
              <a:solidFill>
                <a:srgbClr val="000000"/>
              </a:solidFill>
              <a:latin typeface="Times New Roman" pitchFamily="18" charset="0"/>
            </a:endParaRPr>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52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06295D-4CC7-43C3-BFC8-BA93F817CB13}" type="slidenum">
              <a:rPr lang="de-DE" smtClean="0">
                <a:solidFill>
                  <a:srgbClr val="000000"/>
                </a:solidFill>
                <a:latin typeface="Times New Roman" pitchFamily="18" charset="0"/>
              </a:rPr>
              <a:pPr>
                <a:defRPr/>
              </a:pPr>
              <a:t>21</a:t>
            </a:fld>
            <a:endParaRPr lang="de-DE" smtClean="0">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6979AC-C5C0-4322-AA1F-78C1F4A965EB}" type="slidenum">
              <a:rPr lang="de-DE" smtClean="0">
                <a:solidFill>
                  <a:srgbClr val="000000"/>
                </a:solidFill>
                <a:latin typeface="Times New Roman" pitchFamily="18" charset="0"/>
              </a:rPr>
              <a:pPr>
                <a:defRPr/>
              </a:pPr>
              <a:t>22</a:t>
            </a:fld>
            <a:endParaRPr lang="de-DE" smtClean="0">
              <a:solidFill>
                <a:srgbClr val="000000"/>
              </a:solidFill>
              <a:latin typeface="Times New Roman" pitchFamily="18" charset="0"/>
            </a:endParaRPr>
          </a:p>
        </p:txBody>
      </p:sp>
      <p:sp>
        <p:nvSpPr>
          <p:cNvPr id="267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72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FE9509-6583-473A-AD77-25C5A7F9DB21}" type="slidenum">
              <a:rPr lang="de-DE" smtClean="0">
                <a:solidFill>
                  <a:srgbClr val="000000"/>
                </a:solidFill>
                <a:latin typeface="Times New Roman" pitchFamily="18" charset="0"/>
              </a:rPr>
              <a:pPr>
                <a:defRPr/>
              </a:pPr>
              <a:t>23</a:t>
            </a:fld>
            <a:endParaRPr lang="de-DE" smtClean="0">
              <a:solidFill>
                <a:srgbClr val="000000"/>
              </a:solidFill>
              <a:latin typeface="Times New Roman" pitchFamily="18" charset="0"/>
            </a:endParaRPr>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82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282EAD-67F3-4A98-B991-C5E4F92A2C08}" type="slidenum">
              <a:rPr lang="ru-RU"/>
              <a:pPr>
                <a:defRPr/>
              </a:pPr>
              <a:t>‹#›</a:t>
            </a:fld>
            <a:endParaRPr lang="ru-RU"/>
          </a:p>
        </p:txBody>
      </p:sp>
    </p:spTree>
    <p:extLst>
      <p:ext uri="{BB962C8B-B14F-4D97-AF65-F5344CB8AC3E}">
        <p14:creationId xmlns:p14="http://schemas.microsoft.com/office/powerpoint/2010/main" xmlns="" val="125539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2FD9C6-EFB3-416B-BA80-0BFF83E3A71C}" type="slidenum">
              <a:rPr lang="ru-RU"/>
              <a:pPr>
                <a:defRPr/>
              </a:pPr>
              <a:t>‹#›</a:t>
            </a:fld>
            <a:endParaRPr lang="ru-RU"/>
          </a:p>
        </p:txBody>
      </p:sp>
    </p:spTree>
    <p:extLst>
      <p:ext uri="{BB962C8B-B14F-4D97-AF65-F5344CB8AC3E}">
        <p14:creationId xmlns:p14="http://schemas.microsoft.com/office/powerpoint/2010/main" xmlns="" val="30551149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DF64551-B09D-4D9A-8487-6B5A99593406}" type="datetimeFigureOut">
              <a:rPr lang="ru-RU"/>
              <a:pPr>
                <a:defRPr/>
              </a:pPr>
              <a:t>09.10.2014</a:t>
            </a:fld>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5" name="Номер слайда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9CFCA3D5-658B-4DB8-9F1C-95DF1824E144}" type="slidenum">
              <a:rPr lang="ru-RU"/>
              <a:pPr>
                <a:defRPr/>
              </a:pPr>
              <a:t>‹#›</a:t>
            </a:fld>
            <a:endParaRPr lang="ru-RU"/>
          </a:p>
        </p:txBody>
      </p:sp>
    </p:spTree>
    <p:extLst>
      <p:ext uri="{BB962C8B-B14F-4D97-AF65-F5344CB8AC3E}">
        <p14:creationId xmlns:p14="http://schemas.microsoft.com/office/powerpoint/2010/main" xmlns="" val="21253868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8FF0ADD-779D-4E89-88CA-DBF16D6AC763}" type="datetimeFigureOut">
              <a:rPr lang="ru-RU"/>
              <a:pPr>
                <a:defRPr/>
              </a:pPr>
              <a:t>09.10.2014</a:t>
            </a:fld>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4" name="Номер слайда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AB3F3160-B80F-484C-A0CC-9CDD4924E64C}" type="slidenum">
              <a:rPr lang="ru-RU"/>
              <a:pPr>
                <a:defRPr/>
              </a:pPr>
              <a:t>‹#›</a:t>
            </a:fld>
            <a:endParaRPr lang="ru-RU"/>
          </a:p>
        </p:txBody>
      </p:sp>
    </p:spTree>
    <p:extLst>
      <p:ext uri="{BB962C8B-B14F-4D97-AF65-F5344CB8AC3E}">
        <p14:creationId xmlns:p14="http://schemas.microsoft.com/office/powerpoint/2010/main" xmlns="" val="7942203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86E85FB-5037-40ED-B6A7-A528C9902107}"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9BA4B1DE-364C-40DA-A81B-CF46D5AA4C09}" type="slidenum">
              <a:rPr lang="ru-RU"/>
              <a:pPr>
                <a:defRPr/>
              </a:pPr>
              <a:t>‹#›</a:t>
            </a:fld>
            <a:endParaRPr lang="ru-RU"/>
          </a:p>
        </p:txBody>
      </p:sp>
    </p:spTree>
    <p:extLst>
      <p:ext uri="{BB962C8B-B14F-4D97-AF65-F5344CB8AC3E}">
        <p14:creationId xmlns:p14="http://schemas.microsoft.com/office/powerpoint/2010/main" xmlns="" val="23601756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71D8FD7-9B10-42FD-BF30-DBA6A12FE5F6}"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D312FDBC-D3E3-427A-9B8D-251F157C8365}" type="slidenum">
              <a:rPr lang="ru-RU"/>
              <a:pPr>
                <a:defRPr/>
              </a:pPr>
              <a:t>‹#›</a:t>
            </a:fld>
            <a:endParaRPr lang="ru-RU"/>
          </a:p>
        </p:txBody>
      </p:sp>
    </p:spTree>
    <p:extLst>
      <p:ext uri="{BB962C8B-B14F-4D97-AF65-F5344CB8AC3E}">
        <p14:creationId xmlns:p14="http://schemas.microsoft.com/office/powerpoint/2010/main" xmlns="" val="19702320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14FFCE83-7C26-43D0-B862-62500C086A4C}"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8146D8A-1F20-4B54-82E6-2604D5E08795}" type="slidenum">
              <a:rPr lang="ru-RU"/>
              <a:pPr>
                <a:defRPr/>
              </a:pPr>
              <a:t>‹#›</a:t>
            </a:fld>
            <a:endParaRPr lang="ru-RU"/>
          </a:p>
        </p:txBody>
      </p:sp>
    </p:spTree>
    <p:extLst>
      <p:ext uri="{BB962C8B-B14F-4D97-AF65-F5344CB8AC3E}">
        <p14:creationId xmlns:p14="http://schemas.microsoft.com/office/powerpoint/2010/main" xmlns="" val="1665598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1E984D33-C2F4-4B8A-A838-0661149351FF}"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8836BFA9-A6ED-4B3C-B14C-34B8C941A08A}" type="slidenum">
              <a:rPr lang="ru-RU"/>
              <a:pPr>
                <a:defRPr/>
              </a:pPr>
              <a:t>‹#›</a:t>
            </a:fld>
            <a:endParaRPr lang="ru-RU"/>
          </a:p>
        </p:txBody>
      </p:sp>
    </p:spTree>
    <p:extLst>
      <p:ext uri="{BB962C8B-B14F-4D97-AF65-F5344CB8AC3E}">
        <p14:creationId xmlns:p14="http://schemas.microsoft.com/office/powerpoint/2010/main" xmlns="" val="806400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47C247B-7E5B-43F4-ACCA-5D2D9FB995CC}" type="slidenum">
              <a:rPr lang="ru-RU"/>
              <a:pPr>
                <a:defRPr/>
              </a:pPr>
              <a:t>‹#›</a:t>
            </a:fld>
            <a:endParaRPr lang="ru-RU"/>
          </a:p>
        </p:txBody>
      </p:sp>
    </p:spTree>
    <p:extLst>
      <p:ext uri="{BB962C8B-B14F-4D97-AF65-F5344CB8AC3E}">
        <p14:creationId xmlns:p14="http://schemas.microsoft.com/office/powerpoint/2010/main" xmlns="" val="1160548296"/>
      </p:ext>
    </p:extLst>
  </p:cSld>
  <p:clrMapOvr>
    <a:masterClrMapping/>
  </p:clrMapOvr>
  <p:transition spd="slow">
    <p:wipe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3CFD0B1-8206-4F75-8A56-92685558B733}" type="slidenum">
              <a:rPr lang="ru-RU"/>
              <a:pPr>
                <a:defRPr/>
              </a:pPr>
              <a:t>‹#›</a:t>
            </a:fld>
            <a:endParaRPr lang="ru-RU"/>
          </a:p>
        </p:txBody>
      </p:sp>
    </p:spTree>
    <p:extLst>
      <p:ext uri="{BB962C8B-B14F-4D97-AF65-F5344CB8AC3E}">
        <p14:creationId xmlns:p14="http://schemas.microsoft.com/office/powerpoint/2010/main" xmlns="" val="735322684"/>
      </p:ext>
    </p:extLst>
  </p:cSld>
  <p:clrMapOvr>
    <a:masterClrMapping/>
  </p:clrMapOvr>
  <p:transition spd="slow">
    <p:wipe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89" y="4406905"/>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35C3979-11DC-4137-B409-C1F2B9CD0312}" type="slidenum">
              <a:rPr lang="ru-RU"/>
              <a:pPr>
                <a:defRPr/>
              </a:pPr>
              <a:t>‹#›</a:t>
            </a:fld>
            <a:endParaRPr lang="ru-RU"/>
          </a:p>
        </p:txBody>
      </p:sp>
    </p:spTree>
    <p:extLst>
      <p:ext uri="{BB962C8B-B14F-4D97-AF65-F5344CB8AC3E}">
        <p14:creationId xmlns:p14="http://schemas.microsoft.com/office/powerpoint/2010/main" xmlns="" val="2284752705"/>
      </p:ext>
    </p:extLst>
  </p:cSld>
  <p:clrMapOvr>
    <a:masterClrMapping/>
  </p:clrMapOvr>
  <p:transition spd="slow">
    <p:wipe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736"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3279EF1-F35F-4366-84BE-B32C527400D2}" type="slidenum">
              <a:rPr lang="ru-RU"/>
              <a:pPr>
                <a:defRPr/>
              </a:pPr>
              <a:t>‹#›</a:t>
            </a:fld>
            <a:endParaRPr lang="ru-RU"/>
          </a:p>
        </p:txBody>
      </p:sp>
    </p:spTree>
    <p:extLst>
      <p:ext uri="{BB962C8B-B14F-4D97-AF65-F5344CB8AC3E}">
        <p14:creationId xmlns:p14="http://schemas.microsoft.com/office/powerpoint/2010/main" xmlns="" val="953369851"/>
      </p:ext>
    </p:extLst>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2B8D41-556D-4BDA-8318-CE72F57E635F}" type="slidenum">
              <a:rPr lang="ru-RU"/>
              <a:pPr>
                <a:defRPr/>
              </a:pPr>
              <a:t>‹#›</a:t>
            </a:fld>
            <a:endParaRPr lang="ru-RU"/>
          </a:p>
        </p:txBody>
      </p:sp>
    </p:spTree>
    <p:extLst>
      <p:ext uri="{BB962C8B-B14F-4D97-AF65-F5344CB8AC3E}">
        <p14:creationId xmlns:p14="http://schemas.microsoft.com/office/powerpoint/2010/main" xmlns="" val="8483802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9" name="Rectangle 6"/>
          <p:cNvSpPr>
            <a:spLocks noGrp="1" noChangeArrowheads="1"/>
          </p:cNvSpPr>
          <p:nvPr>
            <p:ph type="sldNum" sz="quarter" idx="12"/>
          </p:nvPr>
        </p:nvSpPr>
        <p:spPr/>
        <p:txBody>
          <a:bodyPr/>
          <a:lstStyle>
            <a:lvl1pPr eaLnBrk="1" hangingPunct="1">
              <a:defRPr/>
            </a:lvl1pPr>
          </a:lstStyle>
          <a:p>
            <a:pPr>
              <a:defRPr/>
            </a:pPr>
            <a:fld id="{79467119-F59B-4650-9CE3-EBD22E00C31F}" type="slidenum">
              <a:rPr lang="ru-RU"/>
              <a:pPr>
                <a:defRPr/>
              </a:pPr>
              <a:t>‹#›</a:t>
            </a:fld>
            <a:endParaRPr lang="ru-RU"/>
          </a:p>
        </p:txBody>
      </p:sp>
    </p:spTree>
    <p:extLst>
      <p:ext uri="{BB962C8B-B14F-4D97-AF65-F5344CB8AC3E}">
        <p14:creationId xmlns:p14="http://schemas.microsoft.com/office/powerpoint/2010/main" xmlns="" val="998122366"/>
      </p:ext>
    </p:extLst>
  </p:cSld>
  <p:clrMapOvr>
    <a:masterClrMapping/>
  </p:clrMapOvr>
  <p:transition spd="slow">
    <p:wipe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5" name="Rectangle 6"/>
          <p:cNvSpPr>
            <a:spLocks noGrp="1" noChangeArrowheads="1"/>
          </p:cNvSpPr>
          <p:nvPr>
            <p:ph type="sldNum" sz="quarter" idx="12"/>
          </p:nvPr>
        </p:nvSpPr>
        <p:spPr/>
        <p:txBody>
          <a:bodyPr/>
          <a:lstStyle>
            <a:lvl1pPr eaLnBrk="1" hangingPunct="1">
              <a:defRPr/>
            </a:lvl1pPr>
          </a:lstStyle>
          <a:p>
            <a:pPr>
              <a:defRPr/>
            </a:pPr>
            <a:fld id="{8510D828-5700-4FBA-92D2-44937780F3AC}" type="slidenum">
              <a:rPr lang="ru-RU"/>
              <a:pPr>
                <a:defRPr/>
              </a:pPr>
              <a:t>‹#›</a:t>
            </a:fld>
            <a:endParaRPr lang="ru-RU"/>
          </a:p>
        </p:txBody>
      </p:sp>
    </p:spTree>
    <p:extLst>
      <p:ext uri="{BB962C8B-B14F-4D97-AF65-F5344CB8AC3E}">
        <p14:creationId xmlns:p14="http://schemas.microsoft.com/office/powerpoint/2010/main" xmlns="" val="1527444737"/>
      </p:ext>
    </p:extLst>
  </p:cSld>
  <p:clrMapOvr>
    <a:masterClrMapping/>
  </p:clrMapOvr>
  <p:transition spd="slow">
    <p:wipe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4" name="Rectangle 6"/>
          <p:cNvSpPr>
            <a:spLocks noGrp="1" noChangeArrowheads="1"/>
          </p:cNvSpPr>
          <p:nvPr>
            <p:ph type="sldNum" sz="quarter" idx="12"/>
          </p:nvPr>
        </p:nvSpPr>
        <p:spPr/>
        <p:txBody>
          <a:bodyPr/>
          <a:lstStyle>
            <a:lvl1pPr eaLnBrk="1" hangingPunct="1">
              <a:defRPr/>
            </a:lvl1pPr>
          </a:lstStyle>
          <a:p>
            <a:pPr>
              <a:defRPr/>
            </a:pPr>
            <a:fld id="{B3CBDB20-4AAD-4822-9D99-700BB5E29378}" type="slidenum">
              <a:rPr lang="ru-RU"/>
              <a:pPr>
                <a:defRPr/>
              </a:pPr>
              <a:t>‹#›</a:t>
            </a:fld>
            <a:endParaRPr lang="ru-RU"/>
          </a:p>
        </p:txBody>
      </p:sp>
    </p:spTree>
    <p:extLst>
      <p:ext uri="{BB962C8B-B14F-4D97-AF65-F5344CB8AC3E}">
        <p14:creationId xmlns:p14="http://schemas.microsoft.com/office/powerpoint/2010/main" xmlns="" val="1076304967"/>
      </p:ext>
    </p:extLst>
  </p:cSld>
  <p:clrMapOvr>
    <a:masterClrMapping/>
  </p:clrMapOvr>
  <p:transition spd="slow">
    <p:wipe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489"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a:lvl1pPr>
          </a:lstStyle>
          <a:p>
            <a:pPr>
              <a:defRPr/>
            </a:pPr>
            <a:fld id="{C08402FC-6712-4CCE-AF01-A0FADA0EED05}" type="slidenum">
              <a:rPr lang="ru-RU"/>
              <a:pPr>
                <a:defRPr/>
              </a:pPr>
              <a:t>‹#›</a:t>
            </a:fld>
            <a:endParaRPr lang="ru-RU"/>
          </a:p>
        </p:txBody>
      </p:sp>
    </p:spTree>
    <p:extLst>
      <p:ext uri="{BB962C8B-B14F-4D97-AF65-F5344CB8AC3E}">
        <p14:creationId xmlns:p14="http://schemas.microsoft.com/office/powerpoint/2010/main" xmlns="" val="4108843303"/>
      </p:ext>
    </p:extLst>
  </p:cSld>
  <p:clrMapOvr>
    <a:masterClrMapping/>
  </p:clrMapOvr>
  <p:transition spd="slow">
    <p:wipe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11"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a:lvl1pPr>
          </a:lstStyle>
          <a:p>
            <a:pPr>
              <a:defRPr/>
            </a:pPr>
            <a:fld id="{7A36973A-3458-4C03-9D44-0C6490091FD8}" type="slidenum">
              <a:rPr lang="ru-RU"/>
              <a:pPr>
                <a:defRPr/>
              </a:pPr>
              <a:t>‹#›</a:t>
            </a:fld>
            <a:endParaRPr lang="ru-RU"/>
          </a:p>
        </p:txBody>
      </p:sp>
    </p:spTree>
    <p:extLst>
      <p:ext uri="{BB962C8B-B14F-4D97-AF65-F5344CB8AC3E}">
        <p14:creationId xmlns:p14="http://schemas.microsoft.com/office/powerpoint/2010/main" xmlns="" val="398400073"/>
      </p:ext>
    </p:extLst>
  </p:cSld>
  <p:clrMapOvr>
    <a:masterClrMapping/>
  </p:clrMapOvr>
  <p:transition spd="slow">
    <p:wipe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ECCDB1F-BB8A-4230-9645-DF1095DB1057}" type="slidenum">
              <a:rPr lang="ru-RU"/>
              <a:pPr>
                <a:defRPr/>
              </a:pPr>
              <a:t>‹#›</a:t>
            </a:fld>
            <a:endParaRPr lang="ru-RU"/>
          </a:p>
        </p:txBody>
      </p:sp>
    </p:spTree>
    <p:extLst>
      <p:ext uri="{BB962C8B-B14F-4D97-AF65-F5344CB8AC3E}">
        <p14:creationId xmlns:p14="http://schemas.microsoft.com/office/powerpoint/2010/main" xmlns="" val="2179388495"/>
      </p:ext>
    </p:extLst>
  </p:cSld>
  <p:clrMapOvr>
    <a:masterClrMapping/>
  </p:clrMapOvr>
  <p:transition spd="slow">
    <p:wipe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1"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93834"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43C7F82-1CA2-4D09-8384-53F78D9D3913}" type="slidenum">
              <a:rPr lang="ru-RU"/>
              <a:pPr>
                <a:defRPr/>
              </a:pPr>
              <a:t>‹#›</a:t>
            </a:fld>
            <a:endParaRPr lang="ru-RU"/>
          </a:p>
        </p:txBody>
      </p:sp>
    </p:spTree>
    <p:extLst>
      <p:ext uri="{BB962C8B-B14F-4D97-AF65-F5344CB8AC3E}">
        <p14:creationId xmlns:p14="http://schemas.microsoft.com/office/powerpoint/2010/main" xmlns="" val="755914401"/>
      </p:ext>
    </p:extLst>
  </p:cSld>
  <p:clrMapOvr>
    <a:masterClrMapping/>
  </p:clrMapOvr>
  <p:transition spd="slow">
    <p:wipe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39736" y="19812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39736" y="41148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ru-RU"/>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ru-RU"/>
          </a:p>
        </p:txBody>
      </p:sp>
      <p:sp>
        <p:nvSpPr>
          <p:cNvPr id="8" name="Rectangle 6"/>
          <p:cNvSpPr>
            <a:spLocks noGrp="1" noChangeArrowheads="1"/>
          </p:cNvSpPr>
          <p:nvPr>
            <p:ph type="sldNum" sz="quarter" idx="12"/>
          </p:nvPr>
        </p:nvSpPr>
        <p:spPr/>
        <p:txBody>
          <a:bodyPr/>
          <a:lstStyle>
            <a:lvl1pPr eaLnBrk="1" hangingPunct="1">
              <a:defRPr/>
            </a:lvl1pPr>
          </a:lstStyle>
          <a:p>
            <a:pPr>
              <a:defRPr/>
            </a:pPr>
            <a:fld id="{22ADA525-A242-439B-8144-2CF9A21C3B2B}" type="slidenum">
              <a:rPr lang="ru-RU"/>
              <a:pPr>
                <a:defRPr/>
              </a:pPr>
              <a:t>‹#›</a:t>
            </a:fld>
            <a:endParaRPr lang="ru-RU"/>
          </a:p>
        </p:txBody>
      </p:sp>
    </p:spTree>
    <p:extLst>
      <p:ext uri="{BB962C8B-B14F-4D97-AF65-F5344CB8AC3E}">
        <p14:creationId xmlns:p14="http://schemas.microsoft.com/office/powerpoint/2010/main" xmlns="" val="39907874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AEF055C-5930-4975-874A-360AFB646C01}"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56001B2-5101-4572-9023-136EB63F64B3}" type="slidenum">
              <a:rPr lang="ru-RU"/>
              <a:pPr>
                <a:defRPr/>
              </a:pPr>
              <a:t>‹#›</a:t>
            </a:fld>
            <a:endParaRPr lang="ru-RU"/>
          </a:p>
        </p:txBody>
      </p:sp>
    </p:spTree>
    <p:extLst>
      <p:ext uri="{BB962C8B-B14F-4D97-AF65-F5344CB8AC3E}">
        <p14:creationId xmlns:p14="http://schemas.microsoft.com/office/powerpoint/2010/main" xmlns="" val="3171814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66DCA2-4D4C-4A9C-99B3-BD3820E63EB7}"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87C1F66-E491-4DDD-B303-2ECE40E06E77}" type="slidenum">
              <a:rPr lang="ru-RU"/>
              <a:pPr>
                <a:defRPr/>
              </a:pPr>
              <a:t>‹#›</a:t>
            </a:fld>
            <a:endParaRPr lang="ru-RU"/>
          </a:p>
        </p:txBody>
      </p:sp>
    </p:spTree>
    <p:extLst>
      <p:ext uri="{BB962C8B-B14F-4D97-AF65-F5344CB8AC3E}">
        <p14:creationId xmlns:p14="http://schemas.microsoft.com/office/powerpoint/2010/main" xmlns="" val="146782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7F3914D-F1A9-4600-B5CE-73D970D38F45}" type="slidenum">
              <a:rPr lang="ru-RU"/>
              <a:pPr>
                <a:defRPr/>
              </a:pPr>
              <a:t>‹#›</a:t>
            </a:fld>
            <a:endParaRPr lang="ru-RU"/>
          </a:p>
        </p:txBody>
      </p:sp>
    </p:spTree>
    <p:extLst>
      <p:ext uri="{BB962C8B-B14F-4D97-AF65-F5344CB8AC3E}">
        <p14:creationId xmlns:p14="http://schemas.microsoft.com/office/powerpoint/2010/main" xmlns="" val="93377965"/>
      </p:ext>
    </p:extLst>
  </p:cSld>
  <p:clrMapOvr>
    <a:masterClrMapping/>
  </p:clrMapOvr>
  <p:transition spd="slow">
    <p:wipe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32285CD-CB83-47F4-B5AB-7C044DF339BC}"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D82B861-C65F-4744-9F89-4F4CF6A694C2}" type="slidenum">
              <a:rPr lang="ru-RU"/>
              <a:pPr>
                <a:defRPr/>
              </a:pPr>
              <a:t>‹#›</a:t>
            </a:fld>
            <a:endParaRPr lang="ru-RU"/>
          </a:p>
        </p:txBody>
      </p:sp>
    </p:spTree>
    <p:extLst>
      <p:ext uri="{BB962C8B-B14F-4D97-AF65-F5344CB8AC3E}">
        <p14:creationId xmlns:p14="http://schemas.microsoft.com/office/powerpoint/2010/main" xmlns="" val="35251500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12EF174-0CD0-48EC-80E1-B6E3F0260EF0}"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D5F5E75-AF2F-4F1F-8888-C5D1907524EF}" type="slidenum">
              <a:rPr lang="ru-RU"/>
              <a:pPr>
                <a:defRPr/>
              </a:pPr>
              <a:t>‹#›</a:t>
            </a:fld>
            <a:endParaRPr lang="ru-RU"/>
          </a:p>
        </p:txBody>
      </p:sp>
    </p:spTree>
    <p:extLst>
      <p:ext uri="{BB962C8B-B14F-4D97-AF65-F5344CB8AC3E}">
        <p14:creationId xmlns:p14="http://schemas.microsoft.com/office/powerpoint/2010/main" xmlns="" val="896086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BB37D46-4E84-44CB-977C-88CAE9D06D46}" type="datetimeFigureOut">
              <a:rPr lang="ru-RU"/>
              <a:pPr>
                <a:defRPr/>
              </a:pPr>
              <a:t>09.10.2014</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B937B8D-BB57-4875-B5D7-69361F6DC120}" type="slidenum">
              <a:rPr lang="ru-RU"/>
              <a:pPr>
                <a:defRPr/>
              </a:pPr>
              <a:t>‹#›</a:t>
            </a:fld>
            <a:endParaRPr lang="ru-RU"/>
          </a:p>
        </p:txBody>
      </p:sp>
    </p:spTree>
    <p:extLst>
      <p:ext uri="{BB962C8B-B14F-4D97-AF65-F5344CB8AC3E}">
        <p14:creationId xmlns:p14="http://schemas.microsoft.com/office/powerpoint/2010/main" xmlns="" val="38573245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65D8C19-582F-4A57-B9D5-CBAD160528C4}" type="datetimeFigureOut">
              <a:rPr lang="ru-RU"/>
              <a:pPr>
                <a:defRPr/>
              </a:pPr>
              <a:t>09.10.2014</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6B21549-1432-4215-8BDC-C70E24357F0A}" type="slidenum">
              <a:rPr lang="ru-RU"/>
              <a:pPr>
                <a:defRPr/>
              </a:pPr>
              <a:t>‹#›</a:t>
            </a:fld>
            <a:endParaRPr lang="ru-RU"/>
          </a:p>
        </p:txBody>
      </p:sp>
    </p:spTree>
    <p:extLst>
      <p:ext uri="{BB962C8B-B14F-4D97-AF65-F5344CB8AC3E}">
        <p14:creationId xmlns:p14="http://schemas.microsoft.com/office/powerpoint/2010/main" xmlns="" val="18660277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9602F9A-C0C0-4F78-B9FD-B40AEFF02071}" type="datetimeFigureOut">
              <a:rPr lang="ru-RU"/>
              <a:pPr>
                <a:defRPr/>
              </a:pPr>
              <a:t>09.10.2014</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F7C3DC6-8B7D-48A3-B87E-764283DD478C}" type="slidenum">
              <a:rPr lang="ru-RU"/>
              <a:pPr>
                <a:defRPr/>
              </a:pPr>
              <a:t>‹#›</a:t>
            </a:fld>
            <a:endParaRPr lang="ru-RU"/>
          </a:p>
        </p:txBody>
      </p:sp>
    </p:spTree>
    <p:extLst>
      <p:ext uri="{BB962C8B-B14F-4D97-AF65-F5344CB8AC3E}">
        <p14:creationId xmlns:p14="http://schemas.microsoft.com/office/powerpoint/2010/main" xmlns="" val="22825349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69092EF-C70E-4831-B433-E367B980D9F8}"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DF1C0E5-E797-43BB-8E66-6D197CCF9F36}" type="slidenum">
              <a:rPr lang="ru-RU"/>
              <a:pPr>
                <a:defRPr/>
              </a:pPr>
              <a:t>‹#›</a:t>
            </a:fld>
            <a:endParaRPr lang="ru-RU"/>
          </a:p>
        </p:txBody>
      </p:sp>
    </p:spTree>
    <p:extLst>
      <p:ext uri="{BB962C8B-B14F-4D97-AF65-F5344CB8AC3E}">
        <p14:creationId xmlns:p14="http://schemas.microsoft.com/office/powerpoint/2010/main" xmlns="" val="42058916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78C2279-BD31-40FE-898A-45EC965C6D3E}"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F141226-7F1B-4317-A87E-78A01DEA9B1A}" type="slidenum">
              <a:rPr lang="ru-RU"/>
              <a:pPr>
                <a:defRPr/>
              </a:pPr>
              <a:t>‹#›</a:t>
            </a:fld>
            <a:endParaRPr lang="ru-RU"/>
          </a:p>
        </p:txBody>
      </p:sp>
    </p:spTree>
    <p:extLst>
      <p:ext uri="{BB962C8B-B14F-4D97-AF65-F5344CB8AC3E}">
        <p14:creationId xmlns:p14="http://schemas.microsoft.com/office/powerpoint/2010/main" xmlns="" val="3915651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7D4AB0-2CF6-422C-99D5-C41BDF07D6A7}"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A15923B-728D-411D-82C0-2E7E0A415B25}" type="slidenum">
              <a:rPr lang="ru-RU"/>
              <a:pPr>
                <a:defRPr/>
              </a:pPr>
              <a:t>‹#›</a:t>
            </a:fld>
            <a:endParaRPr lang="ru-RU"/>
          </a:p>
        </p:txBody>
      </p:sp>
    </p:spTree>
    <p:extLst>
      <p:ext uri="{BB962C8B-B14F-4D97-AF65-F5344CB8AC3E}">
        <p14:creationId xmlns:p14="http://schemas.microsoft.com/office/powerpoint/2010/main" xmlns="" val="30349651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1879485-2114-4829-8599-71DA82C6D391}"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ECC5D8D-E523-4BF0-A484-C39740A40199}" type="slidenum">
              <a:rPr lang="ru-RU"/>
              <a:pPr>
                <a:defRPr/>
              </a:pPr>
              <a:t>‹#›</a:t>
            </a:fld>
            <a:endParaRPr lang="ru-RU"/>
          </a:p>
        </p:txBody>
      </p:sp>
    </p:spTree>
    <p:extLst>
      <p:ext uri="{BB962C8B-B14F-4D97-AF65-F5344CB8AC3E}">
        <p14:creationId xmlns:p14="http://schemas.microsoft.com/office/powerpoint/2010/main" xmlns="" val="12354380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1B6D14-EC88-4974-80F5-4285318A42EE}" type="slidenum">
              <a:rPr lang="ru-RU"/>
              <a:pPr>
                <a:defRPr/>
              </a:pPr>
              <a:t>‹#›</a:t>
            </a:fld>
            <a:endParaRPr lang="ru-RU"/>
          </a:p>
        </p:txBody>
      </p:sp>
    </p:spTree>
    <p:extLst>
      <p:ext uri="{BB962C8B-B14F-4D97-AF65-F5344CB8AC3E}">
        <p14:creationId xmlns:p14="http://schemas.microsoft.com/office/powerpoint/2010/main" xmlns="" val="1351847486"/>
      </p:ext>
    </p:extLst>
  </p:cSld>
  <p:clrMapOvr>
    <a:masterClrMapping/>
  </p:clrMapOvr>
  <p:transition spd="slow">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4F80934-03B6-445A-BC41-E0100D87B8A8}" type="slidenum">
              <a:rPr lang="ru-RU"/>
              <a:pPr>
                <a:defRPr/>
              </a:pPr>
              <a:t>‹#›</a:t>
            </a:fld>
            <a:endParaRPr lang="ru-RU"/>
          </a:p>
        </p:txBody>
      </p:sp>
    </p:spTree>
    <p:extLst>
      <p:ext uri="{BB962C8B-B14F-4D97-AF65-F5344CB8AC3E}">
        <p14:creationId xmlns:p14="http://schemas.microsoft.com/office/powerpoint/2010/main" xmlns="" val="856254238"/>
      </p:ext>
    </p:extLst>
  </p:cSld>
  <p:clrMapOvr>
    <a:masterClrMapping/>
  </p:clrMapOvr>
  <p:transition spd="slow">
    <p:wipe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CA9BDA-54BD-4311-9898-051F28FF9976}" type="slidenum">
              <a:rPr lang="ru-RU"/>
              <a:pPr>
                <a:defRPr/>
              </a:pPr>
              <a:t>‹#›</a:t>
            </a:fld>
            <a:endParaRPr lang="ru-RU"/>
          </a:p>
        </p:txBody>
      </p:sp>
    </p:spTree>
    <p:extLst>
      <p:ext uri="{BB962C8B-B14F-4D97-AF65-F5344CB8AC3E}">
        <p14:creationId xmlns:p14="http://schemas.microsoft.com/office/powerpoint/2010/main" xmlns="" val="2742216797"/>
      </p:ext>
    </p:extLst>
  </p:cSld>
  <p:clrMapOvr>
    <a:masterClrMapping/>
  </p:clrMapOvr>
  <p:transition spd="slow">
    <p:wipe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1F005C-D8BC-432A-BC35-C0C383D1DF46}" type="slidenum">
              <a:rPr lang="ru-RU"/>
              <a:pPr>
                <a:defRPr/>
              </a:pPr>
              <a:t>‹#›</a:t>
            </a:fld>
            <a:endParaRPr lang="ru-RU"/>
          </a:p>
        </p:txBody>
      </p:sp>
    </p:spTree>
    <p:extLst>
      <p:ext uri="{BB962C8B-B14F-4D97-AF65-F5344CB8AC3E}">
        <p14:creationId xmlns:p14="http://schemas.microsoft.com/office/powerpoint/2010/main" xmlns="" val="3236978086"/>
      </p:ext>
    </p:extLst>
  </p:cSld>
  <p:clrMapOvr>
    <a:masterClrMapping/>
  </p:clrMapOvr>
  <p:transition spd="slow">
    <p:wipe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BA4A4DF-94C2-4013-A97D-6612543168C3}" type="slidenum">
              <a:rPr lang="ru-RU"/>
              <a:pPr>
                <a:defRPr/>
              </a:pPr>
              <a:t>‹#›</a:t>
            </a:fld>
            <a:endParaRPr lang="ru-RU"/>
          </a:p>
        </p:txBody>
      </p:sp>
    </p:spTree>
    <p:extLst>
      <p:ext uri="{BB962C8B-B14F-4D97-AF65-F5344CB8AC3E}">
        <p14:creationId xmlns:p14="http://schemas.microsoft.com/office/powerpoint/2010/main" xmlns="" val="3715462309"/>
      </p:ext>
    </p:extLst>
  </p:cSld>
  <p:clrMapOvr>
    <a:masterClrMapping/>
  </p:clrMapOvr>
  <p:transition spd="slow">
    <p:wipe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DA4F426-4457-4511-B251-A4440DAD2A5C}" type="slidenum">
              <a:rPr lang="ru-RU"/>
              <a:pPr>
                <a:defRPr/>
              </a:pPr>
              <a:t>‹#›</a:t>
            </a:fld>
            <a:endParaRPr lang="ru-RU"/>
          </a:p>
        </p:txBody>
      </p:sp>
    </p:spTree>
    <p:extLst>
      <p:ext uri="{BB962C8B-B14F-4D97-AF65-F5344CB8AC3E}">
        <p14:creationId xmlns:p14="http://schemas.microsoft.com/office/powerpoint/2010/main" xmlns="" val="4084542789"/>
      </p:ext>
    </p:extLst>
  </p:cSld>
  <p:clrMapOvr>
    <a:masterClrMapping/>
  </p:clrMapOvr>
  <p:transition spd="slow">
    <p:wipe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801C148-65A7-4DB5-9AC1-937D3AF467B6}" type="slidenum">
              <a:rPr lang="ru-RU"/>
              <a:pPr>
                <a:defRPr/>
              </a:pPr>
              <a:t>‹#›</a:t>
            </a:fld>
            <a:endParaRPr lang="ru-RU"/>
          </a:p>
        </p:txBody>
      </p:sp>
    </p:spTree>
    <p:extLst>
      <p:ext uri="{BB962C8B-B14F-4D97-AF65-F5344CB8AC3E}">
        <p14:creationId xmlns:p14="http://schemas.microsoft.com/office/powerpoint/2010/main" xmlns="" val="3663632212"/>
      </p:ext>
    </p:extLst>
  </p:cSld>
  <p:clrMapOvr>
    <a:masterClrMapping/>
  </p:clrMapOvr>
  <p:transition spd="slow">
    <p:wipe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1941780-5DFA-418C-AA44-3B4EB7935AC8}" type="slidenum">
              <a:rPr lang="ru-RU"/>
              <a:pPr>
                <a:defRPr/>
              </a:pPr>
              <a:t>‹#›</a:t>
            </a:fld>
            <a:endParaRPr lang="ru-RU"/>
          </a:p>
        </p:txBody>
      </p:sp>
    </p:spTree>
    <p:extLst>
      <p:ext uri="{BB962C8B-B14F-4D97-AF65-F5344CB8AC3E}">
        <p14:creationId xmlns:p14="http://schemas.microsoft.com/office/powerpoint/2010/main" xmlns="" val="2704652927"/>
      </p:ext>
    </p:extLst>
  </p:cSld>
  <p:clrMapOvr>
    <a:masterClrMapping/>
  </p:clrMapOvr>
  <p:transition spd="slow">
    <p:wipe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D65FBB9-7A72-4A46-B8E9-DB14BE754FFA}" type="slidenum">
              <a:rPr lang="ru-RU"/>
              <a:pPr>
                <a:defRPr/>
              </a:pPr>
              <a:t>‹#›</a:t>
            </a:fld>
            <a:endParaRPr lang="ru-RU"/>
          </a:p>
        </p:txBody>
      </p:sp>
    </p:spTree>
    <p:extLst>
      <p:ext uri="{BB962C8B-B14F-4D97-AF65-F5344CB8AC3E}">
        <p14:creationId xmlns:p14="http://schemas.microsoft.com/office/powerpoint/2010/main" xmlns="" val="1420310940"/>
      </p:ext>
    </p:extLst>
  </p:cSld>
  <p:clrMapOvr>
    <a:masterClrMapping/>
  </p:clrMapOvr>
  <p:transition spd="slow">
    <p:wipe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CC2EBF-8738-452A-938D-BAD0BA446483}" type="slidenum">
              <a:rPr lang="ru-RU"/>
              <a:pPr>
                <a:defRPr/>
              </a:pPr>
              <a:t>‹#›</a:t>
            </a:fld>
            <a:endParaRPr lang="ru-RU"/>
          </a:p>
        </p:txBody>
      </p:sp>
    </p:spTree>
    <p:extLst>
      <p:ext uri="{BB962C8B-B14F-4D97-AF65-F5344CB8AC3E}">
        <p14:creationId xmlns:p14="http://schemas.microsoft.com/office/powerpoint/2010/main" xmlns="" val="223052278"/>
      </p:ext>
    </p:extLst>
  </p:cSld>
  <p:clrMapOvr>
    <a:masterClrMapping/>
  </p:clrMapOvr>
  <p:transition spd="slow">
    <p:wipe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A4D58A-0B7D-4904-BE76-643E2A18FB85}" type="slidenum">
              <a:rPr lang="ru-RU"/>
              <a:pPr>
                <a:defRPr/>
              </a:pPr>
              <a:t>‹#›</a:t>
            </a:fld>
            <a:endParaRPr lang="ru-RU"/>
          </a:p>
        </p:txBody>
      </p:sp>
    </p:spTree>
    <p:extLst>
      <p:ext uri="{BB962C8B-B14F-4D97-AF65-F5344CB8AC3E}">
        <p14:creationId xmlns:p14="http://schemas.microsoft.com/office/powerpoint/2010/main" xmlns="" val="2183739051"/>
      </p:ext>
    </p:extLst>
  </p:cSld>
  <p:clrMapOvr>
    <a:masterClrMapping/>
  </p:clrMapOvr>
  <p:transition spd="slow">
    <p:wipe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7"/>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7"/>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CCF2EB-F381-4388-86D2-DE7A47268DA5}" type="slidenum">
              <a:rPr lang="ru-RU"/>
              <a:pPr>
                <a:defRPr/>
              </a:pPr>
              <a:t>‹#›</a:t>
            </a:fld>
            <a:endParaRPr lang="ru-RU"/>
          </a:p>
        </p:txBody>
      </p:sp>
    </p:spTree>
    <p:extLst>
      <p:ext uri="{BB962C8B-B14F-4D97-AF65-F5344CB8AC3E}">
        <p14:creationId xmlns:p14="http://schemas.microsoft.com/office/powerpoint/2010/main" xmlns="" val="2086102831"/>
      </p:ext>
    </p:extLst>
  </p:cSld>
  <p:clrMapOvr>
    <a:masterClrMapping/>
  </p:clrMapOvr>
  <p:transition spd="slow">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37D82F-D452-4907-BBD2-BCD2349B1B51}" type="slidenum">
              <a:rPr lang="ru-RU"/>
              <a:pPr>
                <a:defRPr/>
              </a:pPr>
              <a:t>‹#›</a:t>
            </a:fld>
            <a:endParaRPr lang="ru-RU"/>
          </a:p>
        </p:txBody>
      </p:sp>
    </p:spTree>
    <p:extLst>
      <p:ext uri="{BB962C8B-B14F-4D97-AF65-F5344CB8AC3E}">
        <p14:creationId xmlns:p14="http://schemas.microsoft.com/office/powerpoint/2010/main" xmlns="" val="51494838"/>
      </p:ext>
    </p:extLst>
  </p:cSld>
  <p:clrMapOvr>
    <a:masterClrMapping/>
  </p:clrMapOvr>
  <p:transition spd="slow">
    <p:wipe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6"/>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6C7C41C-5FFF-4968-B91E-75B1A6420F11}" type="slidenum">
              <a:rPr lang="ru-RU"/>
              <a:pPr>
                <a:defRPr/>
              </a:pPr>
              <a:t>‹#›</a:t>
            </a:fld>
            <a:endParaRPr lang="ru-RU"/>
          </a:p>
        </p:txBody>
      </p:sp>
    </p:spTree>
    <p:extLst>
      <p:ext uri="{BB962C8B-B14F-4D97-AF65-F5344CB8AC3E}">
        <p14:creationId xmlns:p14="http://schemas.microsoft.com/office/powerpoint/2010/main" xmlns="" val="4164988753"/>
      </p:ext>
    </p:extLst>
  </p:cSld>
  <p:clrMapOvr>
    <a:masterClrMapping/>
  </p:clrMapOvr>
  <p:transition spd="slow">
    <p:wipe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8"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6"/>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6"/>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131838214"/>
      </p:ext>
    </p:extLst>
  </p:cSld>
  <p:clrMapOvr>
    <a:masterClrMapping/>
  </p:clrMapOvr>
  <p:transition spd="slow">
    <p:wipe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ru-RU"/>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ru-RU"/>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ru-RU"/>
            </a:p>
          </p:txBody>
        </p:sp>
      </p:grpSp>
      <p:sp>
        <p:nvSpPr>
          <p:cNvPr id="603161" name="Rectangle 25"/>
          <p:cNvSpPr>
            <a:spLocks noGrp="1" noChangeArrowheads="1"/>
          </p:cNvSpPr>
          <p:nvPr>
            <p:ph type="ctrTitle"/>
          </p:nvPr>
        </p:nvSpPr>
        <p:spPr>
          <a:xfrm>
            <a:off x="685800" y="2286000"/>
            <a:ext cx="7772400" cy="1143000"/>
          </a:xfrm>
        </p:spPr>
        <p:txBody>
          <a:bodyPr/>
          <a:lstStyle>
            <a:lvl1pPr>
              <a:defRPr/>
            </a:lvl1pPr>
          </a:lstStyle>
          <a:p>
            <a:r>
              <a:rPr lang="ru-RU"/>
              <a:t>Образец заголовка</a:t>
            </a:r>
          </a:p>
        </p:txBody>
      </p:sp>
      <p:sp>
        <p:nvSpPr>
          <p:cNvPr id="60316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27" name="Rectangle 27"/>
          <p:cNvSpPr>
            <a:spLocks noGrp="1" noChangeArrowheads="1"/>
          </p:cNvSpPr>
          <p:nvPr>
            <p:ph type="dt" sz="half" idx="10"/>
          </p:nvPr>
        </p:nvSpPr>
        <p:spPr/>
        <p:txBody>
          <a:bodyPr/>
          <a:lstStyle>
            <a:lvl1pPr>
              <a:defRPr b="0">
                <a:latin typeface="Arial" pitchFamily="34" charset="0"/>
              </a:defRPr>
            </a:lvl1pPr>
          </a:lstStyle>
          <a:p>
            <a:pPr>
              <a:defRPr/>
            </a:pPr>
            <a:endParaRPr lang="ru-RU"/>
          </a:p>
        </p:txBody>
      </p:sp>
      <p:sp>
        <p:nvSpPr>
          <p:cNvPr id="28" name="Rectangle 28"/>
          <p:cNvSpPr>
            <a:spLocks noGrp="1" noChangeArrowheads="1"/>
          </p:cNvSpPr>
          <p:nvPr>
            <p:ph type="ftr" sz="quarter" idx="11"/>
          </p:nvPr>
        </p:nvSpPr>
        <p:spPr/>
        <p:txBody>
          <a:bodyPr/>
          <a:lstStyle>
            <a:lvl1pPr>
              <a:defRPr b="0">
                <a:latin typeface="Arial" pitchFamily="34" charset="0"/>
              </a:defRPr>
            </a:lvl1pPr>
          </a:lstStyle>
          <a:p>
            <a:pPr>
              <a:defRPr/>
            </a:pPr>
            <a:endParaRPr lang="ru-RU"/>
          </a:p>
        </p:txBody>
      </p:sp>
      <p:sp>
        <p:nvSpPr>
          <p:cNvPr id="29" name="Rectangle 29"/>
          <p:cNvSpPr>
            <a:spLocks noGrp="1" noChangeArrowheads="1"/>
          </p:cNvSpPr>
          <p:nvPr>
            <p:ph type="sldNum" sz="quarter" idx="12"/>
          </p:nvPr>
        </p:nvSpPr>
        <p:spPr/>
        <p:txBody>
          <a:bodyPr/>
          <a:lstStyle>
            <a:lvl1pPr>
              <a:defRPr b="0">
                <a:latin typeface="Arial" pitchFamily="34" charset="0"/>
              </a:defRPr>
            </a:lvl1pPr>
          </a:lstStyle>
          <a:p>
            <a:pPr>
              <a:defRPr/>
            </a:pPr>
            <a:fld id="{1C316EEC-FB1F-4BCE-BEBD-A4FAEA1E3D3A}" type="slidenum">
              <a:rPr lang="ru-RU"/>
              <a:pPr>
                <a:defRPr/>
              </a:pPr>
              <a:t>‹#›</a:t>
            </a:fld>
            <a:endParaRPr lang="ru-RU"/>
          </a:p>
        </p:txBody>
      </p:sp>
    </p:spTree>
    <p:extLst>
      <p:ext uri="{BB962C8B-B14F-4D97-AF65-F5344CB8AC3E}">
        <p14:creationId xmlns:p14="http://schemas.microsoft.com/office/powerpoint/2010/main" xmlns="" val="1208868900"/>
      </p:ext>
    </p:extLst>
  </p:cSld>
  <p:clrMapOvr>
    <a:masterClrMapping/>
  </p:clrMapOvr>
  <p:transition spd="slow">
    <p:wipe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Arial" pitchFamily="34" charset="0"/>
              </a:defRPr>
            </a:lvl1pPr>
          </a:lstStyle>
          <a:p>
            <a:pPr>
              <a:defRPr/>
            </a:pPr>
            <a:fld id="{4C34A1EF-6243-4DA3-84CC-E83C4C81E745}" type="slidenum">
              <a:rPr lang="ru-RU"/>
              <a:pPr>
                <a:defRPr/>
              </a:pPr>
              <a:t>‹#›</a:t>
            </a:fld>
            <a:endParaRPr lang="ru-RU"/>
          </a:p>
        </p:txBody>
      </p:sp>
    </p:spTree>
    <p:extLst>
      <p:ext uri="{BB962C8B-B14F-4D97-AF65-F5344CB8AC3E}">
        <p14:creationId xmlns:p14="http://schemas.microsoft.com/office/powerpoint/2010/main" xmlns="" val="1803248098"/>
      </p:ext>
    </p:extLst>
  </p:cSld>
  <p:clrMapOvr>
    <a:masterClrMapping/>
  </p:clrMapOvr>
  <p:transition spd="slow">
    <p:wipe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Arial" pitchFamily="34" charset="0"/>
              </a:defRPr>
            </a:lvl1pPr>
          </a:lstStyle>
          <a:p>
            <a:pPr>
              <a:defRPr/>
            </a:pPr>
            <a:fld id="{7C160CC9-BE9F-40AA-A796-661357A33F92}" type="slidenum">
              <a:rPr lang="ru-RU"/>
              <a:pPr>
                <a:defRPr/>
              </a:pPr>
              <a:t>‹#›</a:t>
            </a:fld>
            <a:endParaRPr lang="ru-RU"/>
          </a:p>
        </p:txBody>
      </p:sp>
    </p:spTree>
    <p:extLst>
      <p:ext uri="{BB962C8B-B14F-4D97-AF65-F5344CB8AC3E}">
        <p14:creationId xmlns:p14="http://schemas.microsoft.com/office/powerpoint/2010/main" xmlns="" val="345291904"/>
      </p:ext>
    </p:extLst>
  </p:cSld>
  <p:clrMapOvr>
    <a:masterClrMapping/>
  </p:clrMapOvr>
  <p:transition spd="slow">
    <p:wipe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Arial" pitchFamily="34" charset="0"/>
              </a:defRPr>
            </a:lvl1pPr>
          </a:lstStyle>
          <a:p>
            <a:pPr>
              <a:defRPr/>
            </a:pPr>
            <a:fld id="{AB896836-96C6-4D85-9D21-CDAD2614EAFD}" type="slidenum">
              <a:rPr lang="ru-RU"/>
              <a:pPr>
                <a:defRPr/>
              </a:pPr>
              <a:t>‹#›</a:t>
            </a:fld>
            <a:endParaRPr lang="ru-RU"/>
          </a:p>
        </p:txBody>
      </p:sp>
    </p:spTree>
    <p:extLst>
      <p:ext uri="{BB962C8B-B14F-4D97-AF65-F5344CB8AC3E}">
        <p14:creationId xmlns:p14="http://schemas.microsoft.com/office/powerpoint/2010/main" xmlns="" val="98247252"/>
      </p:ext>
    </p:extLst>
  </p:cSld>
  <p:clrMapOvr>
    <a:masterClrMapping/>
  </p:clrMapOvr>
  <p:transition spd="slow">
    <p:wipe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8"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9" name="Rectangle 25"/>
          <p:cNvSpPr>
            <a:spLocks noGrp="1" noChangeArrowheads="1"/>
          </p:cNvSpPr>
          <p:nvPr>
            <p:ph type="sldNum" sz="quarter" idx="12"/>
          </p:nvPr>
        </p:nvSpPr>
        <p:spPr/>
        <p:txBody>
          <a:bodyPr/>
          <a:lstStyle>
            <a:lvl1pPr>
              <a:defRPr>
                <a:latin typeface="Arial" pitchFamily="34" charset="0"/>
              </a:defRPr>
            </a:lvl1pPr>
          </a:lstStyle>
          <a:p>
            <a:pPr>
              <a:defRPr/>
            </a:pPr>
            <a:fld id="{96B26FB5-DE17-4EF7-B054-E7E77509790C}" type="slidenum">
              <a:rPr lang="ru-RU"/>
              <a:pPr>
                <a:defRPr/>
              </a:pPr>
              <a:t>‹#›</a:t>
            </a:fld>
            <a:endParaRPr lang="ru-RU"/>
          </a:p>
        </p:txBody>
      </p:sp>
    </p:spTree>
    <p:extLst>
      <p:ext uri="{BB962C8B-B14F-4D97-AF65-F5344CB8AC3E}">
        <p14:creationId xmlns:p14="http://schemas.microsoft.com/office/powerpoint/2010/main" xmlns="" val="3505432075"/>
      </p:ext>
    </p:extLst>
  </p:cSld>
  <p:clrMapOvr>
    <a:masterClrMapping/>
  </p:clrMapOvr>
  <p:transition spd="slow">
    <p:wipe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4"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5" name="Rectangle 25"/>
          <p:cNvSpPr>
            <a:spLocks noGrp="1" noChangeArrowheads="1"/>
          </p:cNvSpPr>
          <p:nvPr>
            <p:ph type="sldNum" sz="quarter" idx="12"/>
          </p:nvPr>
        </p:nvSpPr>
        <p:spPr/>
        <p:txBody>
          <a:bodyPr/>
          <a:lstStyle>
            <a:lvl1pPr>
              <a:defRPr>
                <a:latin typeface="Arial" pitchFamily="34" charset="0"/>
              </a:defRPr>
            </a:lvl1pPr>
          </a:lstStyle>
          <a:p>
            <a:pPr>
              <a:defRPr/>
            </a:pPr>
            <a:fld id="{6EB816CC-8CD5-4CAE-9161-A531E149779D}" type="slidenum">
              <a:rPr lang="ru-RU"/>
              <a:pPr>
                <a:defRPr/>
              </a:pPr>
              <a:t>‹#›</a:t>
            </a:fld>
            <a:endParaRPr lang="ru-RU"/>
          </a:p>
        </p:txBody>
      </p:sp>
    </p:spTree>
    <p:extLst>
      <p:ext uri="{BB962C8B-B14F-4D97-AF65-F5344CB8AC3E}">
        <p14:creationId xmlns:p14="http://schemas.microsoft.com/office/powerpoint/2010/main" xmlns="" val="2046867823"/>
      </p:ext>
    </p:extLst>
  </p:cSld>
  <p:clrMapOvr>
    <a:masterClrMapping/>
  </p:clrMapOvr>
  <p:transition spd="slow">
    <p:wipe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3"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4" name="Rectangle 25"/>
          <p:cNvSpPr>
            <a:spLocks noGrp="1" noChangeArrowheads="1"/>
          </p:cNvSpPr>
          <p:nvPr>
            <p:ph type="sldNum" sz="quarter" idx="12"/>
          </p:nvPr>
        </p:nvSpPr>
        <p:spPr/>
        <p:txBody>
          <a:bodyPr/>
          <a:lstStyle>
            <a:lvl1pPr>
              <a:defRPr>
                <a:latin typeface="Arial" pitchFamily="34" charset="0"/>
              </a:defRPr>
            </a:lvl1pPr>
          </a:lstStyle>
          <a:p>
            <a:pPr>
              <a:defRPr/>
            </a:pPr>
            <a:fld id="{4638363B-62D4-46AC-B1F4-EDE77504DDDF}" type="slidenum">
              <a:rPr lang="ru-RU"/>
              <a:pPr>
                <a:defRPr/>
              </a:pPr>
              <a:t>‹#›</a:t>
            </a:fld>
            <a:endParaRPr lang="ru-RU"/>
          </a:p>
        </p:txBody>
      </p:sp>
    </p:spTree>
    <p:extLst>
      <p:ext uri="{BB962C8B-B14F-4D97-AF65-F5344CB8AC3E}">
        <p14:creationId xmlns:p14="http://schemas.microsoft.com/office/powerpoint/2010/main" xmlns="" val="2916634475"/>
      </p:ext>
    </p:extLst>
  </p:cSld>
  <p:clrMapOvr>
    <a:masterClrMapping/>
  </p:clrMapOvr>
  <p:transition spd="slow">
    <p:wipe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Arial" pitchFamily="34" charset="0"/>
              </a:defRPr>
            </a:lvl1pPr>
          </a:lstStyle>
          <a:p>
            <a:pPr>
              <a:defRPr/>
            </a:pPr>
            <a:fld id="{CC63EEAA-E7F8-476E-AE73-4CB052E342CF}" type="slidenum">
              <a:rPr lang="ru-RU"/>
              <a:pPr>
                <a:defRPr/>
              </a:pPr>
              <a:t>‹#›</a:t>
            </a:fld>
            <a:endParaRPr lang="ru-RU"/>
          </a:p>
        </p:txBody>
      </p:sp>
    </p:spTree>
    <p:extLst>
      <p:ext uri="{BB962C8B-B14F-4D97-AF65-F5344CB8AC3E}">
        <p14:creationId xmlns:p14="http://schemas.microsoft.com/office/powerpoint/2010/main" xmlns="" val="1650847730"/>
      </p:ext>
    </p:extLst>
  </p:cSld>
  <p:clrMapOvr>
    <a:masterClrMapping/>
  </p:clrMapOvr>
  <p:transition spd="slow">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AD4876A-8D08-4AF5-9E6E-4EBF0BA684EE}" type="slidenum">
              <a:rPr lang="ru-RU"/>
              <a:pPr>
                <a:defRPr/>
              </a:pPr>
              <a:t>‹#›</a:t>
            </a:fld>
            <a:endParaRPr lang="ru-RU"/>
          </a:p>
        </p:txBody>
      </p:sp>
    </p:spTree>
    <p:extLst>
      <p:ext uri="{BB962C8B-B14F-4D97-AF65-F5344CB8AC3E}">
        <p14:creationId xmlns:p14="http://schemas.microsoft.com/office/powerpoint/2010/main" xmlns="" val="4185447551"/>
      </p:ext>
    </p:extLst>
  </p:cSld>
  <p:clrMapOvr>
    <a:masterClrMapping/>
  </p:clrMapOvr>
  <p:transition spd="slow">
    <p:wipe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Arial" pitchFamily="34" charset="0"/>
              </a:defRPr>
            </a:lvl1pPr>
          </a:lstStyle>
          <a:p>
            <a:pPr>
              <a:defRPr/>
            </a:pPr>
            <a:fld id="{70655FD8-DEA5-4A09-AE35-393B3CBA970A}" type="slidenum">
              <a:rPr lang="ru-RU"/>
              <a:pPr>
                <a:defRPr/>
              </a:pPr>
              <a:t>‹#›</a:t>
            </a:fld>
            <a:endParaRPr lang="ru-RU"/>
          </a:p>
        </p:txBody>
      </p:sp>
    </p:spTree>
    <p:extLst>
      <p:ext uri="{BB962C8B-B14F-4D97-AF65-F5344CB8AC3E}">
        <p14:creationId xmlns:p14="http://schemas.microsoft.com/office/powerpoint/2010/main" xmlns="" val="2501640104"/>
      </p:ext>
    </p:extLst>
  </p:cSld>
  <p:clrMapOvr>
    <a:masterClrMapping/>
  </p:clrMapOvr>
  <p:transition spd="slow">
    <p:wipe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Arial" pitchFamily="34" charset="0"/>
              </a:defRPr>
            </a:lvl1pPr>
          </a:lstStyle>
          <a:p>
            <a:pPr>
              <a:defRPr/>
            </a:pPr>
            <a:fld id="{6BFED468-DEE9-430C-A051-376DAFAA302C}" type="slidenum">
              <a:rPr lang="ru-RU"/>
              <a:pPr>
                <a:defRPr/>
              </a:pPr>
              <a:t>‹#›</a:t>
            </a:fld>
            <a:endParaRPr lang="ru-RU"/>
          </a:p>
        </p:txBody>
      </p:sp>
    </p:spTree>
    <p:extLst>
      <p:ext uri="{BB962C8B-B14F-4D97-AF65-F5344CB8AC3E}">
        <p14:creationId xmlns:p14="http://schemas.microsoft.com/office/powerpoint/2010/main" xmlns="" val="832913792"/>
      </p:ext>
    </p:extLst>
  </p:cSld>
  <p:clrMapOvr>
    <a:masterClrMapping/>
  </p:clrMapOvr>
  <p:transition spd="slow">
    <p:wipe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2"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Arial" pitchFamily="34"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Arial" pitchFamily="34"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Arial" pitchFamily="34" charset="0"/>
              </a:defRPr>
            </a:lvl1pPr>
          </a:lstStyle>
          <a:p>
            <a:pPr>
              <a:defRPr/>
            </a:pPr>
            <a:fld id="{76733225-EAC7-4CAB-94AA-8C581D638A89}" type="slidenum">
              <a:rPr lang="ru-RU"/>
              <a:pPr>
                <a:defRPr/>
              </a:pPr>
              <a:t>‹#›</a:t>
            </a:fld>
            <a:endParaRPr lang="ru-RU"/>
          </a:p>
        </p:txBody>
      </p:sp>
    </p:spTree>
    <p:extLst>
      <p:ext uri="{BB962C8B-B14F-4D97-AF65-F5344CB8AC3E}">
        <p14:creationId xmlns:p14="http://schemas.microsoft.com/office/powerpoint/2010/main" xmlns="" val="3481099246"/>
      </p:ext>
    </p:extLst>
  </p:cSld>
  <p:clrMapOvr>
    <a:masterClrMapping/>
  </p:clrMapOvr>
  <p:transition spd="slow">
    <p:wipe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p:txBody>
          <a:bodyPr/>
          <a:lstStyle>
            <a:lvl1pPr>
              <a:defRPr sz="1800"/>
            </a:lvl1pPr>
          </a:lstStyle>
          <a:p>
            <a:pPr>
              <a:defRPr/>
            </a:pPr>
            <a:endParaRPr lang="ru-RU"/>
          </a:p>
        </p:txBody>
      </p:sp>
      <p:sp>
        <p:nvSpPr>
          <p:cNvPr id="6" name="Rectangle 6"/>
          <p:cNvSpPr>
            <a:spLocks noGrp="1" noChangeArrowheads="1"/>
          </p:cNvSpPr>
          <p:nvPr>
            <p:ph type="sldNum" sz="quarter" idx="12"/>
          </p:nvPr>
        </p:nvSpPr>
        <p:spPr/>
        <p:txBody>
          <a:bodyPr/>
          <a:lstStyle>
            <a:lvl1pPr>
              <a:defRPr sz="1800"/>
            </a:lvl1pPr>
          </a:lstStyle>
          <a:p>
            <a:pPr>
              <a:defRPr/>
            </a:pPr>
            <a:fld id="{080D70FB-DCEC-4251-B973-A5C52A1F62F3}" type="slidenum">
              <a:rPr lang="ru-RU"/>
              <a:pPr>
                <a:defRPr/>
              </a:pPr>
              <a:t>‹#›</a:t>
            </a:fld>
            <a:endParaRPr lang="ru-RU"/>
          </a:p>
        </p:txBody>
      </p:sp>
    </p:spTree>
    <p:extLst>
      <p:ext uri="{BB962C8B-B14F-4D97-AF65-F5344CB8AC3E}">
        <p14:creationId xmlns:p14="http://schemas.microsoft.com/office/powerpoint/2010/main" xmlns="" val="2079169740"/>
      </p:ext>
    </p:extLst>
  </p:cSld>
  <p:clrMapOvr>
    <a:masterClrMapping/>
  </p:clrMapOvr>
  <p:transition spd="slow">
    <p:wipe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p:txBody>
          <a:bodyPr/>
          <a:lstStyle>
            <a:lvl1pPr>
              <a:defRPr sz="1800"/>
            </a:lvl1pPr>
          </a:lstStyle>
          <a:p>
            <a:pPr>
              <a:defRPr/>
            </a:pPr>
            <a:endParaRPr lang="ru-RU"/>
          </a:p>
        </p:txBody>
      </p:sp>
      <p:sp>
        <p:nvSpPr>
          <p:cNvPr id="6" name="Rectangle 6"/>
          <p:cNvSpPr>
            <a:spLocks noGrp="1" noChangeArrowheads="1"/>
          </p:cNvSpPr>
          <p:nvPr>
            <p:ph type="sldNum" sz="quarter" idx="12"/>
          </p:nvPr>
        </p:nvSpPr>
        <p:spPr/>
        <p:txBody>
          <a:bodyPr/>
          <a:lstStyle>
            <a:lvl1pPr>
              <a:defRPr sz="1800"/>
            </a:lvl1pPr>
          </a:lstStyle>
          <a:p>
            <a:pPr>
              <a:defRPr/>
            </a:pPr>
            <a:fld id="{DB19E3DC-608D-48D3-A3C2-091EEED803E9}" type="slidenum">
              <a:rPr lang="ru-RU"/>
              <a:pPr>
                <a:defRPr/>
              </a:pPr>
              <a:t>‹#›</a:t>
            </a:fld>
            <a:endParaRPr lang="ru-RU"/>
          </a:p>
        </p:txBody>
      </p:sp>
    </p:spTree>
    <p:extLst>
      <p:ext uri="{BB962C8B-B14F-4D97-AF65-F5344CB8AC3E}">
        <p14:creationId xmlns:p14="http://schemas.microsoft.com/office/powerpoint/2010/main" xmlns="" val="295094403"/>
      </p:ext>
    </p:extLst>
  </p:cSld>
  <p:clrMapOvr>
    <a:masterClrMapping/>
  </p:clrMapOvr>
  <p:transition spd="slow">
    <p:wipe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p:txBody>
          <a:bodyPr/>
          <a:lstStyle>
            <a:lvl1pPr>
              <a:defRPr sz="1800"/>
            </a:lvl1pPr>
          </a:lstStyle>
          <a:p>
            <a:pPr>
              <a:defRPr/>
            </a:pPr>
            <a:endParaRPr lang="ru-RU"/>
          </a:p>
        </p:txBody>
      </p:sp>
      <p:sp>
        <p:nvSpPr>
          <p:cNvPr id="6" name="Rectangle 6"/>
          <p:cNvSpPr>
            <a:spLocks noGrp="1" noChangeArrowheads="1"/>
          </p:cNvSpPr>
          <p:nvPr>
            <p:ph type="sldNum" sz="quarter" idx="12"/>
          </p:nvPr>
        </p:nvSpPr>
        <p:spPr/>
        <p:txBody>
          <a:bodyPr/>
          <a:lstStyle>
            <a:lvl1pPr>
              <a:defRPr sz="1800"/>
            </a:lvl1pPr>
          </a:lstStyle>
          <a:p>
            <a:pPr>
              <a:defRPr/>
            </a:pPr>
            <a:fld id="{4B2693E9-850D-4287-B557-B6A52F290CA1}" type="slidenum">
              <a:rPr lang="ru-RU"/>
              <a:pPr>
                <a:defRPr/>
              </a:pPr>
              <a:t>‹#›</a:t>
            </a:fld>
            <a:endParaRPr lang="ru-RU"/>
          </a:p>
        </p:txBody>
      </p:sp>
    </p:spTree>
    <p:extLst>
      <p:ext uri="{BB962C8B-B14F-4D97-AF65-F5344CB8AC3E}">
        <p14:creationId xmlns:p14="http://schemas.microsoft.com/office/powerpoint/2010/main" xmlns="" val="913626254"/>
      </p:ext>
    </p:extLst>
  </p:cSld>
  <p:clrMapOvr>
    <a:masterClrMapping/>
  </p:clrMapOvr>
  <p:transition spd="slow">
    <p:wipe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sz="1800"/>
            </a:lvl1pPr>
          </a:lstStyle>
          <a:p>
            <a:pPr>
              <a:defRPr/>
            </a:pPr>
            <a:endParaRPr lang="ru-RU"/>
          </a:p>
        </p:txBody>
      </p:sp>
      <p:sp>
        <p:nvSpPr>
          <p:cNvPr id="6" name="Rectangle 5"/>
          <p:cNvSpPr>
            <a:spLocks noGrp="1" noChangeArrowheads="1"/>
          </p:cNvSpPr>
          <p:nvPr>
            <p:ph type="ftr" sz="quarter" idx="11"/>
          </p:nvPr>
        </p:nvSpPr>
        <p:spPr/>
        <p:txBody>
          <a:bodyPr/>
          <a:lstStyle>
            <a:lvl1pPr>
              <a:defRPr sz="1800"/>
            </a:lvl1pPr>
          </a:lstStyle>
          <a:p>
            <a:pPr>
              <a:defRPr/>
            </a:pPr>
            <a:endParaRPr lang="ru-RU"/>
          </a:p>
        </p:txBody>
      </p:sp>
      <p:sp>
        <p:nvSpPr>
          <p:cNvPr id="7" name="Rectangle 6"/>
          <p:cNvSpPr>
            <a:spLocks noGrp="1" noChangeArrowheads="1"/>
          </p:cNvSpPr>
          <p:nvPr>
            <p:ph type="sldNum" sz="quarter" idx="12"/>
          </p:nvPr>
        </p:nvSpPr>
        <p:spPr/>
        <p:txBody>
          <a:bodyPr/>
          <a:lstStyle>
            <a:lvl1pPr>
              <a:defRPr sz="1800"/>
            </a:lvl1pPr>
          </a:lstStyle>
          <a:p>
            <a:pPr>
              <a:defRPr/>
            </a:pPr>
            <a:fld id="{F10B0A04-5F58-4658-AE56-A1A2E365D2D3}" type="slidenum">
              <a:rPr lang="ru-RU"/>
              <a:pPr>
                <a:defRPr/>
              </a:pPr>
              <a:t>‹#›</a:t>
            </a:fld>
            <a:endParaRPr lang="ru-RU"/>
          </a:p>
        </p:txBody>
      </p:sp>
    </p:spTree>
    <p:extLst>
      <p:ext uri="{BB962C8B-B14F-4D97-AF65-F5344CB8AC3E}">
        <p14:creationId xmlns:p14="http://schemas.microsoft.com/office/powerpoint/2010/main" xmlns="" val="3251758563"/>
      </p:ext>
    </p:extLst>
  </p:cSld>
  <p:clrMapOvr>
    <a:masterClrMapping/>
  </p:clrMapOvr>
  <p:transition spd="slow">
    <p:wipe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sz="1800"/>
            </a:lvl1pPr>
          </a:lstStyle>
          <a:p>
            <a:pPr>
              <a:defRPr/>
            </a:pPr>
            <a:endParaRPr lang="ru-RU"/>
          </a:p>
        </p:txBody>
      </p:sp>
      <p:sp>
        <p:nvSpPr>
          <p:cNvPr id="8" name="Rectangle 5"/>
          <p:cNvSpPr>
            <a:spLocks noGrp="1" noChangeArrowheads="1"/>
          </p:cNvSpPr>
          <p:nvPr>
            <p:ph type="ftr" sz="quarter" idx="11"/>
          </p:nvPr>
        </p:nvSpPr>
        <p:spPr/>
        <p:txBody>
          <a:bodyPr/>
          <a:lstStyle>
            <a:lvl1pPr>
              <a:defRPr sz="1800"/>
            </a:lvl1pPr>
          </a:lstStyle>
          <a:p>
            <a:pPr>
              <a:defRPr/>
            </a:pPr>
            <a:endParaRPr lang="ru-RU"/>
          </a:p>
        </p:txBody>
      </p:sp>
      <p:sp>
        <p:nvSpPr>
          <p:cNvPr id="9" name="Rectangle 6"/>
          <p:cNvSpPr>
            <a:spLocks noGrp="1" noChangeArrowheads="1"/>
          </p:cNvSpPr>
          <p:nvPr>
            <p:ph type="sldNum" sz="quarter" idx="12"/>
          </p:nvPr>
        </p:nvSpPr>
        <p:spPr/>
        <p:txBody>
          <a:bodyPr/>
          <a:lstStyle>
            <a:lvl1pPr>
              <a:defRPr sz="1800"/>
            </a:lvl1pPr>
          </a:lstStyle>
          <a:p>
            <a:pPr>
              <a:defRPr/>
            </a:pPr>
            <a:fld id="{6C658FD4-A997-414E-8C18-BAEDBF6C9D06}" type="slidenum">
              <a:rPr lang="ru-RU"/>
              <a:pPr>
                <a:defRPr/>
              </a:pPr>
              <a:t>‹#›</a:t>
            </a:fld>
            <a:endParaRPr lang="ru-RU"/>
          </a:p>
        </p:txBody>
      </p:sp>
    </p:spTree>
    <p:extLst>
      <p:ext uri="{BB962C8B-B14F-4D97-AF65-F5344CB8AC3E}">
        <p14:creationId xmlns:p14="http://schemas.microsoft.com/office/powerpoint/2010/main" xmlns="" val="3520115610"/>
      </p:ext>
    </p:extLst>
  </p:cSld>
  <p:clrMapOvr>
    <a:masterClrMapping/>
  </p:clrMapOvr>
  <p:transition spd="slow">
    <p:wipe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sz="1800"/>
            </a:lvl1pPr>
          </a:lstStyle>
          <a:p>
            <a:pPr>
              <a:defRPr/>
            </a:pPr>
            <a:endParaRPr lang="ru-RU"/>
          </a:p>
        </p:txBody>
      </p:sp>
      <p:sp>
        <p:nvSpPr>
          <p:cNvPr id="4" name="Rectangle 5"/>
          <p:cNvSpPr>
            <a:spLocks noGrp="1" noChangeArrowheads="1"/>
          </p:cNvSpPr>
          <p:nvPr>
            <p:ph type="ftr" sz="quarter" idx="11"/>
          </p:nvPr>
        </p:nvSpPr>
        <p:spPr/>
        <p:txBody>
          <a:bodyPr/>
          <a:lstStyle>
            <a:lvl1pPr>
              <a:defRPr sz="1800"/>
            </a:lvl1pPr>
          </a:lstStyle>
          <a:p>
            <a:pPr>
              <a:defRPr/>
            </a:pPr>
            <a:endParaRPr lang="ru-RU"/>
          </a:p>
        </p:txBody>
      </p:sp>
      <p:sp>
        <p:nvSpPr>
          <p:cNvPr id="5" name="Rectangle 6"/>
          <p:cNvSpPr>
            <a:spLocks noGrp="1" noChangeArrowheads="1"/>
          </p:cNvSpPr>
          <p:nvPr>
            <p:ph type="sldNum" sz="quarter" idx="12"/>
          </p:nvPr>
        </p:nvSpPr>
        <p:spPr/>
        <p:txBody>
          <a:bodyPr/>
          <a:lstStyle>
            <a:lvl1pPr>
              <a:defRPr sz="1800"/>
            </a:lvl1pPr>
          </a:lstStyle>
          <a:p>
            <a:pPr>
              <a:defRPr/>
            </a:pPr>
            <a:fld id="{5C3414C4-3B38-4C52-8A07-21FB11CBF3AD}" type="slidenum">
              <a:rPr lang="ru-RU"/>
              <a:pPr>
                <a:defRPr/>
              </a:pPr>
              <a:t>‹#›</a:t>
            </a:fld>
            <a:endParaRPr lang="ru-RU"/>
          </a:p>
        </p:txBody>
      </p:sp>
    </p:spTree>
    <p:extLst>
      <p:ext uri="{BB962C8B-B14F-4D97-AF65-F5344CB8AC3E}">
        <p14:creationId xmlns:p14="http://schemas.microsoft.com/office/powerpoint/2010/main" xmlns="" val="3683994024"/>
      </p:ext>
    </p:extLst>
  </p:cSld>
  <p:clrMapOvr>
    <a:masterClrMapping/>
  </p:clrMapOvr>
  <p:transition spd="slow">
    <p:wipe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endParaRPr lang="ru-RU"/>
          </a:p>
        </p:txBody>
      </p:sp>
      <p:sp>
        <p:nvSpPr>
          <p:cNvPr id="3" name="Rectangle 5"/>
          <p:cNvSpPr>
            <a:spLocks noGrp="1" noChangeArrowheads="1"/>
          </p:cNvSpPr>
          <p:nvPr>
            <p:ph type="ftr" sz="quarter" idx="11"/>
          </p:nvPr>
        </p:nvSpPr>
        <p:spPr/>
        <p:txBody>
          <a:bodyPr/>
          <a:lstStyle>
            <a:lvl1pPr>
              <a:defRPr sz="1800"/>
            </a:lvl1pPr>
          </a:lstStyle>
          <a:p>
            <a:pPr>
              <a:defRPr/>
            </a:pPr>
            <a:endParaRPr lang="ru-RU"/>
          </a:p>
        </p:txBody>
      </p:sp>
      <p:sp>
        <p:nvSpPr>
          <p:cNvPr id="4" name="Rectangle 6"/>
          <p:cNvSpPr>
            <a:spLocks noGrp="1" noChangeArrowheads="1"/>
          </p:cNvSpPr>
          <p:nvPr>
            <p:ph type="sldNum" sz="quarter" idx="12"/>
          </p:nvPr>
        </p:nvSpPr>
        <p:spPr/>
        <p:txBody>
          <a:bodyPr/>
          <a:lstStyle>
            <a:lvl1pPr>
              <a:defRPr sz="1800"/>
            </a:lvl1pPr>
          </a:lstStyle>
          <a:p>
            <a:pPr>
              <a:defRPr/>
            </a:pPr>
            <a:fld id="{959228AB-089A-4871-B70B-889CD0FF6628}" type="slidenum">
              <a:rPr lang="ru-RU"/>
              <a:pPr>
                <a:defRPr/>
              </a:pPr>
              <a:t>‹#›</a:t>
            </a:fld>
            <a:endParaRPr lang="ru-RU"/>
          </a:p>
        </p:txBody>
      </p:sp>
    </p:spTree>
    <p:extLst>
      <p:ext uri="{BB962C8B-B14F-4D97-AF65-F5344CB8AC3E}">
        <p14:creationId xmlns:p14="http://schemas.microsoft.com/office/powerpoint/2010/main" xmlns="" val="406837678"/>
      </p:ext>
    </p:extLst>
  </p:cSld>
  <p:clrMapOvr>
    <a:masterClrMapping/>
  </p:clrMapOvr>
  <p:transition spd="slow">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CD33ED7-C3AD-4235-A479-83A4210473C1}" type="slidenum">
              <a:rPr lang="ru-RU"/>
              <a:pPr>
                <a:defRPr/>
              </a:pPr>
              <a:t>‹#›</a:t>
            </a:fld>
            <a:endParaRPr lang="ru-RU"/>
          </a:p>
        </p:txBody>
      </p:sp>
    </p:spTree>
    <p:extLst>
      <p:ext uri="{BB962C8B-B14F-4D97-AF65-F5344CB8AC3E}">
        <p14:creationId xmlns:p14="http://schemas.microsoft.com/office/powerpoint/2010/main" xmlns="" val="833727455"/>
      </p:ext>
    </p:extLst>
  </p:cSld>
  <p:clrMapOvr>
    <a:masterClrMapping/>
  </p:clrMapOvr>
  <p:transition spd="slow">
    <p:wipe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sz="1800"/>
            </a:lvl1pPr>
          </a:lstStyle>
          <a:p>
            <a:pPr>
              <a:defRPr/>
            </a:pPr>
            <a:endParaRPr lang="ru-RU"/>
          </a:p>
        </p:txBody>
      </p:sp>
      <p:sp>
        <p:nvSpPr>
          <p:cNvPr id="6" name="Rectangle 5"/>
          <p:cNvSpPr>
            <a:spLocks noGrp="1" noChangeArrowheads="1"/>
          </p:cNvSpPr>
          <p:nvPr>
            <p:ph type="ftr" sz="quarter" idx="11"/>
          </p:nvPr>
        </p:nvSpPr>
        <p:spPr/>
        <p:txBody>
          <a:bodyPr/>
          <a:lstStyle>
            <a:lvl1pPr>
              <a:defRPr sz="1800"/>
            </a:lvl1pPr>
          </a:lstStyle>
          <a:p>
            <a:pPr>
              <a:defRPr/>
            </a:pPr>
            <a:endParaRPr lang="ru-RU"/>
          </a:p>
        </p:txBody>
      </p:sp>
      <p:sp>
        <p:nvSpPr>
          <p:cNvPr id="7" name="Rectangle 6"/>
          <p:cNvSpPr>
            <a:spLocks noGrp="1" noChangeArrowheads="1"/>
          </p:cNvSpPr>
          <p:nvPr>
            <p:ph type="sldNum" sz="quarter" idx="12"/>
          </p:nvPr>
        </p:nvSpPr>
        <p:spPr/>
        <p:txBody>
          <a:bodyPr/>
          <a:lstStyle>
            <a:lvl1pPr>
              <a:defRPr sz="1800"/>
            </a:lvl1pPr>
          </a:lstStyle>
          <a:p>
            <a:pPr>
              <a:defRPr/>
            </a:pPr>
            <a:fld id="{7670EFE6-CC14-4425-92B2-8A1AEB53C0F1}" type="slidenum">
              <a:rPr lang="ru-RU"/>
              <a:pPr>
                <a:defRPr/>
              </a:pPr>
              <a:t>‹#›</a:t>
            </a:fld>
            <a:endParaRPr lang="ru-RU"/>
          </a:p>
        </p:txBody>
      </p:sp>
    </p:spTree>
    <p:extLst>
      <p:ext uri="{BB962C8B-B14F-4D97-AF65-F5344CB8AC3E}">
        <p14:creationId xmlns:p14="http://schemas.microsoft.com/office/powerpoint/2010/main" xmlns="" val="585140458"/>
      </p:ext>
    </p:extLst>
  </p:cSld>
  <p:clrMapOvr>
    <a:masterClrMapping/>
  </p:clrMapOvr>
  <p:transition spd="slow">
    <p:wipe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sz="1800"/>
            </a:lvl1pPr>
          </a:lstStyle>
          <a:p>
            <a:pPr>
              <a:defRPr/>
            </a:pPr>
            <a:endParaRPr lang="ru-RU"/>
          </a:p>
        </p:txBody>
      </p:sp>
      <p:sp>
        <p:nvSpPr>
          <p:cNvPr id="6" name="Rectangle 5"/>
          <p:cNvSpPr>
            <a:spLocks noGrp="1" noChangeArrowheads="1"/>
          </p:cNvSpPr>
          <p:nvPr>
            <p:ph type="ftr" sz="quarter" idx="11"/>
          </p:nvPr>
        </p:nvSpPr>
        <p:spPr/>
        <p:txBody>
          <a:bodyPr/>
          <a:lstStyle>
            <a:lvl1pPr>
              <a:defRPr sz="1800"/>
            </a:lvl1pPr>
          </a:lstStyle>
          <a:p>
            <a:pPr>
              <a:defRPr/>
            </a:pPr>
            <a:endParaRPr lang="ru-RU"/>
          </a:p>
        </p:txBody>
      </p:sp>
      <p:sp>
        <p:nvSpPr>
          <p:cNvPr id="7" name="Rectangle 6"/>
          <p:cNvSpPr>
            <a:spLocks noGrp="1" noChangeArrowheads="1"/>
          </p:cNvSpPr>
          <p:nvPr>
            <p:ph type="sldNum" sz="quarter" idx="12"/>
          </p:nvPr>
        </p:nvSpPr>
        <p:spPr/>
        <p:txBody>
          <a:bodyPr/>
          <a:lstStyle>
            <a:lvl1pPr>
              <a:defRPr sz="1800"/>
            </a:lvl1pPr>
          </a:lstStyle>
          <a:p>
            <a:pPr>
              <a:defRPr/>
            </a:pPr>
            <a:fld id="{12953013-4C02-473A-B687-492969B835EA}" type="slidenum">
              <a:rPr lang="ru-RU"/>
              <a:pPr>
                <a:defRPr/>
              </a:pPr>
              <a:t>‹#›</a:t>
            </a:fld>
            <a:endParaRPr lang="ru-RU"/>
          </a:p>
        </p:txBody>
      </p:sp>
    </p:spTree>
    <p:extLst>
      <p:ext uri="{BB962C8B-B14F-4D97-AF65-F5344CB8AC3E}">
        <p14:creationId xmlns:p14="http://schemas.microsoft.com/office/powerpoint/2010/main" xmlns="" val="1421580347"/>
      </p:ext>
    </p:extLst>
  </p:cSld>
  <p:clrMapOvr>
    <a:masterClrMapping/>
  </p:clrMapOvr>
  <p:transition spd="slow">
    <p:wipe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p:txBody>
          <a:bodyPr/>
          <a:lstStyle>
            <a:lvl1pPr>
              <a:defRPr sz="1800"/>
            </a:lvl1pPr>
          </a:lstStyle>
          <a:p>
            <a:pPr>
              <a:defRPr/>
            </a:pPr>
            <a:endParaRPr lang="ru-RU"/>
          </a:p>
        </p:txBody>
      </p:sp>
      <p:sp>
        <p:nvSpPr>
          <p:cNvPr id="6" name="Rectangle 6"/>
          <p:cNvSpPr>
            <a:spLocks noGrp="1" noChangeArrowheads="1"/>
          </p:cNvSpPr>
          <p:nvPr>
            <p:ph type="sldNum" sz="quarter" idx="12"/>
          </p:nvPr>
        </p:nvSpPr>
        <p:spPr/>
        <p:txBody>
          <a:bodyPr/>
          <a:lstStyle>
            <a:lvl1pPr>
              <a:defRPr sz="1800"/>
            </a:lvl1pPr>
          </a:lstStyle>
          <a:p>
            <a:pPr>
              <a:defRPr/>
            </a:pPr>
            <a:fld id="{9054FCE6-42AD-4E1E-8510-D6B57AE80A3F}" type="slidenum">
              <a:rPr lang="ru-RU"/>
              <a:pPr>
                <a:defRPr/>
              </a:pPr>
              <a:t>‹#›</a:t>
            </a:fld>
            <a:endParaRPr lang="ru-RU"/>
          </a:p>
        </p:txBody>
      </p:sp>
    </p:spTree>
    <p:extLst>
      <p:ext uri="{BB962C8B-B14F-4D97-AF65-F5344CB8AC3E}">
        <p14:creationId xmlns:p14="http://schemas.microsoft.com/office/powerpoint/2010/main" xmlns="" val="3276886202"/>
      </p:ext>
    </p:extLst>
  </p:cSld>
  <p:clrMapOvr>
    <a:masterClrMapping/>
  </p:clrMapOvr>
  <p:transition spd="slow">
    <p:wipe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2"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p:txBody>
          <a:bodyPr/>
          <a:lstStyle>
            <a:lvl1pPr>
              <a:defRPr sz="1800"/>
            </a:lvl1pPr>
          </a:lstStyle>
          <a:p>
            <a:pPr>
              <a:defRPr/>
            </a:pPr>
            <a:endParaRPr lang="ru-RU"/>
          </a:p>
        </p:txBody>
      </p:sp>
      <p:sp>
        <p:nvSpPr>
          <p:cNvPr id="6" name="Rectangle 6"/>
          <p:cNvSpPr>
            <a:spLocks noGrp="1" noChangeArrowheads="1"/>
          </p:cNvSpPr>
          <p:nvPr>
            <p:ph type="sldNum" sz="quarter" idx="12"/>
          </p:nvPr>
        </p:nvSpPr>
        <p:spPr/>
        <p:txBody>
          <a:bodyPr/>
          <a:lstStyle>
            <a:lvl1pPr>
              <a:defRPr sz="1800"/>
            </a:lvl1pPr>
          </a:lstStyle>
          <a:p>
            <a:pPr>
              <a:defRPr/>
            </a:pPr>
            <a:fld id="{395ECF4F-F865-4B81-8FF7-19678C7D035E}" type="slidenum">
              <a:rPr lang="ru-RU"/>
              <a:pPr>
                <a:defRPr/>
              </a:pPr>
              <a:t>‹#›</a:t>
            </a:fld>
            <a:endParaRPr lang="ru-RU"/>
          </a:p>
        </p:txBody>
      </p:sp>
    </p:spTree>
    <p:extLst>
      <p:ext uri="{BB962C8B-B14F-4D97-AF65-F5344CB8AC3E}">
        <p14:creationId xmlns:p14="http://schemas.microsoft.com/office/powerpoint/2010/main" xmlns="" val="437603154"/>
      </p:ext>
    </p:extLst>
  </p:cSld>
  <p:clrMapOvr>
    <a:masterClrMapping/>
  </p:clrMapOvr>
  <p:transition spd="slow">
    <p:wipe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E2927529-902E-428D-95FE-D92A5D85EEBA}" type="slidenum">
              <a:rPr lang="ru-RU"/>
              <a:pPr>
                <a:defRPr/>
              </a:pPr>
              <a:t>‹#›</a:t>
            </a:fld>
            <a:endParaRPr lang="ru-RU"/>
          </a:p>
        </p:txBody>
      </p:sp>
    </p:spTree>
    <p:extLst>
      <p:ext uri="{BB962C8B-B14F-4D97-AF65-F5344CB8AC3E}">
        <p14:creationId xmlns:p14="http://schemas.microsoft.com/office/powerpoint/2010/main" xmlns="" val="1695556965"/>
      </p:ext>
    </p:extLst>
  </p:cSld>
  <p:clrMapOvr>
    <a:masterClrMapping/>
  </p:clrMapOvr>
  <p:transition spd="slow">
    <p:wipe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A703A055-1A9C-49C3-8D52-DF4F79EB048D}" type="slidenum">
              <a:rPr lang="ru-RU"/>
              <a:pPr>
                <a:defRPr/>
              </a:pPr>
              <a:t>‹#›</a:t>
            </a:fld>
            <a:endParaRPr lang="ru-RU"/>
          </a:p>
        </p:txBody>
      </p:sp>
    </p:spTree>
    <p:extLst>
      <p:ext uri="{BB962C8B-B14F-4D97-AF65-F5344CB8AC3E}">
        <p14:creationId xmlns:p14="http://schemas.microsoft.com/office/powerpoint/2010/main" xmlns="" val="1440529180"/>
      </p:ext>
    </p:extLst>
  </p:cSld>
  <p:clrMapOvr>
    <a:masterClrMapping/>
  </p:clrMapOvr>
  <p:transition spd="slow">
    <p:wipe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49501055-9798-4E66-AF0C-1AB731991ACE}" type="slidenum">
              <a:rPr lang="ru-RU"/>
              <a:pPr>
                <a:defRPr/>
              </a:pPr>
              <a:t>‹#›</a:t>
            </a:fld>
            <a:endParaRPr lang="ru-RU"/>
          </a:p>
        </p:txBody>
      </p:sp>
    </p:spTree>
    <p:extLst>
      <p:ext uri="{BB962C8B-B14F-4D97-AF65-F5344CB8AC3E}">
        <p14:creationId xmlns:p14="http://schemas.microsoft.com/office/powerpoint/2010/main" xmlns="" val="1997758433"/>
      </p:ext>
    </p:extLst>
  </p:cSld>
  <p:clrMapOvr>
    <a:masterClrMapping/>
  </p:clrMapOvr>
  <p:transition spd="slow">
    <p:wipe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1F4A5745-3930-4AF5-BE4B-851633DA06B5}" type="slidenum">
              <a:rPr lang="ru-RU"/>
              <a:pPr>
                <a:defRPr/>
              </a:pPr>
              <a:t>‹#›</a:t>
            </a:fld>
            <a:endParaRPr lang="ru-RU"/>
          </a:p>
        </p:txBody>
      </p:sp>
    </p:spTree>
    <p:extLst>
      <p:ext uri="{BB962C8B-B14F-4D97-AF65-F5344CB8AC3E}">
        <p14:creationId xmlns:p14="http://schemas.microsoft.com/office/powerpoint/2010/main" xmlns="" val="913417159"/>
      </p:ext>
    </p:extLst>
  </p:cSld>
  <p:clrMapOvr>
    <a:masterClrMapping/>
  </p:clrMapOvr>
  <p:transition spd="slow">
    <p:wipe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8"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8F1C29AD-8678-4585-B89C-7FC605C75E9A}" type="slidenum">
              <a:rPr lang="ru-RU"/>
              <a:pPr>
                <a:defRPr/>
              </a:pPr>
              <a:t>‹#›</a:t>
            </a:fld>
            <a:endParaRPr lang="ru-RU"/>
          </a:p>
        </p:txBody>
      </p:sp>
    </p:spTree>
    <p:extLst>
      <p:ext uri="{BB962C8B-B14F-4D97-AF65-F5344CB8AC3E}">
        <p14:creationId xmlns:p14="http://schemas.microsoft.com/office/powerpoint/2010/main" xmlns="" val="1395714900"/>
      </p:ext>
    </p:extLst>
  </p:cSld>
  <p:clrMapOvr>
    <a:masterClrMapping/>
  </p:clrMapOvr>
  <p:transition spd="slow">
    <p:wipe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4"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C7BBC0C6-980E-4E82-B17A-2187EF1D7013}" type="slidenum">
              <a:rPr lang="ru-RU"/>
              <a:pPr>
                <a:defRPr/>
              </a:pPr>
              <a:t>‹#›</a:t>
            </a:fld>
            <a:endParaRPr lang="ru-RU"/>
          </a:p>
        </p:txBody>
      </p:sp>
    </p:spTree>
    <p:extLst>
      <p:ext uri="{BB962C8B-B14F-4D97-AF65-F5344CB8AC3E}">
        <p14:creationId xmlns:p14="http://schemas.microsoft.com/office/powerpoint/2010/main" xmlns="" val="2004242205"/>
      </p:ext>
    </p:extLst>
  </p:cSld>
  <p:clrMapOvr>
    <a:masterClrMapping/>
  </p:clrMapOvr>
  <p:transition spd="slow">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1151982-DC75-4EFD-BF93-9210E1C972AE}" type="slidenum">
              <a:rPr lang="ru-RU"/>
              <a:pPr>
                <a:defRPr/>
              </a:pPr>
              <a:t>‹#›</a:t>
            </a:fld>
            <a:endParaRPr lang="ru-RU"/>
          </a:p>
        </p:txBody>
      </p:sp>
    </p:spTree>
    <p:extLst>
      <p:ext uri="{BB962C8B-B14F-4D97-AF65-F5344CB8AC3E}">
        <p14:creationId xmlns:p14="http://schemas.microsoft.com/office/powerpoint/2010/main" xmlns="" val="406268149"/>
      </p:ext>
    </p:extLst>
  </p:cSld>
  <p:clrMapOvr>
    <a:masterClrMapping/>
  </p:clrMapOvr>
  <p:transition spd="slow">
    <p:wipe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3"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4"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F60A5F9F-D87E-486F-84CB-070C30705B11}" type="slidenum">
              <a:rPr lang="ru-RU"/>
              <a:pPr>
                <a:defRPr/>
              </a:pPr>
              <a:t>‹#›</a:t>
            </a:fld>
            <a:endParaRPr lang="ru-RU"/>
          </a:p>
        </p:txBody>
      </p:sp>
    </p:spTree>
    <p:extLst>
      <p:ext uri="{BB962C8B-B14F-4D97-AF65-F5344CB8AC3E}">
        <p14:creationId xmlns:p14="http://schemas.microsoft.com/office/powerpoint/2010/main" xmlns="" val="914763862"/>
      </p:ext>
    </p:extLst>
  </p:cSld>
  <p:clrMapOvr>
    <a:masterClrMapping/>
  </p:clrMapOvr>
  <p:transition spd="slow">
    <p:wipe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0BC2312E-B474-40EA-9296-FBDBE3D09E11}" type="slidenum">
              <a:rPr lang="ru-RU"/>
              <a:pPr>
                <a:defRPr/>
              </a:pPr>
              <a:t>‹#›</a:t>
            </a:fld>
            <a:endParaRPr lang="ru-RU"/>
          </a:p>
        </p:txBody>
      </p:sp>
    </p:spTree>
    <p:extLst>
      <p:ext uri="{BB962C8B-B14F-4D97-AF65-F5344CB8AC3E}">
        <p14:creationId xmlns:p14="http://schemas.microsoft.com/office/powerpoint/2010/main" xmlns="" val="3736612061"/>
      </p:ext>
    </p:extLst>
  </p:cSld>
  <p:clrMapOvr>
    <a:masterClrMapping/>
  </p:clrMapOvr>
  <p:transition spd="slow">
    <p:wipe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2CD1A20D-1BBF-46D6-BEA8-F7D10136C082}" type="slidenum">
              <a:rPr lang="ru-RU"/>
              <a:pPr>
                <a:defRPr/>
              </a:pPr>
              <a:t>‹#›</a:t>
            </a:fld>
            <a:endParaRPr lang="ru-RU"/>
          </a:p>
        </p:txBody>
      </p:sp>
    </p:spTree>
    <p:extLst>
      <p:ext uri="{BB962C8B-B14F-4D97-AF65-F5344CB8AC3E}">
        <p14:creationId xmlns:p14="http://schemas.microsoft.com/office/powerpoint/2010/main" xmlns="" val="817265670"/>
      </p:ext>
    </p:extLst>
  </p:cSld>
  <p:clrMapOvr>
    <a:masterClrMapping/>
  </p:clrMapOvr>
  <p:transition spd="slow">
    <p:wipe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F606A1F7-3989-4BEE-A3E4-FED54125A1A5}" type="slidenum">
              <a:rPr lang="ru-RU"/>
              <a:pPr>
                <a:defRPr/>
              </a:pPr>
              <a:t>‹#›</a:t>
            </a:fld>
            <a:endParaRPr lang="ru-RU"/>
          </a:p>
        </p:txBody>
      </p:sp>
    </p:spTree>
    <p:extLst>
      <p:ext uri="{BB962C8B-B14F-4D97-AF65-F5344CB8AC3E}">
        <p14:creationId xmlns:p14="http://schemas.microsoft.com/office/powerpoint/2010/main" xmlns="" val="1110287507"/>
      </p:ext>
    </p:extLst>
  </p:cSld>
  <p:clrMapOvr>
    <a:masterClrMapping/>
  </p:clrMapOvr>
  <p:transition spd="slow">
    <p:wipe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2BF9060B-DC4F-426F-AB69-DA97133E1011}" type="slidenum">
              <a:rPr lang="ru-RU"/>
              <a:pPr>
                <a:defRPr/>
              </a:pPr>
              <a:t>‹#›</a:t>
            </a:fld>
            <a:endParaRPr lang="ru-RU"/>
          </a:p>
        </p:txBody>
      </p:sp>
    </p:spTree>
    <p:extLst>
      <p:ext uri="{BB962C8B-B14F-4D97-AF65-F5344CB8AC3E}">
        <p14:creationId xmlns:p14="http://schemas.microsoft.com/office/powerpoint/2010/main" xmlns="" val="92807275"/>
      </p:ext>
    </p:extLst>
  </p:cSld>
  <p:clrMapOvr>
    <a:masterClrMapping/>
  </p:clrMapOvr>
  <p:transition spd="slow">
    <p:wipe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2DFFD644-970E-4A50-B845-6E619CE5A1A1}" type="slidenum">
              <a:rPr lang="ru-RU"/>
              <a:pPr>
                <a:defRPr/>
              </a:pPr>
              <a:t>‹#›</a:t>
            </a:fld>
            <a:endParaRPr lang="ru-RU"/>
          </a:p>
        </p:txBody>
      </p:sp>
    </p:spTree>
    <p:extLst>
      <p:ext uri="{BB962C8B-B14F-4D97-AF65-F5344CB8AC3E}">
        <p14:creationId xmlns:p14="http://schemas.microsoft.com/office/powerpoint/2010/main" xmlns="" val="991169621"/>
      </p:ext>
    </p:extLst>
  </p:cSld>
  <p:clrMapOvr>
    <a:masterClrMapping/>
  </p:clrMapOvr>
  <p:transition spd="slow">
    <p:wipe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67069267-2A65-4C0C-A8E5-5ED2529EF84B}" type="slidenum">
              <a:rPr lang="ru-RU"/>
              <a:pPr>
                <a:defRPr/>
              </a:pPr>
              <a:t>‹#›</a:t>
            </a:fld>
            <a:endParaRPr lang="ru-RU"/>
          </a:p>
        </p:txBody>
      </p:sp>
    </p:spTree>
    <p:extLst>
      <p:ext uri="{BB962C8B-B14F-4D97-AF65-F5344CB8AC3E}">
        <p14:creationId xmlns:p14="http://schemas.microsoft.com/office/powerpoint/2010/main" xmlns="" val="3992895735"/>
      </p:ext>
    </p:extLst>
  </p:cSld>
  <p:clrMapOvr>
    <a:masterClrMapping/>
  </p:clrMapOvr>
  <p:transition spd="slow">
    <p:wipe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9E0BCF8B-75AC-481A-A10F-1EBD6EFCAF4E}" type="slidenum">
              <a:rPr lang="ru-RU"/>
              <a:pPr>
                <a:defRPr/>
              </a:pPr>
              <a:t>‹#›</a:t>
            </a:fld>
            <a:endParaRPr lang="ru-RU"/>
          </a:p>
        </p:txBody>
      </p:sp>
    </p:spTree>
    <p:extLst>
      <p:ext uri="{BB962C8B-B14F-4D97-AF65-F5344CB8AC3E}">
        <p14:creationId xmlns:p14="http://schemas.microsoft.com/office/powerpoint/2010/main" xmlns="" val="3445014968"/>
      </p:ext>
    </p:extLst>
  </p:cSld>
  <p:clrMapOvr>
    <a:masterClrMapping/>
  </p:clrMapOvr>
  <p:transition spd="slow">
    <p:wipe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6FD27A54-1832-4214-9953-C11684DF2A7C}" type="slidenum">
              <a:rPr lang="ru-RU"/>
              <a:pPr>
                <a:defRPr/>
              </a:pPr>
              <a:t>‹#›</a:t>
            </a:fld>
            <a:endParaRPr lang="ru-RU"/>
          </a:p>
        </p:txBody>
      </p:sp>
    </p:spTree>
    <p:extLst>
      <p:ext uri="{BB962C8B-B14F-4D97-AF65-F5344CB8AC3E}">
        <p14:creationId xmlns:p14="http://schemas.microsoft.com/office/powerpoint/2010/main" xmlns="" val="1804352378"/>
      </p:ext>
    </p:extLst>
  </p:cSld>
  <p:clrMapOvr>
    <a:masterClrMapping/>
  </p:clrMapOvr>
  <p:transition spd="slow">
    <p:wipe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8"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824AFD7F-3CE5-4D22-B3DA-EA1E9E744B17}" type="slidenum">
              <a:rPr lang="ru-RU"/>
              <a:pPr>
                <a:defRPr/>
              </a:pPr>
              <a:t>‹#›</a:t>
            </a:fld>
            <a:endParaRPr lang="ru-RU"/>
          </a:p>
        </p:txBody>
      </p:sp>
    </p:spTree>
    <p:extLst>
      <p:ext uri="{BB962C8B-B14F-4D97-AF65-F5344CB8AC3E}">
        <p14:creationId xmlns:p14="http://schemas.microsoft.com/office/powerpoint/2010/main" xmlns="" val="1057331676"/>
      </p:ext>
    </p:extLst>
  </p:cSld>
  <p:clrMapOvr>
    <a:masterClrMapping/>
  </p:clrMapOvr>
  <p:transition spd="slow">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06E741B-DF09-4C2D-BCBA-F0B1313D8C99}" type="slidenum">
              <a:rPr lang="ru-RU"/>
              <a:pPr>
                <a:defRPr/>
              </a:pPr>
              <a:t>‹#›</a:t>
            </a:fld>
            <a:endParaRPr lang="ru-RU"/>
          </a:p>
        </p:txBody>
      </p:sp>
    </p:spTree>
    <p:extLst>
      <p:ext uri="{BB962C8B-B14F-4D97-AF65-F5344CB8AC3E}">
        <p14:creationId xmlns:p14="http://schemas.microsoft.com/office/powerpoint/2010/main" xmlns="" val="3197676295"/>
      </p:ext>
    </p:extLst>
  </p:cSld>
  <p:clrMapOvr>
    <a:masterClrMapping/>
  </p:clrMapOvr>
  <p:transition spd="slow">
    <p:wipe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4"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E091048B-7DB3-4F51-9DF1-AFF96C953B41}" type="slidenum">
              <a:rPr lang="ru-RU"/>
              <a:pPr>
                <a:defRPr/>
              </a:pPr>
              <a:t>‹#›</a:t>
            </a:fld>
            <a:endParaRPr lang="ru-RU"/>
          </a:p>
        </p:txBody>
      </p:sp>
    </p:spTree>
    <p:extLst>
      <p:ext uri="{BB962C8B-B14F-4D97-AF65-F5344CB8AC3E}">
        <p14:creationId xmlns:p14="http://schemas.microsoft.com/office/powerpoint/2010/main" xmlns="" val="2876706063"/>
      </p:ext>
    </p:extLst>
  </p:cSld>
  <p:clrMapOvr>
    <a:masterClrMapping/>
  </p:clrMapOvr>
  <p:transition spd="slow">
    <p:wipe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3"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4"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0EAAD092-55BF-4711-A539-2095F6AE20E1}" type="slidenum">
              <a:rPr lang="ru-RU"/>
              <a:pPr>
                <a:defRPr/>
              </a:pPr>
              <a:t>‹#›</a:t>
            </a:fld>
            <a:endParaRPr lang="ru-RU"/>
          </a:p>
        </p:txBody>
      </p:sp>
    </p:spTree>
    <p:extLst>
      <p:ext uri="{BB962C8B-B14F-4D97-AF65-F5344CB8AC3E}">
        <p14:creationId xmlns:p14="http://schemas.microsoft.com/office/powerpoint/2010/main" xmlns="" val="2991270746"/>
      </p:ext>
    </p:extLst>
  </p:cSld>
  <p:clrMapOvr>
    <a:masterClrMapping/>
  </p:clrMapOvr>
  <p:transition spd="slow">
    <p:wipe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8AF6B7CC-FC69-464B-B1E1-7211E4AA8ED5}" type="slidenum">
              <a:rPr lang="ru-RU"/>
              <a:pPr>
                <a:defRPr/>
              </a:pPr>
              <a:t>‹#›</a:t>
            </a:fld>
            <a:endParaRPr lang="ru-RU"/>
          </a:p>
        </p:txBody>
      </p:sp>
    </p:spTree>
    <p:extLst>
      <p:ext uri="{BB962C8B-B14F-4D97-AF65-F5344CB8AC3E}">
        <p14:creationId xmlns:p14="http://schemas.microsoft.com/office/powerpoint/2010/main" xmlns="" val="3188108338"/>
      </p:ext>
    </p:extLst>
  </p:cSld>
  <p:clrMapOvr>
    <a:masterClrMapping/>
  </p:clrMapOvr>
  <p:transition spd="slow">
    <p:wipe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6"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70BEAED7-46C7-436D-8A64-E31D37561BDB}" type="slidenum">
              <a:rPr lang="ru-RU"/>
              <a:pPr>
                <a:defRPr/>
              </a:pPr>
              <a:t>‹#›</a:t>
            </a:fld>
            <a:endParaRPr lang="ru-RU"/>
          </a:p>
        </p:txBody>
      </p:sp>
    </p:spTree>
    <p:extLst>
      <p:ext uri="{BB962C8B-B14F-4D97-AF65-F5344CB8AC3E}">
        <p14:creationId xmlns:p14="http://schemas.microsoft.com/office/powerpoint/2010/main" xmlns="" val="2050684195"/>
      </p:ext>
    </p:extLst>
  </p:cSld>
  <p:clrMapOvr>
    <a:masterClrMapping/>
  </p:clrMapOvr>
  <p:transition spd="slow">
    <p:wipe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53886F32-9D8E-4438-8425-572FD56C9824}" type="slidenum">
              <a:rPr lang="ru-RU"/>
              <a:pPr>
                <a:defRPr/>
              </a:pPr>
              <a:t>‹#›</a:t>
            </a:fld>
            <a:endParaRPr lang="ru-RU"/>
          </a:p>
        </p:txBody>
      </p:sp>
    </p:spTree>
    <p:extLst>
      <p:ext uri="{BB962C8B-B14F-4D97-AF65-F5344CB8AC3E}">
        <p14:creationId xmlns:p14="http://schemas.microsoft.com/office/powerpoint/2010/main" xmlns="" val="3570774724"/>
      </p:ext>
    </p:extLst>
  </p:cSld>
  <p:clrMapOvr>
    <a:masterClrMapping/>
  </p:clrMapOvr>
  <p:transition spd="slow">
    <p:wipe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sz="1800">
                <a:latin typeface="Arial" pitchFamily="34" charset="0"/>
              </a:defRPr>
            </a:lvl1pPr>
          </a:lstStyle>
          <a:p>
            <a:pPr>
              <a:defRPr/>
            </a:pPr>
            <a:endParaRPr lang="ru-RU"/>
          </a:p>
        </p:txBody>
      </p:sp>
      <p:sp>
        <p:nvSpPr>
          <p:cNvPr id="5" name="Rectangle 5"/>
          <p:cNvSpPr>
            <a:spLocks noGrp="1" noChangeArrowheads="1"/>
          </p:cNvSpPr>
          <p:nvPr>
            <p:ph type="ftr" sz="quarter" idx="11"/>
          </p:nvPr>
        </p:nvSpPr>
        <p:spPr/>
        <p:txBody>
          <a:bodyPr/>
          <a:lstStyle>
            <a:lvl1pPr eaLnBrk="1" hangingPunct="1">
              <a:defRPr sz="1800">
                <a:latin typeface="Arial"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eaLnBrk="1" hangingPunct="1">
              <a:defRPr sz="1800">
                <a:latin typeface="Arial" pitchFamily="34" charset="0"/>
              </a:defRPr>
            </a:lvl1pPr>
          </a:lstStyle>
          <a:p>
            <a:pPr>
              <a:defRPr/>
            </a:pPr>
            <a:fld id="{CBCB62BE-75AA-44ED-8BDC-A1DC3A1CCDE2}" type="slidenum">
              <a:rPr lang="ru-RU"/>
              <a:pPr>
                <a:defRPr/>
              </a:pPr>
              <a:t>‹#›</a:t>
            </a:fld>
            <a:endParaRPr lang="ru-RU"/>
          </a:p>
        </p:txBody>
      </p:sp>
    </p:spTree>
    <p:extLst>
      <p:ext uri="{BB962C8B-B14F-4D97-AF65-F5344CB8AC3E}">
        <p14:creationId xmlns:p14="http://schemas.microsoft.com/office/powerpoint/2010/main" xmlns="" val="3654717208"/>
      </p:ext>
    </p:extLst>
  </p:cSld>
  <p:clrMapOvr>
    <a:masterClrMapping/>
  </p:clrMapOvr>
  <p:transition spd="slow">
    <p:wipe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4"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2"/>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2"/>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613371471"/>
      </p:ext>
    </p:extLst>
  </p:cSld>
  <p:clrMapOvr>
    <a:masterClrMapping/>
  </p:clrMapOvr>
  <p:transition spd="slow">
    <p:wipe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eaLnBrk="1" hangingPunct="1">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eaLnBrk="1" hangingPunct="1">
              <a:defRPr/>
            </a:lvl1pPr>
          </a:lstStyle>
          <a:p>
            <a:pPr>
              <a:defRPr/>
            </a:pPr>
            <a:fld id="{8277586B-F6F7-4DEE-97F7-306180E7BD47}" type="slidenum">
              <a:rPr lang="ru-RU"/>
              <a:pPr>
                <a:defRPr/>
              </a:pPr>
              <a:t>‹#›</a:t>
            </a:fld>
            <a:endParaRPr lang="ru-RU"/>
          </a:p>
        </p:txBody>
      </p:sp>
    </p:spTree>
    <p:extLst>
      <p:ext uri="{BB962C8B-B14F-4D97-AF65-F5344CB8AC3E}">
        <p14:creationId xmlns:p14="http://schemas.microsoft.com/office/powerpoint/2010/main" xmlns="" val="440967738"/>
      </p:ext>
    </p:extLst>
  </p:cSld>
  <p:clrMapOvr>
    <a:masterClrMapping/>
  </p:clrMapOvr>
  <p:transition spd="slow">
    <p:wipe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eaLnBrk="1" hangingPunct="1">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eaLnBrk="1" hangingPunct="1">
              <a:defRPr/>
            </a:lvl1pPr>
          </a:lstStyle>
          <a:p>
            <a:pPr>
              <a:defRPr/>
            </a:pPr>
            <a:fld id="{3E2B6176-E5E1-4861-9D44-F21737B041B3}" type="slidenum">
              <a:rPr lang="ru-RU"/>
              <a:pPr>
                <a:defRPr/>
              </a:pPr>
              <a:t>‹#›</a:t>
            </a:fld>
            <a:endParaRPr lang="ru-RU"/>
          </a:p>
        </p:txBody>
      </p:sp>
    </p:spTree>
    <p:extLst>
      <p:ext uri="{BB962C8B-B14F-4D97-AF65-F5344CB8AC3E}">
        <p14:creationId xmlns:p14="http://schemas.microsoft.com/office/powerpoint/2010/main" xmlns="" val="2741498451"/>
      </p:ext>
    </p:extLst>
  </p:cSld>
  <p:clrMapOvr>
    <a:masterClrMapping/>
  </p:clrMapOvr>
  <p:transition spd="slow">
    <p:wipe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eaLnBrk="1" hangingPunct="1">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eaLnBrk="1" hangingPunct="1">
              <a:defRPr/>
            </a:lvl1pPr>
          </a:lstStyle>
          <a:p>
            <a:pPr>
              <a:defRPr/>
            </a:pPr>
            <a:fld id="{61128BAB-6413-4D28-8D04-0D8DAF99AA53}" type="slidenum">
              <a:rPr lang="ru-RU"/>
              <a:pPr>
                <a:defRPr/>
              </a:pPr>
              <a:t>‹#›</a:t>
            </a:fld>
            <a:endParaRPr lang="ru-RU"/>
          </a:p>
        </p:txBody>
      </p:sp>
    </p:spTree>
    <p:extLst>
      <p:ext uri="{BB962C8B-B14F-4D97-AF65-F5344CB8AC3E}">
        <p14:creationId xmlns:p14="http://schemas.microsoft.com/office/powerpoint/2010/main" xmlns="" val="3676917723"/>
      </p:ext>
    </p:extLst>
  </p:cSld>
  <p:clrMapOvr>
    <a:overrideClrMapping bg1="dk1" tx1="lt1" bg2="dk2" tx2="lt2" accent1="accent1" accent2="accent2" accent3="accent3" accent4="accent4" accent5="accent5" accent6="accent6" hlink="hlink" folHlink="folHlink"/>
  </p:clrMapOvr>
  <p:transition spd="slow">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5E6C318-F071-4999-8F57-8EEF86F3E19D}" type="slidenum">
              <a:rPr lang="ru-RU"/>
              <a:pPr>
                <a:defRPr/>
              </a:pPr>
              <a:t>‹#›</a:t>
            </a:fld>
            <a:endParaRPr lang="ru-RU"/>
          </a:p>
        </p:txBody>
      </p:sp>
    </p:spTree>
    <p:extLst>
      <p:ext uri="{BB962C8B-B14F-4D97-AF65-F5344CB8AC3E}">
        <p14:creationId xmlns:p14="http://schemas.microsoft.com/office/powerpoint/2010/main" xmlns="" val="2373739234"/>
      </p:ext>
    </p:extLst>
  </p:cSld>
  <p:clrMapOvr>
    <a:masterClrMapping/>
  </p:clrMapOvr>
  <p:transition spd="slow">
    <p:wipe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4"/>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4"/>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eaLnBrk="1" hangingPunct="1">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eaLnBrk="1" hangingPunct="1">
              <a:defRPr/>
            </a:lvl1pPr>
          </a:lstStyle>
          <a:p>
            <a:pPr>
              <a:defRPr/>
            </a:pPr>
            <a:fld id="{685D4908-FC85-44A2-8786-56DBAFB3E1C4}" type="slidenum">
              <a:rPr lang="ru-RU"/>
              <a:pPr>
                <a:defRPr/>
              </a:pPr>
              <a:t>‹#›</a:t>
            </a:fld>
            <a:endParaRPr lang="ru-RU"/>
          </a:p>
        </p:txBody>
      </p:sp>
    </p:spTree>
    <p:extLst>
      <p:ext uri="{BB962C8B-B14F-4D97-AF65-F5344CB8AC3E}">
        <p14:creationId xmlns:p14="http://schemas.microsoft.com/office/powerpoint/2010/main" xmlns="" val="2151170665"/>
      </p:ext>
    </p:extLst>
  </p:cSld>
  <p:clrMapOvr>
    <a:masterClrMapping/>
  </p:clrMapOvr>
  <p:transition spd="slow">
    <p:wipe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8"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6"/>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8" y="2362206"/>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eaLnBrk="1" hangingPunct="1">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eaLnBrk="1" hangingPunct="1">
              <a:defRPr/>
            </a:lvl1pPr>
          </a:lstStyle>
          <a:p>
            <a:pPr>
              <a:defRPr/>
            </a:pPr>
            <a:fld id="{05EA3318-C63A-4E1A-8868-32795551D756}" type="slidenum">
              <a:rPr lang="ru-RU"/>
              <a:pPr>
                <a:defRPr/>
              </a:pPr>
              <a:t>‹#›</a:t>
            </a:fld>
            <a:endParaRPr lang="ru-RU"/>
          </a:p>
        </p:txBody>
      </p:sp>
    </p:spTree>
    <p:extLst>
      <p:ext uri="{BB962C8B-B14F-4D97-AF65-F5344CB8AC3E}">
        <p14:creationId xmlns:p14="http://schemas.microsoft.com/office/powerpoint/2010/main" xmlns="" val="2640760975"/>
      </p:ext>
    </p:extLst>
  </p:cSld>
  <p:clrMapOvr>
    <a:masterClrMapping/>
  </p:clrMapOvr>
  <p:transition spd="slow">
    <p:wipe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eaLnBrk="1" hangingPunct="1">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eaLnBrk="1" hangingPunct="1">
              <a:defRPr/>
            </a:lvl1pPr>
          </a:lstStyle>
          <a:p>
            <a:pPr>
              <a:defRPr/>
            </a:pPr>
            <a:fld id="{E5212ABD-201C-44EA-9183-848D6BB705A4}" type="slidenum">
              <a:rPr lang="ru-RU"/>
              <a:pPr>
                <a:defRPr/>
              </a:pPr>
              <a:t>‹#›</a:t>
            </a:fld>
            <a:endParaRPr lang="ru-RU"/>
          </a:p>
        </p:txBody>
      </p:sp>
    </p:spTree>
    <p:extLst>
      <p:ext uri="{BB962C8B-B14F-4D97-AF65-F5344CB8AC3E}">
        <p14:creationId xmlns:p14="http://schemas.microsoft.com/office/powerpoint/2010/main" xmlns="" val="4081594805"/>
      </p:ext>
    </p:extLst>
  </p:cSld>
  <p:clrMapOvr>
    <a:masterClrMapping/>
  </p:clrMapOvr>
  <p:transition spd="slow">
    <p:wipe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eaLnBrk="1" hangingPunct="1">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eaLnBrk="1" hangingPunct="1">
              <a:defRPr/>
            </a:lvl1pPr>
          </a:lstStyle>
          <a:p>
            <a:pPr>
              <a:defRPr/>
            </a:pPr>
            <a:fld id="{37452BD7-1DA0-4B82-9E2B-E487A67761AF}" type="slidenum">
              <a:rPr lang="ru-RU"/>
              <a:pPr>
                <a:defRPr/>
              </a:pPr>
              <a:t>‹#›</a:t>
            </a:fld>
            <a:endParaRPr lang="ru-RU"/>
          </a:p>
        </p:txBody>
      </p:sp>
    </p:spTree>
    <p:extLst>
      <p:ext uri="{BB962C8B-B14F-4D97-AF65-F5344CB8AC3E}">
        <p14:creationId xmlns:p14="http://schemas.microsoft.com/office/powerpoint/2010/main" xmlns="" val="1119356391"/>
      </p:ext>
    </p:extLst>
  </p:cSld>
  <p:clrMapOvr>
    <a:masterClrMapping/>
  </p:clrMapOvr>
  <p:transition spd="slow">
    <p:wipe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3" y="1524006"/>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4"/>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eaLnBrk="1" hangingPunct="1">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eaLnBrk="1" hangingPunct="1">
              <a:defRPr/>
            </a:lvl1pPr>
          </a:lstStyle>
          <a:p>
            <a:pPr>
              <a:defRPr/>
            </a:pPr>
            <a:fld id="{2CED7510-47FF-4EC0-AC03-BAA7ECBA6623}" type="slidenum">
              <a:rPr lang="ru-RU"/>
              <a:pPr>
                <a:defRPr/>
              </a:pPr>
              <a:t>‹#›</a:t>
            </a:fld>
            <a:endParaRPr lang="ru-RU"/>
          </a:p>
        </p:txBody>
      </p:sp>
    </p:spTree>
    <p:extLst>
      <p:ext uri="{BB962C8B-B14F-4D97-AF65-F5344CB8AC3E}">
        <p14:creationId xmlns:p14="http://schemas.microsoft.com/office/powerpoint/2010/main" xmlns="" val="581576518"/>
      </p:ext>
    </p:extLst>
  </p:cSld>
  <p:clrMapOvr>
    <a:masterClrMapping/>
  </p:clrMapOvr>
  <p:transition spd="slow">
    <p:wipe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eaLnBrk="1" hangingPunct="1">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eaLnBrk="1" hangingPunct="1">
              <a:defRPr/>
            </a:lvl1pPr>
          </a:lstStyle>
          <a:p>
            <a:pPr>
              <a:defRPr/>
            </a:pPr>
            <a:fld id="{C5F6D7A5-B20D-41C9-9534-95C4C01D5EDC}" type="slidenum">
              <a:rPr lang="ru-RU"/>
              <a:pPr>
                <a:defRPr/>
              </a:pPr>
              <a:t>‹#›</a:t>
            </a:fld>
            <a:endParaRPr lang="ru-RU"/>
          </a:p>
        </p:txBody>
      </p:sp>
    </p:spTree>
    <p:extLst>
      <p:ext uri="{BB962C8B-B14F-4D97-AF65-F5344CB8AC3E}">
        <p14:creationId xmlns:p14="http://schemas.microsoft.com/office/powerpoint/2010/main" xmlns="" val="687402920"/>
      </p:ext>
    </p:extLst>
  </p:cSld>
  <p:clrMapOvr>
    <a:masterClrMapping/>
  </p:clrMapOvr>
  <p:transition spd="slow">
    <p:wipe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eaLnBrk="1" hangingPunct="1">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eaLnBrk="1" hangingPunct="1">
              <a:defRPr/>
            </a:lvl1pPr>
          </a:lstStyle>
          <a:p>
            <a:pPr>
              <a:defRPr/>
            </a:pPr>
            <a:fld id="{8D3F1494-C5A5-4AE8-AED4-E7F90771D97A}" type="slidenum">
              <a:rPr lang="ru-RU"/>
              <a:pPr>
                <a:defRPr/>
              </a:pPr>
              <a:t>‹#›</a:t>
            </a:fld>
            <a:endParaRPr lang="ru-RU"/>
          </a:p>
        </p:txBody>
      </p:sp>
    </p:spTree>
    <p:extLst>
      <p:ext uri="{BB962C8B-B14F-4D97-AF65-F5344CB8AC3E}">
        <p14:creationId xmlns:p14="http://schemas.microsoft.com/office/powerpoint/2010/main" xmlns="" val="3736078933"/>
      </p:ext>
    </p:extLst>
  </p:cSld>
  <p:clrMapOvr>
    <a:masterClrMapping/>
  </p:clrMapOvr>
  <p:transition spd="slow">
    <p:wipe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eaLnBrk="1" hangingPunct="1">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eaLnBrk="1" hangingPunct="1">
              <a:defRPr/>
            </a:lvl1pPr>
          </a:lstStyle>
          <a:p>
            <a:pPr>
              <a:defRPr/>
            </a:pPr>
            <a:fld id="{03512902-CB26-4612-B3D1-65914CE29137}" type="slidenum">
              <a:rPr lang="ru-RU"/>
              <a:pPr>
                <a:defRPr/>
              </a:pPr>
              <a:t>‹#›</a:t>
            </a:fld>
            <a:endParaRPr lang="ru-RU"/>
          </a:p>
        </p:txBody>
      </p:sp>
    </p:spTree>
    <p:extLst>
      <p:ext uri="{BB962C8B-B14F-4D97-AF65-F5344CB8AC3E}">
        <p14:creationId xmlns:p14="http://schemas.microsoft.com/office/powerpoint/2010/main" xmlns="" val="4178751467"/>
      </p:ext>
    </p:extLst>
  </p:cSld>
  <p:clrMapOvr>
    <a:masterClrMapping/>
  </p:clrMapOvr>
  <p:transition spd="slow">
    <p:wipe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ru-RU"/>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ru-RU"/>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82D5CAF-32A2-4585-9A4B-A5CBB408A1A7}" type="slidenum">
              <a:rPr lang="ru-RU"/>
              <a:pPr>
                <a:defRPr/>
              </a:pPr>
              <a:t>‹#›</a:t>
            </a:fld>
            <a:endParaRPr lang="ru-RU"/>
          </a:p>
        </p:txBody>
      </p:sp>
    </p:spTree>
    <p:extLst>
      <p:ext uri="{BB962C8B-B14F-4D97-AF65-F5344CB8AC3E}">
        <p14:creationId xmlns:p14="http://schemas.microsoft.com/office/powerpoint/2010/main" xmlns="" val="37627227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C9EE506-E157-4FAB-8850-541718406AE2}" type="slidenum">
              <a:rPr lang="ru-RU"/>
              <a:pPr>
                <a:defRPr/>
              </a:pPr>
              <a:t>‹#›</a:t>
            </a:fld>
            <a:endParaRPr lang="ru-RU"/>
          </a:p>
        </p:txBody>
      </p:sp>
    </p:spTree>
    <p:extLst>
      <p:ext uri="{BB962C8B-B14F-4D97-AF65-F5344CB8AC3E}">
        <p14:creationId xmlns:p14="http://schemas.microsoft.com/office/powerpoint/2010/main" xmlns="" val="62906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0EDDD4-FAAF-463E-81FB-1FAED68134C0}" type="slidenum">
              <a:rPr lang="ru-RU"/>
              <a:pPr>
                <a:defRPr/>
              </a:pPr>
              <a:t>‹#›</a:t>
            </a:fld>
            <a:endParaRPr lang="ru-RU"/>
          </a:p>
        </p:txBody>
      </p:sp>
    </p:spTree>
    <p:extLst>
      <p:ext uri="{BB962C8B-B14F-4D97-AF65-F5344CB8AC3E}">
        <p14:creationId xmlns:p14="http://schemas.microsoft.com/office/powerpoint/2010/main" xmlns="" val="18074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53E78A9-B8FA-43EF-95B2-82B2C060097E}" type="slidenum">
              <a:rPr lang="ru-RU"/>
              <a:pPr>
                <a:defRPr/>
              </a:pPr>
              <a:t>‹#›</a:t>
            </a:fld>
            <a:endParaRPr lang="ru-RU"/>
          </a:p>
        </p:txBody>
      </p:sp>
    </p:spTree>
    <p:extLst>
      <p:ext uri="{BB962C8B-B14F-4D97-AF65-F5344CB8AC3E}">
        <p14:creationId xmlns:p14="http://schemas.microsoft.com/office/powerpoint/2010/main" xmlns="" val="1931664243"/>
      </p:ext>
    </p:extLst>
  </p:cSld>
  <p:clrMapOvr>
    <a:masterClrMapping/>
  </p:clrMapOvr>
  <p:transition spd="slow">
    <p:wipe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9CD48D2-B8C0-4AAA-AC71-0F05403925CB}" type="slidenum">
              <a:rPr lang="ru-RU"/>
              <a:pPr>
                <a:defRPr/>
              </a:pPr>
              <a:t>‹#›</a:t>
            </a:fld>
            <a:endParaRPr lang="ru-RU"/>
          </a:p>
        </p:txBody>
      </p:sp>
    </p:spTree>
    <p:extLst>
      <p:ext uri="{BB962C8B-B14F-4D97-AF65-F5344CB8AC3E}">
        <p14:creationId xmlns:p14="http://schemas.microsoft.com/office/powerpoint/2010/main" xmlns="" val="42255009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CA9FA34-71AB-473E-B3F0-23486AB941CB}" type="slidenum">
              <a:rPr lang="ru-RU"/>
              <a:pPr>
                <a:defRPr/>
              </a:pPr>
              <a:t>‹#›</a:t>
            </a:fld>
            <a:endParaRPr lang="ru-RU"/>
          </a:p>
        </p:txBody>
      </p:sp>
    </p:spTree>
    <p:extLst>
      <p:ext uri="{BB962C8B-B14F-4D97-AF65-F5344CB8AC3E}">
        <p14:creationId xmlns:p14="http://schemas.microsoft.com/office/powerpoint/2010/main" xmlns="" val="4955961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6C8C817-1D9B-45DD-997B-E4D09F4C83C4}" type="slidenum">
              <a:rPr lang="ru-RU"/>
              <a:pPr>
                <a:defRPr/>
              </a:pPr>
              <a:t>‹#›</a:t>
            </a:fld>
            <a:endParaRPr lang="ru-RU"/>
          </a:p>
        </p:txBody>
      </p:sp>
    </p:spTree>
    <p:extLst>
      <p:ext uri="{BB962C8B-B14F-4D97-AF65-F5344CB8AC3E}">
        <p14:creationId xmlns:p14="http://schemas.microsoft.com/office/powerpoint/2010/main" xmlns="" val="1103500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BB7A0F7-D32F-4507-BCFE-BE33EB77CD62}" type="slidenum">
              <a:rPr lang="ru-RU"/>
              <a:pPr>
                <a:defRPr/>
              </a:pPr>
              <a:t>‹#›</a:t>
            </a:fld>
            <a:endParaRPr lang="ru-RU"/>
          </a:p>
        </p:txBody>
      </p:sp>
    </p:spTree>
    <p:extLst>
      <p:ext uri="{BB962C8B-B14F-4D97-AF65-F5344CB8AC3E}">
        <p14:creationId xmlns:p14="http://schemas.microsoft.com/office/powerpoint/2010/main" xmlns="" val="36660076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4" name="Rectangle 6"/>
          <p:cNvSpPr>
            <a:spLocks noGrp="1" noChangeArrowheads="1"/>
          </p:cNvSpPr>
          <p:nvPr>
            <p:ph type="sldNum" sz="quarter" idx="12"/>
          </p:nvPr>
        </p:nvSpPr>
        <p:spPr/>
        <p:txBody>
          <a:bodyPr/>
          <a:lstStyle>
            <a:lvl1pPr eaLnBrk="0" hangingPunct="0">
              <a:defRPr/>
            </a:lvl1pPr>
          </a:lstStyle>
          <a:p>
            <a:pPr>
              <a:defRPr/>
            </a:pPr>
            <a:fld id="{83ADC1AB-AAF0-44F2-AC6C-51593C84E89B}" type="slidenum">
              <a:rPr lang="ru-RU"/>
              <a:pPr>
                <a:defRPr/>
              </a:pPr>
              <a:t>‹#›</a:t>
            </a:fld>
            <a:endParaRPr lang="ru-RU"/>
          </a:p>
        </p:txBody>
      </p:sp>
    </p:spTree>
    <p:extLst>
      <p:ext uri="{BB962C8B-B14F-4D97-AF65-F5344CB8AC3E}">
        <p14:creationId xmlns:p14="http://schemas.microsoft.com/office/powerpoint/2010/main" xmlns="" val="17181824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DB5ADE-5A00-466D-A85D-7227B3E9E6AD}" type="slidenum">
              <a:rPr lang="ru-RU"/>
              <a:pPr>
                <a:defRPr/>
              </a:pPr>
              <a:t>‹#›</a:t>
            </a:fld>
            <a:endParaRPr lang="ru-RU"/>
          </a:p>
        </p:txBody>
      </p:sp>
    </p:spTree>
    <p:extLst>
      <p:ext uri="{BB962C8B-B14F-4D97-AF65-F5344CB8AC3E}">
        <p14:creationId xmlns:p14="http://schemas.microsoft.com/office/powerpoint/2010/main" xmlns="" val="42207300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3E5596D-E57A-4C70-8442-23A43DA7E1C4}" type="slidenum">
              <a:rPr lang="ru-RU"/>
              <a:pPr>
                <a:defRPr/>
              </a:pPr>
              <a:t>‹#›</a:t>
            </a:fld>
            <a:endParaRPr lang="ru-RU"/>
          </a:p>
        </p:txBody>
      </p:sp>
    </p:spTree>
    <p:extLst>
      <p:ext uri="{BB962C8B-B14F-4D97-AF65-F5344CB8AC3E}">
        <p14:creationId xmlns:p14="http://schemas.microsoft.com/office/powerpoint/2010/main" xmlns="" val="41604437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443FF5E-14EC-4D25-A058-A31E236994B9}" type="slidenum">
              <a:rPr lang="ru-RU"/>
              <a:pPr>
                <a:defRPr/>
              </a:pPr>
              <a:t>‹#›</a:t>
            </a:fld>
            <a:endParaRPr lang="ru-RU"/>
          </a:p>
        </p:txBody>
      </p:sp>
    </p:spTree>
    <p:extLst>
      <p:ext uri="{BB962C8B-B14F-4D97-AF65-F5344CB8AC3E}">
        <p14:creationId xmlns:p14="http://schemas.microsoft.com/office/powerpoint/2010/main" xmlns="" val="7520702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1190453-C4C4-4139-894E-DA3CEB3D1A17}" type="slidenum">
              <a:rPr lang="ru-RU"/>
              <a:pPr>
                <a:defRPr/>
              </a:pPr>
              <a:t>‹#›</a:t>
            </a:fld>
            <a:endParaRPr lang="ru-RU"/>
          </a:p>
        </p:txBody>
      </p:sp>
    </p:spTree>
    <p:extLst>
      <p:ext uri="{BB962C8B-B14F-4D97-AF65-F5344CB8AC3E}">
        <p14:creationId xmlns:p14="http://schemas.microsoft.com/office/powerpoint/2010/main" xmlns="" val="27817883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ru-RU"/>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ru-RU"/>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4FC02B5-734E-4837-8A56-FAB68C7D35C6}" type="slidenum">
              <a:rPr lang="ru-RU"/>
              <a:pPr>
                <a:defRPr/>
              </a:pPr>
              <a:t>‹#›</a:t>
            </a:fld>
            <a:endParaRPr lang="ru-RU"/>
          </a:p>
        </p:txBody>
      </p:sp>
    </p:spTree>
    <p:extLst>
      <p:ext uri="{BB962C8B-B14F-4D97-AF65-F5344CB8AC3E}">
        <p14:creationId xmlns:p14="http://schemas.microsoft.com/office/powerpoint/2010/main" xmlns="" val="2929440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EEA4AC-8D67-446F-92C9-ADA36F653F28}" type="slidenum">
              <a:rPr lang="ru-RU"/>
              <a:pPr>
                <a:defRPr/>
              </a:pPr>
              <a:t>‹#›</a:t>
            </a:fld>
            <a:endParaRPr lang="ru-RU"/>
          </a:p>
        </p:txBody>
      </p:sp>
    </p:spTree>
    <p:extLst>
      <p:ext uri="{BB962C8B-B14F-4D97-AF65-F5344CB8AC3E}">
        <p14:creationId xmlns:p14="http://schemas.microsoft.com/office/powerpoint/2010/main" xmlns="" val="3495204342"/>
      </p:ext>
    </p:extLst>
  </p:cSld>
  <p:clrMapOvr>
    <a:masterClrMapping/>
  </p:clrMapOvr>
  <p:transition spd="slow">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2"/>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E8EC5FA-C91E-4F0C-AFB0-CB1B4E6AD06A}" type="slidenum">
              <a:rPr lang="ru-RU"/>
              <a:pPr>
                <a:defRPr/>
              </a:pPr>
              <a:t>‹#›</a:t>
            </a:fld>
            <a:endParaRPr lang="ru-RU"/>
          </a:p>
        </p:txBody>
      </p:sp>
    </p:spTree>
    <p:extLst>
      <p:ext uri="{BB962C8B-B14F-4D97-AF65-F5344CB8AC3E}">
        <p14:creationId xmlns:p14="http://schemas.microsoft.com/office/powerpoint/2010/main" xmlns="" val="1032464773"/>
      </p:ext>
    </p:extLst>
  </p:cSld>
  <p:clrMapOvr>
    <a:masterClrMapping/>
  </p:clrMapOvr>
  <p:transition spd="slow">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D50223-F8B5-4758-B766-99E2D2ACEBD9}" type="slidenum">
              <a:rPr lang="ru-RU"/>
              <a:pPr>
                <a:defRPr/>
              </a:pPr>
              <a:t>‹#›</a:t>
            </a:fld>
            <a:endParaRPr lang="ru-RU"/>
          </a:p>
        </p:txBody>
      </p:sp>
    </p:spTree>
    <p:extLst>
      <p:ext uri="{BB962C8B-B14F-4D97-AF65-F5344CB8AC3E}">
        <p14:creationId xmlns:p14="http://schemas.microsoft.com/office/powerpoint/2010/main" xmlns="" val="3194811575"/>
      </p:ext>
    </p:extLst>
  </p:cSld>
  <p:clrMapOvr>
    <a:masterClrMapping/>
  </p:clrMapOvr>
  <p:transition spd="slow">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5"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4"/>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4"/>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309451716"/>
      </p:ext>
    </p:extLst>
  </p:cSld>
  <p:clrMapOvr>
    <a:masterClrMapping/>
  </p:clrMapOvr>
  <p:transition spd="slow">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BA87A9-CB0A-4204-90DA-7344EAE769B8}" type="slidenum">
              <a:rPr lang="ru-RU"/>
              <a:pPr>
                <a:defRPr/>
              </a:pPr>
              <a:t>‹#›</a:t>
            </a:fld>
            <a:endParaRPr lang="ru-RU"/>
          </a:p>
        </p:txBody>
      </p:sp>
    </p:spTree>
    <p:extLst>
      <p:ext uri="{BB962C8B-B14F-4D97-AF65-F5344CB8AC3E}">
        <p14:creationId xmlns:p14="http://schemas.microsoft.com/office/powerpoint/2010/main" xmlns="" val="3119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98CE2A-1571-4131-B43D-F651D8DE6F66}" type="slidenum">
              <a:rPr lang="ru-RU"/>
              <a:pPr>
                <a:defRPr/>
              </a:pPr>
              <a:t>‹#›</a:t>
            </a:fld>
            <a:endParaRPr lang="ru-RU"/>
          </a:p>
        </p:txBody>
      </p:sp>
    </p:spTree>
    <p:extLst>
      <p:ext uri="{BB962C8B-B14F-4D97-AF65-F5344CB8AC3E}">
        <p14:creationId xmlns:p14="http://schemas.microsoft.com/office/powerpoint/2010/main" xmlns="" val="348080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E95D72-8714-4F98-BE4A-2FA1DB9800DA}" type="slidenum">
              <a:rPr lang="ru-RU"/>
              <a:pPr>
                <a:defRPr/>
              </a:pPr>
              <a:t>‹#›</a:t>
            </a:fld>
            <a:endParaRPr lang="ru-RU"/>
          </a:p>
        </p:txBody>
      </p:sp>
    </p:spTree>
    <p:extLst>
      <p:ext uri="{BB962C8B-B14F-4D97-AF65-F5344CB8AC3E}">
        <p14:creationId xmlns:p14="http://schemas.microsoft.com/office/powerpoint/2010/main" xmlns="" val="521004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97DCCF-41EB-4C5A-9453-1F104E167A75}" type="slidenum">
              <a:rPr lang="ru-RU"/>
              <a:pPr>
                <a:defRPr/>
              </a:pPr>
              <a:t>‹#›</a:t>
            </a:fld>
            <a:endParaRPr lang="ru-RU"/>
          </a:p>
        </p:txBody>
      </p:sp>
    </p:spTree>
    <p:extLst>
      <p:ext uri="{BB962C8B-B14F-4D97-AF65-F5344CB8AC3E}">
        <p14:creationId xmlns:p14="http://schemas.microsoft.com/office/powerpoint/2010/main" xmlns="" val="209845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4971DAA-9130-46BB-B445-794635A07828}" type="slidenum">
              <a:rPr lang="ru-RU"/>
              <a:pPr>
                <a:defRPr/>
              </a:pPr>
              <a:t>‹#›</a:t>
            </a:fld>
            <a:endParaRPr lang="ru-RU"/>
          </a:p>
        </p:txBody>
      </p:sp>
    </p:spTree>
    <p:extLst>
      <p:ext uri="{BB962C8B-B14F-4D97-AF65-F5344CB8AC3E}">
        <p14:creationId xmlns:p14="http://schemas.microsoft.com/office/powerpoint/2010/main" xmlns="" val="193485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A8CD058-016C-4368-9AC7-59003D3F3FB7}" type="slidenum">
              <a:rPr lang="ru-RU"/>
              <a:pPr>
                <a:defRPr/>
              </a:pPr>
              <a:t>‹#›</a:t>
            </a:fld>
            <a:endParaRPr lang="ru-RU"/>
          </a:p>
        </p:txBody>
      </p:sp>
    </p:spTree>
    <p:extLst>
      <p:ext uri="{BB962C8B-B14F-4D97-AF65-F5344CB8AC3E}">
        <p14:creationId xmlns:p14="http://schemas.microsoft.com/office/powerpoint/2010/main" xmlns="" val="3128514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9288982-6FF0-47FF-A0A2-D9235A78E4F5}" type="slidenum">
              <a:rPr lang="ru-RU"/>
              <a:pPr>
                <a:defRPr/>
              </a:pPr>
              <a:t>‹#›</a:t>
            </a:fld>
            <a:endParaRPr lang="ru-RU"/>
          </a:p>
        </p:txBody>
      </p:sp>
    </p:spTree>
    <p:extLst>
      <p:ext uri="{BB962C8B-B14F-4D97-AF65-F5344CB8AC3E}">
        <p14:creationId xmlns:p14="http://schemas.microsoft.com/office/powerpoint/2010/main" xmlns="" val="4166276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8C43AC2-573A-434C-83CB-483272E3CDB5}" type="slidenum">
              <a:rPr lang="ru-RU"/>
              <a:pPr>
                <a:defRPr/>
              </a:pPr>
              <a:t>‹#›</a:t>
            </a:fld>
            <a:endParaRPr lang="ru-RU"/>
          </a:p>
        </p:txBody>
      </p:sp>
    </p:spTree>
    <p:extLst>
      <p:ext uri="{BB962C8B-B14F-4D97-AF65-F5344CB8AC3E}">
        <p14:creationId xmlns:p14="http://schemas.microsoft.com/office/powerpoint/2010/main" xmlns="" val="16512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0305AC1-1052-4227-9D48-544653DC5A52}" type="slidenum">
              <a:rPr lang="ru-RU"/>
              <a:pPr>
                <a:defRPr/>
              </a:pPr>
              <a:t>‹#›</a:t>
            </a:fld>
            <a:endParaRPr lang="ru-RU"/>
          </a:p>
        </p:txBody>
      </p:sp>
    </p:spTree>
    <p:extLst>
      <p:ext uri="{BB962C8B-B14F-4D97-AF65-F5344CB8AC3E}">
        <p14:creationId xmlns:p14="http://schemas.microsoft.com/office/powerpoint/2010/main" xmlns="" val="3058207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F6FB6E-3FE7-448A-9D2C-DA88CA00F0FE}" type="slidenum">
              <a:rPr lang="ru-RU"/>
              <a:pPr>
                <a:defRPr/>
              </a:pPr>
              <a:t>‹#›</a:t>
            </a:fld>
            <a:endParaRPr lang="ru-RU"/>
          </a:p>
        </p:txBody>
      </p:sp>
    </p:spTree>
    <p:extLst>
      <p:ext uri="{BB962C8B-B14F-4D97-AF65-F5344CB8AC3E}">
        <p14:creationId xmlns:p14="http://schemas.microsoft.com/office/powerpoint/2010/main" xmlns="" val="378348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69EDE0-4223-4FF7-833A-759DF0D2B5F4}" type="slidenum">
              <a:rPr lang="ru-RU"/>
              <a:pPr>
                <a:defRPr/>
              </a:pPr>
              <a:t>‹#›</a:t>
            </a:fld>
            <a:endParaRPr lang="ru-RU"/>
          </a:p>
        </p:txBody>
      </p:sp>
    </p:spTree>
    <p:extLst>
      <p:ext uri="{BB962C8B-B14F-4D97-AF65-F5344CB8AC3E}">
        <p14:creationId xmlns:p14="http://schemas.microsoft.com/office/powerpoint/2010/main" xmlns="" val="2218620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13C434-3E0E-4147-B897-9B6F0F0C3116}" type="slidenum">
              <a:rPr lang="ru-RU"/>
              <a:pPr>
                <a:defRPr/>
              </a:pPr>
              <a:t>‹#›</a:t>
            </a:fld>
            <a:endParaRPr lang="ru-RU"/>
          </a:p>
        </p:txBody>
      </p:sp>
    </p:spTree>
    <p:extLst>
      <p:ext uri="{BB962C8B-B14F-4D97-AF65-F5344CB8AC3E}">
        <p14:creationId xmlns:p14="http://schemas.microsoft.com/office/powerpoint/2010/main" xmlns="" val="2056823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9391466-FCCD-4FD7-80D6-19F9F8BE7836}" type="slidenum">
              <a:rPr lang="ru-RU"/>
              <a:pPr>
                <a:defRPr/>
              </a:pPr>
              <a:t>‹#›</a:t>
            </a:fld>
            <a:endParaRPr lang="ru-RU"/>
          </a:p>
        </p:txBody>
      </p:sp>
    </p:spTree>
    <p:extLst>
      <p:ext uri="{BB962C8B-B14F-4D97-AF65-F5344CB8AC3E}">
        <p14:creationId xmlns:p14="http://schemas.microsoft.com/office/powerpoint/2010/main" xmlns="" val="3163905579"/>
      </p:ext>
    </p:extLst>
  </p:cSld>
  <p:clrMapOvr>
    <a:masterClrMapping/>
  </p:clrMapOvr>
  <p:transition spd="slow">
    <p:wipe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5BC841-4402-4752-8F96-661890169BD6}" type="slidenum">
              <a:rPr lang="ru-RU"/>
              <a:pPr>
                <a:defRPr/>
              </a:pPr>
              <a:t>‹#›</a:t>
            </a:fld>
            <a:endParaRPr lang="ru-RU"/>
          </a:p>
        </p:txBody>
      </p:sp>
    </p:spTree>
    <p:extLst>
      <p:ext uri="{BB962C8B-B14F-4D97-AF65-F5344CB8AC3E}">
        <p14:creationId xmlns:p14="http://schemas.microsoft.com/office/powerpoint/2010/main" xmlns="" val="438305032"/>
      </p:ext>
    </p:extLst>
  </p:cSld>
  <p:clrMapOvr>
    <a:masterClrMapping/>
  </p:clrMapOvr>
  <p:transition spd="slow">
    <p:wipe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0F0171C-C5BF-414C-B799-FABF608B33AA}" type="slidenum">
              <a:rPr lang="ru-RU"/>
              <a:pPr>
                <a:defRPr/>
              </a:pPr>
              <a:t>‹#›</a:t>
            </a:fld>
            <a:endParaRPr lang="ru-RU"/>
          </a:p>
        </p:txBody>
      </p:sp>
    </p:spTree>
    <p:extLst>
      <p:ext uri="{BB962C8B-B14F-4D97-AF65-F5344CB8AC3E}">
        <p14:creationId xmlns:p14="http://schemas.microsoft.com/office/powerpoint/2010/main" xmlns="" val="2375333999"/>
      </p:ext>
    </p:extLst>
  </p:cSld>
  <p:clrMapOvr>
    <a:masterClrMapping/>
  </p:clrMapOvr>
  <p:transition spd="slow">
    <p:wipe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C351A0-3CF2-4881-B30C-F56490655C59}" type="slidenum">
              <a:rPr lang="ru-RU"/>
              <a:pPr>
                <a:defRPr/>
              </a:pPr>
              <a:t>‹#›</a:t>
            </a:fld>
            <a:endParaRPr lang="ru-RU"/>
          </a:p>
        </p:txBody>
      </p:sp>
    </p:spTree>
    <p:extLst>
      <p:ext uri="{BB962C8B-B14F-4D97-AF65-F5344CB8AC3E}">
        <p14:creationId xmlns:p14="http://schemas.microsoft.com/office/powerpoint/2010/main" xmlns="" val="1142324745"/>
      </p:ext>
    </p:extLst>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6953DD9-798D-4290-8674-5AEB97D46EBA}" type="slidenum">
              <a:rPr lang="ru-RU"/>
              <a:pPr>
                <a:defRPr/>
              </a:pPr>
              <a:t>‹#›</a:t>
            </a:fld>
            <a:endParaRPr lang="ru-RU"/>
          </a:p>
        </p:txBody>
      </p:sp>
    </p:spTree>
    <p:extLst>
      <p:ext uri="{BB962C8B-B14F-4D97-AF65-F5344CB8AC3E}">
        <p14:creationId xmlns:p14="http://schemas.microsoft.com/office/powerpoint/2010/main" xmlns="" val="3927451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A466CE7-D95A-4AD8-9737-C160684B3555}" type="slidenum">
              <a:rPr lang="ru-RU"/>
              <a:pPr>
                <a:defRPr/>
              </a:pPr>
              <a:t>‹#›</a:t>
            </a:fld>
            <a:endParaRPr lang="ru-RU"/>
          </a:p>
        </p:txBody>
      </p:sp>
    </p:spTree>
    <p:extLst>
      <p:ext uri="{BB962C8B-B14F-4D97-AF65-F5344CB8AC3E}">
        <p14:creationId xmlns:p14="http://schemas.microsoft.com/office/powerpoint/2010/main" xmlns="" val="3781514128"/>
      </p:ext>
    </p:extLst>
  </p:cSld>
  <p:clrMapOvr>
    <a:masterClrMapping/>
  </p:clrMapOvr>
  <p:transition spd="slow">
    <p:wipe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7D9C5AC-5671-4CBD-A2AB-8D88AEC93BD9}" type="slidenum">
              <a:rPr lang="ru-RU"/>
              <a:pPr>
                <a:defRPr/>
              </a:pPr>
              <a:t>‹#›</a:t>
            </a:fld>
            <a:endParaRPr lang="ru-RU"/>
          </a:p>
        </p:txBody>
      </p:sp>
    </p:spTree>
    <p:extLst>
      <p:ext uri="{BB962C8B-B14F-4D97-AF65-F5344CB8AC3E}">
        <p14:creationId xmlns:p14="http://schemas.microsoft.com/office/powerpoint/2010/main" xmlns="" val="1563880660"/>
      </p:ext>
    </p:extLst>
  </p:cSld>
  <p:clrMapOvr>
    <a:masterClrMapping/>
  </p:clrMapOvr>
  <p:transition spd="slow">
    <p:wipe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E388F9A-9E74-4D64-BF64-B849967F140E}" type="slidenum">
              <a:rPr lang="ru-RU"/>
              <a:pPr>
                <a:defRPr/>
              </a:pPr>
              <a:t>‹#›</a:t>
            </a:fld>
            <a:endParaRPr lang="ru-RU"/>
          </a:p>
        </p:txBody>
      </p:sp>
    </p:spTree>
    <p:extLst>
      <p:ext uri="{BB962C8B-B14F-4D97-AF65-F5344CB8AC3E}">
        <p14:creationId xmlns:p14="http://schemas.microsoft.com/office/powerpoint/2010/main" xmlns="" val="3265909854"/>
      </p:ext>
    </p:extLst>
  </p:cSld>
  <p:clrMapOvr>
    <a:masterClrMapping/>
  </p:clrMapOvr>
  <p:transition spd="slow">
    <p:wipe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68CE4C-1028-439C-9D73-C2E3DB9C0549}" type="slidenum">
              <a:rPr lang="ru-RU"/>
              <a:pPr>
                <a:defRPr/>
              </a:pPr>
              <a:t>‹#›</a:t>
            </a:fld>
            <a:endParaRPr lang="ru-RU"/>
          </a:p>
        </p:txBody>
      </p:sp>
    </p:spTree>
    <p:extLst>
      <p:ext uri="{BB962C8B-B14F-4D97-AF65-F5344CB8AC3E}">
        <p14:creationId xmlns:p14="http://schemas.microsoft.com/office/powerpoint/2010/main" xmlns="" val="1553588660"/>
      </p:ext>
    </p:extLst>
  </p:cSld>
  <p:clrMapOvr>
    <a:masterClrMapping/>
  </p:clrMapOvr>
  <p:transition spd="slow">
    <p:wipe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BA280A8-1D3C-4798-9BDD-5DF58A43DDE8}" type="slidenum">
              <a:rPr lang="ru-RU"/>
              <a:pPr>
                <a:defRPr/>
              </a:pPr>
              <a:t>‹#›</a:t>
            </a:fld>
            <a:endParaRPr lang="ru-RU"/>
          </a:p>
        </p:txBody>
      </p:sp>
    </p:spTree>
    <p:extLst>
      <p:ext uri="{BB962C8B-B14F-4D97-AF65-F5344CB8AC3E}">
        <p14:creationId xmlns:p14="http://schemas.microsoft.com/office/powerpoint/2010/main" xmlns="" val="2551676810"/>
      </p:ext>
    </p:extLst>
  </p:cSld>
  <p:clrMapOvr>
    <a:masterClrMapping/>
  </p:clrMapOvr>
  <p:transition spd="slow">
    <p:wipe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082B952-AE3A-4166-91CA-E12D47F729F7}" type="slidenum">
              <a:rPr lang="ru-RU"/>
              <a:pPr>
                <a:defRPr/>
              </a:pPr>
              <a:t>‹#›</a:t>
            </a:fld>
            <a:endParaRPr lang="ru-RU"/>
          </a:p>
        </p:txBody>
      </p:sp>
    </p:spTree>
    <p:extLst>
      <p:ext uri="{BB962C8B-B14F-4D97-AF65-F5344CB8AC3E}">
        <p14:creationId xmlns:p14="http://schemas.microsoft.com/office/powerpoint/2010/main" xmlns="" val="3009755301"/>
      </p:ext>
    </p:extLst>
  </p:cSld>
  <p:clrMapOvr>
    <a:masterClrMapping/>
  </p:clrMapOvr>
  <p:transition spd="slow">
    <p:wipe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7"/>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7"/>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4CF7D0-4753-408C-85C4-CD892CAC07B7}" type="slidenum">
              <a:rPr lang="ru-RU"/>
              <a:pPr>
                <a:defRPr/>
              </a:pPr>
              <a:t>‹#›</a:t>
            </a:fld>
            <a:endParaRPr lang="ru-RU"/>
          </a:p>
        </p:txBody>
      </p:sp>
    </p:spTree>
    <p:extLst>
      <p:ext uri="{BB962C8B-B14F-4D97-AF65-F5344CB8AC3E}">
        <p14:creationId xmlns:p14="http://schemas.microsoft.com/office/powerpoint/2010/main" xmlns="" val="455402737"/>
      </p:ext>
    </p:extLst>
  </p:cSld>
  <p:clrMapOvr>
    <a:masterClrMapping/>
  </p:clrMapOvr>
  <p:transition spd="slow">
    <p:wipe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6"/>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8D7E34-0B89-4A5B-9167-F8832D0332EE}" type="slidenum">
              <a:rPr lang="ru-RU"/>
              <a:pPr>
                <a:defRPr/>
              </a:pPr>
              <a:t>‹#›</a:t>
            </a:fld>
            <a:endParaRPr lang="ru-RU"/>
          </a:p>
        </p:txBody>
      </p:sp>
    </p:spTree>
    <p:extLst>
      <p:ext uri="{BB962C8B-B14F-4D97-AF65-F5344CB8AC3E}">
        <p14:creationId xmlns:p14="http://schemas.microsoft.com/office/powerpoint/2010/main" xmlns="" val="184392680"/>
      </p:ext>
    </p:extLst>
  </p:cSld>
  <p:clrMapOvr>
    <a:masterClrMapping/>
  </p:clrMapOvr>
  <p:transition spd="slow">
    <p:wipe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8"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6"/>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6"/>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12813075"/>
      </p:ext>
    </p:extLst>
  </p:cSld>
  <p:clrMapOvr>
    <a:masterClrMapping/>
  </p:clrMapOvr>
  <p:transition spd="slow">
    <p:wipe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24DD05-81B4-4A7F-BE2E-FBF25DB4A13C}" type="slidenum">
              <a:rPr lang="ru-RU"/>
              <a:pPr>
                <a:defRPr/>
              </a:pPr>
              <a:t>‹#›</a:t>
            </a:fld>
            <a:endParaRPr lang="ru-RU"/>
          </a:p>
        </p:txBody>
      </p:sp>
    </p:spTree>
    <p:extLst>
      <p:ext uri="{BB962C8B-B14F-4D97-AF65-F5344CB8AC3E}">
        <p14:creationId xmlns:p14="http://schemas.microsoft.com/office/powerpoint/2010/main" xmlns="" val="1901878398"/>
      </p:ext>
    </p:extLst>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ABD4517-F24F-4387-A4DF-0AD48D3D1887}" type="slidenum">
              <a:rPr lang="ru-RU"/>
              <a:pPr>
                <a:defRPr/>
              </a:pPr>
              <a:t>‹#›</a:t>
            </a:fld>
            <a:endParaRPr lang="ru-RU"/>
          </a:p>
        </p:txBody>
      </p:sp>
    </p:spTree>
    <p:extLst>
      <p:ext uri="{BB962C8B-B14F-4D97-AF65-F5344CB8AC3E}">
        <p14:creationId xmlns:p14="http://schemas.microsoft.com/office/powerpoint/2010/main" xmlns="" val="3800742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CC97A9-29B6-4CBD-86C7-69CD8517307A}" type="slidenum">
              <a:rPr lang="ru-RU"/>
              <a:pPr>
                <a:defRPr/>
              </a:pPr>
              <a:t>‹#›</a:t>
            </a:fld>
            <a:endParaRPr lang="ru-RU"/>
          </a:p>
        </p:txBody>
      </p:sp>
    </p:spTree>
    <p:extLst>
      <p:ext uri="{BB962C8B-B14F-4D97-AF65-F5344CB8AC3E}">
        <p14:creationId xmlns:p14="http://schemas.microsoft.com/office/powerpoint/2010/main" xmlns="" val="2862682792"/>
      </p:ext>
    </p:extLst>
  </p:cSld>
  <p:clrMapOvr>
    <a:masterClrMapping/>
  </p:clrMapOvr>
  <p:transition spd="slow">
    <p:wipe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4F4B47-CDBD-438D-B3CA-5510EB977F76}" type="slidenum">
              <a:rPr lang="ru-RU"/>
              <a:pPr>
                <a:defRPr/>
              </a:pPr>
              <a:t>‹#›</a:t>
            </a:fld>
            <a:endParaRPr lang="ru-RU"/>
          </a:p>
        </p:txBody>
      </p:sp>
    </p:spTree>
    <p:extLst>
      <p:ext uri="{BB962C8B-B14F-4D97-AF65-F5344CB8AC3E}">
        <p14:creationId xmlns:p14="http://schemas.microsoft.com/office/powerpoint/2010/main" xmlns="" val="4205082314"/>
      </p:ext>
    </p:extLst>
  </p:cSld>
  <p:clrMapOvr>
    <a:masterClrMapping/>
  </p:clrMapOvr>
  <p:transition spd="slow">
    <p:wipe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AD316E3-4B21-4D26-8C0A-B48A963CCE23}" type="slidenum">
              <a:rPr lang="ru-RU"/>
              <a:pPr>
                <a:defRPr/>
              </a:pPr>
              <a:t>‹#›</a:t>
            </a:fld>
            <a:endParaRPr lang="ru-RU"/>
          </a:p>
        </p:txBody>
      </p:sp>
    </p:spTree>
    <p:extLst>
      <p:ext uri="{BB962C8B-B14F-4D97-AF65-F5344CB8AC3E}">
        <p14:creationId xmlns:p14="http://schemas.microsoft.com/office/powerpoint/2010/main" xmlns="" val="2451788962"/>
      </p:ext>
    </p:extLst>
  </p:cSld>
  <p:clrMapOvr>
    <a:masterClrMapping/>
  </p:clrMapOvr>
  <p:transition spd="slow">
    <p:wipe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4C7015-6F3E-4E90-874A-6A2BCFD224C0}" type="slidenum">
              <a:rPr lang="ru-RU"/>
              <a:pPr>
                <a:defRPr/>
              </a:pPr>
              <a:t>‹#›</a:t>
            </a:fld>
            <a:endParaRPr lang="ru-RU"/>
          </a:p>
        </p:txBody>
      </p:sp>
    </p:spTree>
    <p:extLst>
      <p:ext uri="{BB962C8B-B14F-4D97-AF65-F5344CB8AC3E}">
        <p14:creationId xmlns:p14="http://schemas.microsoft.com/office/powerpoint/2010/main" xmlns="" val="3377278184"/>
      </p:ext>
    </p:extLst>
  </p:cSld>
  <p:clrMapOvr>
    <a:masterClrMapping/>
  </p:clrMapOvr>
  <p:transition spd="slow">
    <p:wipe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86E4903-87E9-44F4-A0F9-605CCA7F5419}" type="slidenum">
              <a:rPr lang="ru-RU"/>
              <a:pPr>
                <a:defRPr/>
              </a:pPr>
              <a:t>‹#›</a:t>
            </a:fld>
            <a:endParaRPr lang="ru-RU"/>
          </a:p>
        </p:txBody>
      </p:sp>
    </p:spTree>
    <p:extLst>
      <p:ext uri="{BB962C8B-B14F-4D97-AF65-F5344CB8AC3E}">
        <p14:creationId xmlns:p14="http://schemas.microsoft.com/office/powerpoint/2010/main" xmlns="" val="1099725216"/>
      </p:ext>
    </p:extLst>
  </p:cSld>
  <p:clrMapOvr>
    <a:masterClrMapping/>
  </p:clrMapOvr>
  <p:transition spd="slow">
    <p:wipe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980374C-FE12-4F8E-8523-AA3D3286B502}" type="slidenum">
              <a:rPr lang="ru-RU"/>
              <a:pPr>
                <a:defRPr/>
              </a:pPr>
              <a:t>‹#›</a:t>
            </a:fld>
            <a:endParaRPr lang="ru-RU"/>
          </a:p>
        </p:txBody>
      </p:sp>
    </p:spTree>
    <p:extLst>
      <p:ext uri="{BB962C8B-B14F-4D97-AF65-F5344CB8AC3E}">
        <p14:creationId xmlns:p14="http://schemas.microsoft.com/office/powerpoint/2010/main" xmlns="" val="2664310753"/>
      </p:ext>
    </p:extLst>
  </p:cSld>
  <p:clrMapOvr>
    <a:masterClrMapping/>
  </p:clrMapOvr>
  <p:transition spd="slow">
    <p:wipe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7D54D80-B327-4785-B02C-6F203C49CA25}" type="slidenum">
              <a:rPr lang="ru-RU"/>
              <a:pPr>
                <a:defRPr/>
              </a:pPr>
              <a:t>‹#›</a:t>
            </a:fld>
            <a:endParaRPr lang="ru-RU"/>
          </a:p>
        </p:txBody>
      </p:sp>
    </p:spTree>
    <p:extLst>
      <p:ext uri="{BB962C8B-B14F-4D97-AF65-F5344CB8AC3E}">
        <p14:creationId xmlns:p14="http://schemas.microsoft.com/office/powerpoint/2010/main" xmlns="" val="2719964640"/>
      </p:ext>
    </p:extLst>
  </p:cSld>
  <p:clrMapOvr>
    <a:masterClrMapping/>
  </p:clrMapOvr>
  <p:transition spd="slow">
    <p:wipe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A474BB-4EEC-4DED-97B7-7AA6FDD8C360}" type="slidenum">
              <a:rPr lang="ru-RU"/>
              <a:pPr>
                <a:defRPr/>
              </a:pPr>
              <a:t>‹#›</a:t>
            </a:fld>
            <a:endParaRPr lang="ru-RU"/>
          </a:p>
        </p:txBody>
      </p:sp>
    </p:spTree>
    <p:extLst>
      <p:ext uri="{BB962C8B-B14F-4D97-AF65-F5344CB8AC3E}">
        <p14:creationId xmlns:p14="http://schemas.microsoft.com/office/powerpoint/2010/main" xmlns="" val="2213481234"/>
      </p:ext>
    </p:extLst>
  </p:cSld>
  <p:clrMapOvr>
    <a:masterClrMapping/>
  </p:clrMapOvr>
  <p:transition spd="slow">
    <p:wipe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E1E00F-A609-4C3F-B393-813602B2D95A}" type="slidenum">
              <a:rPr lang="ru-RU"/>
              <a:pPr>
                <a:defRPr/>
              </a:pPr>
              <a:t>‹#›</a:t>
            </a:fld>
            <a:endParaRPr lang="ru-RU"/>
          </a:p>
        </p:txBody>
      </p:sp>
    </p:spTree>
    <p:extLst>
      <p:ext uri="{BB962C8B-B14F-4D97-AF65-F5344CB8AC3E}">
        <p14:creationId xmlns:p14="http://schemas.microsoft.com/office/powerpoint/2010/main" xmlns="" val="3864297930"/>
      </p:ext>
    </p:extLst>
  </p:cSld>
  <p:clrMapOvr>
    <a:masterClrMapping/>
  </p:clrMapOvr>
  <p:transition spd="slow">
    <p:wipe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EAC130-544F-4FA9-AC77-903DEEF5210C}" type="slidenum">
              <a:rPr lang="ru-RU"/>
              <a:pPr>
                <a:defRPr/>
              </a:pPr>
              <a:t>‹#›</a:t>
            </a:fld>
            <a:endParaRPr lang="ru-RU"/>
          </a:p>
        </p:txBody>
      </p:sp>
    </p:spTree>
    <p:extLst>
      <p:ext uri="{BB962C8B-B14F-4D97-AF65-F5344CB8AC3E}">
        <p14:creationId xmlns:p14="http://schemas.microsoft.com/office/powerpoint/2010/main" xmlns="" val="4192698527"/>
      </p:ext>
    </p:extLst>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03BA8C4-1805-4B24-A357-18CB1FF13F7C}" type="slidenum">
              <a:rPr lang="ru-RU"/>
              <a:pPr>
                <a:defRPr/>
              </a:pPr>
              <a:t>‹#›</a:t>
            </a:fld>
            <a:endParaRPr lang="ru-RU"/>
          </a:p>
        </p:txBody>
      </p:sp>
    </p:spTree>
    <p:extLst>
      <p:ext uri="{BB962C8B-B14F-4D97-AF65-F5344CB8AC3E}">
        <p14:creationId xmlns:p14="http://schemas.microsoft.com/office/powerpoint/2010/main" xmlns="" val="571202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3E0180-CB4C-41C5-9591-DC2A8CF40F46}" type="datetimeFigureOut">
              <a:rPr lang="en-US"/>
              <a:pPr>
                <a:defRPr/>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EFECA-8FFC-41C3-9ADD-273762026F0A}" type="slidenum">
              <a:rPr lang="en-US"/>
              <a:pPr>
                <a:defRPr/>
              </a:pPr>
              <a:t>‹#›</a:t>
            </a:fld>
            <a:endParaRPr lang="en-US"/>
          </a:p>
        </p:txBody>
      </p:sp>
    </p:spTree>
    <p:extLst>
      <p:ext uri="{BB962C8B-B14F-4D97-AF65-F5344CB8AC3E}">
        <p14:creationId xmlns:p14="http://schemas.microsoft.com/office/powerpoint/2010/main" xmlns="" val="164253897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22B94B-B58A-44F7-935F-A6526438402E}" type="datetimeFigureOut">
              <a:rPr lang="en-US"/>
              <a:pPr>
                <a:defRPr/>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8D306F-82F9-4369-B0D3-6332E734F993}" type="slidenum">
              <a:rPr lang="en-US"/>
              <a:pPr>
                <a:defRPr/>
              </a:pPr>
              <a:t>‹#›</a:t>
            </a:fld>
            <a:endParaRPr lang="en-US"/>
          </a:p>
        </p:txBody>
      </p:sp>
    </p:spTree>
    <p:extLst>
      <p:ext uri="{BB962C8B-B14F-4D97-AF65-F5344CB8AC3E}">
        <p14:creationId xmlns:p14="http://schemas.microsoft.com/office/powerpoint/2010/main" xmlns="" val="27044339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1A8BBA-0417-4409-9776-BC1610F836CB}" type="datetimeFigureOut">
              <a:rPr lang="en-US"/>
              <a:pPr>
                <a:defRPr/>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F8CFDE-4E55-4105-8026-E20AE4DBD457}" type="slidenum">
              <a:rPr lang="en-US"/>
              <a:pPr>
                <a:defRPr/>
              </a:pPr>
              <a:t>‹#›</a:t>
            </a:fld>
            <a:endParaRPr lang="en-US"/>
          </a:p>
        </p:txBody>
      </p:sp>
    </p:spTree>
    <p:extLst>
      <p:ext uri="{BB962C8B-B14F-4D97-AF65-F5344CB8AC3E}">
        <p14:creationId xmlns:p14="http://schemas.microsoft.com/office/powerpoint/2010/main" xmlns="" val="288131016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03523A-5F30-4660-83EE-36F052C5B594}" type="datetimeFigureOut">
              <a:rPr lang="en-US"/>
              <a:pPr>
                <a:defRPr/>
              </a:pPr>
              <a:t>10/9/2014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D5909E-61DA-4E3D-9B76-2CAD609C85BF}" type="slidenum">
              <a:rPr lang="en-US"/>
              <a:pPr>
                <a:defRPr/>
              </a:pPr>
              <a:t>‹#›</a:t>
            </a:fld>
            <a:endParaRPr lang="en-US"/>
          </a:p>
        </p:txBody>
      </p:sp>
    </p:spTree>
    <p:extLst>
      <p:ext uri="{BB962C8B-B14F-4D97-AF65-F5344CB8AC3E}">
        <p14:creationId xmlns:p14="http://schemas.microsoft.com/office/powerpoint/2010/main" xmlns="" val="365533135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67471-AA16-4B90-81B0-B0F4C92AF807}" type="datetimeFigureOut">
              <a:rPr lang="en-US"/>
              <a:pPr>
                <a:defRPr/>
              </a:pPr>
              <a:t>10/9/2014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8D7BC0-7C8E-4CC5-9CEF-228384403B2E}" type="slidenum">
              <a:rPr lang="en-US"/>
              <a:pPr>
                <a:defRPr/>
              </a:pPr>
              <a:t>‹#›</a:t>
            </a:fld>
            <a:endParaRPr lang="en-US"/>
          </a:p>
        </p:txBody>
      </p:sp>
    </p:spTree>
    <p:extLst>
      <p:ext uri="{BB962C8B-B14F-4D97-AF65-F5344CB8AC3E}">
        <p14:creationId xmlns:p14="http://schemas.microsoft.com/office/powerpoint/2010/main" xmlns="" val="23924187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4C777A-D56C-4B5A-B1CE-EEF6A333EAD9}" type="datetimeFigureOut">
              <a:rPr lang="en-US"/>
              <a:pPr>
                <a:defRPr/>
              </a:pPr>
              <a:t>10/9/2014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1A9E46-E380-4855-A99F-44F3509A84F9}" type="slidenum">
              <a:rPr lang="en-US"/>
              <a:pPr>
                <a:defRPr/>
              </a:pPr>
              <a:t>‹#›</a:t>
            </a:fld>
            <a:endParaRPr lang="en-US"/>
          </a:p>
        </p:txBody>
      </p:sp>
    </p:spTree>
    <p:extLst>
      <p:ext uri="{BB962C8B-B14F-4D97-AF65-F5344CB8AC3E}">
        <p14:creationId xmlns:p14="http://schemas.microsoft.com/office/powerpoint/2010/main" xmlns="" val="200393715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3E6FA3-5CB9-482B-9E3C-AC033713F6AB}" type="datetimeFigureOut">
              <a:rPr lang="en-US"/>
              <a:pPr>
                <a:defRPr/>
              </a:pPr>
              <a:t>10/9/2014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5D679F-A5BF-4F11-8D06-A8F03FE3A5D3}" type="slidenum">
              <a:rPr lang="en-US"/>
              <a:pPr>
                <a:defRPr/>
              </a:pPr>
              <a:t>‹#›</a:t>
            </a:fld>
            <a:endParaRPr lang="en-US"/>
          </a:p>
        </p:txBody>
      </p:sp>
    </p:spTree>
    <p:extLst>
      <p:ext uri="{BB962C8B-B14F-4D97-AF65-F5344CB8AC3E}">
        <p14:creationId xmlns:p14="http://schemas.microsoft.com/office/powerpoint/2010/main" xmlns="" val="22770264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F066E1-5EA9-4C41-8C7E-732564EACD65}" type="datetimeFigureOut">
              <a:rPr lang="en-US"/>
              <a:pPr>
                <a:defRPr/>
              </a:pPr>
              <a:t>10/9/2014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A5200-F01B-4F69-A5F0-A3B26993086C}" type="slidenum">
              <a:rPr lang="en-US"/>
              <a:pPr>
                <a:defRPr/>
              </a:pPr>
              <a:t>‹#›</a:t>
            </a:fld>
            <a:endParaRPr lang="en-US"/>
          </a:p>
        </p:txBody>
      </p:sp>
    </p:spTree>
    <p:extLst>
      <p:ext uri="{BB962C8B-B14F-4D97-AF65-F5344CB8AC3E}">
        <p14:creationId xmlns:p14="http://schemas.microsoft.com/office/powerpoint/2010/main" xmlns="" val="59239643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F5416C-DDAE-435D-8ACE-6F1FEF103188}" type="datetimeFigureOut">
              <a:rPr lang="en-US"/>
              <a:pPr>
                <a:defRPr/>
              </a:pPr>
              <a:t>10/9/2014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5260FD-2612-44B4-9BA2-88ECFCEDA016}" type="slidenum">
              <a:rPr lang="en-US"/>
              <a:pPr>
                <a:defRPr/>
              </a:pPr>
              <a:t>‹#›</a:t>
            </a:fld>
            <a:endParaRPr lang="en-US"/>
          </a:p>
        </p:txBody>
      </p:sp>
    </p:spTree>
    <p:extLst>
      <p:ext uri="{BB962C8B-B14F-4D97-AF65-F5344CB8AC3E}">
        <p14:creationId xmlns:p14="http://schemas.microsoft.com/office/powerpoint/2010/main" xmlns="" val="26809473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5EF903-ECA5-46DC-A228-F21F95A92FE5}" type="datetimeFigureOut">
              <a:rPr lang="en-US"/>
              <a:pPr>
                <a:defRPr/>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738751-358F-45F7-B4B2-7B1B36295DFA}" type="slidenum">
              <a:rPr lang="en-US"/>
              <a:pPr>
                <a:defRPr/>
              </a:pPr>
              <a:t>‹#›</a:t>
            </a:fld>
            <a:endParaRPr lang="en-US"/>
          </a:p>
        </p:txBody>
      </p:sp>
    </p:spTree>
    <p:extLst>
      <p:ext uri="{BB962C8B-B14F-4D97-AF65-F5344CB8AC3E}">
        <p14:creationId xmlns:p14="http://schemas.microsoft.com/office/powerpoint/2010/main" xmlns="" val="23786448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E1D05FC-F335-40BD-B216-9CF0540F04DD}" type="slidenum">
              <a:rPr lang="ru-RU"/>
              <a:pPr>
                <a:defRPr/>
              </a:pPr>
              <a:t>‹#›</a:t>
            </a:fld>
            <a:endParaRPr lang="ru-RU"/>
          </a:p>
        </p:txBody>
      </p:sp>
    </p:spTree>
    <p:extLst>
      <p:ext uri="{BB962C8B-B14F-4D97-AF65-F5344CB8AC3E}">
        <p14:creationId xmlns:p14="http://schemas.microsoft.com/office/powerpoint/2010/main" xmlns="" val="3498356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995EC3-85DD-4560-8D6D-F8E7F951942D}" type="datetimeFigureOut">
              <a:rPr lang="en-US"/>
              <a:pPr>
                <a:defRPr/>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73F63-3EF7-4629-A985-D4F39E792DD8}" type="slidenum">
              <a:rPr lang="en-US"/>
              <a:pPr>
                <a:defRPr/>
              </a:pPr>
              <a:t>‹#›</a:t>
            </a:fld>
            <a:endParaRPr lang="en-US"/>
          </a:p>
        </p:txBody>
      </p:sp>
    </p:spTree>
    <p:extLst>
      <p:ext uri="{BB962C8B-B14F-4D97-AF65-F5344CB8AC3E}">
        <p14:creationId xmlns:p14="http://schemas.microsoft.com/office/powerpoint/2010/main" xmlns="" val="381272913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CC00E5B-02F4-4D97-9D25-631605D883C2}" type="slidenum">
              <a:rPr lang="de-DE"/>
              <a:pPr>
                <a:defRPr/>
              </a:pPr>
              <a:t>‹#›</a:t>
            </a:fld>
            <a:endParaRPr lang="de-DE"/>
          </a:p>
        </p:txBody>
      </p:sp>
    </p:spTree>
    <p:extLst>
      <p:ext uri="{BB962C8B-B14F-4D97-AF65-F5344CB8AC3E}">
        <p14:creationId xmlns:p14="http://schemas.microsoft.com/office/powerpoint/2010/main" xmlns="" val="237661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5964ED3-AF99-4FF1-A653-31A4C3E199B9}" type="slidenum">
              <a:rPr lang="de-DE"/>
              <a:pPr>
                <a:defRPr/>
              </a:pPr>
              <a:t>‹#›</a:t>
            </a:fld>
            <a:endParaRPr lang="de-DE"/>
          </a:p>
        </p:txBody>
      </p:sp>
    </p:spTree>
    <p:extLst>
      <p:ext uri="{BB962C8B-B14F-4D97-AF65-F5344CB8AC3E}">
        <p14:creationId xmlns:p14="http://schemas.microsoft.com/office/powerpoint/2010/main" xmlns="" val="1084587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89" y="4406905"/>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932BD68-0831-482A-860F-86AF3853D458}" type="slidenum">
              <a:rPr lang="de-DE"/>
              <a:pPr>
                <a:defRPr/>
              </a:pPr>
              <a:t>‹#›</a:t>
            </a:fld>
            <a:endParaRPr lang="de-DE"/>
          </a:p>
        </p:txBody>
      </p:sp>
    </p:spTree>
    <p:extLst>
      <p:ext uri="{BB962C8B-B14F-4D97-AF65-F5344CB8AC3E}">
        <p14:creationId xmlns:p14="http://schemas.microsoft.com/office/powerpoint/2010/main" xmlns="" val="1824117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736"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6FF985D-2C71-436B-A496-2B8E403C8491}" type="slidenum">
              <a:rPr lang="de-DE"/>
              <a:pPr>
                <a:defRPr/>
              </a:pPr>
              <a:t>‹#›</a:t>
            </a:fld>
            <a:endParaRPr lang="de-DE"/>
          </a:p>
        </p:txBody>
      </p:sp>
    </p:spTree>
    <p:extLst>
      <p:ext uri="{BB962C8B-B14F-4D97-AF65-F5344CB8AC3E}">
        <p14:creationId xmlns:p14="http://schemas.microsoft.com/office/powerpoint/2010/main" xmlns="" val="1995472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ED71C00-E9D2-4DCC-A3FA-F18B3AFC2D73}" type="slidenum">
              <a:rPr lang="de-DE"/>
              <a:pPr>
                <a:defRPr/>
              </a:pPr>
              <a:t>‹#›</a:t>
            </a:fld>
            <a:endParaRPr lang="de-DE"/>
          </a:p>
        </p:txBody>
      </p:sp>
    </p:spTree>
    <p:extLst>
      <p:ext uri="{BB962C8B-B14F-4D97-AF65-F5344CB8AC3E}">
        <p14:creationId xmlns:p14="http://schemas.microsoft.com/office/powerpoint/2010/main" xmlns="" val="2605742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3C98106-8357-47C5-B37F-618AD76C49ED}" type="slidenum">
              <a:rPr lang="de-DE"/>
              <a:pPr>
                <a:defRPr/>
              </a:pPr>
              <a:t>‹#›</a:t>
            </a:fld>
            <a:endParaRPr lang="de-DE"/>
          </a:p>
        </p:txBody>
      </p:sp>
    </p:spTree>
    <p:extLst>
      <p:ext uri="{BB962C8B-B14F-4D97-AF65-F5344CB8AC3E}">
        <p14:creationId xmlns:p14="http://schemas.microsoft.com/office/powerpoint/2010/main" xmlns="" val="1245384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4" name="Rectangle 6"/>
          <p:cNvSpPr>
            <a:spLocks noGrp="1" noChangeArrowheads="1"/>
          </p:cNvSpPr>
          <p:nvPr>
            <p:ph type="sldNum" sz="quarter" idx="12"/>
          </p:nvPr>
        </p:nvSpPr>
        <p:spPr/>
        <p:txBody>
          <a:bodyPr/>
          <a:lstStyle>
            <a:lvl1pPr eaLnBrk="1" hangingPunct="1">
              <a:defRPr/>
            </a:lvl1pPr>
          </a:lstStyle>
          <a:p>
            <a:pPr>
              <a:defRPr/>
            </a:pPr>
            <a:fld id="{2F63B005-1414-42B6-9B05-7A8B86A5B535}" type="slidenum">
              <a:rPr lang="de-DE"/>
              <a:pPr>
                <a:defRPr/>
              </a:pPr>
              <a:t>‹#›</a:t>
            </a:fld>
            <a:endParaRPr lang="de-DE"/>
          </a:p>
        </p:txBody>
      </p:sp>
    </p:spTree>
    <p:extLst>
      <p:ext uri="{BB962C8B-B14F-4D97-AF65-F5344CB8AC3E}">
        <p14:creationId xmlns:p14="http://schemas.microsoft.com/office/powerpoint/2010/main" xmlns="" val="1934226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489"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832E37BA-DBF8-467A-A119-358A51A35B1C}" type="slidenum">
              <a:rPr lang="de-DE"/>
              <a:pPr>
                <a:defRPr/>
              </a:pPr>
              <a:t>‹#›</a:t>
            </a:fld>
            <a:endParaRPr lang="de-DE"/>
          </a:p>
        </p:txBody>
      </p:sp>
    </p:spTree>
    <p:extLst>
      <p:ext uri="{BB962C8B-B14F-4D97-AF65-F5344CB8AC3E}">
        <p14:creationId xmlns:p14="http://schemas.microsoft.com/office/powerpoint/2010/main" xmlns="" val="2252756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11"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C542F4-EF91-41CC-AC38-8DC75B4C7D8D}" type="slidenum">
              <a:rPr lang="de-DE"/>
              <a:pPr>
                <a:defRPr/>
              </a:pPr>
              <a:t>‹#›</a:t>
            </a:fld>
            <a:endParaRPr lang="de-DE"/>
          </a:p>
        </p:txBody>
      </p:sp>
    </p:spTree>
    <p:extLst>
      <p:ext uri="{BB962C8B-B14F-4D97-AF65-F5344CB8AC3E}">
        <p14:creationId xmlns:p14="http://schemas.microsoft.com/office/powerpoint/2010/main" xmlns="" val="391303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D1BFE1C-73F7-4DAE-A5EE-3C7F3EB4FEB1}" type="slidenum">
              <a:rPr lang="ru-RU"/>
              <a:pPr>
                <a:defRPr/>
              </a:pPr>
              <a:t>‹#›</a:t>
            </a:fld>
            <a:endParaRPr lang="ru-RU"/>
          </a:p>
        </p:txBody>
      </p:sp>
    </p:spTree>
    <p:extLst>
      <p:ext uri="{BB962C8B-B14F-4D97-AF65-F5344CB8AC3E}">
        <p14:creationId xmlns:p14="http://schemas.microsoft.com/office/powerpoint/2010/main" xmlns="" val="386597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2655A3E-9563-4E1E-877A-05896F7EA896}" type="slidenum">
              <a:rPr lang="de-DE"/>
              <a:pPr>
                <a:defRPr/>
              </a:pPr>
              <a:t>‹#›</a:t>
            </a:fld>
            <a:endParaRPr lang="de-DE"/>
          </a:p>
        </p:txBody>
      </p:sp>
    </p:spTree>
    <p:extLst>
      <p:ext uri="{BB962C8B-B14F-4D97-AF65-F5344CB8AC3E}">
        <p14:creationId xmlns:p14="http://schemas.microsoft.com/office/powerpoint/2010/main" xmlns="" val="2618856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1"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93834"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D41AFC0-ADA3-4B26-9620-DCC8265A944B}" type="slidenum">
              <a:rPr lang="de-DE"/>
              <a:pPr>
                <a:defRPr/>
              </a:pPr>
              <a:t>‹#›</a:t>
            </a:fld>
            <a:endParaRPr lang="de-DE"/>
          </a:p>
        </p:txBody>
      </p:sp>
    </p:spTree>
    <p:extLst>
      <p:ext uri="{BB962C8B-B14F-4D97-AF65-F5344CB8AC3E}">
        <p14:creationId xmlns:p14="http://schemas.microsoft.com/office/powerpoint/2010/main" xmlns="" val="318926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39736" y="19812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39736" y="41148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8" name="Rectangle 6"/>
          <p:cNvSpPr>
            <a:spLocks noGrp="1" noChangeArrowheads="1"/>
          </p:cNvSpPr>
          <p:nvPr>
            <p:ph type="sldNum" sz="quarter" idx="12"/>
          </p:nvPr>
        </p:nvSpPr>
        <p:spPr/>
        <p:txBody>
          <a:bodyPr/>
          <a:lstStyle>
            <a:lvl1pPr eaLnBrk="1" hangingPunct="1">
              <a:defRPr/>
            </a:lvl1pPr>
          </a:lstStyle>
          <a:p>
            <a:pPr>
              <a:defRPr/>
            </a:pPr>
            <a:fld id="{3CA97B25-A3CF-44EF-A949-39BBF469C5FF}" type="slidenum">
              <a:rPr lang="de-DE"/>
              <a:pPr>
                <a:defRPr/>
              </a:pPr>
              <a:t>‹#›</a:t>
            </a:fld>
            <a:endParaRPr lang="de-DE"/>
          </a:p>
        </p:txBody>
      </p:sp>
    </p:spTree>
    <p:extLst>
      <p:ext uri="{BB962C8B-B14F-4D97-AF65-F5344CB8AC3E}">
        <p14:creationId xmlns:p14="http://schemas.microsoft.com/office/powerpoint/2010/main" xmlns="" val="12363244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C5A2B3E-638C-4D13-A8B4-C8A9FDE80E85}" type="slidenum">
              <a:rPr lang="de-DE"/>
              <a:pPr>
                <a:defRPr/>
              </a:pPr>
              <a:t>‹#›</a:t>
            </a:fld>
            <a:endParaRPr lang="de-DE"/>
          </a:p>
        </p:txBody>
      </p:sp>
    </p:spTree>
    <p:extLst>
      <p:ext uri="{BB962C8B-B14F-4D97-AF65-F5344CB8AC3E}">
        <p14:creationId xmlns:p14="http://schemas.microsoft.com/office/powerpoint/2010/main" xmlns="" val="1948532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6E0B95A-8187-40B8-81A0-47A541F91EBA}" type="slidenum">
              <a:rPr lang="de-DE"/>
              <a:pPr>
                <a:defRPr/>
              </a:pPr>
              <a:t>‹#›</a:t>
            </a:fld>
            <a:endParaRPr lang="de-DE"/>
          </a:p>
        </p:txBody>
      </p:sp>
    </p:spTree>
    <p:extLst>
      <p:ext uri="{BB962C8B-B14F-4D97-AF65-F5344CB8AC3E}">
        <p14:creationId xmlns:p14="http://schemas.microsoft.com/office/powerpoint/2010/main" xmlns="" val="4140685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89" y="4406905"/>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36C5DD5-ABC8-41C2-9469-DFEEB609D631}" type="slidenum">
              <a:rPr lang="de-DE"/>
              <a:pPr>
                <a:defRPr/>
              </a:pPr>
              <a:t>‹#›</a:t>
            </a:fld>
            <a:endParaRPr lang="de-DE"/>
          </a:p>
        </p:txBody>
      </p:sp>
    </p:spTree>
    <p:extLst>
      <p:ext uri="{BB962C8B-B14F-4D97-AF65-F5344CB8AC3E}">
        <p14:creationId xmlns:p14="http://schemas.microsoft.com/office/powerpoint/2010/main" xmlns="" val="23136089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736"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C359051-A861-410A-844C-730E091FFAD2}" type="slidenum">
              <a:rPr lang="de-DE"/>
              <a:pPr>
                <a:defRPr/>
              </a:pPr>
              <a:t>‹#›</a:t>
            </a:fld>
            <a:endParaRPr lang="de-DE"/>
          </a:p>
        </p:txBody>
      </p:sp>
    </p:spTree>
    <p:extLst>
      <p:ext uri="{BB962C8B-B14F-4D97-AF65-F5344CB8AC3E}">
        <p14:creationId xmlns:p14="http://schemas.microsoft.com/office/powerpoint/2010/main" xmlns="" val="12293360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9" name="Rectangle 6"/>
          <p:cNvSpPr>
            <a:spLocks noGrp="1" noChangeArrowheads="1"/>
          </p:cNvSpPr>
          <p:nvPr>
            <p:ph type="sldNum" sz="quarter" idx="12"/>
          </p:nvPr>
        </p:nvSpPr>
        <p:spPr/>
        <p:txBody>
          <a:bodyPr/>
          <a:lstStyle>
            <a:lvl1pPr eaLnBrk="1" hangingPunct="1">
              <a:defRPr/>
            </a:lvl1pPr>
          </a:lstStyle>
          <a:p>
            <a:pPr>
              <a:defRPr/>
            </a:pPr>
            <a:fld id="{319D6DC7-314B-4523-8AF8-0DC37C04F97D}" type="slidenum">
              <a:rPr lang="de-DE"/>
              <a:pPr>
                <a:defRPr/>
              </a:pPr>
              <a:t>‹#›</a:t>
            </a:fld>
            <a:endParaRPr lang="de-DE"/>
          </a:p>
        </p:txBody>
      </p:sp>
    </p:spTree>
    <p:extLst>
      <p:ext uri="{BB962C8B-B14F-4D97-AF65-F5344CB8AC3E}">
        <p14:creationId xmlns:p14="http://schemas.microsoft.com/office/powerpoint/2010/main" xmlns="" val="2680853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5" name="Rectangle 6"/>
          <p:cNvSpPr>
            <a:spLocks noGrp="1" noChangeArrowheads="1"/>
          </p:cNvSpPr>
          <p:nvPr>
            <p:ph type="sldNum" sz="quarter" idx="12"/>
          </p:nvPr>
        </p:nvSpPr>
        <p:spPr/>
        <p:txBody>
          <a:bodyPr/>
          <a:lstStyle>
            <a:lvl1pPr eaLnBrk="1" hangingPunct="1">
              <a:defRPr/>
            </a:lvl1pPr>
          </a:lstStyle>
          <a:p>
            <a:pPr>
              <a:defRPr/>
            </a:pPr>
            <a:fld id="{EF1FE7E7-F596-4D16-BD81-AA71E8D4A070}" type="slidenum">
              <a:rPr lang="de-DE"/>
              <a:pPr>
                <a:defRPr/>
              </a:pPr>
              <a:t>‹#›</a:t>
            </a:fld>
            <a:endParaRPr lang="de-DE"/>
          </a:p>
        </p:txBody>
      </p:sp>
    </p:spTree>
    <p:extLst>
      <p:ext uri="{BB962C8B-B14F-4D97-AF65-F5344CB8AC3E}">
        <p14:creationId xmlns:p14="http://schemas.microsoft.com/office/powerpoint/2010/main" xmlns="" val="14101674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4" name="Rectangle 6"/>
          <p:cNvSpPr>
            <a:spLocks noGrp="1" noChangeArrowheads="1"/>
          </p:cNvSpPr>
          <p:nvPr>
            <p:ph type="sldNum" sz="quarter" idx="12"/>
          </p:nvPr>
        </p:nvSpPr>
        <p:spPr/>
        <p:txBody>
          <a:bodyPr/>
          <a:lstStyle>
            <a:lvl1pPr eaLnBrk="1" hangingPunct="1">
              <a:defRPr/>
            </a:lvl1pPr>
          </a:lstStyle>
          <a:p>
            <a:pPr>
              <a:defRPr/>
            </a:pPr>
            <a:fld id="{56BF667B-CFEA-4A98-BDAD-5FE741002F55}" type="slidenum">
              <a:rPr lang="de-DE"/>
              <a:pPr>
                <a:defRPr/>
              </a:pPr>
              <a:t>‹#›</a:t>
            </a:fld>
            <a:endParaRPr lang="de-DE"/>
          </a:p>
        </p:txBody>
      </p:sp>
    </p:spTree>
    <p:extLst>
      <p:ext uri="{BB962C8B-B14F-4D97-AF65-F5344CB8AC3E}">
        <p14:creationId xmlns:p14="http://schemas.microsoft.com/office/powerpoint/2010/main" xmlns="" val="14570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E09772E-DD75-4DD3-8396-43D652221742}" type="slidenum">
              <a:rPr lang="ru-RU"/>
              <a:pPr>
                <a:defRPr/>
              </a:pPr>
              <a:t>‹#›</a:t>
            </a:fld>
            <a:endParaRPr lang="ru-RU"/>
          </a:p>
        </p:txBody>
      </p:sp>
    </p:spTree>
    <p:extLst>
      <p:ext uri="{BB962C8B-B14F-4D97-AF65-F5344CB8AC3E}">
        <p14:creationId xmlns:p14="http://schemas.microsoft.com/office/powerpoint/2010/main" xmlns="" val="20461526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489"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C7598157-6695-4FF2-AF6F-B7168428B480}" type="slidenum">
              <a:rPr lang="de-DE"/>
              <a:pPr>
                <a:defRPr/>
              </a:pPr>
              <a:t>‹#›</a:t>
            </a:fld>
            <a:endParaRPr lang="de-DE"/>
          </a:p>
        </p:txBody>
      </p:sp>
    </p:spTree>
    <p:extLst>
      <p:ext uri="{BB962C8B-B14F-4D97-AF65-F5344CB8AC3E}">
        <p14:creationId xmlns:p14="http://schemas.microsoft.com/office/powerpoint/2010/main" xmlns="" val="38439156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11"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A1001B9-EEC2-4636-B98D-CC2B0DBAE502}" type="slidenum">
              <a:rPr lang="de-DE"/>
              <a:pPr>
                <a:defRPr/>
              </a:pPr>
              <a:t>‹#›</a:t>
            </a:fld>
            <a:endParaRPr lang="de-DE"/>
          </a:p>
        </p:txBody>
      </p:sp>
    </p:spTree>
    <p:extLst>
      <p:ext uri="{BB962C8B-B14F-4D97-AF65-F5344CB8AC3E}">
        <p14:creationId xmlns:p14="http://schemas.microsoft.com/office/powerpoint/2010/main" xmlns="" val="29328942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16A3841-3D6D-4FFB-9D32-BD194A8934BF}" type="slidenum">
              <a:rPr lang="de-DE"/>
              <a:pPr>
                <a:defRPr/>
              </a:pPr>
              <a:t>‹#›</a:t>
            </a:fld>
            <a:endParaRPr lang="de-DE"/>
          </a:p>
        </p:txBody>
      </p:sp>
    </p:spTree>
    <p:extLst>
      <p:ext uri="{BB962C8B-B14F-4D97-AF65-F5344CB8AC3E}">
        <p14:creationId xmlns:p14="http://schemas.microsoft.com/office/powerpoint/2010/main" xmlns="" val="716498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1"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93834"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D42428E-85FE-479C-A3FB-4F7C71918767}" type="slidenum">
              <a:rPr lang="de-DE"/>
              <a:pPr>
                <a:defRPr/>
              </a:pPr>
              <a:t>‹#›</a:t>
            </a:fld>
            <a:endParaRPr lang="de-DE"/>
          </a:p>
        </p:txBody>
      </p:sp>
    </p:spTree>
    <p:extLst>
      <p:ext uri="{BB962C8B-B14F-4D97-AF65-F5344CB8AC3E}">
        <p14:creationId xmlns:p14="http://schemas.microsoft.com/office/powerpoint/2010/main" xmlns="" val="35031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39736" y="19812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39736" y="41148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de-DE"/>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de-DE"/>
          </a:p>
        </p:txBody>
      </p:sp>
      <p:sp>
        <p:nvSpPr>
          <p:cNvPr id="8" name="Rectangle 6"/>
          <p:cNvSpPr>
            <a:spLocks noGrp="1" noChangeArrowheads="1"/>
          </p:cNvSpPr>
          <p:nvPr>
            <p:ph type="sldNum" sz="quarter" idx="12"/>
          </p:nvPr>
        </p:nvSpPr>
        <p:spPr/>
        <p:txBody>
          <a:bodyPr/>
          <a:lstStyle>
            <a:lvl1pPr eaLnBrk="1" hangingPunct="1">
              <a:defRPr/>
            </a:lvl1pPr>
          </a:lstStyle>
          <a:p>
            <a:pPr>
              <a:defRPr/>
            </a:pPr>
            <a:fld id="{BE1AA15E-2AD4-4DBC-BD52-FF7D3432DE88}" type="slidenum">
              <a:rPr lang="de-DE"/>
              <a:pPr>
                <a:defRPr/>
              </a:pPr>
              <a:t>‹#›</a:t>
            </a:fld>
            <a:endParaRPr lang="de-DE"/>
          </a:p>
        </p:txBody>
      </p:sp>
    </p:spTree>
    <p:extLst>
      <p:ext uri="{BB962C8B-B14F-4D97-AF65-F5344CB8AC3E}">
        <p14:creationId xmlns:p14="http://schemas.microsoft.com/office/powerpoint/2010/main" xmlns="" val="1882584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890A989-C082-44DF-BA25-150E23634172}"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60144EE9-3112-4DB9-B295-E360263AC6E0}" type="slidenum">
              <a:rPr lang="ru-RU"/>
              <a:pPr>
                <a:defRPr/>
              </a:pPr>
              <a:t>‹#›</a:t>
            </a:fld>
            <a:endParaRPr lang="ru-RU"/>
          </a:p>
        </p:txBody>
      </p:sp>
    </p:spTree>
    <p:extLst>
      <p:ext uri="{BB962C8B-B14F-4D97-AF65-F5344CB8AC3E}">
        <p14:creationId xmlns:p14="http://schemas.microsoft.com/office/powerpoint/2010/main" xmlns="" val="12779552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81D11A9-B298-4B07-B06D-D630AD5AF182}"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38C95A6D-DDEC-4ED9-A674-62301A1138B2}" type="slidenum">
              <a:rPr lang="ru-RU"/>
              <a:pPr>
                <a:defRPr/>
              </a:pPr>
              <a:t>‹#›</a:t>
            </a:fld>
            <a:endParaRPr lang="ru-RU"/>
          </a:p>
        </p:txBody>
      </p:sp>
    </p:spTree>
    <p:extLst>
      <p:ext uri="{BB962C8B-B14F-4D97-AF65-F5344CB8AC3E}">
        <p14:creationId xmlns:p14="http://schemas.microsoft.com/office/powerpoint/2010/main" xmlns="" val="31442979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9E50B7F-786C-4D03-9F4A-455BB63C85A7}" type="datetimeFigureOut">
              <a:rPr lang="ru-RU"/>
              <a:pPr>
                <a:defRPr/>
              </a:pPr>
              <a:t>09.10.2014</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6FB3256C-125E-4536-A76E-D78477588A65}" type="slidenum">
              <a:rPr lang="ru-RU"/>
              <a:pPr>
                <a:defRPr/>
              </a:pPr>
              <a:t>‹#›</a:t>
            </a:fld>
            <a:endParaRPr lang="ru-RU"/>
          </a:p>
        </p:txBody>
      </p:sp>
    </p:spTree>
    <p:extLst>
      <p:ext uri="{BB962C8B-B14F-4D97-AF65-F5344CB8AC3E}">
        <p14:creationId xmlns:p14="http://schemas.microsoft.com/office/powerpoint/2010/main" xmlns="" val="42608196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334AED8-EB37-4669-9846-AED5181DF0EE}" type="datetimeFigureOut">
              <a:rPr lang="ru-RU"/>
              <a:pPr>
                <a:defRPr/>
              </a:pPr>
              <a:t>09.10.2014</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21A37178-4C64-4000-B5A8-C65517D08A11}" type="slidenum">
              <a:rPr lang="ru-RU"/>
              <a:pPr>
                <a:defRPr/>
              </a:pPr>
              <a:t>‹#›</a:t>
            </a:fld>
            <a:endParaRPr lang="ru-RU"/>
          </a:p>
        </p:txBody>
      </p:sp>
    </p:spTree>
    <p:extLst>
      <p:ext uri="{BB962C8B-B14F-4D97-AF65-F5344CB8AC3E}">
        <p14:creationId xmlns:p14="http://schemas.microsoft.com/office/powerpoint/2010/main" xmlns="" val="1171322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3983EC2-ABA3-41D9-966B-4CFA9BBEE6B3}" type="datetimeFigureOut">
              <a:rPr lang="ru-RU"/>
              <a:pPr>
                <a:defRPr/>
              </a:pPr>
              <a:t>09.10.2014</a:t>
            </a:fld>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9" name="Номер слайда 8"/>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966E5251-C590-45B9-ABB1-124C0E0B0D66}" type="slidenum">
              <a:rPr lang="ru-RU"/>
              <a:pPr>
                <a:defRPr/>
              </a:pPr>
              <a:t>‹#›</a:t>
            </a:fld>
            <a:endParaRPr lang="ru-RU"/>
          </a:p>
        </p:txBody>
      </p:sp>
    </p:spTree>
    <p:extLst>
      <p:ext uri="{BB962C8B-B14F-4D97-AF65-F5344CB8AC3E}">
        <p14:creationId xmlns:p14="http://schemas.microsoft.com/office/powerpoint/2010/main" xmlns="" val="40462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2.jpe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A9AB9CD2-57B2-433D-869A-C575FF48A90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780" r:id="rId1"/>
    <p:sldLayoutId id="2147486781" r:id="rId2"/>
    <p:sldLayoutId id="2147486782" r:id="rId3"/>
    <p:sldLayoutId id="2147486783" r:id="rId4"/>
    <p:sldLayoutId id="2147486784" r:id="rId5"/>
    <p:sldLayoutId id="2147486785" r:id="rId6"/>
    <p:sldLayoutId id="2147486786" r:id="rId7"/>
    <p:sldLayoutId id="2147486787" r:id="rId8"/>
    <p:sldLayoutId id="2147486788" r:id="rId9"/>
    <p:sldLayoutId id="2147486789" r:id="rId10"/>
    <p:sldLayoutId id="21474867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ru-RU" smtClean="0"/>
              <a:t>Klicken Sie, um das Titelformat zu bearbeiten</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ru-RU" smtClean="0"/>
              <a:t>Klicken Sie, um die Formate des Vorlagentextes zu bearbeiten</a:t>
            </a:r>
          </a:p>
          <a:p>
            <a:pPr lvl="1"/>
            <a:r>
              <a:rPr lang="de-DE" altLang="ru-RU" smtClean="0"/>
              <a:t>Zweite Ebene</a:t>
            </a:r>
          </a:p>
          <a:p>
            <a:pPr lvl="2"/>
            <a:r>
              <a:rPr lang="de-DE" altLang="ru-RU" smtClean="0"/>
              <a:t>Dritte Ebene</a:t>
            </a:r>
          </a:p>
          <a:p>
            <a:pPr lvl="3"/>
            <a:r>
              <a:rPr lang="de-DE" altLang="ru-RU" smtClean="0"/>
              <a:t>Vierte Ebene</a:t>
            </a:r>
          </a:p>
          <a:p>
            <a:pPr lvl="4"/>
            <a:r>
              <a:rPr lang="de-DE" altLang="ru-RU" smtClean="0"/>
              <a:t>Fünfte Ebene</a:t>
            </a:r>
          </a:p>
        </p:txBody>
      </p:sp>
      <p:sp>
        <p:nvSpPr>
          <p:cNvPr id="1976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ru-RU"/>
          </a:p>
        </p:txBody>
      </p:sp>
      <p:sp>
        <p:nvSpPr>
          <p:cNvPr id="197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ru-RU"/>
          </a:p>
        </p:txBody>
      </p:sp>
      <p:sp>
        <p:nvSpPr>
          <p:cNvPr id="1976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F562604A-A322-42FF-B13A-2BF9B67646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954" r:id="rId1"/>
    <p:sldLayoutId id="2147486955" r:id="rId2"/>
    <p:sldLayoutId id="2147486956" r:id="rId3"/>
    <p:sldLayoutId id="2147486957" r:id="rId4"/>
    <p:sldLayoutId id="2147486958" r:id="rId5"/>
    <p:sldLayoutId id="2147486959" r:id="rId6"/>
    <p:sldLayoutId id="2147486960" r:id="rId7"/>
    <p:sldLayoutId id="2147486961" r:id="rId8"/>
    <p:sldLayoutId id="2147486962" r:id="rId9"/>
    <p:sldLayoutId id="2147486963" r:id="rId10"/>
    <p:sldLayoutId id="2147486964" r:id="rId11"/>
    <p:sldLayoutId id="2147486965" r:id="rId12"/>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536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753614F-1776-4106-A523-52B43E623BC5}" type="datetimeFigureOut">
              <a:rPr lang="ru-RU"/>
              <a:pPr>
                <a:defRPr/>
              </a:pPr>
              <a:t>09.10.2014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5787C4C7-CF32-419F-9157-8BBE59D0E7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966" r:id="rId1"/>
    <p:sldLayoutId id="2147486967" r:id="rId2"/>
    <p:sldLayoutId id="2147486968" r:id="rId3"/>
    <p:sldLayoutId id="2147486969" r:id="rId4"/>
    <p:sldLayoutId id="2147486970" r:id="rId5"/>
    <p:sldLayoutId id="2147486971" r:id="rId6"/>
    <p:sldLayoutId id="2147486972" r:id="rId7"/>
    <p:sldLayoutId id="2147486973" r:id="rId8"/>
    <p:sldLayoutId id="2147486974" r:id="rId9"/>
    <p:sldLayoutId id="2147486975" r:id="rId10"/>
    <p:sldLayoutId id="21474869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ru-RU"/>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ru-RU"/>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26621F1E-A293-4133-9994-FF315FE275E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883" r:id="rId1"/>
    <p:sldLayoutId id="2147486884" r:id="rId2"/>
    <p:sldLayoutId id="2147486885" r:id="rId3"/>
    <p:sldLayoutId id="2147486886" r:id="rId4"/>
    <p:sldLayoutId id="2147486887" r:id="rId5"/>
    <p:sldLayoutId id="2147486888" r:id="rId6"/>
    <p:sldLayoutId id="2147486889" r:id="rId7"/>
    <p:sldLayoutId id="2147486890" r:id="rId8"/>
    <p:sldLayoutId id="2147486891" r:id="rId9"/>
    <p:sldLayoutId id="2147486892" r:id="rId10"/>
    <p:sldLayoutId id="2147486893" r:id="rId11"/>
    <p:sldLayoutId id="2147486894" r:id="rId12"/>
    <p:sldLayoutId id="2147486977" r:id="rId13"/>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8839200" cy="6858000"/>
            <a:chOff x="0" y="0"/>
            <a:chExt cx="5568" cy="4320"/>
          </a:xfrm>
        </p:grpSpPr>
        <p:grpSp>
          <p:nvGrpSpPr>
            <p:cNvPr id="17416" name="Group 3"/>
            <p:cNvGrpSpPr>
              <a:grpSpLocks/>
            </p:cNvGrpSpPr>
            <p:nvPr userDrawn="1"/>
          </p:nvGrpSpPr>
          <p:grpSpPr bwMode="auto">
            <a:xfrm>
              <a:off x="0" y="0"/>
              <a:ext cx="3216" cy="3072"/>
              <a:chOff x="0" y="0"/>
              <a:chExt cx="2928" cy="2784"/>
            </a:xfrm>
          </p:grpSpPr>
          <p:sp>
            <p:nvSpPr>
              <p:cNvPr id="17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nvGrpSpPr>
            <p:cNvPr id="17417" name="Group 9"/>
            <p:cNvGrpSpPr>
              <a:grpSpLocks/>
            </p:cNvGrpSpPr>
            <p:nvPr userDrawn="1"/>
          </p:nvGrpSpPr>
          <p:grpSpPr bwMode="auto">
            <a:xfrm>
              <a:off x="2016" y="2016"/>
              <a:ext cx="2448" cy="2304"/>
              <a:chOff x="0" y="0"/>
              <a:chExt cx="2928" cy="2784"/>
            </a:xfrm>
          </p:grpSpPr>
          <p:sp>
            <p:nvSpPr>
              <p:cNvPr id="17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nvGrpSpPr>
            <p:cNvPr id="17418" name="Group 15"/>
            <p:cNvGrpSpPr>
              <a:grpSpLocks/>
            </p:cNvGrpSpPr>
            <p:nvPr userDrawn="1"/>
          </p:nvGrpSpPr>
          <p:grpSpPr bwMode="auto">
            <a:xfrm>
              <a:off x="2832" y="96"/>
              <a:ext cx="2736" cy="2592"/>
              <a:chOff x="0" y="0"/>
              <a:chExt cx="2928" cy="2784"/>
            </a:xfrm>
          </p:grpSpPr>
          <p:sp>
            <p:nvSpPr>
              <p:cNvPr id="17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sp>
            <p:nvSpPr>
              <p:cNvPr id="17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ru-RU" altLang="ru-RU" sz="2400" smtClean="0">
                  <a:solidFill>
                    <a:srgbClr val="EAEAEA"/>
                  </a:solidFill>
                  <a:latin typeface="Times New Roman" pitchFamily="18" charset="0"/>
                </a:endParaRPr>
              </a:p>
            </p:txBody>
          </p:sp>
        </p:grpSp>
      </p:grpSp>
      <p:sp>
        <p:nvSpPr>
          <p:cNvPr id="17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7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0213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8" charset="0"/>
              </a:defRPr>
            </a:lvl1pPr>
          </a:lstStyle>
          <a:p>
            <a:pPr>
              <a:defRPr/>
            </a:pPr>
            <a:endParaRPr lang="ru-RU"/>
          </a:p>
        </p:txBody>
      </p:sp>
      <p:sp>
        <p:nvSpPr>
          <p:cNvPr id="60213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8" charset="0"/>
              </a:defRPr>
            </a:lvl1pPr>
          </a:lstStyle>
          <a:p>
            <a:pPr>
              <a:defRPr/>
            </a:pPr>
            <a:endParaRPr lang="ru-RU"/>
          </a:p>
        </p:txBody>
      </p:sp>
      <p:sp>
        <p:nvSpPr>
          <p:cNvPr id="60213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EAEAEA"/>
                </a:solidFill>
                <a:latin typeface="Times New Roman" pitchFamily="18" charset="0"/>
              </a:defRPr>
            </a:lvl1pPr>
          </a:lstStyle>
          <a:p>
            <a:pPr>
              <a:defRPr/>
            </a:pPr>
            <a:fld id="{7470B3DD-4D59-49EB-B71F-4040270355A2}"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978" r:id="rId1"/>
    <p:sldLayoutId id="2147486979" r:id="rId2"/>
    <p:sldLayoutId id="2147486980" r:id="rId3"/>
    <p:sldLayoutId id="2147486981" r:id="rId4"/>
    <p:sldLayoutId id="2147486982" r:id="rId5"/>
    <p:sldLayoutId id="2147486983" r:id="rId6"/>
    <p:sldLayoutId id="2147486984" r:id="rId7"/>
    <p:sldLayoutId id="2147486985" r:id="rId8"/>
    <p:sldLayoutId id="2147486986" r:id="rId9"/>
    <p:sldLayoutId id="2147486987" r:id="rId10"/>
    <p:sldLayoutId id="2147486988"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Щелчок правит образец заголовка</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Щелчок правит 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78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2400" b="0">
                <a:solidFill>
                  <a:srgbClr val="FFFF00"/>
                </a:solidFill>
                <a:latin typeface="+mn-lt"/>
              </a:defRPr>
            </a:lvl1pPr>
          </a:lstStyle>
          <a:p>
            <a:pPr>
              <a:defRPr/>
            </a:pPr>
            <a:endParaRPr lang="ru-RU"/>
          </a:p>
        </p:txBody>
      </p:sp>
      <p:sp>
        <p:nvSpPr>
          <p:cNvPr id="67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2400" b="0">
                <a:solidFill>
                  <a:srgbClr val="FFFF00"/>
                </a:solidFill>
                <a:latin typeface="+mn-lt"/>
              </a:defRPr>
            </a:lvl1pPr>
          </a:lstStyle>
          <a:p>
            <a:pPr>
              <a:defRPr/>
            </a:pPr>
            <a:endParaRPr lang="ru-RU"/>
          </a:p>
        </p:txBody>
      </p:sp>
      <p:sp>
        <p:nvSpPr>
          <p:cNvPr id="678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2400" b="0">
                <a:solidFill>
                  <a:srgbClr val="FFFF00"/>
                </a:solidFill>
                <a:latin typeface="+mn-lt"/>
              </a:defRPr>
            </a:lvl1pPr>
          </a:lstStyle>
          <a:p>
            <a:pPr>
              <a:defRPr/>
            </a:pPr>
            <a:fld id="{DA8ACD66-ABDA-4F6B-A10B-2D24B83C59D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989" r:id="rId1"/>
    <p:sldLayoutId id="2147486990" r:id="rId2"/>
    <p:sldLayoutId id="2147486991" r:id="rId3"/>
    <p:sldLayoutId id="2147486992" r:id="rId4"/>
    <p:sldLayoutId id="2147486993" r:id="rId5"/>
    <p:sldLayoutId id="2147486994" r:id="rId6"/>
    <p:sldLayoutId id="2147486995" r:id="rId7"/>
    <p:sldLayoutId id="2147486996" r:id="rId8"/>
    <p:sldLayoutId id="2147486997" r:id="rId9"/>
    <p:sldLayoutId id="2147486998" r:id="rId10"/>
    <p:sldLayoutId id="2147486999"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277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2400" b="0">
                <a:solidFill>
                  <a:srgbClr val="000000"/>
                </a:solidFill>
                <a:latin typeface="Times New Roman" pitchFamily="18" charset="0"/>
              </a:defRPr>
            </a:lvl1pPr>
          </a:lstStyle>
          <a:p>
            <a:pPr>
              <a:defRPr/>
            </a:pPr>
            <a:endParaRPr lang="ru-RU"/>
          </a:p>
        </p:txBody>
      </p:sp>
      <p:sp>
        <p:nvSpPr>
          <p:cNvPr id="277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2400" b="0">
                <a:solidFill>
                  <a:srgbClr val="000000"/>
                </a:solidFill>
                <a:latin typeface="Times New Roman" pitchFamily="18" charset="0"/>
              </a:defRPr>
            </a:lvl1pPr>
          </a:lstStyle>
          <a:p>
            <a:pPr>
              <a:defRPr/>
            </a:pPr>
            <a:endParaRPr lang="ru-RU"/>
          </a:p>
        </p:txBody>
      </p:sp>
      <p:sp>
        <p:nvSpPr>
          <p:cNvPr id="277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2400" b="0">
                <a:solidFill>
                  <a:srgbClr val="000000"/>
                </a:solidFill>
                <a:latin typeface="Times New Roman" pitchFamily="18" charset="0"/>
              </a:defRPr>
            </a:lvl1pPr>
          </a:lstStyle>
          <a:p>
            <a:pPr>
              <a:defRPr/>
            </a:pPr>
            <a:fld id="{CCB12FBB-2E42-4F8C-8D2E-BEE13F983D8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002" r:id="rId1"/>
    <p:sldLayoutId id="2147487003" r:id="rId2"/>
    <p:sldLayoutId id="2147487004" r:id="rId3"/>
    <p:sldLayoutId id="2147487005" r:id="rId4"/>
    <p:sldLayoutId id="2147487006" r:id="rId5"/>
    <p:sldLayoutId id="2147487007" r:id="rId6"/>
    <p:sldLayoutId id="2147487008" r:id="rId7"/>
    <p:sldLayoutId id="2147487009" r:id="rId8"/>
    <p:sldLayoutId id="2147487010" r:id="rId9"/>
    <p:sldLayoutId id="2147487011" r:id="rId10"/>
    <p:sldLayoutId id="2147487012"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277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2400" b="0">
                <a:solidFill>
                  <a:srgbClr val="000000"/>
                </a:solidFill>
                <a:latin typeface="Times New Roman" pitchFamily="18" charset="0"/>
              </a:defRPr>
            </a:lvl1pPr>
          </a:lstStyle>
          <a:p>
            <a:pPr>
              <a:defRPr/>
            </a:pPr>
            <a:endParaRPr lang="ru-RU"/>
          </a:p>
        </p:txBody>
      </p:sp>
      <p:sp>
        <p:nvSpPr>
          <p:cNvPr id="277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2400" b="0">
                <a:solidFill>
                  <a:srgbClr val="000000"/>
                </a:solidFill>
                <a:latin typeface="Times New Roman" pitchFamily="18" charset="0"/>
              </a:defRPr>
            </a:lvl1pPr>
          </a:lstStyle>
          <a:p>
            <a:pPr>
              <a:defRPr/>
            </a:pPr>
            <a:endParaRPr lang="ru-RU"/>
          </a:p>
        </p:txBody>
      </p:sp>
      <p:sp>
        <p:nvSpPr>
          <p:cNvPr id="277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2400" b="0">
                <a:solidFill>
                  <a:srgbClr val="000000"/>
                </a:solidFill>
                <a:latin typeface="Times New Roman" pitchFamily="18" charset="0"/>
              </a:defRPr>
            </a:lvl1pPr>
          </a:lstStyle>
          <a:p>
            <a:pPr>
              <a:defRPr/>
            </a:pPr>
            <a:fld id="{4882BF77-1DCA-46E1-A30E-5193EBE45CC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025" r:id="rId1"/>
    <p:sldLayoutId id="2147487026" r:id="rId2"/>
    <p:sldLayoutId id="2147487027" r:id="rId3"/>
    <p:sldLayoutId id="2147487028" r:id="rId4"/>
    <p:sldLayoutId id="2147487029" r:id="rId5"/>
    <p:sldLayoutId id="2147487030" r:id="rId6"/>
    <p:sldLayoutId id="2147487031" r:id="rId7"/>
    <p:sldLayoutId id="2147487032" r:id="rId8"/>
    <p:sldLayoutId id="2147487033" r:id="rId9"/>
    <p:sldLayoutId id="2147487034" r:id="rId10"/>
    <p:sldLayoutId id="2147487035" r:id="rId11"/>
    <p:sldLayoutId id="2147487036" r:id="rId12"/>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en-US" smtClean="0"/>
          </a:p>
        </p:txBody>
      </p:sp>
      <p:sp>
        <p:nvSpPr>
          <p:cNvPr id="23555"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0" hangingPunct="0">
              <a:defRPr sz="1200">
                <a:solidFill>
                  <a:srgbClr val="BCBCBC"/>
                </a:solidFill>
                <a:latin typeface="Times New Roman" charset="0"/>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mn-lt"/>
                <a:ea typeface="+mn-ea"/>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0" hangingPunct="0">
              <a:defRPr sz="1200">
                <a:solidFill>
                  <a:srgbClr val="BCBCBC"/>
                </a:solidFill>
                <a:latin typeface="Times New Roman" charset="0"/>
              </a:defRPr>
            </a:lvl1pPr>
          </a:lstStyle>
          <a:p>
            <a:pPr>
              <a:defRPr/>
            </a:pPr>
            <a:fld id="{1FE3E119-67A0-4E2B-97CB-72D406A89DA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7037" r:id="rId1"/>
    <p:sldLayoutId id="2147487038" r:id="rId2"/>
    <p:sldLayoutId id="2147487039" r:id="rId3"/>
    <p:sldLayoutId id="2147487040" r:id="rId4"/>
    <p:sldLayoutId id="2147487041" r:id="rId5"/>
    <p:sldLayoutId id="2147487042" r:id="rId6"/>
    <p:sldLayoutId id="2147487043" r:id="rId7"/>
    <p:sldLayoutId id="2147487044" r:id="rId8"/>
    <p:sldLayoutId id="2147487045" r:id="rId9"/>
    <p:sldLayoutId id="2147487046" r:id="rId10"/>
    <p:sldLayoutId id="2147487047"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pitchFamily="34" charset="-128"/>
          <a:cs typeface="+mj-cs"/>
        </a:defRPr>
      </a:lvl1pPr>
      <a:lvl2pPr algn="ctr" rtl="0" eaLnBrk="0" fontAlgn="base" hangingPunct="0">
        <a:spcBef>
          <a:spcPct val="0"/>
        </a:spcBef>
        <a:spcAft>
          <a:spcPct val="0"/>
        </a:spcAft>
        <a:defRPr sz="4100" b="1">
          <a:solidFill>
            <a:schemeClr val="tx1"/>
          </a:solidFill>
          <a:latin typeface="Arial" charset="0"/>
          <a:ea typeface="ＭＳ Ｐゴシック" pitchFamily="34" charset="-128"/>
        </a:defRPr>
      </a:lvl2pPr>
      <a:lvl3pPr algn="ctr" rtl="0" eaLnBrk="0" fontAlgn="base" hangingPunct="0">
        <a:spcBef>
          <a:spcPct val="0"/>
        </a:spcBef>
        <a:spcAft>
          <a:spcPct val="0"/>
        </a:spcAft>
        <a:defRPr sz="4100" b="1">
          <a:solidFill>
            <a:schemeClr val="tx1"/>
          </a:solidFill>
          <a:latin typeface="Arial" charset="0"/>
          <a:ea typeface="ＭＳ Ｐゴシック" pitchFamily="34" charset="-128"/>
        </a:defRPr>
      </a:lvl3pPr>
      <a:lvl4pPr algn="ctr" rtl="0" eaLnBrk="0" fontAlgn="base" hangingPunct="0">
        <a:spcBef>
          <a:spcPct val="0"/>
        </a:spcBef>
        <a:spcAft>
          <a:spcPct val="0"/>
        </a:spcAft>
        <a:defRPr sz="4100" b="1">
          <a:solidFill>
            <a:schemeClr val="tx1"/>
          </a:solidFill>
          <a:latin typeface="Arial" charset="0"/>
          <a:ea typeface="ＭＳ Ｐゴシック" pitchFamily="34" charset="-128"/>
        </a:defRPr>
      </a:lvl4pPr>
      <a:lvl5pPr algn="ctr" rtl="0" eaLnBrk="0" fontAlgn="base" hangingPunct="0">
        <a:spcBef>
          <a:spcPct val="0"/>
        </a:spcBef>
        <a:spcAft>
          <a:spcPct val="0"/>
        </a:spcAft>
        <a:defRPr sz="4100" b="1">
          <a:solidFill>
            <a:schemeClr val="tx1"/>
          </a:solidFill>
          <a:latin typeface="Arial" charset="0"/>
          <a:ea typeface="ＭＳ Ｐゴシック" pitchFamily="34" charset="-128"/>
        </a:defRPr>
      </a:lvl5pPr>
      <a:lvl6pPr marL="457200" algn="ctr" rtl="0" fontAlgn="base">
        <a:spcBef>
          <a:spcPct val="0"/>
        </a:spcBef>
        <a:spcAft>
          <a:spcPct val="0"/>
        </a:spcAft>
        <a:defRPr sz="4100" b="1">
          <a:solidFill>
            <a:schemeClr val="tx1"/>
          </a:solidFill>
          <a:latin typeface="Arial" charset="0"/>
          <a:ea typeface="ＭＳ Ｐゴシック" charset="-128"/>
        </a:defRPr>
      </a:lvl6pPr>
      <a:lvl7pPr marL="914400" algn="ctr" rtl="0" fontAlgn="base">
        <a:spcBef>
          <a:spcPct val="0"/>
        </a:spcBef>
        <a:spcAft>
          <a:spcPct val="0"/>
        </a:spcAft>
        <a:defRPr sz="4100" b="1">
          <a:solidFill>
            <a:schemeClr val="tx1"/>
          </a:solidFill>
          <a:latin typeface="Arial" charset="0"/>
          <a:ea typeface="ＭＳ Ｐゴシック" charset="-128"/>
        </a:defRPr>
      </a:lvl7pPr>
      <a:lvl8pPr marL="1371600" algn="ctr" rtl="0" fontAlgn="base">
        <a:spcBef>
          <a:spcPct val="0"/>
        </a:spcBef>
        <a:spcAft>
          <a:spcPct val="0"/>
        </a:spcAft>
        <a:defRPr sz="4100" b="1">
          <a:solidFill>
            <a:schemeClr val="tx1"/>
          </a:solidFill>
          <a:latin typeface="Arial" charset="0"/>
          <a:ea typeface="ＭＳ Ｐゴシック" charset="-128"/>
        </a:defRPr>
      </a:lvl8pPr>
      <a:lvl9pPr marL="1828800" algn="ctr" rtl="0" fontAlgn="base">
        <a:spcBef>
          <a:spcPct val="0"/>
        </a:spcBef>
        <a:spcAft>
          <a:spcPct val="0"/>
        </a:spcAft>
        <a:defRPr sz="4100" b="1">
          <a:solidFill>
            <a:schemeClr val="tx1"/>
          </a:solidFill>
          <a:latin typeface="Arial" charset="0"/>
          <a:ea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pitchFamily="34" charset="-128"/>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7"/>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458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CBF0FF"/>
                </a:solidFill>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295B"/>
                </a:solidFill>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295B"/>
                </a:solidFill>
                <a:latin typeface="Arial" charset="0"/>
                <a:cs typeface="+mn-cs"/>
              </a:defRPr>
            </a:lvl1pPr>
          </a:lstStyle>
          <a:p>
            <a:pPr>
              <a:defRPr/>
            </a:pPr>
            <a:fld id="{A27AB610-6628-44B2-A13D-D0D34517DA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048" r:id="rId1"/>
    <p:sldLayoutId id="2147487049" r:id="rId2"/>
    <p:sldLayoutId id="2147487050" r:id="rId3"/>
    <p:sldLayoutId id="2147487051" r:id="rId4"/>
    <p:sldLayoutId id="2147487052" r:id="rId5"/>
    <p:sldLayoutId id="2147487053" r:id="rId6"/>
    <p:sldLayoutId id="2147487054" r:id="rId7"/>
    <p:sldLayoutId id="2147487055" r:id="rId8"/>
    <p:sldLayoutId id="2147487056" r:id="rId9"/>
    <p:sldLayoutId id="2147487057" r:id="rId10"/>
    <p:sldLayoutId id="2147487058" r:id="rId11"/>
    <p:sldLayoutId id="2147487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ru-RU"/>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ru-RU"/>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0DBBF953-9DCC-4E03-9C1B-7D660DDE83B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 id="2147486797" r:id="rId7"/>
    <p:sldLayoutId id="2147486798" r:id="rId8"/>
    <p:sldLayoutId id="2147486799" r:id="rId9"/>
    <p:sldLayoutId id="2147486800" r:id="rId10"/>
    <p:sldLayoutId id="2147486801" r:id="rId11"/>
    <p:sldLayoutId id="2147486802" r:id="rId12"/>
    <p:sldLayoutId id="2147486905" r:id="rId13"/>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E21B794E-2601-4700-B919-9BFC26ABD82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815" r:id="rId1"/>
    <p:sldLayoutId id="2147486816" r:id="rId2"/>
    <p:sldLayoutId id="2147486817" r:id="rId3"/>
    <p:sldLayoutId id="2147486818" r:id="rId4"/>
    <p:sldLayoutId id="2147486819" r:id="rId5"/>
    <p:sldLayoutId id="2147486820" r:id="rId6"/>
    <p:sldLayoutId id="2147486821" r:id="rId7"/>
    <p:sldLayoutId id="2147486822" r:id="rId8"/>
    <p:sldLayoutId id="2147486823" r:id="rId9"/>
    <p:sldLayoutId id="2147486824" r:id="rId10"/>
    <p:sldLayoutId id="2147486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ru-RU"/>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ru-RU"/>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B637EE97-FF50-4BBB-A34D-0C7849BC00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826" r:id="rId1"/>
    <p:sldLayoutId id="2147486827" r:id="rId2"/>
    <p:sldLayoutId id="2147486828" r:id="rId3"/>
    <p:sldLayoutId id="2147486829" r:id="rId4"/>
    <p:sldLayoutId id="2147486830" r:id="rId5"/>
    <p:sldLayoutId id="2147486831" r:id="rId6"/>
    <p:sldLayoutId id="2147486832" r:id="rId7"/>
    <p:sldLayoutId id="2147486833" r:id="rId8"/>
    <p:sldLayoutId id="2147486834" r:id="rId9"/>
    <p:sldLayoutId id="2147486835" r:id="rId10"/>
    <p:sldLayoutId id="2147486836" r:id="rId11"/>
    <p:sldLayoutId id="2147486837" r:id="rId12"/>
    <p:sldLayoutId id="2147486906" r:id="rId13"/>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rect">
            <a:fillToRect l="100000" t="100000"/>
          </a:path>
        </a:gra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19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5CC871F6-DA41-453C-A7E3-4A7FEEEFF2A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838" r:id="rId1"/>
    <p:sldLayoutId id="2147486839" r:id="rId2"/>
    <p:sldLayoutId id="2147486840" r:id="rId3"/>
    <p:sldLayoutId id="2147486841" r:id="rId4"/>
    <p:sldLayoutId id="2147486842" r:id="rId5"/>
    <p:sldLayoutId id="2147486843" r:id="rId6"/>
    <p:sldLayoutId id="2147486844" r:id="rId7"/>
    <p:sldLayoutId id="2147486845" r:id="rId8"/>
    <p:sldLayoutId id="2147486846" r:id="rId9"/>
    <p:sldLayoutId id="2147486847" r:id="rId10"/>
    <p:sldLayoutId id="2147486848"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84" charset="-128"/>
                <a:cs typeface="+mn-cs"/>
              </a:defRPr>
            </a:lvl1pPr>
          </a:lstStyle>
          <a:p>
            <a:pPr>
              <a:defRPr/>
            </a:pPr>
            <a:fld id="{E2C1E72B-4A57-459B-8DF5-D2DB735E37F1}" type="datetimeFigureOut">
              <a:rPr lang="en-US"/>
              <a:pPr>
                <a:defRPr/>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84" charset="-128"/>
                <a:cs typeface="+mn-cs"/>
              </a:defRPr>
            </a:lvl1pPr>
          </a:lstStyle>
          <a:p>
            <a:pPr>
              <a:defRPr/>
            </a:pPr>
            <a:fld id="{A4F61894-6F22-49E7-B76A-CA3CA0A633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ru-RU" smtClean="0"/>
              <a:t>Klicken Sie, um das Titelformat zu bearbeiten</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ru-RU" smtClean="0"/>
              <a:t>Klicken Sie, um die Formate des Vorlagentextes zu bearbeiten</a:t>
            </a:r>
          </a:p>
          <a:p>
            <a:pPr lvl="1"/>
            <a:r>
              <a:rPr lang="de-DE" altLang="ru-RU" smtClean="0"/>
              <a:t>Zweite Ebene</a:t>
            </a:r>
          </a:p>
          <a:p>
            <a:pPr lvl="2"/>
            <a:r>
              <a:rPr lang="de-DE" altLang="ru-RU" smtClean="0"/>
              <a:t>Dritte Ebene</a:t>
            </a:r>
          </a:p>
          <a:p>
            <a:pPr lvl="3"/>
            <a:r>
              <a:rPr lang="de-DE" altLang="ru-RU" smtClean="0"/>
              <a:t>Vierte Ebene</a:t>
            </a:r>
          </a:p>
          <a:p>
            <a:pPr lvl="4"/>
            <a:r>
              <a:rPr lang="de-DE" altLang="ru-RU" smtClean="0"/>
              <a:t>Fünfte Ebene</a:t>
            </a:r>
          </a:p>
        </p:txBody>
      </p:sp>
      <p:sp>
        <p:nvSpPr>
          <p:cNvPr id="1976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cs typeface="+mn-cs"/>
              </a:defRPr>
            </a:lvl1pPr>
          </a:lstStyle>
          <a:p>
            <a:pPr>
              <a:defRPr/>
            </a:pPr>
            <a:endParaRPr lang="de-DE"/>
          </a:p>
        </p:txBody>
      </p:sp>
      <p:sp>
        <p:nvSpPr>
          <p:cNvPr id="197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cs typeface="+mn-cs"/>
              </a:defRPr>
            </a:lvl1pPr>
          </a:lstStyle>
          <a:p>
            <a:pPr>
              <a:defRPr/>
            </a:pPr>
            <a:endParaRPr lang="de-DE"/>
          </a:p>
        </p:txBody>
      </p:sp>
      <p:sp>
        <p:nvSpPr>
          <p:cNvPr id="1976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9704BC49-4A6A-4297-8752-2C528535BBC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6918" r:id="rId1"/>
    <p:sldLayoutId id="2147486919" r:id="rId2"/>
    <p:sldLayoutId id="2147486920" r:id="rId3"/>
    <p:sldLayoutId id="2147486921" r:id="rId4"/>
    <p:sldLayoutId id="2147486922" r:id="rId5"/>
    <p:sldLayoutId id="2147486923" r:id="rId6"/>
    <p:sldLayoutId id="2147486924" r:id="rId7"/>
    <p:sldLayoutId id="2147486925" r:id="rId8"/>
    <p:sldLayoutId id="2147486926" r:id="rId9"/>
    <p:sldLayoutId id="2147486927" r:id="rId10"/>
    <p:sldLayoutId id="2147486928" r:id="rId11"/>
    <p:sldLayoutId id="21474869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ru-RU" smtClean="0"/>
              <a:t>Klicken Sie, um das Titelformat zu bearbeiten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ru-RU" smtClean="0"/>
              <a:t>Klicken Sie, um die Formate des Vorlagentextes zu bearbeiten</a:t>
            </a:r>
          </a:p>
          <a:p>
            <a:pPr lvl="1"/>
            <a:r>
              <a:rPr lang="de-DE" altLang="ru-RU" smtClean="0"/>
              <a:t>Zweite Ebene</a:t>
            </a:r>
          </a:p>
          <a:p>
            <a:pPr lvl="2"/>
            <a:r>
              <a:rPr lang="de-DE" altLang="ru-RU" smtClean="0"/>
              <a:t>Dritte Ebene</a:t>
            </a:r>
          </a:p>
          <a:p>
            <a:pPr lvl="3"/>
            <a:r>
              <a:rPr lang="de-DE" altLang="ru-RU" smtClean="0"/>
              <a:t>Vierte Ebene</a:t>
            </a:r>
          </a:p>
          <a:p>
            <a:pPr lvl="4"/>
            <a:r>
              <a:rPr lang="de-DE" altLang="ru-RU" smtClean="0"/>
              <a:t>Fünfte Ebene</a:t>
            </a:r>
          </a:p>
        </p:txBody>
      </p:sp>
      <p:sp>
        <p:nvSpPr>
          <p:cNvPr id="1976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de-DE"/>
          </a:p>
        </p:txBody>
      </p:sp>
      <p:sp>
        <p:nvSpPr>
          <p:cNvPr id="197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de-DE"/>
          </a:p>
        </p:txBody>
      </p:sp>
      <p:sp>
        <p:nvSpPr>
          <p:cNvPr id="1976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93EE3801-474F-4AF9-A648-A73C51825C3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6931" r:id="rId1"/>
    <p:sldLayoutId id="2147486932" r:id="rId2"/>
    <p:sldLayoutId id="2147486933" r:id="rId3"/>
    <p:sldLayoutId id="2147486934" r:id="rId4"/>
    <p:sldLayoutId id="2147486935" r:id="rId5"/>
    <p:sldLayoutId id="2147486936" r:id="rId6"/>
    <p:sldLayoutId id="2147486937" r:id="rId7"/>
    <p:sldLayoutId id="2147486938" r:id="rId8"/>
    <p:sldLayoutId id="2147486939" r:id="rId9"/>
    <p:sldLayoutId id="2147486940" r:id="rId10"/>
    <p:sldLayoutId id="2147486941" r:id="rId11"/>
    <p:sldLayoutId id="214748694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E4A1650D-5753-4C08-934E-45538CAEFD7E}" type="datetimeFigureOut">
              <a:rPr lang="ru-RU"/>
              <a:pPr>
                <a:defRPr/>
              </a:pPr>
              <a:t>09.10.2014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09FEF74-5892-4C6D-A495-CB6CC6482B9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943" r:id="rId1"/>
    <p:sldLayoutId id="2147486944" r:id="rId2"/>
    <p:sldLayoutId id="2147486945" r:id="rId3"/>
    <p:sldLayoutId id="2147486946" r:id="rId4"/>
    <p:sldLayoutId id="2147486947" r:id="rId5"/>
    <p:sldLayoutId id="2147486948" r:id="rId6"/>
    <p:sldLayoutId id="2147486949" r:id="rId7"/>
    <p:sldLayoutId id="2147486950" r:id="rId8"/>
    <p:sldLayoutId id="2147486951" r:id="rId9"/>
    <p:sldLayoutId id="2147486952" r:id="rId10"/>
    <p:sldLayoutId id="21474869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0.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0.xml"/><Relationship Id="rId1" Type="http://schemas.openxmlformats.org/officeDocument/2006/relationships/themeOverride" Target="../theme/themeOverride9.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6.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1.xml"/><Relationship Id="rId1" Type="http://schemas.openxmlformats.org/officeDocument/2006/relationships/themeOverride" Target="../theme/themeOverride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0.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1.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1.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1.xml"/><Relationship Id="rId1" Type="http://schemas.openxmlformats.org/officeDocument/2006/relationships/themeOverride" Target="../theme/themeOverride1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8.xml"/><Relationship Id="rId1" Type="http://schemas.openxmlformats.org/officeDocument/2006/relationships/themeOverride" Target="../theme/themeOverride1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1.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1.xml"/><Relationship Id="rId1" Type="http://schemas.openxmlformats.org/officeDocument/2006/relationships/themeOverride" Target="../theme/themeOverride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1.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1.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1.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8.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oncoprof.net/Generale2000/g01_HistoireGenerale/Index/index_gb-hg10.html" TargetMode="External"/><Relationship Id="rId3" Type="http://schemas.openxmlformats.org/officeDocument/2006/relationships/notesSlide" Target="../notesSlides/notesSlide16.xml"/><Relationship Id="rId7" Type="http://schemas.openxmlformats.org/officeDocument/2006/relationships/hyperlink" Target="http://www.oncoprof.net/Generale2000/g01_HistoireGenerale/Index/index_gb-hg09.html" TargetMode="External"/><Relationship Id="rId2" Type="http://schemas.openxmlformats.org/officeDocument/2006/relationships/slideLayout" Target="../slideLayouts/slideLayout88.xml"/><Relationship Id="rId1" Type="http://schemas.openxmlformats.org/officeDocument/2006/relationships/themeOverride" Target="../theme/themeOverride27.xml"/><Relationship Id="rId6" Type="http://schemas.openxmlformats.org/officeDocument/2006/relationships/hyperlink" Target="http://www.oncoprof.net/Generale2000/g01_HistoireGenerale/Index/index_gb-hg08.html"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9.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8.xml"/><Relationship Id="rId1" Type="http://schemas.openxmlformats.org/officeDocument/2006/relationships/themeOverride" Target="../theme/themeOverride28.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4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76.xml"/><Relationship Id="rId4" Type="http://schemas.openxmlformats.org/officeDocument/2006/relationships/hyperlink" Target="http://biomarkers.conferenceseries.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6.xml"/><Relationship Id="rId1" Type="http://schemas.openxmlformats.org/officeDocument/2006/relationships/themeOverride" Target="../theme/themeOverride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4"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0706" name="Прямоугольник 1"/>
          <p:cNvSpPr>
            <a:spLocks noChangeArrowheads="1"/>
          </p:cNvSpPr>
          <p:nvPr/>
        </p:nvSpPr>
        <p:spPr bwMode="auto">
          <a:xfrm>
            <a:off x="107950" y="115888"/>
            <a:ext cx="8856663" cy="65563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b="1" dirty="0">
                <a:solidFill>
                  <a:schemeClr val="bg1"/>
                </a:solidFill>
                <a:latin typeface="Arial" pitchFamily="34" charset="0"/>
              </a:rPr>
              <a:t>In reality,</a:t>
            </a:r>
          </a:p>
          <a:p>
            <a:pPr algn="ctr" eaLnBrk="1" hangingPunct="1">
              <a:spcBef>
                <a:spcPct val="0"/>
              </a:spcBef>
              <a:buFontTx/>
              <a:buNone/>
            </a:pPr>
            <a:r>
              <a:rPr lang="en-US" altLang="ru-RU" sz="4000" b="1" i="1" dirty="0">
                <a:solidFill>
                  <a:srgbClr val="FFFF00"/>
                </a:solidFill>
                <a:latin typeface="Arial" pitchFamily="34" charset="0"/>
              </a:rPr>
              <a:t>G</a:t>
            </a:r>
            <a:r>
              <a:rPr lang="ru-RU" altLang="ru-RU" sz="4000" b="1" i="1" dirty="0" err="1">
                <a:solidFill>
                  <a:srgbClr val="FFFF00"/>
                </a:solidFill>
                <a:latin typeface="Arial" pitchFamily="34" charset="0"/>
              </a:rPr>
              <a:t>enomics</a:t>
            </a:r>
            <a:endParaRPr lang="en-US" altLang="ru-RU" sz="4000" b="1" dirty="0">
              <a:solidFill>
                <a:schemeClr val="bg1"/>
              </a:solidFill>
              <a:latin typeface="Arial" pitchFamily="34" charset="0"/>
            </a:endParaRPr>
          </a:p>
          <a:p>
            <a:pPr algn="ctr" eaLnBrk="1" hangingPunct="1">
              <a:spcBef>
                <a:spcPct val="0"/>
              </a:spcBef>
              <a:buFontTx/>
              <a:buNone/>
            </a:pPr>
            <a:r>
              <a:rPr lang="ru-RU" altLang="ru-RU" b="1" dirty="0" err="1">
                <a:solidFill>
                  <a:schemeClr val="bg1"/>
                </a:solidFill>
                <a:latin typeface="Arial" pitchFamily="34" charset="0"/>
              </a:rPr>
              <a:t>as</a:t>
            </a:r>
            <a:r>
              <a:rPr lang="ru-RU" altLang="ru-RU" b="1" dirty="0">
                <a:solidFill>
                  <a:schemeClr val="bg1"/>
                </a:solidFill>
                <a:latin typeface="Arial" pitchFamily="34" charset="0"/>
              </a:rPr>
              <a:t> a </a:t>
            </a:r>
            <a:r>
              <a:rPr lang="ru-RU" altLang="ru-RU" b="1" dirty="0" err="1">
                <a:solidFill>
                  <a:schemeClr val="bg1"/>
                </a:solidFill>
                <a:latin typeface="Arial" pitchFamily="34" charset="0"/>
              </a:rPr>
              <a:t>set</a:t>
            </a:r>
            <a:r>
              <a:rPr lang="ru-RU" altLang="ru-RU" b="1" dirty="0">
                <a:solidFill>
                  <a:schemeClr val="bg1"/>
                </a:solidFill>
                <a:latin typeface="Arial" pitchFamily="34" charset="0"/>
              </a:rPr>
              <a:t> </a:t>
            </a:r>
            <a:r>
              <a:rPr lang="ru-RU" altLang="ru-RU" b="1" dirty="0" err="1">
                <a:solidFill>
                  <a:schemeClr val="bg1"/>
                </a:solidFill>
                <a:latin typeface="Arial" pitchFamily="34" charset="0"/>
              </a:rPr>
              <a:t>of</a:t>
            </a:r>
            <a:r>
              <a:rPr lang="ru-RU" altLang="ru-RU" b="1" dirty="0">
                <a:solidFill>
                  <a:schemeClr val="bg1"/>
                </a:solidFill>
                <a:latin typeface="Arial" pitchFamily="34" charset="0"/>
              </a:rPr>
              <a:t> </a:t>
            </a:r>
            <a:r>
              <a:rPr lang="ru-RU" altLang="ru-RU" b="1" dirty="0" err="1">
                <a:solidFill>
                  <a:schemeClr val="bg1"/>
                </a:solidFill>
                <a:latin typeface="Arial" pitchFamily="34" charset="0"/>
              </a:rPr>
              <a:t>molecular</a:t>
            </a:r>
            <a:r>
              <a:rPr lang="ru-RU" altLang="ru-RU" b="1" dirty="0">
                <a:solidFill>
                  <a:schemeClr val="bg1"/>
                </a:solidFill>
                <a:latin typeface="Arial" pitchFamily="34" charset="0"/>
              </a:rPr>
              <a:t> </a:t>
            </a:r>
            <a:r>
              <a:rPr lang="ru-RU" altLang="ru-RU" b="1" dirty="0" err="1">
                <a:solidFill>
                  <a:schemeClr val="bg1"/>
                </a:solidFill>
                <a:latin typeface="Arial" pitchFamily="34" charset="0"/>
              </a:rPr>
              <a:t>tools</a:t>
            </a:r>
            <a:endParaRPr lang="en-US" altLang="ru-RU" b="1" dirty="0">
              <a:solidFill>
                <a:schemeClr val="bg1"/>
              </a:solidFill>
              <a:latin typeface="Arial" pitchFamily="34" charset="0"/>
            </a:endParaRPr>
          </a:p>
          <a:p>
            <a:pPr algn="ctr" eaLnBrk="1" hangingPunct="1">
              <a:spcBef>
                <a:spcPct val="0"/>
              </a:spcBef>
              <a:buFontTx/>
              <a:buNone/>
            </a:pPr>
            <a:r>
              <a:rPr lang="ru-RU" altLang="ru-RU" b="1" dirty="0" err="1">
                <a:solidFill>
                  <a:schemeClr val="bg1"/>
                </a:solidFill>
                <a:latin typeface="Arial" pitchFamily="34" charset="0"/>
              </a:rPr>
              <a:t>to</a:t>
            </a:r>
            <a:r>
              <a:rPr lang="ru-RU" altLang="ru-RU" b="1" dirty="0">
                <a:solidFill>
                  <a:schemeClr val="bg1"/>
                </a:solidFill>
                <a:latin typeface="Arial" pitchFamily="34" charset="0"/>
              </a:rPr>
              <a:t> </a:t>
            </a:r>
            <a:r>
              <a:rPr lang="ru-RU" altLang="ru-RU" b="1" dirty="0" err="1">
                <a:solidFill>
                  <a:schemeClr val="bg1"/>
                </a:solidFill>
                <a:latin typeface="Arial" pitchFamily="34" charset="0"/>
              </a:rPr>
              <a:t>probe</a:t>
            </a:r>
            <a:r>
              <a:rPr lang="ru-RU" altLang="ru-RU" b="1" dirty="0">
                <a:solidFill>
                  <a:schemeClr val="bg1"/>
                </a:solidFill>
                <a:latin typeface="Arial" pitchFamily="34" charset="0"/>
              </a:rPr>
              <a:t> </a:t>
            </a:r>
            <a:r>
              <a:rPr lang="ru-RU" altLang="ru-RU" b="1" dirty="0" err="1">
                <a:solidFill>
                  <a:schemeClr val="bg1"/>
                </a:solidFill>
                <a:latin typeface="Arial" pitchFamily="34" charset="0"/>
              </a:rPr>
              <a:t>genome</a:t>
            </a:r>
            <a:r>
              <a:rPr lang="ru-RU" altLang="ru-RU" b="1" dirty="0">
                <a:solidFill>
                  <a:schemeClr val="bg1"/>
                </a:solidFill>
                <a:latin typeface="Arial" pitchFamily="34" charset="0"/>
              </a:rPr>
              <a:t> </a:t>
            </a:r>
            <a:r>
              <a:rPr lang="ru-RU" altLang="ru-RU" b="1" dirty="0" err="1">
                <a:solidFill>
                  <a:schemeClr val="bg1"/>
                </a:solidFill>
                <a:latin typeface="Arial" pitchFamily="34" charset="0"/>
              </a:rPr>
              <a:t>and</a:t>
            </a:r>
            <a:r>
              <a:rPr lang="ru-RU" altLang="ru-RU" b="1" dirty="0">
                <a:solidFill>
                  <a:schemeClr val="bg1"/>
                </a:solidFill>
                <a:latin typeface="Arial" pitchFamily="34" charset="0"/>
              </a:rPr>
              <a:t> </a:t>
            </a:r>
            <a:r>
              <a:rPr lang="ru-RU" altLang="ru-RU" b="1" dirty="0" err="1">
                <a:solidFill>
                  <a:schemeClr val="bg1"/>
                </a:solidFill>
                <a:latin typeface="Arial" pitchFamily="34" charset="0"/>
              </a:rPr>
              <a:t>to</a:t>
            </a:r>
            <a:r>
              <a:rPr lang="ru-RU" altLang="ru-RU" b="1" dirty="0">
                <a:solidFill>
                  <a:schemeClr val="bg1"/>
                </a:solidFill>
                <a:latin typeface="Arial" pitchFamily="34" charset="0"/>
              </a:rPr>
              <a:t> </a:t>
            </a:r>
            <a:r>
              <a:rPr lang="ru-RU" altLang="ru-RU" b="1" dirty="0" err="1">
                <a:solidFill>
                  <a:schemeClr val="bg1"/>
                </a:solidFill>
                <a:latin typeface="Arial" pitchFamily="34" charset="0"/>
              </a:rPr>
              <a:t>thus</a:t>
            </a:r>
            <a:r>
              <a:rPr lang="ru-RU" altLang="ru-RU" b="1" dirty="0">
                <a:solidFill>
                  <a:schemeClr val="bg1"/>
                </a:solidFill>
                <a:latin typeface="Arial" pitchFamily="34" charset="0"/>
              </a:rPr>
              <a:t> </a:t>
            </a:r>
            <a:r>
              <a:rPr lang="ru-RU" altLang="ru-RU" b="1" dirty="0" err="1">
                <a:solidFill>
                  <a:schemeClr val="bg1"/>
                </a:solidFill>
                <a:latin typeface="Arial" pitchFamily="34" charset="0"/>
              </a:rPr>
              <a:t>identify</a:t>
            </a:r>
            <a:r>
              <a:rPr lang="ru-RU" altLang="ru-RU" b="1" dirty="0">
                <a:solidFill>
                  <a:schemeClr val="bg1"/>
                </a:solidFill>
                <a:latin typeface="Arial" pitchFamily="34" charset="0"/>
              </a:rPr>
              <a:t> </a:t>
            </a:r>
            <a:r>
              <a:rPr lang="ru-RU" altLang="ru-RU" b="1" dirty="0" err="1">
                <a:solidFill>
                  <a:schemeClr val="bg1"/>
                </a:solidFill>
                <a:latin typeface="Arial" pitchFamily="34" charset="0"/>
              </a:rPr>
              <a:t>and</a:t>
            </a:r>
            <a:endParaRPr lang="en-US" altLang="ru-RU" b="1" dirty="0">
              <a:solidFill>
                <a:schemeClr val="bg1"/>
              </a:solidFill>
              <a:latin typeface="Arial" pitchFamily="34" charset="0"/>
            </a:endParaRPr>
          </a:p>
          <a:p>
            <a:pPr algn="ctr" eaLnBrk="1" hangingPunct="1">
              <a:spcBef>
                <a:spcPct val="0"/>
              </a:spcBef>
              <a:buFontTx/>
              <a:buNone/>
            </a:pPr>
            <a:r>
              <a:rPr lang="ru-RU" altLang="ru-RU" b="1" dirty="0" err="1">
                <a:solidFill>
                  <a:schemeClr val="bg1"/>
                </a:solidFill>
                <a:latin typeface="Arial" pitchFamily="34" charset="0"/>
              </a:rPr>
              <a:t>to</a:t>
            </a:r>
            <a:r>
              <a:rPr lang="ru-RU" altLang="ru-RU" b="1" dirty="0">
                <a:solidFill>
                  <a:schemeClr val="bg1"/>
                </a:solidFill>
                <a:latin typeface="Arial" pitchFamily="34" charset="0"/>
              </a:rPr>
              <a:t> </a:t>
            </a:r>
            <a:r>
              <a:rPr lang="ru-RU" altLang="ru-RU" b="1" dirty="0" err="1">
                <a:solidFill>
                  <a:schemeClr val="bg1"/>
                </a:solidFill>
                <a:latin typeface="Arial" pitchFamily="34" charset="0"/>
              </a:rPr>
              <a:t>select</a:t>
            </a:r>
            <a:r>
              <a:rPr lang="ru-RU" altLang="ru-RU" b="1" dirty="0">
                <a:solidFill>
                  <a:schemeClr val="bg1"/>
                </a:solidFill>
                <a:latin typeface="Arial" pitchFamily="34" charset="0"/>
              </a:rPr>
              <a:t> </a:t>
            </a:r>
            <a:r>
              <a:rPr lang="ru-RU" altLang="ru-RU" sz="3600" b="1" i="1" dirty="0" err="1">
                <a:solidFill>
                  <a:srgbClr val="FFFF00"/>
                </a:solidFill>
                <a:latin typeface="Arial" pitchFamily="34" charset="0"/>
              </a:rPr>
              <a:t>genomic</a:t>
            </a:r>
            <a:r>
              <a:rPr lang="ru-RU" altLang="ru-RU" sz="3600" b="1" i="1" dirty="0">
                <a:solidFill>
                  <a:srgbClr val="FFFF00"/>
                </a:solidFill>
                <a:latin typeface="Arial" pitchFamily="34" charset="0"/>
              </a:rPr>
              <a:t> </a:t>
            </a:r>
            <a:r>
              <a:rPr lang="ru-RU" altLang="ru-RU" sz="3600" b="1" i="1" dirty="0" err="1">
                <a:solidFill>
                  <a:srgbClr val="FFFF00"/>
                </a:solidFill>
                <a:latin typeface="Arial" pitchFamily="34" charset="0"/>
              </a:rPr>
              <a:t>biomarkers</a:t>
            </a:r>
            <a:endParaRPr lang="en-US" altLang="ru-RU" sz="3600" b="1" i="1" dirty="0">
              <a:solidFill>
                <a:srgbClr val="FFFF00"/>
              </a:solidFill>
              <a:latin typeface="Arial" pitchFamily="34" charset="0"/>
            </a:endParaRPr>
          </a:p>
          <a:p>
            <a:pPr algn="ctr" eaLnBrk="1" hangingPunct="1">
              <a:spcBef>
                <a:spcPct val="0"/>
              </a:spcBef>
              <a:buFontTx/>
              <a:buNone/>
            </a:pPr>
            <a:endParaRPr lang="en-US" altLang="ru-RU" sz="2400" b="1" dirty="0">
              <a:solidFill>
                <a:schemeClr val="bg1"/>
              </a:solidFill>
              <a:latin typeface="Arial" pitchFamily="34" charset="0"/>
            </a:endParaRPr>
          </a:p>
          <a:p>
            <a:pPr algn="ctr" eaLnBrk="1" hangingPunct="1">
              <a:spcBef>
                <a:spcPct val="0"/>
              </a:spcBef>
              <a:buFontTx/>
              <a:buNone/>
            </a:pPr>
            <a:r>
              <a:rPr lang="en-US" altLang="ru-RU" b="1" dirty="0">
                <a:solidFill>
                  <a:schemeClr val="bg1"/>
                </a:solidFill>
                <a:latin typeface="Arial" pitchFamily="34" charset="0"/>
              </a:rPr>
              <a:t>has allowed for identifying newer </a:t>
            </a:r>
            <a:r>
              <a:rPr lang="en-US" altLang="ru-RU" b="1" i="1" dirty="0">
                <a:solidFill>
                  <a:srgbClr val="FFFF00"/>
                </a:solidFill>
                <a:latin typeface="Arial" pitchFamily="34" charset="0"/>
              </a:rPr>
              <a:t>genes</a:t>
            </a:r>
            <a:r>
              <a:rPr lang="en-US" altLang="ru-RU" b="1" dirty="0">
                <a:solidFill>
                  <a:schemeClr val="bg1"/>
                </a:solidFill>
                <a:latin typeface="Arial" pitchFamily="34" charset="0"/>
              </a:rPr>
              <a:t> and newer </a:t>
            </a:r>
            <a:r>
              <a:rPr lang="en-US" altLang="ru-RU" b="1" i="1" dirty="0">
                <a:solidFill>
                  <a:srgbClr val="FFFF00"/>
                </a:solidFill>
                <a:latin typeface="Arial" pitchFamily="34" charset="0"/>
              </a:rPr>
              <a:t>genetic variations </a:t>
            </a:r>
            <a:r>
              <a:rPr lang="en-US" altLang="ru-RU" b="1" dirty="0">
                <a:solidFill>
                  <a:schemeClr val="bg1"/>
                </a:solidFill>
                <a:latin typeface="Arial" pitchFamily="34" charset="0"/>
              </a:rPr>
              <a:t>that affect health</a:t>
            </a:r>
          </a:p>
          <a:p>
            <a:pPr algn="ctr" eaLnBrk="1" hangingPunct="1">
              <a:spcBef>
                <a:spcPct val="0"/>
              </a:spcBef>
              <a:buFontTx/>
              <a:buNone/>
            </a:pPr>
            <a:r>
              <a:rPr lang="en-US" altLang="ru-RU" b="1" dirty="0">
                <a:solidFill>
                  <a:schemeClr val="bg1"/>
                </a:solidFill>
                <a:latin typeface="Arial" pitchFamily="34" charset="0"/>
              </a:rPr>
              <a:t>to form </a:t>
            </a:r>
            <a:r>
              <a:rPr lang="en-US" altLang="ru-RU" b="1" i="1" dirty="0">
                <a:solidFill>
                  <a:srgbClr val="FFFF00"/>
                </a:solidFill>
                <a:latin typeface="Arial" pitchFamily="34" charset="0"/>
              </a:rPr>
              <a:t>subclinical</a:t>
            </a:r>
            <a:r>
              <a:rPr lang="en-US" altLang="ru-RU" b="1" dirty="0">
                <a:solidFill>
                  <a:schemeClr val="bg1"/>
                </a:solidFill>
                <a:latin typeface="Arial" pitchFamily="34" charset="0"/>
              </a:rPr>
              <a:t> and </a:t>
            </a:r>
            <a:r>
              <a:rPr lang="en-US" altLang="ru-RU" b="1" i="1" dirty="0">
                <a:solidFill>
                  <a:srgbClr val="FFFF00"/>
                </a:solidFill>
                <a:latin typeface="Arial" pitchFamily="34" charset="0"/>
              </a:rPr>
              <a:t>predictive</a:t>
            </a:r>
            <a:r>
              <a:rPr lang="en-US" altLang="ru-RU" b="1" dirty="0">
                <a:solidFill>
                  <a:schemeClr val="bg1"/>
                </a:solidFill>
                <a:latin typeface="Arial" pitchFamily="34" charset="0"/>
              </a:rPr>
              <a:t> risks</a:t>
            </a:r>
          </a:p>
          <a:p>
            <a:pPr algn="ctr" eaLnBrk="1" hangingPunct="1">
              <a:spcBef>
                <a:spcPct val="0"/>
              </a:spcBef>
              <a:buFontTx/>
              <a:buNone/>
            </a:pPr>
            <a:r>
              <a:rPr lang="en-US" altLang="ru-RU" b="1" dirty="0">
                <a:solidFill>
                  <a:schemeClr val="bg1"/>
                </a:solidFill>
                <a:latin typeface="Arial" pitchFamily="34" charset="0"/>
              </a:rPr>
              <a:t>to be screened and unveiled, and then</a:t>
            </a:r>
          </a:p>
          <a:p>
            <a:pPr algn="ctr" eaLnBrk="1" hangingPunct="1">
              <a:spcBef>
                <a:spcPct val="0"/>
              </a:spcBef>
              <a:buFontTx/>
              <a:buNone/>
            </a:pPr>
            <a:r>
              <a:rPr lang="en-US" altLang="ru-RU" b="1" dirty="0">
                <a:solidFill>
                  <a:schemeClr val="bg1"/>
                </a:solidFill>
                <a:latin typeface="Arial" pitchFamily="34" charset="0"/>
              </a:rPr>
              <a:t>the </a:t>
            </a:r>
            <a:r>
              <a:rPr lang="en-US" altLang="ru-RU" b="1" i="1" dirty="0">
                <a:solidFill>
                  <a:srgbClr val="FFFF00"/>
                </a:solidFill>
                <a:latin typeface="Arial" pitchFamily="34" charset="0"/>
              </a:rPr>
              <a:t>subclinical</a:t>
            </a:r>
            <a:r>
              <a:rPr lang="en-US" altLang="ru-RU" b="1" i="1" dirty="0">
                <a:solidFill>
                  <a:schemeClr val="bg1"/>
                </a:solidFill>
                <a:latin typeface="Arial" pitchFamily="34" charset="0"/>
              </a:rPr>
              <a:t> </a:t>
            </a:r>
            <a:r>
              <a:rPr lang="en-US" altLang="ru-RU" b="1" dirty="0">
                <a:solidFill>
                  <a:schemeClr val="bg1"/>
                </a:solidFill>
                <a:latin typeface="Arial" pitchFamily="34" charset="0"/>
              </a:rPr>
              <a:t>pathology to be diagnosed, monitored and terminated</a:t>
            </a:r>
          </a:p>
          <a:p>
            <a:pPr algn="ctr" eaLnBrk="1" hangingPunct="1">
              <a:spcBef>
                <a:spcPct val="0"/>
              </a:spcBef>
              <a:buFontTx/>
              <a:buNone/>
            </a:pPr>
            <a:r>
              <a:rPr lang="en-US" altLang="ru-RU" b="1" dirty="0">
                <a:solidFill>
                  <a:schemeClr val="bg1"/>
                </a:solidFill>
                <a:latin typeface="Arial" pitchFamily="34" charset="0"/>
              </a:rPr>
              <a:t>to </a:t>
            </a:r>
            <a:r>
              <a:rPr lang="en-US" altLang="ru-RU" b="1" i="1" dirty="0">
                <a:solidFill>
                  <a:srgbClr val="FFFF00"/>
                </a:solidFill>
                <a:latin typeface="Arial" pitchFamily="34" charset="0"/>
              </a:rPr>
              <a:t>prevent</a:t>
            </a:r>
            <a:r>
              <a:rPr lang="en-US" altLang="ru-RU" b="1" dirty="0">
                <a:solidFill>
                  <a:schemeClr val="bg1"/>
                </a:solidFill>
                <a:latin typeface="Arial" pitchFamily="34" charset="0"/>
              </a:rPr>
              <a:t> illness </a:t>
            </a:r>
            <a:r>
              <a:rPr lang="en-US" altLang="ru-RU" b="1" i="1" dirty="0" smtClean="0">
                <a:solidFill>
                  <a:srgbClr val="FFFF00"/>
                </a:solidFill>
                <a:latin typeface="Arial" pitchFamily="34" charset="0"/>
              </a:rPr>
              <a:t>(next two Figs) </a:t>
            </a:r>
            <a:endParaRPr lang="ru-RU" altLang="ru-RU" b="1" i="1" dirty="0">
              <a:solidFill>
                <a:srgbClr val="FFFF00"/>
              </a:solidFill>
              <a:latin typeface="Arial" pitchFamily="34" charset="0"/>
            </a:endParaRPr>
          </a:p>
        </p:txBody>
      </p:sp>
    </p:spTree>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1730" name="Picture 2" descr="http://www.nature.com/nm/journal/v17/n3/images_article/nm.2311-F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1125538"/>
            <a:ext cx="8928100"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107950" y="101600"/>
            <a:ext cx="8928100" cy="922338"/>
          </a:xfrm>
          <a:prstGeom prst="rect">
            <a:avLst/>
          </a:prstGeom>
          <a:solidFill>
            <a:srgbClr val="C00000"/>
          </a:solidFill>
        </p:spPr>
        <p:txBody>
          <a:bodyPr>
            <a:spAutoFit/>
          </a:bodyPr>
          <a:lstStyle/>
          <a:p>
            <a:pPr algn="ctr">
              <a:defRPr/>
            </a:pPr>
            <a:r>
              <a:rPr lang="en-US" b="1" dirty="0">
                <a:solidFill>
                  <a:srgbClr val="FFFF00"/>
                </a:solidFill>
                <a:cs typeface="+mn-cs"/>
              </a:rPr>
              <a:t>Genomic biomarkers and their impact into pathway-targeted cancer therapies</a:t>
            </a:r>
          </a:p>
          <a:p>
            <a:pPr marL="228600" indent="-228600" algn="just">
              <a:buFontTx/>
              <a:buAutoNum type="alphaLcParenBoth"/>
              <a:defRPr/>
            </a:pPr>
            <a:r>
              <a:rPr lang="en-US" sz="1200" b="1" dirty="0">
                <a:solidFill>
                  <a:schemeClr val="bg1"/>
                </a:solidFill>
                <a:cs typeface="+mn-cs"/>
              </a:rPr>
              <a:t>Routine sequencing of cancer genomes will identify many new genes that are involved in cancer;</a:t>
            </a:r>
          </a:p>
          <a:p>
            <a:pPr marL="228600" indent="-228600" algn="just">
              <a:buFontTx/>
              <a:buAutoNum type="alphaLcParenBoth"/>
              <a:defRPr/>
            </a:pPr>
            <a:r>
              <a:rPr lang="en-US" sz="1200" b="1" dirty="0">
                <a:solidFill>
                  <a:schemeClr val="bg1"/>
                </a:solidFill>
                <a:cs typeface="+mn-cs"/>
              </a:rPr>
              <a:t>Detailed mechanistic studies will be required to determine how these genes contribute to </a:t>
            </a:r>
            <a:r>
              <a:rPr lang="en-US" sz="1200" b="1" dirty="0" err="1">
                <a:solidFill>
                  <a:schemeClr val="bg1"/>
                </a:solidFill>
                <a:cs typeface="+mn-cs"/>
              </a:rPr>
              <a:t>tumorigenesis</a:t>
            </a:r>
            <a:r>
              <a:rPr lang="en-US" sz="1200" b="1" dirty="0">
                <a:solidFill>
                  <a:schemeClr val="bg1"/>
                </a:solidFill>
                <a:cs typeface="+mn-cs"/>
              </a:rPr>
              <a:t> and how they influence therapeutic efficacy</a:t>
            </a:r>
            <a:endParaRPr lang="ru-RU" sz="1200" b="1" dirty="0">
              <a:solidFill>
                <a:schemeClr val="bg1"/>
              </a:solidFill>
              <a:cs typeface="+mn-cs"/>
            </a:endParaRPr>
          </a:p>
        </p:txBody>
      </p:sp>
      <p:sp>
        <p:nvSpPr>
          <p:cNvPr id="201732" name="Прямоугольник 6"/>
          <p:cNvSpPr>
            <a:spLocks noChangeArrowheads="1"/>
          </p:cNvSpPr>
          <p:nvPr/>
        </p:nvSpPr>
        <p:spPr bwMode="auto">
          <a:xfrm>
            <a:off x="5867400" y="1341438"/>
            <a:ext cx="1296988" cy="4603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chemeClr val="bg1"/>
                </a:solidFill>
                <a:latin typeface="Arial" pitchFamily="34" charset="0"/>
              </a:rPr>
              <a:t>Genomic</a:t>
            </a:r>
          </a:p>
          <a:p>
            <a:pPr algn="ctr" eaLnBrk="1" hangingPunct="1">
              <a:spcBef>
                <a:spcPct val="0"/>
              </a:spcBef>
              <a:buFontTx/>
              <a:buNone/>
            </a:pPr>
            <a:r>
              <a:rPr lang="en-US" altLang="ru-RU" sz="1200" b="1">
                <a:solidFill>
                  <a:schemeClr val="bg1"/>
                </a:solidFill>
                <a:latin typeface="Arial" pitchFamily="34" charset="0"/>
              </a:rPr>
              <a:t>biomarkers</a:t>
            </a:r>
            <a:endParaRPr lang="ru-RU" altLang="ru-RU" sz="1200" b="1">
              <a:solidFill>
                <a:schemeClr val="bg1"/>
              </a:solidFill>
              <a:latin typeface="Arial" pitchFamily="34" charset="0"/>
            </a:endParaRPr>
          </a:p>
        </p:txBody>
      </p:sp>
      <p:cxnSp>
        <p:nvCxnSpPr>
          <p:cNvPr id="8" name="Прямая со стрелкой 7"/>
          <p:cNvCxnSpPr/>
          <p:nvPr/>
        </p:nvCxnSpPr>
        <p:spPr>
          <a:xfrm flipH="1">
            <a:off x="5435600" y="1801813"/>
            <a:ext cx="431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1734" name="Прямоугольник 9"/>
          <p:cNvSpPr>
            <a:spLocks noChangeArrowheads="1"/>
          </p:cNvSpPr>
          <p:nvPr/>
        </p:nvSpPr>
        <p:spPr bwMode="auto">
          <a:xfrm>
            <a:off x="3244850" y="3905250"/>
            <a:ext cx="1295400" cy="46196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chemeClr val="bg1"/>
                </a:solidFill>
                <a:latin typeface="Arial" pitchFamily="34" charset="0"/>
              </a:rPr>
              <a:t>Genomic</a:t>
            </a:r>
          </a:p>
          <a:p>
            <a:pPr algn="ctr" eaLnBrk="1" hangingPunct="1">
              <a:spcBef>
                <a:spcPct val="0"/>
              </a:spcBef>
              <a:buFontTx/>
              <a:buNone/>
            </a:pPr>
            <a:r>
              <a:rPr lang="en-US" altLang="ru-RU" sz="1200" b="1">
                <a:solidFill>
                  <a:schemeClr val="bg1"/>
                </a:solidFill>
                <a:latin typeface="Arial" pitchFamily="34" charset="0"/>
              </a:rPr>
              <a:t>biomarkers</a:t>
            </a:r>
            <a:endParaRPr lang="ru-RU" altLang="ru-RU" sz="1200" b="1">
              <a:solidFill>
                <a:schemeClr val="bg1"/>
              </a:solidFill>
              <a:latin typeface="Arial" pitchFamily="34" charset="0"/>
            </a:endParaRPr>
          </a:p>
        </p:txBody>
      </p:sp>
      <p:cxnSp>
        <p:nvCxnSpPr>
          <p:cNvPr id="11" name="Прямая со стрелкой 10"/>
          <p:cNvCxnSpPr/>
          <p:nvPr/>
        </p:nvCxnSpPr>
        <p:spPr>
          <a:xfrm flipV="1">
            <a:off x="4540250" y="3573463"/>
            <a:ext cx="319088" cy="331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572000" y="3933825"/>
            <a:ext cx="1944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540250" y="4367213"/>
            <a:ext cx="1976438" cy="1006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732588" y="1801813"/>
            <a:ext cx="0" cy="547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732588" y="1801813"/>
            <a:ext cx="1727200" cy="547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1740" name="Прямоугольник 20"/>
          <p:cNvSpPr>
            <a:spLocks noChangeArrowheads="1"/>
          </p:cNvSpPr>
          <p:nvPr/>
        </p:nvSpPr>
        <p:spPr bwMode="auto">
          <a:xfrm>
            <a:off x="7596188" y="3278188"/>
            <a:ext cx="1296987" cy="4603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chemeClr val="bg1"/>
                </a:solidFill>
                <a:latin typeface="Arial" pitchFamily="34" charset="0"/>
              </a:rPr>
              <a:t>Genomic</a:t>
            </a:r>
          </a:p>
          <a:p>
            <a:pPr algn="ctr" eaLnBrk="1" hangingPunct="1">
              <a:spcBef>
                <a:spcPct val="0"/>
              </a:spcBef>
              <a:buFontTx/>
              <a:buNone/>
            </a:pPr>
            <a:r>
              <a:rPr lang="en-US" altLang="ru-RU" sz="1200" b="1">
                <a:solidFill>
                  <a:schemeClr val="bg1"/>
                </a:solidFill>
                <a:latin typeface="Arial" pitchFamily="34" charset="0"/>
              </a:rPr>
              <a:t>biomarkers</a:t>
            </a:r>
            <a:endParaRPr lang="ru-RU" altLang="ru-RU" sz="1200" b="1">
              <a:solidFill>
                <a:schemeClr val="bg1"/>
              </a:solidFill>
              <a:latin typeface="Arial" pitchFamily="34" charset="0"/>
            </a:endParaRPr>
          </a:p>
        </p:txBody>
      </p:sp>
      <p:cxnSp>
        <p:nvCxnSpPr>
          <p:cNvPr id="22" name="Прямая со стрелкой 21"/>
          <p:cNvCxnSpPr/>
          <p:nvPr/>
        </p:nvCxnSpPr>
        <p:spPr>
          <a:xfrm>
            <a:off x="8243888" y="3738563"/>
            <a:ext cx="0" cy="396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7092950" y="3508375"/>
            <a:ext cx="503238" cy="230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203778" name="Прямоугольник 2"/>
          <p:cNvSpPr>
            <a:spLocks noChangeArrowheads="1"/>
          </p:cNvSpPr>
          <p:nvPr/>
        </p:nvSpPr>
        <p:spPr bwMode="auto">
          <a:xfrm>
            <a:off x="341313" y="6165850"/>
            <a:ext cx="8572500" cy="61436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ru-RU" sz="2000" b="1">
                <a:solidFill>
                  <a:srgbClr val="FFFF00"/>
                </a:solidFill>
                <a:latin typeface="Arial" pitchFamily="34" charset="0"/>
              </a:rPr>
              <a:t>A</a:t>
            </a:r>
            <a:r>
              <a:rPr lang="ru-RU" altLang="ru-RU" sz="2000" b="1">
                <a:solidFill>
                  <a:srgbClr val="FFFF00"/>
                </a:solidFill>
                <a:latin typeface="Arial" pitchFamily="34" charset="0"/>
              </a:rPr>
              <a:t>utoimmunity-related </a:t>
            </a:r>
            <a:r>
              <a:rPr lang="en-US" altLang="ru-RU" sz="2000" b="1">
                <a:solidFill>
                  <a:srgbClr val="FFFF00"/>
                </a:solidFill>
                <a:latin typeface="Arial" pitchFamily="34" charset="0"/>
              </a:rPr>
              <a:t> genomic biomarkers</a:t>
            </a:r>
          </a:p>
          <a:p>
            <a:pPr algn="ctr" eaLnBrk="1" hangingPunct="1">
              <a:spcBef>
                <a:spcPct val="0"/>
              </a:spcBef>
              <a:buFontTx/>
              <a:buNone/>
            </a:pPr>
            <a:r>
              <a:rPr lang="en-US" altLang="ru-RU" sz="1400" b="1">
                <a:solidFill>
                  <a:schemeClr val="bg1"/>
                </a:solidFill>
                <a:latin typeface="Arial" pitchFamily="34" charset="0"/>
              </a:rPr>
              <a:t>(interaction of T1D associated genes - gene networks)</a:t>
            </a:r>
          </a:p>
        </p:txBody>
      </p:sp>
      <p:pic>
        <p:nvPicPr>
          <p:cNvPr id="203779" name="Picture 2" descr="http://www.intechopen.com/source/html/43294/media/image1.jpeg"/>
          <p:cNvPicPr>
            <a:picLocks noChangeAspect="1" noChangeArrowheads="1"/>
          </p:cNvPicPr>
          <p:nvPr/>
        </p:nvPicPr>
        <p:blipFill>
          <a:blip r:embed="rId3">
            <a:extLst>
              <a:ext uri="{28A0092B-C50C-407E-A947-70E740481C1C}">
                <a14:useLocalDpi xmlns:a14="http://schemas.microsoft.com/office/drawing/2010/main" xmlns="" val="0"/>
              </a:ext>
            </a:extLst>
          </a:blip>
          <a:srcRect t="8107" b="2716"/>
          <a:stretch>
            <a:fillRect/>
          </a:stretch>
        </p:blipFill>
        <p:spPr bwMode="auto">
          <a:xfrm>
            <a:off x="107950" y="115888"/>
            <a:ext cx="8928100" cy="59769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204802" name="Прямоугольник 2"/>
          <p:cNvSpPr>
            <a:spLocks noChangeArrowheads="1"/>
          </p:cNvSpPr>
          <p:nvPr/>
        </p:nvSpPr>
        <p:spPr bwMode="auto">
          <a:xfrm>
            <a:off x="107950" y="115888"/>
            <a:ext cx="8856663" cy="6494462"/>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ru-RU" sz="2800" b="1" dirty="0">
                <a:solidFill>
                  <a:schemeClr val="bg1"/>
                </a:solidFill>
                <a:latin typeface="Arial" pitchFamily="34" charset="0"/>
              </a:rPr>
              <a:t>As an allied portion of </a:t>
            </a:r>
            <a:r>
              <a:rPr lang="en-US" altLang="ru-RU" sz="2800" b="1" i="1" dirty="0">
                <a:solidFill>
                  <a:srgbClr val="FFFF00"/>
                </a:solidFill>
                <a:latin typeface="Arial" pitchFamily="34" charset="0"/>
              </a:rPr>
              <a:t>genomics</a:t>
            </a:r>
            <a:r>
              <a:rPr lang="en-US" altLang="ru-RU" sz="2800" b="1" dirty="0">
                <a:solidFill>
                  <a:schemeClr val="bg1"/>
                </a:solidFill>
                <a:latin typeface="Arial" pitchFamily="34" charset="0"/>
              </a:rPr>
              <a:t> and thus</a:t>
            </a:r>
          </a:p>
          <a:p>
            <a:pPr algn="ctr" eaLnBrk="1" hangingPunct="1">
              <a:spcBef>
                <a:spcPct val="0"/>
              </a:spcBef>
              <a:buFontTx/>
              <a:buNone/>
            </a:pPr>
            <a:r>
              <a:rPr lang="en-US" altLang="ru-RU" sz="2800" b="1" dirty="0">
                <a:solidFill>
                  <a:schemeClr val="bg1"/>
                </a:solidFill>
                <a:latin typeface="Arial" pitchFamily="34" charset="0"/>
              </a:rPr>
              <a:t>an area of study to examine the impact of</a:t>
            </a:r>
          </a:p>
          <a:p>
            <a:pPr algn="ctr" eaLnBrk="1" hangingPunct="1">
              <a:spcBef>
                <a:spcPct val="0"/>
              </a:spcBef>
              <a:buFontTx/>
              <a:buNone/>
            </a:pPr>
            <a:r>
              <a:rPr lang="en-US" altLang="ru-RU" sz="2800" b="1" i="1" dirty="0">
                <a:solidFill>
                  <a:srgbClr val="FFFF00"/>
                </a:solidFill>
                <a:latin typeface="Arial" pitchFamily="34" charset="0"/>
              </a:rPr>
              <a:t>genetic variations </a:t>
            </a:r>
            <a:r>
              <a:rPr lang="en-US" altLang="ru-RU" sz="2800" b="1" dirty="0">
                <a:solidFill>
                  <a:schemeClr val="bg1"/>
                </a:solidFill>
                <a:latin typeface="Arial" pitchFamily="34" charset="0"/>
              </a:rPr>
              <a:t>on the response to</a:t>
            </a:r>
          </a:p>
          <a:p>
            <a:pPr algn="ctr" eaLnBrk="1" hangingPunct="1">
              <a:spcBef>
                <a:spcPct val="0"/>
              </a:spcBef>
              <a:buFontTx/>
              <a:buNone/>
            </a:pPr>
            <a:r>
              <a:rPr lang="en-US" altLang="ru-RU" sz="2800" b="1" dirty="0">
                <a:solidFill>
                  <a:schemeClr val="bg1"/>
                </a:solidFill>
                <a:latin typeface="Arial" pitchFamily="34" charset="0"/>
              </a:rPr>
              <a:t>medications is </a:t>
            </a:r>
            <a:r>
              <a:rPr lang="en-US" altLang="ru-RU" sz="3600" b="1" i="1" dirty="0">
                <a:solidFill>
                  <a:srgbClr val="FFFF00"/>
                </a:solidFill>
                <a:latin typeface="Arial" pitchFamily="34" charset="0"/>
              </a:rPr>
              <a:t>pharmacogenomics.</a:t>
            </a:r>
          </a:p>
          <a:p>
            <a:pPr algn="ctr" eaLnBrk="1" hangingPunct="1">
              <a:spcBef>
                <a:spcPct val="0"/>
              </a:spcBef>
              <a:buFontTx/>
              <a:buNone/>
            </a:pPr>
            <a:endParaRPr lang="en-US" altLang="ru-RU" sz="1800" b="1" dirty="0">
              <a:solidFill>
                <a:schemeClr val="bg1"/>
              </a:solidFill>
              <a:latin typeface="Arial" pitchFamily="34" charset="0"/>
            </a:endParaRPr>
          </a:p>
          <a:p>
            <a:pPr algn="ctr" eaLnBrk="1" hangingPunct="1">
              <a:spcBef>
                <a:spcPct val="0"/>
              </a:spcBef>
              <a:buFontTx/>
              <a:buNone/>
            </a:pPr>
            <a:r>
              <a:rPr lang="en-US" altLang="ru-RU" sz="2800" b="1" dirty="0">
                <a:solidFill>
                  <a:schemeClr val="bg1"/>
                </a:solidFill>
                <a:latin typeface="Arial" pitchFamily="34" charset="0"/>
              </a:rPr>
              <a:t>The latter is aimed at tailoring drug therapy at</a:t>
            </a:r>
          </a:p>
          <a:p>
            <a:pPr algn="ctr" eaLnBrk="1" hangingPunct="1">
              <a:spcBef>
                <a:spcPct val="0"/>
              </a:spcBef>
              <a:buFontTx/>
              <a:buNone/>
            </a:pPr>
            <a:r>
              <a:rPr lang="en-US" altLang="ru-RU" sz="2800" b="1" dirty="0">
                <a:solidFill>
                  <a:schemeClr val="bg1"/>
                </a:solidFill>
                <a:latin typeface="Arial" pitchFamily="34" charset="0"/>
              </a:rPr>
              <a:t>a dosage that is most appropriate for</a:t>
            </a:r>
          </a:p>
          <a:p>
            <a:pPr algn="ctr" eaLnBrk="1" hangingPunct="1">
              <a:spcBef>
                <a:spcPct val="0"/>
              </a:spcBef>
              <a:buFontTx/>
              <a:buNone/>
            </a:pPr>
            <a:r>
              <a:rPr lang="en-US" altLang="ru-RU" sz="2800" b="1" dirty="0">
                <a:solidFill>
                  <a:schemeClr val="bg1"/>
                </a:solidFill>
                <a:latin typeface="Arial" pitchFamily="34" charset="0"/>
              </a:rPr>
              <a:t>an individual patient, with the potential benefits of increasing the clinical efficacy and safety.</a:t>
            </a:r>
          </a:p>
          <a:p>
            <a:pPr algn="ctr" eaLnBrk="1" hangingPunct="1">
              <a:spcBef>
                <a:spcPct val="0"/>
              </a:spcBef>
              <a:buFontTx/>
              <a:buNone/>
            </a:pPr>
            <a:endParaRPr lang="en-US" altLang="ru-RU" sz="1800" b="1" dirty="0">
              <a:solidFill>
                <a:schemeClr val="bg1"/>
              </a:solidFill>
              <a:latin typeface="Arial" pitchFamily="34" charset="0"/>
            </a:endParaRPr>
          </a:p>
          <a:p>
            <a:pPr algn="ctr" eaLnBrk="1" hangingPunct="1">
              <a:spcBef>
                <a:spcPct val="0"/>
              </a:spcBef>
              <a:buFontTx/>
              <a:buNone/>
            </a:pPr>
            <a:r>
              <a:rPr lang="en-US" altLang="ru-RU" sz="3600" b="1" dirty="0">
                <a:solidFill>
                  <a:schemeClr val="bg1"/>
                </a:solidFill>
                <a:latin typeface="Arial" pitchFamily="34" charset="0"/>
              </a:rPr>
              <a:t> </a:t>
            </a:r>
            <a:r>
              <a:rPr lang="en-US" altLang="ru-RU" sz="3600" b="1" i="1" dirty="0">
                <a:solidFill>
                  <a:srgbClr val="FFFF00"/>
                </a:solidFill>
                <a:latin typeface="Arial" pitchFamily="34" charset="0"/>
              </a:rPr>
              <a:t>Pharmacogenomics</a:t>
            </a:r>
            <a:r>
              <a:rPr lang="en-US" altLang="ru-RU" sz="3600" b="1" dirty="0">
                <a:solidFill>
                  <a:schemeClr val="bg1"/>
                </a:solidFill>
                <a:latin typeface="Arial" pitchFamily="34" charset="0"/>
              </a:rPr>
              <a:t> </a:t>
            </a:r>
            <a:r>
              <a:rPr lang="en-US" altLang="ru-RU" sz="2800" b="1" dirty="0">
                <a:solidFill>
                  <a:schemeClr val="bg1"/>
                </a:solidFill>
                <a:latin typeface="Arial" pitchFamily="34" charset="0"/>
              </a:rPr>
              <a:t>will thus guide</a:t>
            </a:r>
          </a:p>
          <a:p>
            <a:pPr algn="ctr" eaLnBrk="1" hangingPunct="1">
              <a:spcBef>
                <a:spcPct val="0"/>
              </a:spcBef>
              <a:buFontTx/>
              <a:buNone/>
            </a:pPr>
            <a:r>
              <a:rPr lang="en-US" altLang="ru-RU" sz="2800" b="1" dirty="0">
                <a:solidFill>
                  <a:schemeClr val="bg1"/>
                </a:solidFill>
                <a:latin typeface="Arial" pitchFamily="34" charset="0"/>
              </a:rPr>
              <a:t>therapeutic decisions and monitor the response</a:t>
            </a:r>
          </a:p>
          <a:p>
            <a:pPr algn="ctr" eaLnBrk="1" hangingPunct="1">
              <a:spcBef>
                <a:spcPct val="0"/>
              </a:spcBef>
              <a:buFontTx/>
              <a:buNone/>
            </a:pPr>
            <a:r>
              <a:rPr lang="en-US" altLang="ru-RU" sz="2800" b="1" dirty="0">
                <a:solidFill>
                  <a:schemeClr val="bg1"/>
                </a:solidFill>
                <a:latin typeface="Arial" pitchFamily="34" charset="0"/>
              </a:rPr>
              <a:t>to therapy on one hand and</a:t>
            </a:r>
          </a:p>
          <a:p>
            <a:pPr algn="ctr" eaLnBrk="1" hangingPunct="1">
              <a:spcBef>
                <a:spcPct val="0"/>
              </a:spcBef>
              <a:buFontTx/>
              <a:buNone/>
            </a:pPr>
            <a:r>
              <a:rPr lang="en-US" altLang="ru-RU" sz="2800" b="1" dirty="0">
                <a:solidFill>
                  <a:schemeClr val="bg1"/>
                </a:solidFill>
                <a:latin typeface="Arial" pitchFamily="34" charset="0"/>
              </a:rPr>
              <a:t>speed the development of novel therapeutics,</a:t>
            </a:r>
          </a:p>
          <a:p>
            <a:pPr algn="ctr" eaLnBrk="1" hangingPunct="1">
              <a:spcBef>
                <a:spcPct val="0"/>
              </a:spcBef>
              <a:buFontTx/>
              <a:buNone/>
            </a:pPr>
            <a:r>
              <a:rPr lang="en-US" altLang="ru-RU" sz="2800" b="1" dirty="0">
                <a:solidFill>
                  <a:schemeClr val="bg1"/>
                </a:solidFill>
                <a:latin typeface="Arial" pitchFamily="34" charset="0"/>
              </a:rPr>
              <a:t>on the other </a:t>
            </a:r>
            <a:r>
              <a:rPr lang="en-US" altLang="ru-RU" sz="2800" b="1" dirty="0" smtClean="0">
                <a:solidFill>
                  <a:schemeClr val="bg1"/>
                </a:solidFill>
                <a:latin typeface="Arial" pitchFamily="34" charset="0"/>
              </a:rPr>
              <a:t>one</a:t>
            </a:r>
            <a:r>
              <a:rPr lang="en-US" altLang="ru-RU" sz="2800" b="1" i="1" dirty="0" smtClean="0">
                <a:solidFill>
                  <a:srgbClr val="FFFF00"/>
                </a:solidFill>
                <a:latin typeface="Arial" pitchFamily="34" charset="0"/>
              </a:rPr>
              <a:t>.</a:t>
            </a:r>
            <a:endParaRPr lang="en-US" altLang="ru-RU" sz="2800" b="1" i="1" dirty="0">
              <a:solidFill>
                <a:srgbClr val="FFFF00"/>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07874" name="Прямоугольник 1"/>
          <p:cNvSpPr>
            <a:spLocks noChangeArrowheads="1"/>
          </p:cNvSpPr>
          <p:nvPr/>
        </p:nvSpPr>
        <p:spPr bwMode="auto">
          <a:xfrm>
            <a:off x="107950" y="115888"/>
            <a:ext cx="2705100" cy="654050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900" b="1" dirty="0">
                <a:solidFill>
                  <a:schemeClr val="bg1"/>
                </a:solidFill>
                <a:latin typeface="Arial" pitchFamily="34" charset="0"/>
              </a:rPr>
              <a:t>Well, genes</a:t>
            </a:r>
          </a:p>
          <a:p>
            <a:pPr algn="ctr" eaLnBrk="1" hangingPunct="1">
              <a:spcBef>
                <a:spcPct val="0"/>
              </a:spcBef>
              <a:buFontTx/>
              <a:buNone/>
            </a:pPr>
            <a:r>
              <a:rPr lang="en-US" altLang="ru-RU" sz="1900" b="1" dirty="0">
                <a:solidFill>
                  <a:schemeClr val="bg1"/>
                </a:solidFill>
                <a:latin typeface="Arial" pitchFamily="34" charset="0"/>
              </a:rPr>
              <a:t>can say a lot about an individual’s </a:t>
            </a:r>
            <a:r>
              <a:rPr lang="en-US" altLang="ru-RU" sz="2400" b="1" i="1" dirty="0">
                <a:solidFill>
                  <a:srgbClr val="FFFF00"/>
                </a:solidFill>
                <a:latin typeface="Arial" pitchFamily="34" charset="0"/>
              </a:rPr>
              <a:t>predisposition</a:t>
            </a:r>
          </a:p>
          <a:p>
            <a:pPr algn="ctr" eaLnBrk="1" hangingPunct="1">
              <a:spcBef>
                <a:spcPct val="0"/>
              </a:spcBef>
              <a:buFontTx/>
              <a:buNone/>
            </a:pPr>
            <a:r>
              <a:rPr lang="en-US" altLang="ru-RU" sz="1900" b="1" dirty="0">
                <a:solidFill>
                  <a:schemeClr val="bg1"/>
                </a:solidFill>
                <a:latin typeface="Arial" pitchFamily="34" charset="0"/>
              </a:rPr>
              <a:t>to a disease,</a:t>
            </a:r>
            <a:endParaRPr lang="ru-RU" altLang="ru-RU" sz="1900" b="1" dirty="0">
              <a:solidFill>
                <a:schemeClr val="bg1"/>
              </a:solidFill>
              <a:latin typeface="Arial" pitchFamily="34" charset="0"/>
            </a:endParaRPr>
          </a:p>
          <a:p>
            <a:pPr algn="ctr" eaLnBrk="1" hangingPunct="1">
              <a:spcBef>
                <a:spcPct val="0"/>
              </a:spcBef>
              <a:buFontTx/>
              <a:buNone/>
            </a:pPr>
            <a:r>
              <a:rPr lang="en-US" altLang="ru-RU" sz="1900" b="1" dirty="0">
                <a:solidFill>
                  <a:schemeClr val="bg1"/>
                </a:solidFill>
                <a:latin typeface="Arial" pitchFamily="34" charset="0"/>
              </a:rPr>
              <a:t>but cannot reveal</a:t>
            </a:r>
          </a:p>
          <a:p>
            <a:pPr algn="ctr" eaLnBrk="1" hangingPunct="1">
              <a:spcBef>
                <a:spcPct val="0"/>
              </a:spcBef>
              <a:buFontTx/>
              <a:buNone/>
            </a:pPr>
            <a:r>
              <a:rPr lang="en-US" altLang="ru-RU" sz="1900" b="1" dirty="0">
                <a:solidFill>
                  <a:schemeClr val="bg1"/>
                </a:solidFill>
                <a:latin typeface="Arial" pitchFamily="34" charset="0"/>
              </a:rPr>
              <a:t>what is happening in cells at the protein level.</a:t>
            </a:r>
          </a:p>
          <a:p>
            <a:pPr algn="ctr" eaLnBrk="1" hangingPunct="1">
              <a:spcBef>
                <a:spcPct val="0"/>
              </a:spcBef>
              <a:buFontTx/>
              <a:buNone/>
            </a:pPr>
            <a:endParaRPr lang="en-US" altLang="ru-RU" sz="1000" b="1" dirty="0">
              <a:solidFill>
                <a:schemeClr val="bg1"/>
              </a:solidFill>
              <a:latin typeface="Arial" pitchFamily="34" charset="0"/>
            </a:endParaRPr>
          </a:p>
          <a:p>
            <a:pPr algn="ctr" eaLnBrk="1" hangingPunct="1">
              <a:spcBef>
                <a:spcPct val="0"/>
              </a:spcBef>
              <a:buFontTx/>
              <a:buNone/>
            </a:pPr>
            <a:r>
              <a:rPr lang="en-US" altLang="ru-RU" sz="1900" b="1" dirty="0">
                <a:solidFill>
                  <a:schemeClr val="bg1"/>
                </a:solidFill>
                <a:latin typeface="Arial" pitchFamily="34" charset="0"/>
              </a:rPr>
              <a:t>The latter would attribute to </a:t>
            </a:r>
            <a:r>
              <a:rPr lang="en-US" altLang="ru-RU" sz="2400" b="1" i="1" dirty="0">
                <a:solidFill>
                  <a:srgbClr val="FFFF00"/>
                </a:solidFill>
                <a:latin typeface="Arial" pitchFamily="34" charset="0"/>
              </a:rPr>
              <a:t>proteomics</a:t>
            </a:r>
            <a:endParaRPr lang="en-US" altLang="ru-RU" sz="2400" b="1" dirty="0">
              <a:solidFill>
                <a:schemeClr val="bg1"/>
              </a:solidFill>
              <a:latin typeface="Arial" pitchFamily="34" charset="0"/>
            </a:endParaRPr>
          </a:p>
          <a:p>
            <a:pPr algn="ctr" eaLnBrk="1" hangingPunct="1">
              <a:spcBef>
                <a:spcPct val="0"/>
              </a:spcBef>
              <a:buFontTx/>
              <a:buNone/>
            </a:pPr>
            <a:r>
              <a:rPr lang="en-US" altLang="ru-RU" sz="1900" b="1" dirty="0">
                <a:solidFill>
                  <a:schemeClr val="bg1"/>
                </a:solidFill>
                <a:latin typeface="Arial" pitchFamily="34" charset="0"/>
              </a:rPr>
              <a:t>to identify</a:t>
            </a:r>
            <a:endParaRPr lang="ru-RU" altLang="ru-RU" sz="1900" b="1" dirty="0">
              <a:solidFill>
                <a:schemeClr val="bg1"/>
              </a:solidFill>
              <a:latin typeface="Arial" pitchFamily="34" charset="0"/>
            </a:endParaRPr>
          </a:p>
          <a:p>
            <a:pPr algn="ctr" eaLnBrk="1" hangingPunct="1">
              <a:spcBef>
                <a:spcPct val="0"/>
              </a:spcBef>
              <a:buFontTx/>
              <a:buNone/>
            </a:pPr>
            <a:r>
              <a:rPr lang="en-US" altLang="ru-RU" sz="1900" b="1" dirty="0">
                <a:solidFill>
                  <a:schemeClr val="bg1"/>
                </a:solidFill>
                <a:latin typeface="Arial" pitchFamily="34" charset="0"/>
              </a:rPr>
              <a:t>individual proteins</a:t>
            </a:r>
          </a:p>
          <a:p>
            <a:pPr algn="ctr" eaLnBrk="1" hangingPunct="1">
              <a:spcBef>
                <a:spcPct val="0"/>
              </a:spcBef>
              <a:buFontTx/>
              <a:buNone/>
            </a:pPr>
            <a:r>
              <a:rPr lang="en-US" altLang="ru-RU" sz="1900" b="1" dirty="0">
                <a:solidFill>
                  <a:schemeClr val="bg1"/>
                </a:solidFill>
                <a:latin typeface="Arial" pitchFamily="34" charset="0"/>
              </a:rPr>
              <a:t>and their epitopes</a:t>
            </a:r>
            <a:endParaRPr lang="ru-RU" altLang="ru-RU" sz="1900" b="1" dirty="0">
              <a:solidFill>
                <a:schemeClr val="bg1"/>
              </a:solidFill>
              <a:latin typeface="Arial" pitchFamily="34" charset="0"/>
            </a:endParaRPr>
          </a:p>
          <a:p>
            <a:pPr algn="ctr" eaLnBrk="1" hangingPunct="1">
              <a:spcBef>
                <a:spcPct val="0"/>
              </a:spcBef>
              <a:buFontTx/>
              <a:buNone/>
            </a:pPr>
            <a:r>
              <a:rPr lang="en-US" altLang="ru-RU" sz="1900" b="1" dirty="0">
                <a:solidFill>
                  <a:schemeClr val="bg1"/>
                </a:solidFill>
                <a:latin typeface="Arial" pitchFamily="34" charset="0"/>
              </a:rPr>
              <a:t>to be valuable for </a:t>
            </a:r>
            <a:r>
              <a:rPr lang="en-US" altLang="ru-RU" sz="1900" b="1" i="1" dirty="0">
                <a:solidFill>
                  <a:srgbClr val="FFFF00"/>
                </a:solidFill>
                <a:latin typeface="Arial" pitchFamily="34" charset="0"/>
              </a:rPr>
              <a:t>predictive </a:t>
            </a:r>
            <a:r>
              <a:rPr lang="en-US" altLang="ru-RU" sz="1900" b="1" dirty="0">
                <a:solidFill>
                  <a:schemeClr val="bg1"/>
                </a:solidFill>
                <a:latin typeface="Arial" pitchFamily="34" charset="0"/>
              </a:rPr>
              <a:t>diagnosing and thus may eventually have a great impact on </a:t>
            </a:r>
            <a:r>
              <a:rPr lang="en-US" altLang="ru-RU" sz="1900" b="1" i="1" dirty="0" smtClean="0">
                <a:solidFill>
                  <a:srgbClr val="FFFF00"/>
                </a:solidFill>
                <a:latin typeface="Arial" pitchFamily="34" charset="0"/>
              </a:rPr>
              <a:t>PPPM</a:t>
            </a:r>
            <a:endParaRPr lang="en-US" altLang="ru-RU" sz="1900" b="1" dirty="0">
              <a:solidFill>
                <a:schemeClr val="bg1"/>
              </a:solidFill>
              <a:latin typeface="Arial" pitchFamily="34" charset="0"/>
            </a:endParaRPr>
          </a:p>
        </p:txBody>
      </p:sp>
      <p:pic>
        <p:nvPicPr>
          <p:cNvPr id="207875" name="Рисунок 2" descr="http://www.cbio.ru/images/library/multidimensional01.gif"/>
          <p:cNvPicPr>
            <a:picLocks noChangeAspect="1" noChangeArrowheads="1"/>
          </p:cNvPicPr>
          <p:nvPr/>
        </p:nvPicPr>
        <p:blipFill>
          <a:blip r:embed="rId3">
            <a:extLst>
              <a:ext uri="{28A0092B-C50C-407E-A947-70E740481C1C}">
                <a14:useLocalDpi xmlns:a14="http://schemas.microsoft.com/office/drawing/2010/main" xmlns="" val="0"/>
              </a:ext>
            </a:extLst>
          </a:blip>
          <a:srcRect l="1138" t="7272" r="7756" b="9480"/>
          <a:stretch>
            <a:fillRect/>
          </a:stretch>
        </p:blipFill>
        <p:spPr bwMode="auto">
          <a:xfrm>
            <a:off x="2919413" y="115888"/>
            <a:ext cx="6116637" cy="360045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07876" name="Picture 4" descr="Antibody-based proteomics: fast-tracking molecular diagnostics in oncology"/>
          <p:cNvPicPr>
            <a:picLocks noChangeAspect="1" noChangeArrowheads="1"/>
          </p:cNvPicPr>
          <p:nvPr/>
        </p:nvPicPr>
        <p:blipFill>
          <a:blip r:embed="rId4">
            <a:extLst>
              <a:ext uri="{28A0092B-C50C-407E-A947-70E740481C1C}">
                <a14:useLocalDpi xmlns:a14="http://schemas.microsoft.com/office/drawing/2010/main" xmlns="" val="0"/>
              </a:ext>
            </a:extLst>
          </a:blip>
          <a:srcRect b="4578"/>
          <a:stretch>
            <a:fillRect/>
          </a:stretch>
        </p:blipFill>
        <p:spPr bwMode="auto">
          <a:xfrm>
            <a:off x="2913063" y="3789363"/>
            <a:ext cx="6122987" cy="2963862"/>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07877" name="Прямоугольник 3"/>
          <p:cNvSpPr>
            <a:spLocks noChangeArrowheads="1"/>
          </p:cNvSpPr>
          <p:nvPr/>
        </p:nvSpPr>
        <p:spPr bwMode="auto">
          <a:xfrm>
            <a:off x="2913063" y="6291263"/>
            <a:ext cx="1920875" cy="46196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rgbClr val="FFFF00"/>
                </a:solidFill>
                <a:latin typeface="Arial" pitchFamily="34" charset="0"/>
              </a:rPr>
              <a:t>Predictive &amp; Prognostic</a:t>
            </a:r>
          </a:p>
          <a:p>
            <a:pPr algn="ctr" eaLnBrk="1" hangingPunct="1">
              <a:spcBef>
                <a:spcPct val="0"/>
              </a:spcBef>
              <a:buFontTx/>
              <a:buNone/>
            </a:pPr>
            <a:r>
              <a:rPr lang="en-US" altLang="ru-RU" sz="1200" b="1">
                <a:solidFill>
                  <a:srgbClr val="FFFF00"/>
                </a:solidFill>
                <a:latin typeface="Arial" pitchFamily="34" charset="0"/>
              </a:rPr>
              <a:t>Diagnosing </a:t>
            </a:r>
            <a:endParaRPr lang="ru-RU" altLang="ru-RU" sz="1200">
              <a:solidFill>
                <a:srgbClr val="FFFF00"/>
              </a:solidFill>
              <a:latin typeface="Arial" pitchFamily="34" charset="0"/>
            </a:endParaRPr>
          </a:p>
        </p:txBody>
      </p:sp>
      <p:sp>
        <p:nvSpPr>
          <p:cNvPr id="207878" name="Прямоугольник 6"/>
          <p:cNvSpPr>
            <a:spLocks noChangeArrowheads="1"/>
          </p:cNvSpPr>
          <p:nvPr/>
        </p:nvSpPr>
        <p:spPr bwMode="auto">
          <a:xfrm>
            <a:off x="5076825" y="6291263"/>
            <a:ext cx="1919288" cy="46196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rgbClr val="FFFF00"/>
                </a:solidFill>
                <a:latin typeface="Arial" pitchFamily="34" charset="0"/>
              </a:rPr>
              <a:t>Predictive &amp; Prognostic</a:t>
            </a:r>
          </a:p>
          <a:p>
            <a:pPr algn="ctr" eaLnBrk="1" hangingPunct="1">
              <a:spcBef>
                <a:spcPct val="0"/>
              </a:spcBef>
              <a:buFontTx/>
              <a:buNone/>
            </a:pPr>
            <a:r>
              <a:rPr lang="en-US" altLang="ru-RU" sz="1200" b="1">
                <a:solidFill>
                  <a:srgbClr val="FFFF00"/>
                </a:solidFill>
                <a:latin typeface="Arial" pitchFamily="34" charset="0"/>
              </a:rPr>
              <a:t>Diagnosing </a:t>
            </a:r>
            <a:endParaRPr lang="ru-RU" altLang="ru-RU" sz="1200">
              <a:solidFill>
                <a:srgbClr val="FFFF00"/>
              </a:solidFill>
              <a:latin typeface="Arial" pitchFamily="34" charset="0"/>
            </a:endParaRPr>
          </a:p>
        </p:txBody>
      </p:sp>
      <p:sp>
        <p:nvSpPr>
          <p:cNvPr id="207879" name="Прямоугольник 7"/>
          <p:cNvSpPr>
            <a:spLocks noChangeArrowheads="1"/>
          </p:cNvSpPr>
          <p:nvPr/>
        </p:nvSpPr>
        <p:spPr bwMode="auto">
          <a:xfrm>
            <a:off x="7115175" y="6262688"/>
            <a:ext cx="1920875" cy="46196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rgbClr val="FFFF00"/>
                </a:solidFill>
                <a:latin typeface="Arial" pitchFamily="34" charset="0"/>
              </a:rPr>
              <a:t>Predictive &amp; Prognostic</a:t>
            </a:r>
          </a:p>
          <a:p>
            <a:pPr algn="ctr" eaLnBrk="1" hangingPunct="1">
              <a:spcBef>
                <a:spcPct val="0"/>
              </a:spcBef>
              <a:buFontTx/>
              <a:buNone/>
            </a:pPr>
            <a:r>
              <a:rPr lang="en-US" altLang="ru-RU" sz="1200" b="1">
                <a:solidFill>
                  <a:srgbClr val="FFFF00"/>
                </a:solidFill>
                <a:latin typeface="Arial" pitchFamily="34" charset="0"/>
              </a:rPr>
              <a:t>Diagnosing </a:t>
            </a:r>
            <a:endParaRPr lang="ru-RU" altLang="ru-RU" sz="1200">
              <a:solidFill>
                <a:srgbClr val="FFFF00"/>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10946" name="Прямоугольник 1"/>
          <p:cNvSpPr>
            <a:spLocks noChangeArrowheads="1"/>
          </p:cNvSpPr>
          <p:nvPr/>
        </p:nvSpPr>
        <p:spPr bwMode="auto">
          <a:xfrm>
            <a:off x="107950" y="115888"/>
            <a:ext cx="9001125" cy="1754187"/>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i="1">
                <a:solidFill>
                  <a:srgbClr val="FFFF00"/>
                </a:solidFill>
                <a:latin typeface="Arial" pitchFamily="34" charset="0"/>
              </a:rPr>
              <a:t>Proteomics,</a:t>
            </a:r>
            <a:r>
              <a:rPr lang="en-US" altLang="ru-RU" sz="2000" b="1">
                <a:solidFill>
                  <a:schemeClr val="bg1"/>
                </a:solidFill>
                <a:latin typeface="Arial" pitchFamily="34" charset="0"/>
              </a:rPr>
              <a:t> in turn, is the study of the </a:t>
            </a:r>
            <a:r>
              <a:rPr lang="en-US" altLang="ru-RU" sz="2000" b="1" i="1">
                <a:solidFill>
                  <a:srgbClr val="FFFF00"/>
                </a:solidFill>
                <a:latin typeface="Arial" pitchFamily="34" charset="0"/>
              </a:rPr>
              <a:t>proteins</a:t>
            </a:r>
            <a:r>
              <a:rPr lang="en-US" altLang="ru-RU" sz="2000" b="1">
                <a:solidFill>
                  <a:schemeClr val="bg1"/>
                </a:solidFill>
                <a:latin typeface="Arial" pitchFamily="34" charset="0"/>
              </a:rPr>
              <a:t> and </a:t>
            </a:r>
            <a:r>
              <a:rPr lang="en-US" altLang="ru-RU" sz="2000" b="1" i="1">
                <a:solidFill>
                  <a:srgbClr val="FFFF00"/>
                </a:solidFill>
                <a:latin typeface="Arial" pitchFamily="34" charset="0"/>
              </a:rPr>
              <a:t>protein pathways</a:t>
            </a:r>
            <a:r>
              <a:rPr lang="en-US" altLang="ru-RU" sz="2000" b="1">
                <a:solidFill>
                  <a:schemeClr val="bg1"/>
                </a:solidFill>
                <a:latin typeface="Arial" pitchFamily="34" charset="0"/>
              </a:rPr>
              <a:t> involved in a disease for identifying </a:t>
            </a:r>
            <a:r>
              <a:rPr lang="en-US" altLang="ru-RU" sz="2000" b="1" i="1">
                <a:solidFill>
                  <a:srgbClr val="FFFF00"/>
                </a:solidFill>
                <a:latin typeface="Arial" pitchFamily="34" charset="0"/>
              </a:rPr>
              <a:t>subclinical </a:t>
            </a:r>
            <a:r>
              <a:rPr lang="en-US" altLang="ru-RU" sz="2000" b="1">
                <a:solidFill>
                  <a:schemeClr val="bg1"/>
                </a:solidFill>
                <a:latin typeface="Arial" pitchFamily="34" charset="0"/>
              </a:rPr>
              <a:t>defects and imbalances suitable for </a:t>
            </a:r>
            <a:r>
              <a:rPr lang="en-US" altLang="ru-RU" sz="2000" b="1" i="1">
                <a:solidFill>
                  <a:srgbClr val="FFFF00"/>
                </a:solidFill>
                <a:latin typeface="Arial" pitchFamily="34" charset="0"/>
              </a:rPr>
              <a:t>preventive</a:t>
            </a:r>
            <a:r>
              <a:rPr lang="en-US" altLang="ru-RU" sz="2000" b="1">
                <a:solidFill>
                  <a:schemeClr val="bg1"/>
                </a:solidFill>
                <a:latin typeface="Arial" pitchFamily="34" charset="0"/>
              </a:rPr>
              <a:t> intervention using the appropriate proteins as </a:t>
            </a:r>
            <a:r>
              <a:rPr lang="en-US" altLang="ru-RU" sz="2000" b="1" i="1">
                <a:solidFill>
                  <a:srgbClr val="FFFF00"/>
                </a:solidFill>
                <a:latin typeface="Arial" pitchFamily="34" charset="0"/>
              </a:rPr>
              <a:t>biomarkers.</a:t>
            </a:r>
          </a:p>
          <a:p>
            <a:pPr algn="ctr" eaLnBrk="1" hangingPunct="1">
              <a:spcBef>
                <a:spcPct val="0"/>
              </a:spcBef>
              <a:buFontTx/>
              <a:buNone/>
            </a:pPr>
            <a:endParaRPr lang="en-US" altLang="ru-RU" sz="800" b="1">
              <a:solidFill>
                <a:schemeClr val="bg1"/>
              </a:solidFill>
              <a:latin typeface="Arial" pitchFamily="34" charset="0"/>
            </a:endParaRPr>
          </a:p>
          <a:p>
            <a:pPr algn="ctr" eaLnBrk="1" hangingPunct="1">
              <a:spcBef>
                <a:spcPct val="0"/>
              </a:spcBef>
              <a:buFontTx/>
              <a:buNone/>
            </a:pPr>
            <a:r>
              <a:rPr lang="en-US" altLang="ru-RU" sz="2000" b="1">
                <a:solidFill>
                  <a:schemeClr val="bg1"/>
                </a:solidFill>
                <a:latin typeface="Arial" pitchFamily="34" charset="0"/>
              </a:rPr>
              <a:t>Among the latter are </a:t>
            </a:r>
            <a:r>
              <a:rPr lang="en-US" altLang="ru-RU" sz="2000" b="1" i="1">
                <a:solidFill>
                  <a:srgbClr val="FFFF00"/>
                </a:solidFill>
                <a:latin typeface="Arial" pitchFamily="34" charset="0"/>
              </a:rPr>
              <a:t>cancer-</a:t>
            </a:r>
            <a:r>
              <a:rPr lang="en-US" altLang="ru-RU" sz="2000" b="1">
                <a:solidFill>
                  <a:schemeClr val="bg1"/>
                </a:solidFill>
                <a:latin typeface="Arial" pitchFamily="34" charset="0"/>
              </a:rPr>
              <a:t> and </a:t>
            </a:r>
            <a:r>
              <a:rPr lang="en-US" altLang="ru-RU" sz="2000" b="1" i="1">
                <a:solidFill>
                  <a:srgbClr val="FFFF00"/>
                </a:solidFill>
                <a:latin typeface="Arial" pitchFamily="34" charset="0"/>
              </a:rPr>
              <a:t>autoimmunity-related biomarkers.</a:t>
            </a:r>
          </a:p>
        </p:txBody>
      </p:sp>
      <p:pic>
        <p:nvPicPr>
          <p:cNvPr id="21094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4356"/>
          <a:stretch>
            <a:fillRect/>
          </a:stretch>
        </p:blipFill>
        <p:spPr bwMode="auto">
          <a:xfrm>
            <a:off x="142875" y="1925638"/>
            <a:ext cx="4284663" cy="4816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Таблица 5"/>
          <p:cNvGraphicFramePr>
            <a:graphicFrameLocks noGrp="1"/>
          </p:cNvGraphicFramePr>
          <p:nvPr/>
        </p:nvGraphicFramePr>
        <p:xfrm>
          <a:off x="4535488" y="1989138"/>
          <a:ext cx="4500562" cy="4679951"/>
        </p:xfrm>
        <a:graphic>
          <a:graphicData uri="http://schemas.openxmlformats.org/drawingml/2006/table">
            <a:tbl>
              <a:tblPr>
                <a:tableStyleId>{5C22544A-7EE6-4342-B048-85BDC9FD1C3A}</a:tableStyleId>
              </a:tblPr>
              <a:tblGrid>
                <a:gridCol w="2250281"/>
                <a:gridCol w="2250281"/>
              </a:tblGrid>
              <a:tr h="440318">
                <a:tc>
                  <a:txBody>
                    <a:bodyPr/>
                    <a:lstStyle/>
                    <a:p>
                      <a:pPr algn="ctr" fontAlgn="base">
                        <a:lnSpc>
                          <a:spcPct val="115000"/>
                        </a:lnSpc>
                        <a:spcAft>
                          <a:spcPts val="0"/>
                        </a:spcAft>
                      </a:pPr>
                      <a:r>
                        <a:rPr lang="en-US" sz="1000" kern="1200" dirty="0">
                          <a:effectLst/>
                        </a:rPr>
                        <a:t>Autoimmune disorder</a:t>
                      </a:r>
                      <a:endParaRPr lang="ru-RU" sz="1100" dirty="0">
                        <a:effectLst/>
                        <a:latin typeface="Calibri"/>
                        <a:ea typeface="Calibri"/>
                        <a:cs typeface="Times New Roman"/>
                      </a:endParaRPr>
                    </a:p>
                  </a:txBody>
                  <a:tcPr marL="91441" marR="91441" marT="45708" marB="45708"/>
                </a:tc>
                <a:tc>
                  <a:txBody>
                    <a:bodyPr/>
                    <a:lstStyle/>
                    <a:p>
                      <a:pPr algn="ctr" fontAlgn="base">
                        <a:lnSpc>
                          <a:spcPct val="115000"/>
                        </a:lnSpc>
                        <a:spcAft>
                          <a:spcPts val="0"/>
                        </a:spcAft>
                      </a:pPr>
                      <a:r>
                        <a:rPr lang="en-US" sz="1000" kern="1200">
                          <a:effectLst/>
                        </a:rPr>
                        <a:t>Autoantigen</a:t>
                      </a:r>
                      <a:endParaRPr lang="ru-RU" sz="1100">
                        <a:effectLst/>
                        <a:latin typeface="Calibri"/>
                        <a:ea typeface="Calibri"/>
                        <a:cs typeface="Times New Roman"/>
                      </a:endParaRPr>
                    </a:p>
                  </a:txBody>
                  <a:tcPr marL="91441" marR="91441" marT="45708" marB="45708"/>
                </a:tc>
              </a:tr>
              <a:tr h="1019021">
                <a:tc>
                  <a:txBody>
                    <a:bodyPr/>
                    <a:lstStyle/>
                    <a:p>
                      <a:pPr algn="just" fontAlgn="base">
                        <a:lnSpc>
                          <a:spcPct val="115000"/>
                        </a:lnSpc>
                        <a:spcAft>
                          <a:spcPts val="0"/>
                        </a:spcAft>
                      </a:pPr>
                      <a:r>
                        <a:rPr lang="en-US" sz="1000" kern="1200" dirty="0">
                          <a:effectLst/>
                        </a:rPr>
                        <a:t>Multiple sclerosis (MS)</a:t>
                      </a:r>
                      <a:endParaRPr lang="ru-RU" sz="1100" dirty="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a:effectLst/>
                        </a:rPr>
                        <a:t>Myelin basic protein (MBP), myelin oligodendrocyte glycoprotein (MOG) and others</a:t>
                      </a:r>
                      <a:endParaRPr lang="ru-RU" sz="1100">
                        <a:effectLst/>
                        <a:latin typeface="Calibri"/>
                        <a:ea typeface="Calibri"/>
                        <a:cs typeface="Times New Roman"/>
                      </a:endParaRPr>
                    </a:p>
                  </a:txBody>
                  <a:tcPr marL="91441" marR="91441" marT="45708" marB="45708"/>
                </a:tc>
              </a:tr>
              <a:tr h="440318">
                <a:tc>
                  <a:txBody>
                    <a:bodyPr/>
                    <a:lstStyle/>
                    <a:p>
                      <a:pPr algn="just" fontAlgn="base">
                        <a:lnSpc>
                          <a:spcPct val="115000"/>
                        </a:lnSpc>
                        <a:spcAft>
                          <a:spcPts val="0"/>
                        </a:spcAft>
                      </a:pPr>
                      <a:r>
                        <a:rPr lang="en-US" sz="1000" kern="1200">
                          <a:effectLst/>
                        </a:rPr>
                        <a:t>Autoimmune myocarditis</a:t>
                      </a:r>
                      <a:endParaRPr lang="ru-RU" sz="110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a:effectLst/>
                        </a:rPr>
                        <a:t>Cardiac myosine</a:t>
                      </a:r>
                      <a:endParaRPr lang="ru-RU" sz="1100">
                        <a:effectLst/>
                        <a:latin typeface="Calibri"/>
                        <a:ea typeface="Calibri"/>
                        <a:cs typeface="Times New Roman"/>
                      </a:endParaRPr>
                    </a:p>
                  </a:txBody>
                  <a:tcPr marL="91441" marR="91441" marT="45708" marB="45708"/>
                </a:tc>
              </a:tr>
              <a:tr h="440318">
                <a:tc>
                  <a:txBody>
                    <a:bodyPr/>
                    <a:lstStyle/>
                    <a:p>
                      <a:pPr algn="just" fontAlgn="base">
                        <a:lnSpc>
                          <a:spcPct val="115000"/>
                        </a:lnSpc>
                        <a:spcAft>
                          <a:spcPts val="0"/>
                        </a:spcAft>
                      </a:pPr>
                      <a:r>
                        <a:rPr lang="en-US" sz="1000" kern="1200">
                          <a:effectLst/>
                        </a:rPr>
                        <a:t>IDDM1</a:t>
                      </a:r>
                      <a:endParaRPr lang="ru-RU" sz="110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dirty="0">
                          <a:effectLst/>
                        </a:rPr>
                        <a:t>Insulin, GAD-65</a:t>
                      </a:r>
                      <a:endParaRPr lang="ru-RU" sz="1100" dirty="0">
                        <a:effectLst/>
                        <a:latin typeface="Calibri"/>
                        <a:ea typeface="Calibri"/>
                        <a:cs typeface="Times New Roman"/>
                      </a:endParaRPr>
                    </a:p>
                  </a:txBody>
                  <a:tcPr marL="91441" marR="91441" marT="45708" marB="45708"/>
                </a:tc>
              </a:tr>
              <a:tr h="729670">
                <a:tc>
                  <a:txBody>
                    <a:bodyPr/>
                    <a:lstStyle/>
                    <a:p>
                      <a:pPr algn="just" fontAlgn="base">
                        <a:lnSpc>
                          <a:spcPct val="115000"/>
                        </a:lnSpc>
                        <a:spcAft>
                          <a:spcPts val="0"/>
                        </a:spcAft>
                      </a:pPr>
                      <a:r>
                        <a:rPr lang="en-US" sz="1000" kern="1200" dirty="0">
                          <a:effectLst/>
                        </a:rPr>
                        <a:t>Graves disease</a:t>
                      </a:r>
                      <a:endParaRPr lang="ru-RU" sz="1100" dirty="0">
                        <a:effectLst/>
                      </a:endParaRPr>
                    </a:p>
                    <a:p>
                      <a:pPr algn="just" fontAlgn="base">
                        <a:lnSpc>
                          <a:spcPct val="115000"/>
                        </a:lnSpc>
                        <a:spcAft>
                          <a:spcPts val="0"/>
                        </a:spcAft>
                      </a:pPr>
                      <a:r>
                        <a:rPr lang="en-US" sz="1000" kern="1200" dirty="0">
                          <a:effectLst/>
                        </a:rPr>
                        <a:t>(diffuse toxic goiter)</a:t>
                      </a:r>
                      <a:endParaRPr lang="ru-RU" sz="1100" dirty="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a:effectLst/>
                        </a:rPr>
                        <a:t>TSH receptor (TSHR)</a:t>
                      </a:r>
                      <a:endParaRPr lang="ru-RU" sz="1100">
                        <a:effectLst/>
                        <a:latin typeface="Calibri"/>
                        <a:ea typeface="Calibri"/>
                        <a:cs typeface="Times New Roman"/>
                      </a:endParaRPr>
                    </a:p>
                  </a:txBody>
                  <a:tcPr marL="91441" marR="91441" marT="45708" marB="45708"/>
                </a:tc>
              </a:tr>
              <a:tr h="729670">
                <a:tc>
                  <a:txBody>
                    <a:bodyPr/>
                    <a:lstStyle/>
                    <a:p>
                      <a:pPr algn="just" fontAlgn="base">
                        <a:lnSpc>
                          <a:spcPct val="115000"/>
                        </a:lnSpc>
                        <a:spcAft>
                          <a:spcPts val="0"/>
                        </a:spcAft>
                      </a:pPr>
                      <a:r>
                        <a:rPr lang="en-US" sz="1000" kern="1200" dirty="0">
                          <a:effectLst/>
                        </a:rPr>
                        <a:t>Hashimoto’s thyroiditis</a:t>
                      </a:r>
                      <a:endParaRPr lang="ru-RU" sz="1100" dirty="0">
                        <a:effectLst/>
                      </a:endParaRPr>
                    </a:p>
                    <a:p>
                      <a:pPr algn="just" fontAlgn="base">
                        <a:lnSpc>
                          <a:spcPct val="115000"/>
                        </a:lnSpc>
                        <a:spcAft>
                          <a:spcPts val="0"/>
                        </a:spcAft>
                      </a:pPr>
                      <a:r>
                        <a:rPr lang="en-US" sz="1000" kern="1200" dirty="0">
                          <a:effectLst/>
                        </a:rPr>
                        <a:t>(autoimmune thyroiditis)</a:t>
                      </a:r>
                      <a:endParaRPr lang="ru-RU" sz="1100" dirty="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a:effectLst/>
                        </a:rPr>
                        <a:t>Thyroid peroxidase (TPO), thyroglobulin (TG)</a:t>
                      </a:r>
                      <a:endParaRPr lang="ru-RU" sz="1100">
                        <a:effectLst/>
                        <a:latin typeface="Calibri"/>
                        <a:ea typeface="Calibri"/>
                        <a:cs typeface="Times New Roman"/>
                      </a:endParaRPr>
                    </a:p>
                  </a:txBody>
                  <a:tcPr marL="91441" marR="91441" marT="45708" marB="45708"/>
                </a:tc>
              </a:tr>
              <a:tr h="440318">
                <a:tc>
                  <a:txBody>
                    <a:bodyPr/>
                    <a:lstStyle/>
                    <a:p>
                      <a:pPr algn="just" fontAlgn="base">
                        <a:lnSpc>
                          <a:spcPct val="115000"/>
                        </a:lnSpc>
                        <a:spcAft>
                          <a:spcPts val="0"/>
                        </a:spcAft>
                      </a:pPr>
                      <a:r>
                        <a:rPr lang="en-US" sz="1000" kern="1200">
                          <a:effectLst/>
                        </a:rPr>
                        <a:t>Systemic lupus erythematosus (SLE)</a:t>
                      </a:r>
                      <a:endParaRPr lang="ru-RU" sz="110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a:effectLst/>
                        </a:rPr>
                        <a:t>dsDNA</a:t>
                      </a:r>
                      <a:endParaRPr lang="ru-RU" sz="1100">
                        <a:effectLst/>
                        <a:latin typeface="Calibri"/>
                        <a:ea typeface="Calibri"/>
                        <a:cs typeface="Times New Roman"/>
                      </a:endParaRPr>
                    </a:p>
                  </a:txBody>
                  <a:tcPr marL="91441" marR="91441" marT="45708" marB="45708"/>
                </a:tc>
              </a:tr>
              <a:tr h="440318">
                <a:tc>
                  <a:txBody>
                    <a:bodyPr/>
                    <a:lstStyle/>
                    <a:p>
                      <a:pPr algn="just" fontAlgn="base">
                        <a:lnSpc>
                          <a:spcPct val="115000"/>
                        </a:lnSpc>
                        <a:spcAft>
                          <a:spcPts val="0"/>
                        </a:spcAft>
                      </a:pPr>
                      <a:r>
                        <a:rPr lang="en-US" sz="1000" kern="1200">
                          <a:effectLst/>
                        </a:rPr>
                        <a:t>Rheumatoid arthritis (RA)</a:t>
                      </a:r>
                      <a:endParaRPr lang="ru-RU" sz="1100">
                        <a:effectLst/>
                        <a:latin typeface="Calibri"/>
                        <a:ea typeface="Calibri"/>
                        <a:cs typeface="Times New Roman"/>
                      </a:endParaRPr>
                    </a:p>
                  </a:txBody>
                  <a:tcPr marL="91441" marR="91441" marT="45708" marB="45708"/>
                </a:tc>
                <a:tc>
                  <a:txBody>
                    <a:bodyPr/>
                    <a:lstStyle/>
                    <a:p>
                      <a:pPr algn="just" fontAlgn="base">
                        <a:lnSpc>
                          <a:spcPct val="115000"/>
                        </a:lnSpc>
                        <a:spcAft>
                          <a:spcPts val="0"/>
                        </a:spcAft>
                      </a:pPr>
                      <a:r>
                        <a:rPr lang="en-US" sz="1000" kern="1200" dirty="0" err="1">
                          <a:effectLst/>
                        </a:rPr>
                        <a:t>Citrullinated</a:t>
                      </a:r>
                      <a:r>
                        <a:rPr lang="en-US" sz="1000" kern="1200" dirty="0">
                          <a:effectLst/>
                        </a:rPr>
                        <a:t> cyclic peptide, </a:t>
                      </a:r>
                      <a:r>
                        <a:rPr lang="en-US" sz="1000" kern="1200" dirty="0" err="1">
                          <a:effectLst/>
                        </a:rPr>
                        <a:t>IgM</a:t>
                      </a:r>
                      <a:endParaRPr lang="ru-RU" sz="1100" dirty="0">
                        <a:effectLst/>
                        <a:latin typeface="Calibri"/>
                        <a:ea typeface="Calibri"/>
                        <a:cs typeface="Times New Roman"/>
                      </a:endParaRPr>
                    </a:p>
                  </a:txBody>
                  <a:tcPr marL="91441" marR="91441" marT="45708" marB="45708"/>
                </a:tc>
              </a:tr>
            </a:tbl>
          </a:graphicData>
        </a:graphic>
      </p:graphicFrame>
    </p:spTree>
  </p:cSld>
  <p:clrMapOvr>
    <a:overrideClrMapping bg1="lt1" tx1="dk1" bg2="lt2" tx2="dk2" accent1="accent1" accent2="accent2" accent3="accent3" accent4="accent4" accent5="accent5" accent6="accent6" hlink="hlink" folHlink="folHlink"/>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36513" y="-26988"/>
            <a:ext cx="9193213" cy="504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800" b="1">
              <a:solidFill>
                <a:srgbClr val="FFFF00"/>
              </a:solidFill>
            </a:endParaRPr>
          </a:p>
        </p:txBody>
      </p:sp>
      <p:sp>
        <p:nvSpPr>
          <p:cNvPr id="211971" name="Rectangle 57"/>
          <p:cNvSpPr>
            <a:spLocks noChangeArrowheads="1"/>
          </p:cNvSpPr>
          <p:nvPr/>
        </p:nvSpPr>
        <p:spPr bwMode="auto">
          <a:xfrm>
            <a:off x="-36513" y="476250"/>
            <a:ext cx="9193213"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800" b="1">
              <a:solidFill>
                <a:srgbClr val="FFFF00"/>
              </a:solidFill>
            </a:endParaRPr>
          </a:p>
        </p:txBody>
      </p:sp>
      <p:sp>
        <p:nvSpPr>
          <p:cNvPr id="211972" name="Прямоугольник 1"/>
          <p:cNvSpPr>
            <a:spLocks noChangeArrowheads="1"/>
          </p:cNvSpPr>
          <p:nvPr/>
        </p:nvSpPr>
        <p:spPr bwMode="auto">
          <a:xfrm>
            <a:off x="61913" y="55563"/>
            <a:ext cx="9072562" cy="689292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4100" b="1" dirty="0">
                <a:solidFill>
                  <a:srgbClr val="FFFFFF"/>
                </a:solidFill>
                <a:latin typeface="Arial" pitchFamily="34" charset="0"/>
              </a:rPr>
              <a:t>Meanwhile,</a:t>
            </a:r>
          </a:p>
          <a:p>
            <a:pPr algn="ctr" eaLnBrk="1" hangingPunct="1">
              <a:spcBef>
                <a:spcPct val="0"/>
              </a:spcBef>
              <a:buFontTx/>
              <a:buNone/>
            </a:pPr>
            <a:r>
              <a:rPr lang="en-US" altLang="ru-RU" sz="4100" b="1" dirty="0">
                <a:solidFill>
                  <a:srgbClr val="FFFFFF"/>
                </a:solidFill>
                <a:latin typeface="Arial" pitchFamily="34" charset="0"/>
              </a:rPr>
              <a:t>a combination of </a:t>
            </a:r>
            <a:r>
              <a:rPr lang="en-US" altLang="ru-RU" sz="4100" b="1" i="1" dirty="0">
                <a:solidFill>
                  <a:srgbClr val="FFFF00"/>
                </a:solidFill>
                <a:latin typeface="Arial" pitchFamily="34" charset="0"/>
              </a:rPr>
              <a:t>genomic</a:t>
            </a:r>
            <a:r>
              <a:rPr lang="en-US" altLang="ru-RU" sz="4100" b="1" i="1" dirty="0">
                <a:solidFill>
                  <a:srgbClr val="FFFFFF"/>
                </a:solidFill>
                <a:latin typeface="Arial" pitchFamily="34" charset="0"/>
              </a:rPr>
              <a:t> </a:t>
            </a:r>
            <a:r>
              <a:rPr lang="en-US" altLang="ru-RU" sz="4100" b="1" dirty="0">
                <a:solidFill>
                  <a:srgbClr val="FFFFFF"/>
                </a:solidFill>
                <a:latin typeface="Arial" pitchFamily="34" charset="0"/>
              </a:rPr>
              <a:t>and </a:t>
            </a:r>
            <a:r>
              <a:rPr lang="en-US" altLang="ru-RU" sz="4100" b="1" i="1" dirty="0">
                <a:solidFill>
                  <a:srgbClr val="FFFF00"/>
                </a:solidFill>
                <a:latin typeface="Arial" pitchFamily="34" charset="0"/>
              </a:rPr>
              <a:t>proteomic biomarkers</a:t>
            </a:r>
          </a:p>
          <a:p>
            <a:pPr algn="ctr" eaLnBrk="1" hangingPunct="1">
              <a:spcBef>
                <a:spcPct val="0"/>
              </a:spcBef>
              <a:buFontTx/>
              <a:buNone/>
            </a:pPr>
            <a:r>
              <a:rPr lang="en-US" altLang="ru-RU" sz="4100" b="1" dirty="0">
                <a:solidFill>
                  <a:srgbClr val="FFFFFF"/>
                </a:solidFill>
                <a:latin typeface="Arial" pitchFamily="34" charset="0"/>
              </a:rPr>
              <a:t>are becoming of great significance to </a:t>
            </a:r>
            <a:r>
              <a:rPr lang="en-US" altLang="ru-RU" sz="4100" b="1" i="1" dirty="0">
                <a:solidFill>
                  <a:srgbClr val="FFFF00"/>
                </a:solidFill>
                <a:latin typeface="Arial" pitchFamily="34" charset="0"/>
              </a:rPr>
              <a:t>predict risks </a:t>
            </a:r>
            <a:r>
              <a:rPr lang="en-US" altLang="ru-RU" sz="4100" b="1" dirty="0">
                <a:solidFill>
                  <a:srgbClr val="FFFFFF"/>
                </a:solidFill>
                <a:latin typeface="Arial" pitchFamily="34" charset="0"/>
              </a:rPr>
              <a:t>of the </a:t>
            </a:r>
            <a:r>
              <a:rPr lang="en-US" altLang="ru-RU" sz="4100" b="1" i="1" dirty="0" err="1">
                <a:solidFill>
                  <a:srgbClr val="FFFF00"/>
                </a:solidFill>
                <a:latin typeface="Arial" pitchFamily="34" charset="0"/>
              </a:rPr>
              <a:t>chronization</a:t>
            </a:r>
            <a:r>
              <a:rPr lang="en-US" altLang="ru-RU" sz="4100" b="1" i="1" dirty="0">
                <a:solidFill>
                  <a:srgbClr val="FFFF00"/>
                </a:solidFill>
                <a:latin typeface="Arial" pitchFamily="34" charset="0"/>
              </a:rPr>
              <a:t> </a:t>
            </a:r>
            <a:r>
              <a:rPr lang="en-US" altLang="ru-RU" sz="4100" b="1" dirty="0">
                <a:solidFill>
                  <a:srgbClr val="FFFFFF"/>
                </a:solidFill>
                <a:latin typeface="Arial" pitchFamily="34" charset="0"/>
              </a:rPr>
              <a:t>and thus of </a:t>
            </a:r>
            <a:r>
              <a:rPr lang="en-US" altLang="ru-RU" sz="4100" b="1" i="1" dirty="0">
                <a:solidFill>
                  <a:srgbClr val="FFFF00"/>
                </a:solidFill>
                <a:latin typeface="Arial" pitchFamily="34" charset="0"/>
              </a:rPr>
              <a:t>disabling</a:t>
            </a:r>
            <a:r>
              <a:rPr lang="en-US" altLang="ru-RU" sz="4100" b="1" dirty="0">
                <a:solidFill>
                  <a:srgbClr val="FFFFFF"/>
                </a:solidFill>
                <a:latin typeface="Arial" pitchFamily="34" charset="0"/>
              </a:rPr>
              <a:t> since</a:t>
            </a:r>
          </a:p>
          <a:p>
            <a:pPr algn="ctr" eaLnBrk="1" hangingPunct="1">
              <a:spcBef>
                <a:spcPct val="0"/>
              </a:spcBef>
              <a:buFontTx/>
              <a:buNone/>
            </a:pPr>
            <a:r>
              <a:rPr lang="en-US" altLang="ru-RU" sz="4100" b="1" dirty="0">
                <a:solidFill>
                  <a:srgbClr val="FFFFFF"/>
                </a:solidFill>
                <a:latin typeface="Arial" pitchFamily="34" charset="0"/>
              </a:rPr>
              <a:t>chronic diseases are preceded by</a:t>
            </a:r>
          </a:p>
          <a:p>
            <a:pPr algn="ctr" eaLnBrk="1" hangingPunct="1">
              <a:spcBef>
                <a:spcPct val="0"/>
              </a:spcBef>
              <a:buFontTx/>
              <a:buNone/>
            </a:pPr>
            <a:r>
              <a:rPr lang="en-US" altLang="ru-RU" sz="4100" b="1" dirty="0">
                <a:solidFill>
                  <a:srgbClr val="FFFFFF"/>
                </a:solidFill>
                <a:latin typeface="Arial" pitchFamily="34" charset="0"/>
              </a:rPr>
              <a:t>a </a:t>
            </a:r>
            <a:r>
              <a:rPr lang="en-US" altLang="ru-RU" sz="4100" b="1" i="1" dirty="0">
                <a:solidFill>
                  <a:srgbClr val="FFFF00"/>
                </a:solidFill>
                <a:latin typeface="Arial" pitchFamily="34" charset="0"/>
              </a:rPr>
              <a:t>long subclinical (symptom-free) phase </a:t>
            </a:r>
            <a:r>
              <a:rPr lang="en-US" altLang="ru-RU" sz="4100" b="1" dirty="0">
                <a:solidFill>
                  <a:srgbClr val="FFFFFF"/>
                </a:solidFill>
                <a:latin typeface="Arial" pitchFamily="34" charset="0"/>
              </a:rPr>
              <a:t>or</a:t>
            </a:r>
          </a:p>
          <a:p>
            <a:pPr algn="ctr" eaLnBrk="1" hangingPunct="1">
              <a:spcBef>
                <a:spcPct val="0"/>
              </a:spcBef>
              <a:buFontTx/>
              <a:buNone/>
            </a:pPr>
            <a:r>
              <a:rPr lang="en-US" altLang="ru-RU" sz="4100" b="1" dirty="0">
                <a:solidFill>
                  <a:srgbClr val="FFFFFF"/>
                </a:solidFill>
                <a:latin typeface="Arial" pitchFamily="34" charset="0"/>
              </a:rPr>
              <a:t>a period of latency</a:t>
            </a:r>
          </a:p>
          <a:p>
            <a:pPr algn="ctr" eaLnBrk="1" hangingPunct="1">
              <a:spcBef>
                <a:spcPct val="0"/>
              </a:spcBef>
              <a:buFontTx/>
              <a:buNone/>
            </a:pPr>
            <a:r>
              <a:rPr lang="en-US" altLang="ru-RU" sz="2400" b="1" i="1" dirty="0">
                <a:solidFill>
                  <a:srgbClr val="FFFF00"/>
                </a:solidFill>
                <a:latin typeface="Arial" pitchFamily="34" charset="0"/>
              </a:rPr>
              <a:t>(next Fig)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299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l="12054" t="17108" r="10207" b="13239"/>
          <a:stretch>
            <a:fillRect/>
          </a:stretch>
        </p:blipFill>
        <p:spPr bwMode="auto">
          <a:xfrm>
            <a:off x="95250" y="115888"/>
            <a:ext cx="9048750" cy="66262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12995" name="TextBox 13"/>
          <p:cNvSpPr txBox="1">
            <a:spLocks noChangeArrowheads="1"/>
          </p:cNvSpPr>
          <p:nvPr/>
        </p:nvSpPr>
        <p:spPr bwMode="auto">
          <a:xfrm>
            <a:off x="2195513" y="1916113"/>
            <a:ext cx="2160587" cy="1016000"/>
          </a:xfrm>
          <a:prstGeom prst="rect">
            <a:avLst/>
          </a:prstGeom>
          <a:solidFill>
            <a:srgbClr val="FFFF00"/>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C00000"/>
                </a:solidFill>
                <a:latin typeface="Arial" pitchFamily="34" charset="0"/>
              </a:rPr>
              <a:t>Stage of </a:t>
            </a:r>
            <a:r>
              <a:rPr lang="en-US" altLang="ru-RU" sz="2000" b="1" i="1">
                <a:solidFill>
                  <a:srgbClr val="C00000"/>
                </a:solidFill>
                <a:latin typeface="Arial" pitchFamily="34" charset="0"/>
              </a:rPr>
              <a:t>subclinical </a:t>
            </a:r>
            <a:r>
              <a:rPr lang="en-US" altLang="ru-RU" sz="2000" b="1">
                <a:solidFill>
                  <a:srgbClr val="C00000"/>
                </a:solidFill>
                <a:latin typeface="Arial" pitchFamily="34" charset="0"/>
              </a:rPr>
              <a:t>autoaggression</a:t>
            </a:r>
            <a:endParaRPr lang="ru-RU" altLang="ru-RU" sz="2000" b="1">
              <a:solidFill>
                <a:srgbClr val="C00000"/>
              </a:solidFill>
              <a:latin typeface="Arial" pitchFamily="34" charset="0"/>
            </a:endParaRPr>
          </a:p>
        </p:txBody>
      </p:sp>
      <p:sp>
        <p:nvSpPr>
          <p:cNvPr id="212996" name="TextBox 15"/>
          <p:cNvSpPr txBox="1">
            <a:spLocks noChangeArrowheads="1"/>
          </p:cNvSpPr>
          <p:nvPr/>
        </p:nvSpPr>
        <p:spPr bwMode="auto">
          <a:xfrm>
            <a:off x="5003800" y="1898650"/>
            <a:ext cx="2160588" cy="1016000"/>
          </a:xfrm>
          <a:prstGeom prst="rect">
            <a:avLst/>
          </a:prstGeom>
          <a:solidFill>
            <a:srgbClr val="FFFF00"/>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C00000"/>
                </a:solidFill>
                <a:latin typeface="Arial" pitchFamily="34" charset="0"/>
              </a:rPr>
              <a:t>Stage of</a:t>
            </a:r>
          </a:p>
          <a:p>
            <a:pPr algn="ctr" eaLnBrk="1" hangingPunct="1">
              <a:spcBef>
                <a:spcPct val="0"/>
              </a:spcBef>
              <a:buFontTx/>
              <a:buNone/>
            </a:pPr>
            <a:r>
              <a:rPr lang="en-US" altLang="ru-RU" sz="2000" b="1">
                <a:solidFill>
                  <a:srgbClr val="C00000"/>
                </a:solidFill>
                <a:latin typeface="Arial" pitchFamily="34" charset="0"/>
              </a:rPr>
              <a:t>full-term autoaggression</a:t>
            </a:r>
            <a:endParaRPr lang="ru-RU" altLang="ru-RU" sz="2000" b="1">
              <a:solidFill>
                <a:srgbClr val="C00000"/>
              </a:solidFill>
              <a:latin typeface="Arial" pitchFamily="34" charset="0"/>
            </a:endParaRPr>
          </a:p>
        </p:txBody>
      </p:sp>
      <p:sp>
        <p:nvSpPr>
          <p:cNvPr id="212997" name="TextBox 16"/>
          <p:cNvSpPr txBox="1">
            <a:spLocks noChangeArrowheads="1"/>
          </p:cNvSpPr>
          <p:nvPr/>
        </p:nvSpPr>
        <p:spPr bwMode="auto">
          <a:xfrm>
            <a:off x="7885113" y="3001963"/>
            <a:ext cx="1258887" cy="801687"/>
          </a:xfrm>
          <a:prstGeom prst="rect">
            <a:avLst/>
          </a:prstGeom>
          <a:solidFill>
            <a:srgbClr val="6600CC"/>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300" b="1" i="1">
                <a:solidFill>
                  <a:srgbClr val="FFFF00"/>
                </a:solidFill>
                <a:latin typeface="Arial" pitchFamily="34" charset="0"/>
              </a:rPr>
              <a:t>Clinical </a:t>
            </a:r>
            <a:r>
              <a:rPr lang="en-US" altLang="ru-RU" sz="2300" b="1">
                <a:solidFill>
                  <a:srgbClr val="FFFF00"/>
                </a:solidFill>
                <a:latin typeface="Arial" pitchFamily="34" charset="0"/>
              </a:rPr>
              <a:t>illness</a:t>
            </a:r>
            <a:endParaRPr lang="ru-RU" altLang="ru-RU" sz="2300" b="1">
              <a:solidFill>
                <a:srgbClr val="FFFF00"/>
              </a:solidFill>
              <a:latin typeface="Arial" pitchFamily="34" charset="0"/>
            </a:endParaRPr>
          </a:p>
        </p:txBody>
      </p:sp>
      <p:sp>
        <p:nvSpPr>
          <p:cNvPr id="212998" name="Rectangle 3"/>
          <p:cNvSpPr>
            <a:spLocks noChangeArrowheads="1"/>
          </p:cNvSpPr>
          <p:nvPr/>
        </p:nvSpPr>
        <p:spPr bwMode="auto">
          <a:xfrm>
            <a:off x="2057400" y="4292600"/>
            <a:ext cx="5545138" cy="628650"/>
          </a:xfrm>
          <a:prstGeom prst="rect">
            <a:avLst/>
          </a:prstGeom>
          <a:solidFill>
            <a:srgbClr val="6600CC"/>
          </a:solidFill>
          <a:ln w="12700" algn="ctr">
            <a:solidFill>
              <a:srgbClr val="000000"/>
            </a:solidFill>
            <a:miter lim="800000"/>
            <a:headEnd/>
            <a:tailEnd/>
          </a:ln>
        </p:spPr>
        <p:txBody>
          <a:bodyPr lIns="90488" tIns="44450" rIns="90488" bIns="4445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ru-RU" sz="3500" b="1" i="1">
                <a:solidFill>
                  <a:srgbClr val="FFFF00"/>
                </a:solidFill>
                <a:latin typeface="Times New Roman" pitchFamily="18" charset="0"/>
                <a:cs typeface="Times New Roman" pitchFamily="18" charset="0"/>
              </a:rPr>
              <a:t>Subclinical</a:t>
            </a:r>
            <a:r>
              <a:rPr lang="en-US" altLang="ru-RU" sz="3500" b="1">
                <a:solidFill>
                  <a:srgbClr val="FFFF00"/>
                </a:solidFill>
                <a:latin typeface="Times New Roman" pitchFamily="18" charset="0"/>
                <a:cs typeface="Times New Roman" pitchFamily="18" charset="0"/>
              </a:rPr>
              <a:t> (cryptic) latency </a:t>
            </a:r>
            <a:endParaRPr lang="en-US" altLang="ru-RU" sz="3500" b="1">
              <a:solidFill>
                <a:srgbClr val="FFFF00"/>
              </a:solidFill>
              <a:latin typeface="Times New Roman" pitchFamily="18" charset="0"/>
            </a:endParaRPr>
          </a:p>
        </p:txBody>
      </p:sp>
      <p:sp>
        <p:nvSpPr>
          <p:cNvPr id="2" name="Стрелка вправо 1"/>
          <p:cNvSpPr/>
          <p:nvPr/>
        </p:nvSpPr>
        <p:spPr>
          <a:xfrm>
            <a:off x="1506538" y="4724400"/>
            <a:ext cx="6840537" cy="936625"/>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latin typeface="Times New Roman" panose="02020603050405020304" pitchFamily="18" charset="0"/>
                <a:cs typeface="Times New Roman" panose="02020603050405020304" pitchFamily="18" charset="0"/>
              </a:rPr>
              <a:t>A stepwise (</a:t>
            </a:r>
            <a:r>
              <a:rPr lang="en-US" sz="2000" b="1" i="1" dirty="0">
                <a:solidFill>
                  <a:srgbClr val="FFFF00"/>
                </a:solidFill>
                <a:latin typeface="Times New Roman" panose="02020603050405020304" pitchFamily="18" charset="0"/>
                <a:cs typeface="Times New Roman" panose="02020603050405020304" pitchFamily="18" charset="0"/>
              </a:rPr>
              <a:t>subclinical-clinical</a:t>
            </a:r>
            <a:r>
              <a:rPr lang="en-US" sz="2000" b="1" dirty="0">
                <a:solidFill>
                  <a:srgbClr val="FFFF00"/>
                </a:solidFill>
                <a:latin typeface="Times New Roman" panose="02020603050405020304" pitchFamily="18" charset="0"/>
                <a:cs typeface="Times New Roman" panose="02020603050405020304" pitchFamily="18" charset="0"/>
              </a:rPr>
              <a:t>) course to be developed</a:t>
            </a:r>
            <a:endParaRPr lang="ru-RU" sz="2000" b="1" dirty="0">
              <a:solidFill>
                <a:srgbClr val="FFFF00"/>
              </a:solidFill>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1506538" y="1268413"/>
            <a:ext cx="6807200" cy="7016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A stepwise progression of </a:t>
            </a:r>
            <a:r>
              <a:rPr lang="en-US" sz="2400" b="1" dirty="0" err="1">
                <a:solidFill>
                  <a:srgbClr val="C00000"/>
                </a:solidFill>
                <a:latin typeface="Times New Roman" panose="02020603050405020304" pitchFamily="18" charset="0"/>
                <a:cs typeface="Times New Roman" panose="02020603050405020304" pitchFamily="18" charset="0"/>
              </a:rPr>
              <a:t>autoaggression</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5042" name="Picture 2" descr="challenges-biomarker-research-grap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43" name="TextBox 2"/>
          <p:cNvSpPr txBox="1">
            <a:spLocks noChangeArrowheads="1"/>
          </p:cNvSpPr>
          <p:nvPr/>
        </p:nvSpPr>
        <p:spPr bwMode="auto">
          <a:xfrm>
            <a:off x="3455988" y="2205038"/>
            <a:ext cx="2232025" cy="7080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FFFF00"/>
                </a:solidFill>
                <a:latin typeface="Arial" pitchFamily="34" charset="0"/>
              </a:rPr>
              <a:t>Proteomic</a:t>
            </a:r>
          </a:p>
          <a:p>
            <a:pPr algn="ctr" eaLnBrk="1" hangingPunct="1">
              <a:spcBef>
                <a:spcPct val="0"/>
              </a:spcBef>
              <a:buFontTx/>
              <a:buNone/>
            </a:pPr>
            <a:r>
              <a:rPr lang="en-US" altLang="ru-RU" sz="2000" b="1">
                <a:solidFill>
                  <a:srgbClr val="FFFF00"/>
                </a:solidFill>
                <a:latin typeface="Arial" pitchFamily="34" charset="0"/>
              </a:rPr>
              <a:t>biomarkers</a:t>
            </a:r>
            <a:endParaRPr lang="ru-RU" altLang="ru-RU" sz="2000" b="1">
              <a:solidFill>
                <a:srgbClr val="FFFF00"/>
              </a:solidFill>
              <a:latin typeface="Arial" pitchFamily="34" charset="0"/>
            </a:endParaRPr>
          </a:p>
        </p:txBody>
      </p:sp>
      <p:sp>
        <p:nvSpPr>
          <p:cNvPr id="215044" name="TextBox 5"/>
          <p:cNvSpPr txBox="1">
            <a:spLocks noChangeArrowheads="1"/>
          </p:cNvSpPr>
          <p:nvPr/>
        </p:nvSpPr>
        <p:spPr bwMode="auto">
          <a:xfrm>
            <a:off x="3463925" y="3500438"/>
            <a:ext cx="2233613" cy="7080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FFFF00"/>
                </a:solidFill>
                <a:latin typeface="Arial" pitchFamily="34" charset="0"/>
              </a:rPr>
              <a:t>Proteomic</a:t>
            </a:r>
          </a:p>
          <a:p>
            <a:pPr algn="ctr" eaLnBrk="1" hangingPunct="1">
              <a:spcBef>
                <a:spcPct val="0"/>
              </a:spcBef>
              <a:buFontTx/>
              <a:buNone/>
            </a:pPr>
            <a:r>
              <a:rPr lang="en-US" altLang="ru-RU" sz="2000" b="1">
                <a:solidFill>
                  <a:srgbClr val="FFFF00"/>
                </a:solidFill>
                <a:latin typeface="Arial" pitchFamily="34" charset="0"/>
              </a:rPr>
              <a:t>biomarkers</a:t>
            </a:r>
            <a:endParaRPr lang="ru-RU" altLang="ru-RU" sz="2000" b="1">
              <a:solidFill>
                <a:srgbClr val="FFFF00"/>
              </a:solidFill>
              <a:latin typeface="Arial" pitchFamily="34" charset="0"/>
            </a:endParaRPr>
          </a:p>
        </p:txBody>
      </p:sp>
      <p:sp>
        <p:nvSpPr>
          <p:cNvPr id="215045" name="TextBox 8"/>
          <p:cNvSpPr txBox="1">
            <a:spLocks noChangeArrowheads="1"/>
          </p:cNvSpPr>
          <p:nvPr/>
        </p:nvSpPr>
        <p:spPr bwMode="auto">
          <a:xfrm>
            <a:off x="3463925" y="4270375"/>
            <a:ext cx="2233613" cy="7080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FFFF00"/>
                </a:solidFill>
                <a:latin typeface="Arial" pitchFamily="34" charset="0"/>
              </a:rPr>
              <a:t>Proteomic</a:t>
            </a:r>
          </a:p>
          <a:p>
            <a:pPr algn="ctr" eaLnBrk="1" hangingPunct="1">
              <a:spcBef>
                <a:spcPct val="0"/>
              </a:spcBef>
              <a:buFontTx/>
              <a:buNone/>
            </a:pPr>
            <a:r>
              <a:rPr lang="en-US" altLang="ru-RU" sz="2000" b="1">
                <a:solidFill>
                  <a:srgbClr val="FFFF00"/>
                </a:solidFill>
                <a:latin typeface="Arial" pitchFamily="34" charset="0"/>
              </a:rPr>
              <a:t>biomarkers</a:t>
            </a:r>
            <a:endParaRPr lang="ru-RU" altLang="ru-RU" sz="2000" b="1">
              <a:solidFill>
                <a:srgbClr val="FFFF00"/>
              </a:solidFill>
              <a:latin typeface="Arial" pitchFamily="34" charset="0"/>
            </a:endParaRPr>
          </a:p>
        </p:txBody>
      </p:sp>
      <p:sp>
        <p:nvSpPr>
          <p:cNvPr id="215046" name="TextBox 9"/>
          <p:cNvSpPr txBox="1">
            <a:spLocks noChangeArrowheads="1"/>
          </p:cNvSpPr>
          <p:nvPr/>
        </p:nvSpPr>
        <p:spPr bwMode="auto">
          <a:xfrm>
            <a:off x="3455988" y="5022850"/>
            <a:ext cx="2232025" cy="7080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a:solidFill>
                  <a:srgbClr val="FFFF00"/>
                </a:solidFill>
                <a:latin typeface="Arial" pitchFamily="34" charset="0"/>
              </a:rPr>
              <a:t>Proteomic</a:t>
            </a:r>
          </a:p>
          <a:p>
            <a:pPr algn="ctr" eaLnBrk="1" hangingPunct="1">
              <a:spcBef>
                <a:spcPct val="0"/>
              </a:spcBef>
              <a:buFontTx/>
              <a:buNone/>
            </a:pPr>
            <a:r>
              <a:rPr lang="en-US" altLang="ru-RU" sz="2000" b="1">
                <a:solidFill>
                  <a:srgbClr val="FFFF00"/>
                </a:solidFill>
                <a:latin typeface="Arial" pitchFamily="34" charset="0"/>
              </a:rPr>
              <a:t>biomarkers</a:t>
            </a:r>
            <a:endParaRPr lang="ru-RU" altLang="ru-RU" sz="2000" b="1">
              <a:solidFill>
                <a:srgbClr val="FFFF00"/>
              </a:solidFill>
              <a:latin typeface="Arial" pitchFamily="34" charset="0"/>
            </a:endParaRPr>
          </a:p>
        </p:txBody>
      </p:sp>
      <p:sp>
        <p:nvSpPr>
          <p:cNvPr id="215047" name="TextBox 10"/>
          <p:cNvSpPr txBox="1">
            <a:spLocks noChangeArrowheads="1"/>
          </p:cNvSpPr>
          <p:nvPr/>
        </p:nvSpPr>
        <p:spPr bwMode="auto">
          <a:xfrm>
            <a:off x="396875" y="3074988"/>
            <a:ext cx="1728788" cy="27781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rgbClr val="FFFF00"/>
                </a:solidFill>
                <a:latin typeface="Arial" pitchFamily="34" charset="0"/>
              </a:rPr>
              <a:t>Genomic biomarkers</a:t>
            </a:r>
            <a:endParaRPr lang="ru-RU" altLang="ru-RU" sz="1200" b="1">
              <a:solidFill>
                <a:srgbClr val="FFFF00"/>
              </a:solidFill>
              <a:latin typeface="Arial" pitchFamily="34" charset="0"/>
            </a:endParaRPr>
          </a:p>
        </p:txBody>
      </p:sp>
      <p:sp>
        <p:nvSpPr>
          <p:cNvPr id="215048" name="TextBox 11"/>
          <p:cNvSpPr txBox="1">
            <a:spLocks noChangeArrowheads="1"/>
          </p:cNvSpPr>
          <p:nvPr/>
        </p:nvSpPr>
        <p:spPr bwMode="auto">
          <a:xfrm>
            <a:off x="3716338" y="836613"/>
            <a:ext cx="1728787" cy="27781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200" b="1">
                <a:solidFill>
                  <a:srgbClr val="FFFF00"/>
                </a:solidFill>
                <a:latin typeface="Arial" pitchFamily="34" charset="0"/>
              </a:rPr>
              <a:t>Genomic biomarkers</a:t>
            </a:r>
            <a:endParaRPr lang="ru-RU" altLang="ru-RU" sz="1200" b="1">
              <a:solidFill>
                <a:srgbClr val="FFFF00"/>
              </a:solidFill>
              <a:latin typeface="Arial" pitchFamily="34" charset="0"/>
            </a:endParaRPr>
          </a:p>
        </p:txBody>
      </p:sp>
      <p:sp>
        <p:nvSpPr>
          <p:cNvPr id="215049" name="Прямоугольник 12"/>
          <p:cNvSpPr>
            <a:spLocks noChangeArrowheads="1"/>
          </p:cNvSpPr>
          <p:nvPr/>
        </p:nvSpPr>
        <p:spPr bwMode="auto">
          <a:xfrm>
            <a:off x="7885113" y="5949950"/>
            <a:ext cx="863600" cy="64611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1800" b="1" i="1">
                <a:solidFill>
                  <a:srgbClr val="FF0000"/>
                </a:solidFill>
                <a:latin typeface="Times New Roman" pitchFamily="18" charset="0"/>
                <a:cs typeface="Times New Roman" pitchFamily="18" charset="0"/>
              </a:rPr>
              <a:t>Next-</a:t>
            </a:r>
          </a:p>
          <a:p>
            <a:pPr algn="ctr" eaLnBrk="1" hangingPunct="1">
              <a:spcBef>
                <a:spcPct val="0"/>
              </a:spcBef>
              <a:buFontTx/>
              <a:buNone/>
            </a:pPr>
            <a:r>
              <a:rPr lang="en-US" altLang="ru-RU" sz="1800" b="1" i="1">
                <a:solidFill>
                  <a:srgbClr val="FF0000"/>
                </a:solidFill>
                <a:latin typeface="Times New Roman" pitchFamily="18" charset="0"/>
                <a:cs typeface="Times New Roman" pitchFamily="18" charset="0"/>
              </a:rPr>
              <a:t>Fig. 32</a:t>
            </a:r>
            <a:endParaRPr lang="ru-RU" altLang="ru-RU" sz="1800">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17091" name="Прямоугольник 1"/>
          <p:cNvSpPr>
            <a:spLocks noChangeArrowheads="1"/>
          </p:cNvSpPr>
          <p:nvPr/>
        </p:nvSpPr>
        <p:spPr bwMode="auto">
          <a:xfrm>
            <a:off x="88900" y="19050"/>
            <a:ext cx="8991600" cy="9842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b="1">
                <a:solidFill>
                  <a:schemeClr val="bg1"/>
                </a:solidFill>
                <a:latin typeface="Arial" pitchFamily="34" charset="0"/>
              </a:rPr>
              <a:t>In reality,</a:t>
            </a:r>
          </a:p>
          <a:p>
            <a:pPr algn="ctr" eaLnBrk="1" hangingPunct="1">
              <a:spcBef>
                <a:spcPct val="0"/>
              </a:spcBef>
              <a:buFontTx/>
              <a:buNone/>
            </a:pPr>
            <a:r>
              <a:rPr lang="en-US" altLang="ru-RU" sz="2000" b="1" i="1">
                <a:solidFill>
                  <a:srgbClr val="FFFF00"/>
                </a:solidFill>
                <a:latin typeface="Arial" pitchFamily="34" charset="0"/>
              </a:rPr>
              <a:t>proteomics per se </a:t>
            </a:r>
            <a:r>
              <a:rPr lang="en-US" altLang="ru-RU" sz="1800" b="1">
                <a:solidFill>
                  <a:schemeClr val="bg1"/>
                </a:solidFill>
                <a:latin typeface="Arial" pitchFamily="34" charset="0"/>
              </a:rPr>
              <a:t>is</a:t>
            </a:r>
            <a:r>
              <a:rPr lang="ru-RU" altLang="ru-RU" sz="1800" b="1">
                <a:solidFill>
                  <a:schemeClr val="bg1"/>
                </a:solidFill>
                <a:latin typeface="Arial" pitchFamily="34" charset="0"/>
              </a:rPr>
              <a:t> </a:t>
            </a:r>
            <a:r>
              <a:rPr lang="en-US" altLang="ru-RU" sz="1800" b="1">
                <a:solidFill>
                  <a:schemeClr val="bg1"/>
                </a:solidFill>
                <a:latin typeface="Arial" pitchFamily="34" charset="0"/>
              </a:rPr>
              <a:t>the continuation of </a:t>
            </a:r>
            <a:r>
              <a:rPr lang="en-US" altLang="ru-RU" sz="2000" b="1" i="1">
                <a:solidFill>
                  <a:srgbClr val="FFFF00"/>
                </a:solidFill>
                <a:latin typeface="Arial" pitchFamily="34" charset="0"/>
              </a:rPr>
              <a:t>functional genomics </a:t>
            </a:r>
            <a:r>
              <a:rPr lang="en-US" altLang="ru-RU" sz="1800" b="1">
                <a:solidFill>
                  <a:schemeClr val="bg1"/>
                </a:solidFill>
                <a:latin typeface="Arial" pitchFamily="34" charset="0"/>
              </a:rPr>
              <a:t>and, at the same time, a prologue to </a:t>
            </a:r>
            <a:r>
              <a:rPr lang="en-US" altLang="ru-RU" sz="2000" b="1" i="1">
                <a:solidFill>
                  <a:srgbClr val="FFFF00"/>
                </a:solidFill>
                <a:latin typeface="Arial" pitchFamily="34" charset="0"/>
              </a:rPr>
              <a:t>metabolomics</a:t>
            </a:r>
            <a:endParaRPr lang="ru-RU" altLang="ru-RU" sz="2000" b="1" i="1">
              <a:solidFill>
                <a:srgbClr val="FFFF00"/>
              </a:solidFill>
              <a:latin typeface="Arial" pitchFamily="34" charset="0"/>
            </a:endParaRPr>
          </a:p>
        </p:txBody>
      </p:sp>
      <p:pic>
        <p:nvPicPr>
          <p:cNvPr id="21709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1367" t="6654" r="2541" b="17340"/>
          <a:stretch>
            <a:fillRect/>
          </a:stretch>
        </p:blipFill>
        <p:spPr bwMode="auto">
          <a:xfrm>
            <a:off x="80963" y="1052513"/>
            <a:ext cx="9018587" cy="5654675"/>
          </a:xfrm>
          <a:prstGeom prst="rect">
            <a:avLst/>
          </a:prstGeom>
          <a:solidFill>
            <a:srgbClr val="002060"/>
          </a:solidFill>
          <a:ln w="3175">
            <a:solidFill>
              <a:srgbClr val="000000"/>
            </a:solidFill>
            <a:miter lim="800000"/>
            <a:headEnd/>
            <a:tailEnd/>
          </a:ln>
        </p:spPr>
      </p:pic>
      <p:sp>
        <p:nvSpPr>
          <p:cNvPr id="217093" name="Прямоугольник 6"/>
          <p:cNvSpPr>
            <a:spLocks noChangeArrowheads="1"/>
          </p:cNvSpPr>
          <p:nvPr/>
        </p:nvSpPr>
        <p:spPr bwMode="auto">
          <a:xfrm>
            <a:off x="1955800" y="1104900"/>
            <a:ext cx="5040313" cy="522288"/>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a:solidFill>
                  <a:srgbClr val="FFFF00"/>
                </a:solidFill>
                <a:latin typeface="Arial" pitchFamily="34" charset="0"/>
              </a:rPr>
              <a:t>Genome           Proteome</a:t>
            </a:r>
            <a:endParaRPr lang="ru-RU" altLang="ru-RU" sz="2800" b="1">
              <a:solidFill>
                <a:srgbClr val="FFFF00"/>
              </a:solidFill>
              <a:latin typeface="Arial" pitchFamily="34" charset="0"/>
            </a:endParaRPr>
          </a:p>
        </p:txBody>
      </p:sp>
      <p:sp>
        <p:nvSpPr>
          <p:cNvPr id="217094" name="Стрелка вправо 2"/>
          <p:cNvSpPr>
            <a:spLocks noChangeArrowheads="1"/>
          </p:cNvSpPr>
          <p:nvPr/>
        </p:nvSpPr>
        <p:spPr bwMode="auto">
          <a:xfrm>
            <a:off x="3851275" y="1254125"/>
            <a:ext cx="979488" cy="239713"/>
          </a:xfrm>
          <a:prstGeom prst="rightArrow">
            <a:avLst>
              <a:gd name="adj1" fmla="val 50000"/>
              <a:gd name="adj2" fmla="val 49960"/>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latin typeface="Arial" pitchFamily="34" charset="0"/>
            </a:endParaRPr>
          </a:p>
        </p:txBody>
      </p:sp>
      <p:sp>
        <p:nvSpPr>
          <p:cNvPr id="217095" name="Прямоугольник 8"/>
          <p:cNvSpPr>
            <a:spLocks noChangeArrowheads="1"/>
          </p:cNvSpPr>
          <p:nvPr/>
        </p:nvSpPr>
        <p:spPr bwMode="auto">
          <a:xfrm>
            <a:off x="250825" y="3500438"/>
            <a:ext cx="1873250" cy="52387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a:solidFill>
                  <a:srgbClr val="FFFF00"/>
                </a:solidFill>
                <a:latin typeface="Arial" pitchFamily="34" charset="0"/>
              </a:rPr>
              <a:t>Genome</a:t>
            </a:r>
            <a:endParaRPr lang="ru-RU" altLang="ru-RU" sz="2800" b="1">
              <a:solidFill>
                <a:srgbClr val="FFFF00"/>
              </a:solidFill>
              <a:latin typeface="Arial" pitchFamily="34" charset="0"/>
            </a:endParaRPr>
          </a:p>
        </p:txBody>
      </p:sp>
      <p:sp>
        <p:nvSpPr>
          <p:cNvPr id="217096" name="Прямоугольник 9"/>
          <p:cNvSpPr>
            <a:spLocks noChangeArrowheads="1"/>
          </p:cNvSpPr>
          <p:nvPr/>
        </p:nvSpPr>
        <p:spPr bwMode="auto">
          <a:xfrm>
            <a:off x="6732588" y="3098800"/>
            <a:ext cx="1871662" cy="52387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a:solidFill>
                  <a:srgbClr val="FFFF00"/>
                </a:solidFill>
                <a:latin typeface="Arial" pitchFamily="34" charset="0"/>
              </a:rPr>
              <a:t>Proteome</a:t>
            </a:r>
            <a:endParaRPr lang="ru-RU" altLang="ru-RU" sz="2800" b="1">
              <a:solidFill>
                <a:srgbClr val="FFFF00"/>
              </a:solidFill>
              <a:latin typeface="Arial" pitchFamily="34" charset="0"/>
            </a:endParaRPr>
          </a:p>
        </p:txBody>
      </p:sp>
      <p:sp>
        <p:nvSpPr>
          <p:cNvPr id="217097" name="Прямоугольник 10"/>
          <p:cNvSpPr>
            <a:spLocks noChangeArrowheads="1"/>
          </p:cNvSpPr>
          <p:nvPr/>
        </p:nvSpPr>
        <p:spPr bwMode="auto">
          <a:xfrm>
            <a:off x="1835150" y="6281738"/>
            <a:ext cx="2747963" cy="40005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000" b="1">
                <a:solidFill>
                  <a:srgbClr val="FFFF00"/>
                </a:solidFill>
                <a:latin typeface="Arial" pitchFamily="34" charset="0"/>
              </a:rPr>
              <a:t>Transcriptome</a:t>
            </a:r>
            <a:endParaRPr lang="ru-RU" altLang="ru-RU" sz="2000" b="1">
              <a:solidFill>
                <a:srgbClr val="FFFF00"/>
              </a:solidFill>
              <a:latin typeface="Arial" pitchFamily="34" charset="0"/>
            </a:endParaRPr>
          </a:p>
        </p:txBody>
      </p:sp>
      <p:sp>
        <p:nvSpPr>
          <p:cNvPr id="217098" name="Прямоугольник 11"/>
          <p:cNvSpPr>
            <a:spLocks noChangeArrowheads="1"/>
          </p:cNvSpPr>
          <p:nvPr/>
        </p:nvSpPr>
        <p:spPr bwMode="auto">
          <a:xfrm>
            <a:off x="6588125" y="6119813"/>
            <a:ext cx="2376488" cy="522287"/>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a:solidFill>
                  <a:srgbClr val="FFFF00"/>
                </a:solidFill>
                <a:latin typeface="Arial" pitchFamily="34" charset="0"/>
              </a:rPr>
              <a:t>Metabolome</a:t>
            </a:r>
            <a:endParaRPr lang="ru-RU" altLang="ru-RU" sz="2800" b="1">
              <a:solidFill>
                <a:srgbClr val="FFFF00"/>
              </a:solidFill>
              <a:latin typeface="Arial" pitchFamily="34" charset="0"/>
            </a:endParaRPr>
          </a:p>
        </p:txBody>
      </p:sp>
      <p:sp>
        <p:nvSpPr>
          <p:cNvPr id="217099" name="Стрелка вниз 3"/>
          <p:cNvSpPr>
            <a:spLocks noChangeArrowheads="1"/>
          </p:cNvSpPr>
          <p:nvPr/>
        </p:nvSpPr>
        <p:spPr bwMode="auto">
          <a:xfrm>
            <a:off x="8361363" y="3641725"/>
            <a:ext cx="242887" cy="2398713"/>
          </a:xfrm>
          <a:prstGeom prst="downArrow">
            <a:avLst>
              <a:gd name="adj1" fmla="val 50000"/>
              <a:gd name="adj2" fmla="val 49882"/>
            </a:avLst>
          </a:prstGeom>
          <a:solidFill>
            <a:srgbClr val="00206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latin typeface="Arial" pitchFamily="34" charset="0"/>
            </a:endParaRPr>
          </a:p>
        </p:txBody>
      </p:sp>
      <p:sp>
        <p:nvSpPr>
          <p:cNvPr id="217100" name="Прямоугольник 13"/>
          <p:cNvSpPr>
            <a:spLocks noChangeArrowheads="1"/>
          </p:cNvSpPr>
          <p:nvPr/>
        </p:nvSpPr>
        <p:spPr bwMode="auto">
          <a:xfrm>
            <a:off x="5795963" y="2286000"/>
            <a:ext cx="3284537" cy="3397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a:solidFill>
                  <a:schemeClr val="bg1"/>
                </a:solidFill>
                <a:latin typeface="Arial" pitchFamily="34" charset="0"/>
              </a:rPr>
              <a:t>10</a:t>
            </a:r>
            <a:r>
              <a:rPr lang="en-US" altLang="ru-RU" sz="1600" b="1" baseline="30000">
                <a:solidFill>
                  <a:schemeClr val="bg1"/>
                </a:solidFill>
                <a:latin typeface="Arial" pitchFamily="34" charset="0"/>
              </a:rPr>
              <a:t>6</a:t>
            </a:r>
            <a:r>
              <a:rPr lang="en-US" altLang="ru-RU" sz="1600" b="1">
                <a:solidFill>
                  <a:schemeClr val="bg1"/>
                </a:solidFill>
                <a:latin typeface="Arial" pitchFamily="34" charset="0"/>
              </a:rPr>
              <a:t> human proteins</a:t>
            </a:r>
            <a:endParaRPr lang="ru-RU" altLang="ru-RU" sz="1600" b="1">
              <a:solidFill>
                <a:schemeClr val="bg1"/>
              </a:solidFill>
              <a:latin typeface="Arial" pitchFamily="34" charset="0"/>
            </a:endParaRPr>
          </a:p>
        </p:txBody>
      </p:sp>
      <p:sp>
        <p:nvSpPr>
          <p:cNvPr id="217101" name="Прямоугольник 14"/>
          <p:cNvSpPr>
            <a:spLocks noChangeArrowheads="1"/>
          </p:cNvSpPr>
          <p:nvPr/>
        </p:nvSpPr>
        <p:spPr bwMode="auto">
          <a:xfrm>
            <a:off x="136525" y="2852738"/>
            <a:ext cx="3498850" cy="338137"/>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a:solidFill>
                  <a:schemeClr val="bg1"/>
                </a:solidFill>
                <a:latin typeface="Arial" pitchFamily="34" charset="0"/>
              </a:rPr>
              <a:t>25,000 human genes</a:t>
            </a:r>
            <a:endParaRPr lang="ru-RU" altLang="ru-RU" sz="1600" b="1">
              <a:solidFill>
                <a:schemeClr val="bg1"/>
              </a:solidFill>
              <a:latin typeface="Arial" pitchFamily="34" charset="0"/>
            </a:endParaRPr>
          </a:p>
        </p:txBody>
      </p:sp>
      <p:sp>
        <p:nvSpPr>
          <p:cNvPr id="217102" name="Прямоугольник 15"/>
          <p:cNvSpPr>
            <a:spLocks noChangeArrowheads="1"/>
          </p:cNvSpPr>
          <p:nvPr/>
        </p:nvSpPr>
        <p:spPr bwMode="auto">
          <a:xfrm>
            <a:off x="4716463" y="4840288"/>
            <a:ext cx="2808287" cy="9239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b="1">
                <a:solidFill>
                  <a:schemeClr val="bg1"/>
                </a:solidFill>
                <a:latin typeface="Arial" pitchFamily="34" charset="0"/>
              </a:rPr>
              <a:t>Posttranslational</a:t>
            </a:r>
          </a:p>
          <a:p>
            <a:pPr algn="ctr" eaLnBrk="1" hangingPunct="1">
              <a:spcBef>
                <a:spcPct val="0"/>
              </a:spcBef>
              <a:buFontTx/>
              <a:buNone/>
            </a:pPr>
            <a:r>
              <a:rPr lang="en-US" altLang="ru-RU" sz="1800" b="1">
                <a:solidFill>
                  <a:schemeClr val="bg1"/>
                </a:solidFill>
                <a:latin typeface="Arial" pitchFamily="34" charset="0"/>
              </a:rPr>
              <a:t>modifications (PTMs) of proteins</a:t>
            </a:r>
            <a:endParaRPr lang="ru-RU" altLang="ru-RU" sz="1800" b="1">
              <a:solidFill>
                <a:schemeClr val="bg1"/>
              </a:solidFill>
              <a:latin typeface="Arial" pitchFamily="34" charset="0"/>
            </a:endParaRPr>
          </a:p>
        </p:txBody>
      </p:sp>
      <p:sp>
        <p:nvSpPr>
          <p:cNvPr id="217103" name="Прямоугольник 16"/>
          <p:cNvSpPr>
            <a:spLocks noChangeArrowheads="1"/>
          </p:cNvSpPr>
          <p:nvPr/>
        </p:nvSpPr>
        <p:spPr bwMode="auto">
          <a:xfrm>
            <a:off x="136525" y="5283200"/>
            <a:ext cx="2808288" cy="6461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b="1">
                <a:solidFill>
                  <a:schemeClr val="bg1"/>
                </a:solidFill>
                <a:latin typeface="Arial" pitchFamily="34" charset="0"/>
              </a:rPr>
              <a:t>Alternative splicing (mRNA)</a:t>
            </a:r>
            <a:endParaRPr lang="ru-RU" altLang="ru-RU" sz="1800" b="1">
              <a:solidFill>
                <a:schemeClr val="bg1"/>
              </a:solidFill>
              <a:latin typeface="Arial" pitchFamily="34" charset="0"/>
            </a:endParaRPr>
          </a:p>
        </p:txBody>
      </p:sp>
      <p:sp>
        <p:nvSpPr>
          <p:cNvPr id="217104" name="Прямоугольник 19"/>
          <p:cNvSpPr>
            <a:spLocks noChangeArrowheads="1"/>
          </p:cNvSpPr>
          <p:nvPr/>
        </p:nvSpPr>
        <p:spPr bwMode="auto">
          <a:xfrm>
            <a:off x="150813" y="4656138"/>
            <a:ext cx="3413125" cy="36830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b="1">
                <a:solidFill>
                  <a:schemeClr val="bg1"/>
                </a:solidFill>
                <a:latin typeface="Arial" pitchFamily="34" charset="0"/>
              </a:rPr>
              <a:t>Transcriptomic modifications</a:t>
            </a:r>
            <a:endParaRPr lang="ru-RU" altLang="ru-RU" sz="1800" b="1">
              <a:solidFill>
                <a:schemeClr val="bg1"/>
              </a:solidFill>
              <a:latin typeface="Arial" pitchFamily="34" charset="0"/>
            </a:endParaRPr>
          </a:p>
        </p:txBody>
      </p:sp>
      <p:sp>
        <p:nvSpPr>
          <p:cNvPr id="217105" name="Стрелка вниз 7"/>
          <p:cNvSpPr>
            <a:spLocks noChangeArrowheads="1"/>
          </p:cNvSpPr>
          <p:nvPr/>
        </p:nvSpPr>
        <p:spPr bwMode="auto">
          <a:xfrm>
            <a:off x="155575" y="5048250"/>
            <a:ext cx="46038" cy="234950"/>
          </a:xfrm>
          <a:prstGeom prst="downArrow">
            <a:avLst>
              <a:gd name="adj1" fmla="val 50000"/>
              <a:gd name="adj2" fmla="val 49545"/>
            </a:avLst>
          </a:prstGeom>
          <a:solidFill>
            <a:srgbClr val="00206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1"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18114" name="Рисунок 20"/>
          <p:cNvPicPr>
            <a:picLocks noChangeAspect="1" noChangeArrowheads="1"/>
          </p:cNvPicPr>
          <p:nvPr/>
        </p:nvPicPr>
        <p:blipFill>
          <a:blip r:embed="rId3">
            <a:extLst>
              <a:ext uri="{28A0092B-C50C-407E-A947-70E740481C1C}">
                <a14:useLocalDpi xmlns:a14="http://schemas.microsoft.com/office/drawing/2010/main" xmlns="" val="0"/>
              </a:ext>
            </a:extLst>
          </a:blip>
          <a:srcRect l="2402" t="2519" r="2275" b="4726"/>
          <a:stretch>
            <a:fillRect/>
          </a:stretch>
        </p:blipFill>
        <p:spPr bwMode="auto">
          <a:xfrm>
            <a:off x="69850" y="44450"/>
            <a:ext cx="9021763" cy="6697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18115" name="TextBox 1"/>
          <p:cNvSpPr txBox="1">
            <a:spLocks noChangeArrowheads="1"/>
          </p:cNvSpPr>
          <p:nvPr/>
        </p:nvSpPr>
        <p:spPr bwMode="auto">
          <a:xfrm>
            <a:off x="104775" y="5156200"/>
            <a:ext cx="5375275" cy="150812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US" altLang="ru-RU" sz="1600" b="1">
                <a:solidFill>
                  <a:schemeClr val="bg1"/>
                </a:solidFill>
              </a:rPr>
              <a:t>The latter </a:t>
            </a:r>
            <a:r>
              <a:rPr lang="en-US" altLang="ru-RU" sz="2000" b="1" i="1">
                <a:solidFill>
                  <a:srgbClr val="FFFF00"/>
                </a:solidFill>
              </a:rPr>
              <a:t>(metabolomics) </a:t>
            </a:r>
            <a:r>
              <a:rPr lang="en-US" altLang="ru-RU" sz="1600" b="1">
                <a:solidFill>
                  <a:schemeClr val="bg1"/>
                </a:solidFill>
              </a:rPr>
              <a:t>illustrates the functional state of the cell at the level of </a:t>
            </a:r>
            <a:r>
              <a:rPr lang="en-US" altLang="ru-RU" sz="1600" b="1" i="1">
                <a:solidFill>
                  <a:srgbClr val="FFFF00"/>
                </a:solidFill>
              </a:rPr>
              <a:t>metabolism </a:t>
            </a:r>
            <a:r>
              <a:rPr lang="en-US" altLang="ru-RU" sz="1600" b="1">
                <a:solidFill>
                  <a:schemeClr val="bg1"/>
                </a:solidFill>
              </a:rPr>
              <a:t>on a real time basis, requiring the use of the term </a:t>
            </a:r>
            <a:r>
              <a:rPr lang="en-US" altLang="ru-RU" sz="2000" b="1" i="1">
                <a:solidFill>
                  <a:srgbClr val="FFFF00"/>
                </a:solidFill>
              </a:rPr>
              <a:t>'metabolome', </a:t>
            </a:r>
            <a:r>
              <a:rPr lang="en-US" altLang="ru-RU" sz="1600" b="1">
                <a:solidFill>
                  <a:schemeClr val="bg1"/>
                </a:solidFill>
              </a:rPr>
              <a:t>demonstrating a set of </a:t>
            </a:r>
            <a:r>
              <a:rPr lang="en-US" altLang="ru-RU" sz="2000" b="1" i="1">
                <a:solidFill>
                  <a:srgbClr val="FFFF00"/>
                </a:solidFill>
              </a:rPr>
              <a:t>metabolic pathways</a:t>
            </a:r>
            <a:r>
              <a:rPr lang="en-US" altLang="ru-RU" sz="2000" b="1" i="1">
                <a:solidFill>
                  <a:schemeClr val="bg1"/>
                </a:solidFill>
              </a:rPr>
              <a:t> </a:t>
            </a:r>
            <a:r>
              <a:rPr lang="en-US" altLang="ru-RU" sz="1600" b="1">
                <a:solidFill>
                  <a:schemeClr val="bg1"/>
                </a:solidFill>
              </a:rPr>
              <a:t>in the cell at a given time point</a:t>
            </a:r>
            <a:endParaRPr lang="en-US" altLang="ru-RU" sz="1600" b="1" i="1">
              <a:solidFill>
                <a:srgbClr val="FFFF00"/>
              </a:solidFill>
            </a:endParaRPr>
          </a:p>
        </p:txBody>
      </p:sp>
    </p:spTree>
  </p:cSld>
  <p:clrMapOvr>
    <a:overrideClrMapping bg1="lt1" tx1="dk1" bg2="lt2" tx2="dk2" accent1="accent1" accent2="accent2" accent3="accent3" accent4="accent4" accent5="accent5" accent6="accent6" hlink="hlink" folHlink="folHlink"/>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19139" name="Прямоугольник 1"/>
          <p:cNvSpPr>
            <a:spLocks noChangeArrowheads="1"/>
          </p:cNvSpPr>
          <p:nvPr/>
        </p:nvSpPr>
        <p:spPr bwMode="auto">
          <a:xfrm>
            <a:off x="53975" y="71438"/>
            <a:ext cx="9018588" cy="66802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b="1">
                <a:solidFill>
                  <a:schemeClr val="bg1"/>
                </a:solidFill>
                <a:latin typeface="Arial" pitchFamily="34" charset="0"/>
              </a:rPr>
              <a:t>Tissue-derived information</a:t>
            </a:r>
          </a:p>
          <a:p>
            <a:pPr algn="ctr" eaLnBrk="1" hangingPunct="1">
              <a:spcBef>
                <a:spcPct val="0"/>
              </a:spcBef>
              <a:buFontTx/>
              <a:buNone/>
            </a:pPr>
            <a:r>
              <a:rPr lang="en-US" altLang="ru-RU" b="1">
                <a:solidFill>
                  <a:schemeClr val="bg1"/>
                </a:solidFill>
                <a:latin typeface="Arial" pitchFamily="34" charset="0"/>
              </a:rPr>
              <a:t>we would accumulate might be combined with</a:t>
            </a:r>
            <a:r>
              <a:rPr lang="ru-RU" altLang="ru-RU" b="1">
                <a:solidFill>
                  <a:schemeClr val="bg1"/>
                </a:solidFill>
                <a:latin typeface="Arial" pitchFamily="34" charset="0"/>
              </a:rPr>
              <a:t> </a:t>
            </a:r>
            <a:r>
              <a:rPr lang="en-US" altLang="ru-RU" b="1">
                <a:solidFill>
                  <a:schemeClr val="bg1"/>
                </a:solidFill>
                <a:latin typeface="Arial" pitchFamily="34" charset="0"/>
              </a:rPr>
              <a:t>the:</a:t>
            </a:r>
          </a:p>
          <a:p>
            <a:pPr algn="ctr" eaLnBrk="1" hangingPunct="1">
              <a:spcBef>
                <a:spcPct val="0"/>
              </a:spcBef>
              <a:buFontTx/>
              <a:buNone/>
            </a:pPr>
            <a:endParaRPr lang="en-US" altLang="ru-RU" sz="800" b="1">
              <a:solidFill>
                <a:schemeClr val="bg1"/>
              </a:solidFill>
              <a:latin typeface="Arial" pitchFamily="34" charset="0"/>
            </a:endParaRPr>
          </a:p>
          <a:p>
            <a:pPr algn="ctr" eaLnBrk="1" hangingPunct="1">
              <a:spcBef>
                <a:spcPct val="0"/>
              </a:spcBef>
              <a:buFontTx/>
              <a:buNone/>
            </a:pPr>
            <a:r>
              <a:rPr lang="en-US" altLang="ru-RU" sz="3600" b="1">
                <a:solidFill>
                  <a:srgbClr val="FFFF00"/>
                </a:solidFill>
                <a:latin typeface="Arial" pitchFamily="34" charset="0"/>
              </a:rPr>
              <a:t>● individual's medical records;</a:t>
            </a:r>
          </a:p>
          <a:p>
            <a:pPr algn="ctr" eaLnBrk="1" hangingPunct="1">
              <a:spcBef>
                <a:spcPct val="0"/>
              </a:spcBef>
              <a:buFontTx/>
              <a:buNone/>
            </a:pPr>
            <a:r>
              <a:rPr lang="en-US" altLang="ru-RU" sz="3600" b="1">
                <a:solidFill>
                  <a:srgbClr val="FFFF00"/>
                </a:solidFill>
                <a:latin typeface="Arial" pitchFamily="34" charset="0"/>
              </a:rPr>
              <a:t>● family history;</a:t>
            </a:r>
          </a:p>
          <a:p>
            <a:pPr algn="ctr" eaLnBrk="1" hangingPunct="1">
              <a:spcBef>
                <a:spcPct val="0"/>
              </a:spcBef>
              <a:buFontTx/>
              <a:buNone/>
            </a:pPr>
            <a:r>
              <a:rPr lang="en-US" altLang="ru-RU" sz="3600" b="1">
                <a:solidFill>
                  <a:srgbClr val="FFFF00"/>
                </a:solidFill>
                <a:latin typeface="Arial" pitchFamily="34" charset="0"/>
              </a:rPr>
              <a:t>● data from imaging;</a:t>
            </a:r>
          </a:p>
          <a:p>
            <a:pPr algn="ctr" eaLnBrk="1" hangingPunct="1">
              <a:spcBef>
                <a:spcPct val="0"/>
              </a:spcBef>
              <a:buFontTx/>
              <a:buNone/>
            </a:pPr>
            <a:r>
              <a:rPr lang="en-US" altLang="ru-RU" sz="3600" b="1">
                <a:solidFill>
                  <a:srgbClr val="FFFF00"/>
                </a:solidFill>
                <a:latin typeface="Arial" pitchFamily="34" charset="0"/>
              </a:rPr>
              <a:t>●instrumental and laboratory tests</a:t>
            </a:r>
          </a:p>
          <a:p>
            <a:pPr algn="ctr" eaLnBrk="1" hangingPunct="1">
              <a:spcBef>
                <a:spcPct val="0"/>
              </a:spcBef>
              <a:buFontTx/>
              <a:buNone/>
            </a:pPr>
            <a:endParaRPr lang="en-US" altLang="ru-RU" sz="800" b="1">
              <a:solidFill>
                <a:srgbClr val="FFFF00"/>
              </a:solidFill>
              <a:latin typeface="Arial" pitchFamily="34" charset="0"/>
            </a:endParaRPr>
          </a:p>
          <a:p>
            <a:pPr algn="ctr" eaLnBrk="1" hangingPunct="1">
              <a:spcBef>
                <a:spcPct val="0"/>
              </a:spcBef>
              <a:buFontTx/>
              <a:buNone/>
            </a:pPr>
            <a:r>
              <a:rPr lang="en-US" altLang="ru-RU" b="1">
                <a:solidFill>
                  <a:schemeClr val="bg1"/>
                </a:solidFill>
                <a:latin typeface="Arial" pitchFamily="34" charset="0"/>
              </a:rPr>
              <a:t>to develop</a:t>
            </a:r>
          </a:p>
          <a:p>
            <a:pPr algn="ctr" eaLnBrk="1" hangingPunct="1">
              <a:spcBef>
                <a:spcPct val="0"/>
              </a:spcBef>
              <a:buFontTx/>
              <a:buNone/>
            </a:pPr>
            <a:r>
              <a:rPr lang="en-US" altLang="ru-RU" b="1" i="1">
                <a:solidFill>
                  <a:srgbClr val="FFFF00"/>
                </a:solidFill>
                <a:latin typeface="Arial" pitchFamily="34" charset="0"/>
              </a:rPr>
              <a:t>personalized</a:t>
            </a:r>
            <a:r>
              <a:rPr lang="en-US" altLang="ru-RU" b="1" i="1">
                <a:solidFill>
                  <a:schemeClr val="bg1"/>
                </a:solidFill>
                <a:latin typeface="Arial" pitchFamily="34" charset="0"/>
              </a:rPr>
              <a:t> </a:t>
            </a:r>
            <a:r>
              <a:rPr lang="en-US" altLang="ru-RU" b="1">
                <a:solidFill>
                  <a:schemeClr val="bg1"/>
                </a:solidFill>
                <a:latin typeface="Arial" pitchFamily="34" charset="0"/>
              </a:rPr>
              <a:t>and</a:t>
            </a:r>
            <a:r>
              <a:rPr lang="en-US" altLang="ru-RU" b="1" i="1">
                <a:solidFill>
                  <a:schemeClr val="bg1"/>
                </a:solidFill>
                <a:latin typeface="Arial" pitchFamily="34" charset="0"/>
              </a:rPr>
              <a:t> </a:t>
            </a:r>
            <a:r>
              <a:rPr lang="en-US" altLang="ru-RU" b="1" i="1">
                <a:solidFill>
                  <a:srgbClr val="FFFF00"/>
                </a:solidFill>
                <a:latin typeface="Arial" pitchFamily="34" charset="0"/>
              </a:rPr>
              <a:t>preventive</a:t>
            </a:r>
            <a:r>
              <a:rPr lang="en-US" altLang="ru-RU" b="1" i="1">
                <a:solidFill>
                  <a:schemeClr val="bg1"/>
                </a:solidFill>
                <a:latin typeface="Arial" pitchFamily="34" charset="0"/>
              </a:rPr>
              <a:t> </a:t>
            </a:r>
            <a:r>
              <a:rPr lang="en-US" altLang="ru-RU" b="1">
                <a:solidFill>
                  <a:schemeClr val="bg1"/>
                </a:solidFill>
                <a:latin typeface="Arial" pitchFamily="34" charset="0"/>
              </a:rPr>
              <a:t>treatments.</a:t>
            </a:r>
          </a:p>
          <a:p>
            <a:pPr algn="ctr" eaLnBrk="1" hangingPunct="1">
              <a:spcBef>
                <a:spcPct val="0"/>
              </a:spcBef>
              <a:buFontTx/>
              <a:buNone/>
            </a:pPr>
            <a:endParaRPr lang="en-US" altLang="ru-RU" sz="1800" b="1">
              <a:solidFill>
                <a:schemeClr val="bg1"/>
              </a:solidFill>
              <a:latin typeface="Arial" pitchFamily="34" charset="0"/>
            </a:endParaRPr>
          </a:p>
          <a:p>
            <a:pPr algn="ctr" eaLnBrk="1" hangingPunct="1">
              <a:spcBef>
                <a:spcPct val="0"/>
              </a:spcBef>
              <a:buFontTx/>
              <a:buNone/>
            </a:pPr>
            <a:r>
              <a:rPr lang="en-US" altLang="ru-RU" sz="3000" b="1">
                <a:solidFill>
                  <a:schemeClr val="bg1"/>
                </a:solidFill>
                <a:latin typeface="Arial" pitchFamily="34" charset="0"/>
              </a:rPr>
              <a:t>But, in this sense, how is the whole databank provided by omics-technologies</a:t>
            </a:r>
          </a:p>
          <a:p>
            <a:pPr algn="ctr" eaLnBrk="1" hangingPunct="1">
              <a:spcBef>
                <a:spcPct val="0"/>
              </a:spcBef>
              <a:buFontTx/>
              <a:buNone/>
            </a:pPr>
            <a:r>
              <a:rPr lang="en-US" altLang="ru-RU" sz="3000" b="1">
                <a:solidFill>
                  <a:schemeClr val="bg1"/>
                </a:solidFill>
                <a:latin typeface="Arial" pitchFamily="34" charset="0"/>
              </a:rPr>
              <a:t>could be comprehended?</a:t>
            </a:r>
            <a:endParaRPr lang="ru-RU" altLang="ru-RU" sz="3000" b="1">
              <a:solidFill>
                <a:schemeClr val="bg1"/>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20163" name="Прямоугольник 1"/>
          <p:cNvSpPr>
            <a:spLocks noChangeArrowheads="1"/>
          </p:cNvSpPr>
          <p:nvPr/>
        </p:nvSpPr>
        <p:spPr bwMode="auto">
          <a:xfrm>
            <a:off x="107950" y="188913"/>
            <a:ext cx="8928100" cy="6462712"/>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dirty="0">
                <a:solidFill>
                  <a:schemeClr val="bg1"/>
                </a:solidFill>
                <a:latin typeface="Arial" pitchFamily="34" charset="0"/>
              </a:rPr>
              <a:t>It is </a:t>
            </a:r>
            <a:r>
              <a:rPr lang="en-US" altLang="ru-RU" sz="3600" b="1" i="1" dirty="0">
                <a:solidFill>
                  <a:srgbClr val="FFFF00"/>
                </a:solidFill>
                <a:latin typeface="Arial" pitchFamily="34" charset="0"/>
              </a:rPr>
              <a:t>bioinformatics</a:t>
            </a:r>
          </a:p>
          <a:p>
            <a:pPr algn="ctr" eaLnBrk="1" hangingPunct="1">
              <a:spcBef>
                <a:spcPct val="0"/>
              </a:spcBef>
              <a:buFontTx/>
              <a:buNone/>
            </a:pPr>
            <a:r>
              <a:rPr lang="en-US" altLang="ru-RU" sz="2800" b="1" dirty="0">
                <a:solidFill>
                  <a:schemeClr val="bg1"/>
                </a:solidFill>
                <a:latin typeface="Arial" pitchFamily="34" charset="0"/>
              </a:rPr>
              <a:t>to suit the goal by applying mathematical modeling techniques to thus secure constructing and maintaining unified </a:t>
            </a:r>
            <a:r>
              <a:rPr lang="en-US" altLang="ru-RU" sz="3600" b="1" i="1" dirty="0" err="1">
                <a:solidFill>
                  <a:srgbClr val="FFFF00"/>
                </a:solidFill>
                <a:latin typeface="Arial" pitchFamily="34" charset="0"/>
              </a:rPr>
              <a:t>biobanks</a:t>
            </a:r>
            <a:r>
              <a:rPr lang="en-US" altLang="ru-RU" sz="3600" b="1" i="1" dirty="0">
                <a:solidFill>
                  <a:srgbClr val="FFFF00"/>
                </a:solidFill>
                <a:latin typeface="Arial" pitchFamily="34" charset="0"/>
              </a:rPr>
              <a:t> </a:t>
            </a:r>
            <a:r>
              <a:rPr lang="en-US" altLang="ru-RU" sz="2800" dirty="0">
                <a:solidFill>
                  <a:schemeClr val="bg1"/>
                </a:solidFill>
                <a:latin typeface="Arial" pitchFamily="34" charset="0"/>
              </a:rPr>
              <a:t>and</a:t>
            </a:r>
            <a:r>
              <a:rPr lang="en-US" altLang="ru-RU" sz="3600" b="1" i="1" dirty="0">
                <a:solidFill>
                  <a:srgbClr val="FFFF00"/>
                </a:solidFill>
                <a:latin typeface="Arial" pitchFamily="34" charset="0"/>
              </a:rPr>
              <a:t> databanks </a:t>
            </a:r>
            <a:r>
              <a:rPr lang="en-US" altLang="ru-RU" sz="2800" b="1" dirty="0">
                <a:solidFill>
                  <a:schemeClr val="bg1"/>
                </a:solidFill>
                <a:latin typeface="Arial" pitchFamily="34" charset="0"/>
              </a:rPr>
              <a:t>necessary for </a:t>
            </a:r>
            <a:r>
              <a:rPr lang="en-US" altLang="ru-RU" sz="3600" b="1" i="1" dirty="0">
                <a:solidFill>
                  <a:srgbClr val="FFFF00"/>
                </a:solidFill>
                <a:latin typeface="Arial" pitchFamily="34" charset="0"/>
              </a:rPr>
              <a:t>personal health monitoring </a:t>
            </a:r>
            <a:r>
              <a:rPr lang="en-US" altLang="ru-RU" sz="2800" b="1" dirty="0">
                <a:solidFill>
                  <a:schemeClr val="bg1"/>
                </a:solidFill>
                <a:latin typeface="Arial" pitchFamily="34" charset="0"/>
              </a:rPr>
              <a:t>based on principles of</a:t>
            </a:r>
          </a:p>
          <a:p>
            <a:pPr algn="ctr" eaLnBrk="1" hangingPunct="1">
              <a:spcBef>
                <a:spcPct val="0"/>
              </a:spcBef>
              <a:buFontTx/>
              <a:buNone/>
            </a:pPr>
            <a:r>
              <a:rPr lang="en-US" altLang="ru-RU" sz="3600" b="1" i="1" dirty="0">
                <a:solidFill>
                  <a:srgbClr val="FFFF00"/>
                </a:solidFill>
                <a:latin typeface="Arial" pitchFamily="34" charset="0"/>
              </a:rPr>
              <a:t>genotyping</a:t>
            </a:r>
            <a:r>
              <a:rPr lang="en-US" altLang="ru-RU" sz="2800" b="1" dirty="0">
                <a:solidFill>
                  <a:schemeClr val="bg1"/>
                </a:solidFill>
                <a:latin typeface="Arial" pitchFamily="34" charset="0"/>
              </a:rPr>
              <a:t> and </a:t>
            </a:r>
            <a:r>
              <a:rPr lang="en-US" altLang="ru-RU" sz="3600" b="1" i="1" dirty="0" err="1">
                <a:solidFill>
                  <a:srgbClr val="FFFF00"/>
                </a:solidFill>
                <a:latin typeface="Arial" pitchFamily="34" charset="0"/>
              </a:rPr>
              <a:t>phenotyping</a:t>
            </a:r>
            <a:r>
              <a:rPr lang="en-US" altLang="ru-RU" sz="3600" b="1" i="1" dirty="0">
                <a:solidFill>
                  <a:srgbClr val="FFFF00"/>
                </a:solidFill>
                <a:latin typeface="Arial" pitchFamily="34" charset="0"/>
              </a:rPr>
              <a:t>.</a:t>
            </a:r>
          </a:p>
          <a:p>
            <a:pPr algn="ctr" eaLnBrk="1" hangingPunct="1">
              <a:spcBef>
                <a:spcPct val="0"/>
              </a:spcBef>
              <a:buFontTx/>
              <a:buNone/>
            </a:pPr>
            <a:endParaRPr lang="en-US" altLang="ru-RU" sz="1800" b="1" dirty="0">
              <a:solidFill>
                <a:schemeClr val="bg1"/>
              </a:solidFill>
              <a:latin typeface="Arial" pitchFamily="34" charset="0"/>
            </a:endParaRPr>
          </a:p>
          <a:p>
            <a:pPr algn="ctr" eaLnBrk="1" hangingPunct="1">
              <a:spcBef>
                <a:spcPct val="0"/>
              </a:spcBef>
              <a:buFontTx/>
              <a:buNone/>
            </a:pPr>
            <a:r>
              <a:rPr lang="en-US" altLang="ru-RU" sz="2800" b="1" dirty="0">
                <a:solidFill>
                  <a:schemeClr val="bg1"/>
                </a:solidFill>
                <a:latin typeface="Arial" pitchFamily="34" charset="0"/>
              </a:rPr>
              <a:t>As a result, the </a:t>
            </a:r>
            <a:r>
              <a:rPr lang="en-US" altLang="ru-RU" sz="2800" b="1" i="1" dirty="0">
                <a:solidFill>
                  <a:srgbClr val="FFFF00"/>
                </a:solidFill>
                <a:latin typeface="Arial" pitchFamily="34" charset="0"/>
              </a:rPr>
              <a:t>patient</a:t>
            </a:r>
            <a:r>
              <a:rPr lang="en-US" altLang="ru-RU" sz="2800" b="1" dirty="0">
                <a:solidFill>
                  <a:schemeClr val="bg1"/>
                </a:solidFill>
                <a:latin typeface="Arial" pitchFamily="34" charset="0"/>
              </a:rPr>
              <a:t> becomes a </a:t>
            </a:r>
            <a:r>
              <a:rPr lang="en-US" altLang="ru-RU" sz="2800" b="1" i="1" dirty="0">
                <a:solidFill>
                  <a:srgbClr val="FFFF00"/>
                </a:solidFill>
                <a:latin typeface="Arial" pitchFamily="34" charset="0"/>
              </a:rPr>
              <a:t>data carrier, </a:t>
            </a:r>
            <a:r>
              <a:rPr lang="en-US" altLang="ru-RU" sz="2800" b="1" dirty="0">
                <a:solidFill>
                  <a:schemeClr val="bg1"/>
                </a:solidFill>
                <a:latin typeface="Arial" pitchFamily="34" charset="0"/>
              </a:rPr>
              <a:t>whilst learning about possible risks of a disease,</a:t>
            </a:r>
          </a:p>
          <a:p>
            <a:pPr algn="ctr" eaLnBrk="1" hangingPunct="1">
              <a:spcBef>
                <a:spcPct val="0"/>
              </a:spcBef>
              <a:buFontTx/>
              <a:buNone/>
            </a:pPr>
            <a:r>
              <a:rPr lang="en-US" altLang="ru-RU" sz="2800" b="1" dirty="0">
                <a:solidFill>
                  <a:schemeClr val="bg1"/>
                </a:solidFill>
                <a:latin typeface="Arial" pitchFamily="34" charset="0"/>
              </a:rPr>
              <a:t>and the </a:t>
            </a:r>
            <a:r>
              <a:rPr lang="en-US" altLang="ru-RU" sz="2800" b="1" i="1" dirty="0">
                <a:solidFill>
                  <a:srgbClr val="FFFF00"/>
                </a:solidFill>
                <a:latin typeface="Arial" pitchFamily="34" charset="0"/>
              </a:rPr>
              <a:t>physician</a:t>
            </a:r>
            <a:r>
              <a:rPr lang="en-US" altLang="ru-RU" sz="2800" b="1" dirty="0">
                <a:solidFill>
                  <a:schemeClr val="bg1"/>
                </a:solidFill>
                <a:latin typeface="Arial" pitchFamily="34" charset="0"/>
              </a:rPr>
              <a:t> can reasonably select a kind of </a:t>
            </a:r>
            <a:r>
              <a:rPr lang="en-US" altLang="ru-RU" sz="2800" b="1" i="1" dirty="0">
                <a:solidFill>
                  <a:srgbClr val="FFFF00"/>
                </a:solidFill>
                <a:latin typeface="Arial" pitchFamily="34" charset="0"/>
              </a:rPr>
              <a:t>preventive </a:t>
            </a:r>
            <a:r>
              <a:rPr lang="en-US" altLang="ru-RU" sz="2800" dirty="0">
                <a:solidFill>
                  <a:schemeClr val="bg1"/>
                </a:solidFill>
                <a:latin typeface="Arial" pitchFamily="34" charset="0"/>
              </a:rPr>
              <a:t>and </a:t>
            </a:r>
            <a:r>
              <a:rPr lang="en-US" altLang="ru-RU" sz="2800" b="1" i="1" dirty="0">
                <a:solidFill>
                  <a:srgbClr val="FFFF00"/>
                </a:solidFill>
                <a:latin typeface="Arial" pitchFamily="34" charset="0"/>
              </a:rPr>
              <a:t>personalized </a:t>
            </a:r>
            <a:r>
              <a:rPr lang="en-US" altLang="ru-RU" sz="2800" b="1" dirty="0">
                <a:solidFill>
                  <a:schemeClr val="bg1"/>
                </a:solidFill>
                <a:latin typeface="Arial" pitchFamily="34" charset="0"/>
              </a:rPr>
              <a:t>protocol</a:t>
            </a:r>
          </a:p>
          <a:p>
            <a:pPr algn="ctr" eaLnBrk="1" hangingPunct="1">
              <a:spcBef>
                <a:spcPct val="0"/>
              </a:spcBef>
              <a:buFontTx/>
              <a:buNone/>
            </a:pPr>
            <a:r>
              <a:rPr lang="en-US" altLang="ru-RU" sz="2800" b="1" dirty="0">
                <a:solidFill>
                  <a:schemeClr val="bg1"/>
                </a:solidFill>
                <a:latin typeface="Arial" pitchFamily="34" charset="0"/>
              </a:rPr>
              <a:t>rooting from the </a:t>
            </a:r>
            <a:r>
              <a:rPr lang="en-US" altLang="ru-RU" sz="2800" b="1" i="1" dirty="0">
                <a:solidFill>
                  <a:srgbClr val="FFFF00"/>
                </a:solidFill>
                <a:latin typeface="Arial" pitchFamily="34" charset="0"/>
              </a:rPr>
              <a:t>predictive</a:t>
            </a:r>
            <a:r>
              <a:rPr lang="en-US" altLang="ru-RU" sz="2800" b="1" dirty="0">
                <a:solidFill>
                  <a:schemeClr val="bg1"/>
                </a:solidFill>
                <a:latin typeface="Arial" pitchFamily="34" charset="0"/>
              </a:rPr>
              <a:t> assays made</a:t>
            </a:r>
          </a:p>
          <a:p>
            <a:pPr algn="ctr" eaLnBrk="1" hangingPunct="1">
              <a:spcBef>
                <a:spcPct val="0"/>
              </a:spcBef>
              <a:buFontTx/>
              <a:buNone/>
            </a:pPr>
            <a:r>
              <a:rPr lang="en-US" altLang="ru-RU" sz="2800" b="1" i="1" dirty="0">
                <a:solidFill>
                  <a:srgbClr val="FFFF00"/>
                </a:solidFill>
                <a:latin typeface="Arial" pitchFamily="34" charset="0"/>
              </a:rPr>
              <a:t>(next </a:t>
            </a:r>
            <a:r>
              <a:rPr lang="en-US" altLang="ru-RU" sz="2800" b="1" i="1" dirty="0" smtClean="0">
                <a:solidFill>
                  <a:srgbClr val="FFFF00"/>
                </a:solidFill>
                <a:latin typeface="Arial" pitchFamily="34" charset="0"/>
              </a:rPr>
              <a:t>two Figs) </a:t>
            </a:r>
            <a:endParaRPr lang="ru-RU" altLang="ru-RU" sz="2800" b="1" i="1" dirty="0">
              <a:solidFill>
                <a:srgbClr val="FFFF00"/>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pic>
        <p:nvPicPr>
          <p:cNvPr id="221187" name="Picture 2" descr="368751.fig.00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950" y="115888"/>
            <a:ext cx="8937625" cy="668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188" name="Прямоугольник 2"/>
          <p:cNvSpPr>
            <a:spLocks noChangeArrowheads="1"/>
          </p:cNvSpPr>
          <p:nvPr/>
        </p:nvSpPr>
        <p:spPr bwMode="auto">
          <a:xfrm>
            <a:off x="168275" y="6316663"/>
            <a:ext cx="8724900" cy="461962"/>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en-US" altLang="ru-RU" sz="1200" b="1">
                <a:solidFill>
                  <a:srgbClr val="FFFF00"/>
                </a:solidFill>
                <a:cs typeface="Times New Roman" pitchFamily="18" charset="0"/>
              </a:rPr>
              <a:t>The diagram shows the integrated “knowledge environment” that enables clinicians to query critical information from across disparate data sources to find relationships between an individual patient’s EMR information of persons-at-risk family records</a:t>
            </a:r>
            <a:endParaRPr lang="ru-RU" altLang="ru-RU" sz="1200" b="1">
              <a:solidFill>
                <a:srgbClr val="FFFF00"/>
              </a:solidFill>
              <a:cs typeface="Times New Roman" pitchFamily="18" charset="0"/>
            </a:endParaRPr>
          </a:p>
        </p:txBody>
      </p:sp>
      <p:sp>
        <p:nvSpPr>
          <p:cNvPr id="221189" name="Прямоугольник 5"/>
          <p:cNvSpPr>
            <a:spLocks noChangeArrowheads="1"/>
          </p:cNvSpPr>
          <p:nvPr/>
        </p:nvSpPr>
        <p:spPr bwMode="auto">
          <a:xfrm>
            <a:off x="6659563" y="115888"/>
            <a:ext cx="2386012" cy="6477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b="1">
                <a:solidFill>
                  <a:srgbClr val="FFFF00"/>
                </a:solidFill>
                <a:cs typeface="Times New Roman" pitchFamily="18" charset="0"/>
              </a:rPr>
              <a:t>Bioinformatics</a:t>
            </a:r>
          </a:p>
          <a:p>
            <a:pPr algn="ctr" eaLnBrk="1" hangingPunct="1">
              <a:spcBef>
                <a:spcPct val="0"/>
              </a:spcBef>
              <a:buFontTx/>
              <a:buNone/>
            </a:pPr>
            <a:r>
              <a:rPr lang="en-US" altLang="ru-RU" sz="1800" b="1">
                <a:solidFill>
                  <a:srgbClr val="FFFF00"/>
                </a:solidFill>
                <a:cs typeface="Times New Roman" pitchFamily="18" charset="0"/>
              </a:rPr>
              <a:t>would service PPPM</a:t>
            </a:r>
            <a:endParaRPr lang="ru-RU" altLang="ru-RU" sz="1800" b="1">
              <a:solidFill>
                <a:srgbClr val="FFFF00"/>
              </a:solidFill>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22211" name="Прямоугольник 14"/>
          <p:cNvSpPr>
            <a:spLocks noChangeArrowheads="1"/>
          </p:cNvSpPr>
          <p:nvPr/>
        </p:nvSpPr>
        <p:spPr bwMode="auto">
          <a:xfrm>
            <a:off x="34925" y="5373688"/>
            <a:ext cx="9074150" cy="1446212"/>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a:solidFill>
                  <a:srgbClr val="FFFFFF"/>
                </a:solidFill>
                <a:latin typeface="Arial" pitchFamily="34" charset="0"/>
              </a:rPr>
              <a:t>By integrating </a:t>
            </a:r>
            <a:r>
              <a:rPr lang="en-US" altLang="ru-RU" sz="1600" b="1" i="1">
                <a:solidFill>
                  <a:srgbClr val="FFFF00"/>
                </a:solidFill>
                <a:latin typeface="Arial" pitchFamily="34" charset="0"/>
              </a:rPr>
              <a:t>bioinformatics</a:t>
            </a:r>
            <a:r>
              <a:rPr lang="en-US" altLang="ru-RU" sz="1600" b="1">
                <a:solidFill>
                  <a:srgbClr val="FFFFFF"/>
                </a:solidFill>
                <a:latin typeface="Arial" pitchFamily="34" charset="0"/>
              </a:rPr>
              <a:t> and </a:t>
            </a:r>
            <a:r>
              <a:rPr lang="en-US" altLang="ru-RU" sz="1600" b="1" i="1">
                <a:solidFill>
                  <a:srgbClr val="FFFF00"/>
                </a:solidFill>
                <a:latin typeface="Arial" pitchFamily="34" charset="0"/>
              </a:rPr>
              <a:t>clinical informatics</a:t>
            </a:r>
            <a:r>
              <a:rPr lang="en-US" altLang="ru-RU" sz="1600" b="1">
                <a:solidFill>
                  <a:srgbClr val="FFFFFF"/>
                </a:solidFill>
                <a:latin typeface="Arial" pitchFamily="34" charset="0"/>
              </a:rPr>
              <a:t>,</a:t>
            </a:r>
          </a:p>
          <a:p>
            <a:pPr algn="ctr" eaLnBrk="1" hangingPunct="1">
              <a:spcBef>
                <a:spcPct val="0"/>
              </a:spcBef>
              <a:buFontTx/>
              <a:buNone/>
            </a:pPr>
            <a:r>
              <a:rPr lang="en-US" altLang="ru-RU" sz="1600" b="1">
                <a:solidFill>
                  <a:srgbClr val="FFFFFF"/>
                </a:solidFill>
                <a:latin typeface="Arial" pitchFamily="34" charset="0"/>
              </a:rPr>
              <a:t>both offers unique infrastructure, tools, techniques and applications</a:t>
            </a:r>
          </a:p>
          <a:p>
            <a:pPr algn="ctr" eaLnBrk="1" hangingPunct="1">
              <a:spcBef>
                <a:spcPct val="0"/>
              </a:spcBef>
              <a:buFontTx/>
              <a:buNone/>
            </a:pPr>
            <a:r>
              <a:rPr lang="en-US" altLang="ru-RU" sz="1600" b="1">
                <a:solidFill>
                  <a:srgbClr val="FFFFFF"/>
                </a:solidFill>
                <a:latin typeface="Arial" pitchFamily="34" charset="0"/>
              </a:rPr>
              <a:t>to bridge those areas.</a:t>
            </a:r>
          </a:p>
          <a:p>
            <a:pPr algn="ctr" eaLnBrk="1" hangingPunct="1">
              <a:spcBef>
                <a:spcPct val="0"/>
              </a:spcBef>
              <a:buFontTx/>
              <a:buNone/>
            </a:pPr>
            <a:endParaRPr lang="en-US" altLang="ru-RU" sz="800" b="1">
              <a:solidFill>
                <a:srgbClr val="FFFFFF"/>
              </a:solidFill>
              <a:latin typeface="Arial" pitchFamily="34" charset="0"/>
            </a:endParaRPr>
          </a:p>
          <a:p>
            <a:pPr algn="ctr" eaLnBrk="1" hangingPunct="1">
              <a:spcBef>
                <a:spcPct val="0"/>
              </a:spcBef>
              <a:buFontTx/>
              <a:buNone/>
            </a:pPr>
            <a:r>
              <a:rPr lang="en-US" altLang="ru-RU" sz="1600" b="1">
                <a:solidFill>
                  <a:srgbClr val="FFFFFF"/>
                </a:solidFill>
                <a:latin typeface="Arial" pitchFamily="34" charset="0"/>
              </a:rPr>
              <a:t>This facilitates the sharing of data and information across diverse disciplines and professional sectors</a:t>
            </a:r>
            <a:endParaRPr lang="ru-RU" altLang="ru-RU" sz="1600">
              <a:solidFill>
                <a:srgbClr val="FFFFFF"/>
              </a:solidFill>
              <a:latin typeface="Arial" pitchFamily="34" charset="0"/>
            </a:endParaRPr>
          </a:p>
        </p:txBody>
      </p:sp>
      <p:pic>
        <p:nvPicPr>
          <p:cNvPr id="222212" name="Picture 2" descr="Biomedical Informatic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0825" y="333375"/>
            <a:ext cx="8353425" cy="49672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23235" name="Прямоугольник 1"/>
          <p:cNvSpPr>
            <a:spLocks noChangeArrowheads="1"/>
          </p:cNvSpPr>
          <p:nvPr/>
        </p:nvSpPr>
        <p:spPr bwMode="auto">
          <a:xfrm>
            <a:off x="141288" y="188913"/>
            <a:ext cx="8751887" cy="643253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ru-RU" sz="1200" b="1" dirty="0">
              <a:solidFill>
                <a:schemeClr val="bg1"/>
              </a:solidFill>
              <a:latin typeface="Arial" pitchFamily="34" charset="0"/>
            </a:endParaRPr>
          </a:p>
          <a:p>
            <a:pPr algn="ctr" eaLnBrk="1" hangingPunct="1">
              <a:spcBef>
                <a:spcPct val="0"/>
              </a:spcBef>
              <a:buFontTx/>
              <a:buNone/>
            </a:pPr>
            <a:r>
              <a:rPr lang="en-US" altLang="ru-RU" b="1" i="1" dirty="0" err="1">
                <a:solidFill>
                  <a:srgbClr val="FFFF00"/>
                </a:solidFill>
                <a:latin typeface="Arial" pitchFamily="34" charset="0"/>
              </a:rPr>
              <a:t>Biobanks</a:t>
            </a:r>
            <a:r>
              <a:rPr lang="en-US" altLang="ru-RU" b="1" dirty="0">
                <a:solidFill>
                  <a:schemeClr val="bg1"/>
                </a:solidFill>
                <a:latin typeface="Arial" pitchFamily="34" charset="0"/>
              </a:rPr>
              <a:t> would provide</a:t>
            </a:r>
          </a:p>
          <a:p>
            <a:pPr algn="ctr" eaLnBrk="1" hangingPunct="1">
              <a:spcBef>
                <a:spcPct val="0"/>
              </a:spcBef>
              <a:buFontTx/>
              <a:buNone/>
            </a:pPr>
            <a:r>
              <a:rPr lang="en-US" altLang="ru-RU" b="1" dirty="0">
                <a:solidFill>
                  <a:schemeClr val="bg1"/>
                </a:solidFill>
                <a:latin typeface="Arial" pitchFamily="34" charset="0"/>
              </a:rPr>
              <a:t>the proper information about patient's proteomic, genetic and metabolic profiles</a:t>
            </a:r>
          </a:p>
          <a:p>
            <a:pPr algn="ctr" eaLnBrk="1" hangingPunct="1">
              <a:spcBef>
                <a:spcPct val="0"/>
              </a:spcBef>
              <a:buFontTx/>
              <a:buNone/>
            </a:pPr>
            <a:r>
              <a:rPr lang="en-US" altLang="ru-RU" b="1" dirty="0">
                <a:solidFill>
                  <a:schemeClr val="bg1"/>
                </a:solidFill>
                <a:latin typeface="Arial" pitchFamily="34" charset="0"/>
              </a:rPr>
              <a:t>to be used to tailor medical care due to</a:t>
            </a:r>
          </a:p>
          <a:p>
            <a:pPr algn="ctr" eaLnBrk="1" hangingPunct="1">
              <a:spcBef>
                <a:spcPct val="0"/>
              </a:spcBef>
              <a:buFontTx/>
              <a:buNone/>
            </a:pPr>
            <a:r>
              <a:rPr lang="en-US" altLang="ru-RU" b="1" dirty="0">
                <a:solidFill>
                  <a:schemeClr val="bg1"/>
                </a:solidFill>
                <a:latin typeface="Arial" pitchFamily="34" charset="0"/>
              </a:rPr>
              <a:t>the individual's needs and </a:t>
            </a:r>
            <a:r>
              <a:rPr lang="en-US" altLang="ru-RU" b="1" i="1" dirty="0">
                <a:solidFill>
                  <a:srgbClr val="FFFF00"/>
                </a:solidFill>
                <a:latin typeface="Arial" pitchFamily="34" charset="0"/>
              </a:rPr>
              <a:t>personalized</a:t>
            </a:r>
            <a:r>
              <a:rPr lang="en-US" altLang="ru-RU" b="1" dirty="0">
                <a:solidFill>
                  <a:schemeClr val="bg1"/>
                </a:solidFill>
                <a:latin typeface="Arial" pitchFamily="34" charset="0"/>
              </a:rPr>
              <a:t> scenarios.</a:t>
            </a:r>
          </a:p>
          <a:p>
            <a:pPr algn="ctr" eaLnBrk="1" hangingPunct="1">
              <a:spcBef>
                <a:spcPct val="0"/>
              </a:spcBef>
              <a:buFontTx/>
              <a:buNone/>
            </a:pPr>
            <a:endParaRPr lang="en-US" altLang="ru-RU" sz="1200" b="1" dirty="0">
              <a:solidFill>
                <a:schemeClr val="bg1"/>
              </a:solidFill>
              <a:latin typeface="Arial" pitchFamily="34" charset="0"/>
            </a:endParaRPr>
          </a:p>
          <a:p>
            <a:pPr algn="ctr" eaLnBrk="1" hangingPunct="1">
              <a:spcBef>
                <a:spcPct val="0"/>
              </a:spcBef>
              <a:buFontTx/>
              <a:buNone/>
            </a:pPr>
            <a:r>
              <a:rPr lang="en-US" altLang="ru-RU" sz="2800" b="1" dirty="0">
                <a:solidFill>
                  <a:schemeClr val="bg1"/>
                </a:solidFill>
                <a:latin typeface="Arial" pitchFamily="34" charset="0"/>
              </a:rPr>
              <a:t>An understanding of the factors underlying</a:t>
            </a:r>
          </a:p>
          <a:p>
            <a:pPr algn="ctr" eaLnBrk="1" hangingPunct="1">
              <a:spcBef>
                <a:spcPct val="0"/>
              </a:spcBef>
              <a:buFontTx/>
              <a:buNone/>
            </a:pPr>
            <a:r>
              <a:rPr lang="en-US" altLang="ru-RU" sz="2800" b="1" dirty="0">
                <a:solidFill>
                  <a:schemeClr val="bg1"/>
                </a:solidFill>
                <a:latin typeface="Arial" pitchFamily="34" charset="0"/>
              </a:rPr>
              <a:t>the burden of a disorder and later on</a:t>
            </a:r>
          </a:p>
          <a:p>
            <a:pPr algn="ctr" eaLnBrk="1" hangingPunct="1">
              <a:spcBef>
                <a:spcPct val="0"/>
              </a:spcBef>
              <a:buFontTx/>
              <a:buNone/>
            </a:pPr>
            <a:r>
              <a:rPr lang="en-US" altLang="ru-RU" sz="2800" b="1" dirty="0">
                <a:solidFill>
                  <a:schemeClr val="bg1"/>
                </a:solidFill>
                <a:latin typeface="Arial" pitchFamily="34" charset="0"/>
              </a:rPr>
              <a:t>of the clinical illness</a:t>
            </a:r>
          </a:p>
          <a:p>
            <a:pPr algn="ctr" eaLnBrk="1" hangingPunct="1">
              <a:spcBef>
                <a:spcPct val="0"/>
              </a:spcBef>
              <a:buFontTx/>
              <a:buNone/>
            </a:pPr>
            <a:r>
              <a:rPr lang="en-US" altLang="ru-RU" sz="2800" b="1" dirty="0">
                <a:solidFill>
                  <a:schemeClr val="bg1"/>
                </a:solidFill>
                <a:latin typeface="Arial" pitchFamily="34" charset="0"/>
              </a:rPr>
              <a:t>would provide policymakers, healthcare providers and medical educators with an opportunity</a:t>
            </a:r>
          </a:p>
          <a:p>
            <a:pPr algn="ctr" eaLnBrk="1" hangingPunct="1">
              <a:spcBef>
                <a:spcPct val="0"/>
              </a:spcBef>
              <a:buFontTx/>
              <a:buNone/>
            </a:pPr>
            <a:r>
              <a:rPr lang="en-US" altLang="ru-RU" sz="2800" b="1" dirty="0">
                <a:solidFill>
                  <a:schemeClr val="bg1"/>
                </a:solidFill>
                <a:latin typeface="Arial" pitchFamily="34" charset="0"/>
              </a:rPr>
              <a:t>to guide </a:t>
            </a:r>
            <a:r>
              <a:rPr lang="en-US" altLang="ru-RU" sz="2800" b="1" i="1" dirty="0">
                <a:solidFill>
                  <a:srgbClr val="FFFF00"/>
                </a:solidFill>
                <a:latin typeface="Arial" pitchFamily="34" charset="0"/>
              </a:rPr>
              <a:t>preventive</a:t>
            </a:r>
            <a:r>
              <a:rPr lang="en-US" altLang="ru-RU" sz="2800" b="1" dirty="0">
                <a:solidFill>
                  <a:schemeClr val="bg1"/>
                </a:solidFill>
                <a:latin typeface="Arial" pitchFamily="34" charset="0"/>
              </a:rPr>
              <a:t> initiatives at both</a:t>
            </a:r>
          </a:p>
          <a:p>
            <a:pPr algn="ctr" eaLnBrk="1" hangingPunct="1">
              <a:spcBef>
                <a:spcPct val="0"/>
              </a:spcBef>
              <a:buNone/>
            </a:pPr>
            <a:r>
              <a:rPr lang="en-US" altLang="ru-RU" sz="2800" b="1" i="1" dirty="0">
                <a:solidFill>
                  <a:srgbClr val="FFFF00"/>
                </a:solidFill>
                <a:latin typeface="Arial" pitchFamily="34" charset="0"/>
              </a:rPr>
              <a:t>individual </a:t>
            </a:r>
            <a:r>
              <a:rPr lang="en-US" altLang="ru-RU" sz="2800" b="1" dirty="0">
                <a:solidFill>
                  <a:schemeClr val="bg1"/>
                </a:solidFill>
                <a:latin typeface="Arial" pitchFamily="34" charset="0"/>
              </a:rPr>
              <a:t>and </a:t>
            </a:r>
            <a:r>
              <a:rPr lang="en-US" altLang="ru-RU" sz="2800" b="1" i="1" dirty="0">
                <a:solidFill>
                  <a:srgbClr val="FFFF00"/>
                </a:solidFill>
                <a:latin typeface="Arial" pitchFamily="34" charset="0"/>
              </a:rPr>
              <a:t>community </a:t>
            </a:r>
            <a:r>
              <a:rPr lang="en-US" altLang="ru-RU" sz="2800" b="1" dirty="0">
                <a:solidFill>
                  <a:schemeClr val="bg1"/>
                </a:solidFill>
                <a:latin typeface="Arial" pitchFamily="34" charset="0"/>
              </a:rPr>
              <a:t>levels </a:t>
            </a:r>
            <a:r>
              <a:rPr lang="en-US" altLang="ru-RU" sz="2800" b="1" i="1" dirty="0">
                <a:solidFill>
                  <a:srgbClr val="FFFF00"/>
                </a:solidFill>
                <a:latin typeface="Arial" pitchFamily="34" charset="0"/>
              </a:rPr>
              <a:t>(next Fig) </a:t>
            </a:r>
            <a:endParaRPr lang="ru-RU" altLang="ru-RU" sz="2800" b="1" i="1" dirty="0">
              <a:solidFill>
                <a:srgbClr val="FFFF00"/>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pic>
        <p:nvPicPr>
          <p:cNvPr id="224259" name="Picture 2" descr="http://www.biofortis.com/wp-content/uploads/2012/12/dna_personalized_medicine.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1863" y="68263"/>
            <a:ext cx="3024187" cy="396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260" name="Picture 4" descr="http://www.biofortis.com/wp-content/uploads/2012/12/critical_biobank_challenge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950" y="68263"/>
            <a:ext cx="5759450"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26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38113" y="2781300"/>
            <a:ext cx="5729287" cy="3960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4262" name="Прямоугольник 2"/>
          <p:cNvSpPr>
            <a:spLocks noChangeArrowheads="1"/>
          </p:cNvSpPr>
          <p:nvPr/>
        </p:nvSpPr>
        <p:spPr bwMode="auto">
          <a:xfrm>
            <a:off x="6372225" y="6002338"/>
            <a:ext cx="2663825" cy="7397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en-US" altLang="ru-RU" sz="1400" b="1">
                <a:solidFill>
                  <a:schemeClr val="bg1"/>
                </a:solidFill>
                <a:latin typeface="Arial" pitchFamily="34" charset="0"/>
              </a:rPr>
              <a:t>Impact on Sustainability in Three Main Dimensions of Biobanking</a:t>
            </a:r>
            <a:endParaRPr lang="ru-RU" altLang="ru-RU" sz="1400" b="1">
              <a:solidFill>
                <a:schemeClr val="bg1"/>
              </a:solidFill>
              <a:latin typeface="Arial" pitchFamily="34" charset="0"/>
            </a:endParaRPr>
          </a:p>
        </p:txBody>
      </p:sp>
      <p:sp>
        <p:nvSpPr>
          <p:cNvPr id="224263" name="Стрелка влево 3"/>
          <p:cNvSpPr>
            <a:spLocks noChangeArrowheads="1"/>
          </p:cNvSpPr>
          <p:nvPr/>
        </p:nvSpPr>
        <p:spPr bwMode="auto">
          <a:xfrm>
            <a:off x="5867400" y="6184900"/>
            <a:ext cx="504825" cy="215900"/>
          </a:xfrm>
          <a:prstGeom prst="leftArrow">
            <a:avLst>
              <a:gd name="adj1" fmla="val 50000"/>
              <a:gd name="adj2" fmla="val 50110"/>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latin typeface="Arial" pitchFamily="34" charset="0"/>
            </a:endParaRPr>
          </a:p>
        </p:txBody>
      </p:sp>
      <p:sp>
        <p:nvSpPr>
          <p:cNvPr id="224264" name="Прямоугольник 8"/>
          <p:cNvSpPr>
            <a:spLocks noChangeArrowheads="1"/>
          </p:cNvSpPr>
          <p:nvPr/>
        </p:nvSpPr>
        <p:spPr bwMode="auto">
          <a:xfrm>
            <a:off x="5976938" y="5084763"/>
            <a:ext cx="3095625" cy="8318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400" b="1">
                <a:solidFill>
                  <a:schemeClr val="bg1"/>
                </a:solidFill>
                <a:latin typeface="Arial" pitchFamily="34" charset="0"/>
              </a:rPr>
              <a:t>Biobanking as applicable to PPPM</a:t>
            </a:r>
            <a:endParaRPr lang="ru-RU" altLang="ru-RU" sz="2400" b="1">
              <a:solidFill>
                <a:schemeClr val="bg1"/>
              </a:solidFill>
              <a:latin typeface="Arial" pitchFamily="34" charset="0"/>
            </a:endParaRPr>
          </a:p>
        </p:txBody>
      </p:sp>
      <p:sp>
        <p:nvSpPr>
          <p:cNvPr id="224265" name="Стрелка вверх 5"/>
          <p:cNvSpPr>
            <a:spLocks noChangeArrowheads="1"/>
          </p:cNvSpPr>
          <p:nvPr/>
        </p:nvSpPr>
        <p:spPr bwMode="auto">
          <a:xfrm>
            <a:off x="7380288" y="4029075"/>
            <a:ext cx="484187" cy="1036638"/>
          </a:xfrm>
          <a:prstGeom prst="upArrow">
            <a:avLst>
              <a:gd name="adj1" fmla="val 50000"/>
              <a:gd name="adj2" fmla="val 50046"/>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solidFill>
                <a:schemeClr val="bg1"/>
              </a:solidFill>
              <a:latin typeface="Arial" pitchFamily="34" charset="0"/>
            </a:endParaRPr>
          </a:p>
        </p:txBody>
      </p:sp>
      <p:sp>
        <p:nvSpPr>
          <p:cNvPr id="224266" name="TextBox 6"/>
          <p:cNvSpPr txBox="1">
            <a:spLocks noChangeArrowheads="1"/>
          </p:cNvSpPr>
          <p:nvPr/>
        </p:nvSpPr>
        <p:spPr bwMode="auto">
          <a:xfrm>
            <a:off x="6084888" y="63500"/>
            <a:ext cx="2928937" cy="70643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4000" b="1">
                <a:solidFill>
                  <a:srgbClr val="FFFF00"/>
                </a:solidFill>
                <a:latin typeface="Arial" pitchFamily="34" charset="0"/>
              </a:rPr>
              <a:t>PPPM</a:t>
            </a:r>
            <a:endParaRPr lang="ru-RU" altLang="ru-RU" sz="4000" b="1">
              <a:solidFill>
                <a:srgbClr val="FFFF00"/>
              </a:solidFill>
              <a:latin typeface="Arial" pitchFamily="34" charset="0"/>
            </a:endParaRPr>
          </a:p>
        </p:txBody>
      </p:sp>
      <p:sp>
        <p:nvSpPr>
          <p:cNvPr id="224267" name="Стрелка вниз 7"/>
          <p:cNvSpPr>
            <a:spLocks noChangeArrowheads="1"/>
          </p:cNvSpPr>
          <p:nvPr/>
        </p:nvSpPr>
        <p:spPr bwMode="auto">
          <a:xfrm>
            <a:off x="7235825" y="798513"/>
            <a:ext cx="628650" cy="612775"/>
          </a:xfrm>
          <a:prstGeom prst="downArrow">
            <a:avLst>
              <a:gd name="adj1" fmla="val 50000"/>
              <a:gd name="adj2" fmla="val 50000"/>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800">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25283" name="Прямоугольник 1"/>
          <p:cNvSpPr>
            <a:spLocks noChangeArrowheads="1"/>
          </p:cNvSpPr>
          <p:nvPr/>
        </p:nvSpPr>
        <p:spPr bwMode="auto">
          <a:xfrm>
            <a:off x="141288" y="188913"/>
            <a:ext cx="8886825" cy="64325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800" b="1">
                <a:solidFill>
                  <a:schemeClr val="bg1"/>
                </a:solidFill>
                <a:latin typeface="Arial" pitchFamily="34" charset="0"/>
              </a:rPr>
              <a:t>Well, two key objectives of </a:t>
            </a:r>
            <a:r>
              <a:rPr lang="en-US" altLang="ru-RU" sz="2800" b="1" i="1">
                <a:solidFill>
                  <a:srgbClr val="FFFF00"/>
                </a:solidFill>
                <a:latin typeface="Arial" pitchFamily="34" charset="0"/>
              </a:rPr>
              <a:t>PPPM</a:t>
            </a:r>
            <a:r>
              <a:rPr lang="en-US" altLang="ru-RU" sz="2800" b="1">
                <a:solidFill>
                  <a:schemeClr val="bg1"/>
                </a:solidFill>
                <a:latin typeface="Arial" pitchFamily="34" charset="0"/>
              </a:rPr>
              <a:t> are:</a:t>
            </a:r>
          </a:p>
          <a:p>
            <a:pPr algn="ctr" eaLnBrk="1" hangingPunct="1">
              <a:spcBef>
                <a:spcPct val="0"/>
              </a:spcBef>
              <a:buFontTx/>
              <a:buNone/>
            </a:pPr>
            <a:endParaRPr lang="en-US" altLang="ru-RU" sz="1800" b="1">
              <a:solidFill>
                <a:schemeClr val="bg1"/>
              </a:solidFill>
              <a:latin typeface="Arial" pitchFamily="34" charset="0"/>
            </a:endParaRPr>
          </a:p>
          <a:p>
            <a:pPr algn="ctr" eaLnBrk="1" hangingPunct="1">
              <a:spcBef>
                <a:spcPct val="0"/>
              </a:spcBef>
              <a:buFontTx/>
              <a:buNone/>
            </a:pPr>
            <a:r>
              <a:rPr lang="en-US" altLang="ru-RU" sz="2800" b="1" i="1">
                <a:solidFill>
                  <a:schemeClr val="bg1"/>
                </a:solidFill>
                <a:latin typeface="Arial" pitchFamily="34" charset="0"/>
              </a:rPr>
              <a:t>(i)</a:t>
            </a:r>
            <a:r>
              <a:rPr lang="en-US" altLang="ru-RU" sz="2800" b="1">
                <a:solidFill>
                  <a:schemeClr val="bg1"/>
                </a:solidFill>
                <a:latin typeface="Arial" pitchFamily="34" charset="0"/>
              </a:rPr>
              <a:t> screening for </a:t>
            </a:r>
            <a:r>
              <a:rPr lang="en-US" altLang="ru-RU" sz="2800" b="1" i="1">
                <a:solidFill>
                  <a:srgbClr val="FFFF00"/>
                </a:solidFill>
                <a:latin typeface="Arial" pitchFamily="34" charset="0"/>
              </a:rPr>
              <a:t>subclinical imbalances</a:t>
            </a:r>
            <a:r>
              <a:rPr lang="en-US" altLang="ru-RU" sz="2800" b="1">
                <a:solidFill>
                  <a:schemeClr val="bg1"/>
                </a:solidFill>
                <a:latin typeface="Arial" pitchFamily="34" charset="0"/>
              </a:rPr>
              <a:t> and </a:t>
            </a:r>
            <a:r>
              <a:rPr lang="en-US" altLang="ru-RU" sz="2800" b="1" i="1">
                <a:solidFill>
                  <a:srgbClr val="FFFF00"/>
                </a:solidFill>
                <a:latin typeface="Arial" pitchFamily="34" charset="0"/>
              </a:rPr>
              <a:t>defects</a:t>
            </a:r>
            <a:r>
              <a:rPr lang="en-US" altLang="ru-RU" sz="2800" b="1">
                <a:solidFill>
                  <a:schemeClr val="bg1"/>
                </a:solidFill>
                <a:latin typeface="Arial" pitchFamily="34" charset="0"/>
              </a:rPr>
              <a:t> with </a:t>
            </a:r>
            <a:r>
              <a:rPr lang="en-US" altLang="ru-RU" sz="2800" b="1" i="1">
                <a:solidFill>
                  <a:srgbClr val="FFFF00"/>
                </a:solidFill>
                <a:latin typeface="Arial" pitchFamily="34" charset="0"/>
              </a:rPr>
              <a:t>a pre-selection </a:t>
            </a:r>
            <a:r>
              <a:rPr lang="en-US" altLang="ru-RU" sz="2800" b="1">
                <a:solidFill>
                  <a:schemeClr val="bg1"/>
                </a:solidFill>
                <a:latin typeface="Arial" pitchFamily="34" charset="0"/>
              </a:rPr>
              <a:t>of suitable </a:t>
            </a:r>
            <a:r>
              <a:rPr lang="en-US" altLang="ru-RU" sz="2800" b="1" i="1">
                <a:solidFill>
                  <a:srgbClr val="FFFF00"/>
                </a:solidFill>
                <a:latin typeface="Arial" pitchFamily="34" charset="0"/>
              </a:rPr>
              <a:t>targets</a:t>
            </a:r>
            <a:r>
              <a:rPr lang="en-US" altLang="ru-RU" sz="2800" b="1">
                <a:solidFill>
                  <a:schemeClr val="bg1"/>
                </a:solidFill>
                <a:latin typeface="Arial" pitchFamily="34" charset="0"/>
              </a:rPr>
              <a:t> for the next step of PPPM protocol, i.e., </a:t>
            </a:r>
            <a:r>
              <a:rPr lang="en-US" altLang="ru-RU" sz="2800" b="1" i="1">
                <a:solidFill>
                  <a:srgbClr val="FFFF00"/>
                </a:solidFill>
                <a:latin typeface="Arial" pitchFamily="34" charset="0"/>
              </a:rPr>
              <a:t>drug-based prevention</a:t>
            </a:r>
            <a:r>
              <a:rPr lang="en-US" altLang="ru-RU" sz="2800" b="1">
                <a:solidFill>
                  <a:schemeClr val="bg1"/>
                </a:solidFill>
                <a:latin typeface="Arial" pitchFamily="34" charset="0"/>
              </a:rPr>
              <a:t>;</a:t>
            </a:r>
          </a:p>
          <a:p>
            <a:pPr algn="ctr" eaLnBrk="1" hangingPunct="1">
              <a:spcBef>
                <a:spcPct val="0"/>
              </a:spcBef>
              <a:buFontTx/>
              <a:buNone/>
            </a:pPr>
            <a:endParaRPr lang="en-US" altLang="ru-RU" sz="1200" b="1">
              <a:solidFill>
                <a:schemeClr val="bg1"/>
              </a:solidFill>
              <a:latin typeface="Arial" pitchFamily="34" charset="0"/>
            </a:endParaRPr>
          </a:p>
          <a:p>
            <a:pPr algn="ctr" eaLnBrk="1" hangingPunct="1">
              <a:spcBef>
                <a:spcPct val="0"/>
              </a:spcBef>
              <a:buFontTx/>
              <a:buNone/>
            </a:pPr>
            <a:r>
              <a:rPr lang="en-US" altLang="ru-RU" sz="2800" b="1" i="1">
                <a:solidFill>
                  <a:schemeClr val="bg1"/>
                </a:solidFill>
                <a:latin typeface="Arial" pitchFamily="34" charset="0"/>
              </a:rPr>
              <a:t>(ii) </a:t>
            </a:r>
            <a:r>
              <a:rPr lang="en-US" altLang="ru-RU" sz="2800" b="1">
                <a:solidFill>
                  <a:schemeClr val="bg1"/>
                </a:solidFill>
                <a:latin typeface="Arial" pitchFamily="34" charset="0"/>
              </a:rPr>
              <a:t>repair of the </a:t>
            </a:r>
            <a:r>
              <a:rPr lang="en-US" altLang="ru-RU" sz="2800" b="1" i="1">
                <a:solidFill>
                  <a:srgbClr val="FFFF00"/>
                </a:solidFill>
                <a:latin typeface="Arial" pitchFamily="34" charset="0"/>
              </a:rPr>
              <a:t>imbalances</a:t>
            </a:r>
            <a:r>
              <a:rPr lang="en-US" altLang="ru-RU" sz="2800" b="1">
                <a:solidFill>
                  <a:schemeClr val="bg1"/>
                </a:solidFill>
                <a:latin typeface="Arial" pitchFamily="34" charset="0"/>
              </a:rPr>
              <a:t> and </a:t>
            </a:r>
            <a:r>
              <a:rPr lang="en-US" altLang="ru-RU" sz="2800" b="1" i="1">
                <a:solidFill>
                  <a:srgbClr val="FFFF00"/>
                </a:solidFill>
                <a:latin typeface="Arial" pitchFamily="34" charset="0"/>
              </a:rPr>
              <a:t>defects</a:t>
            </a:r>
            <a:r>
              <a:rPr lang="en-US" altLang="ru-RU" sz="2800" b="1">
                <a:solidFill>
                  <a:schemeClr val="bg1"/>
                </a:solidFill>
                <a:latin typeface="Arial" pitchFamily="34" charset="0"/>
              </a:rPr>
              <a:t> mentioned to restore the function and to thus </a:t>
            </a:r>
            <a:r>
              <a:rPr lang="en-US" altLang="ru-RU" sz="2800" b="1" i="1">
                <a:solidFill>
                  <a:srgbClr val="FFFF00"/>
                </a:solidFill>
                <a:latin typeface="Arial" pitchFamily="34" charset="0"/>
              </a:rPr>
              <a:t>prevent</a:t>
            </a:r>
            <a:endParaRPr lang="en-US" altLang="ru-RU" sz="2800" b="1">
              <a:solidFill>
                <a:schemeClr val="bg1"/>
              </a:solidFill>
              <a:latin typeface="Arial" pitchFamily="34" charset="0"/>
            </a:endParaRPr>
          </a:p>
          <a:p>
            <a:pPr algn="ctr" eaLnBrk="1" hangingPunct="1">
              <a:spcBef>
                <a:spcPct val="0"/>
              </a:spcBef>
              <a:buFontTx/>
              <a:buNone/>
            </a:pPr>
            <a:r>
              <a:rPr lang="en-US" altLang="ru-RU" sz="2800" b="1">
                <a:solidFill>
                  <a:schemeClr val="bg1"/>
                </a:solidFill>
                <a:latin typeface="Arial" pitchFamily="34" charset="0"/>
              </a:rPr>
              <a:t>the clinical illness</a:t>
            </a:r>
          </a:p>
          <a:p>
            <a:pPr algn="ctr" eaLnBrk="1" hangingPunct="1">
              <a:spcBef>
                <a:spcPct val="0"/>
              </a:spcBef>
              <a:buFontTx/>
              <a:buNone/>
            </a:pPr>
            <a:endParaRPr lang="en-US" altLang="ru-RU" sz="1800" b="1">
              <a:solidFill>
                <a:schemeClr val="bg1"/>
              </a:solidFill>
              <a:latin typeface="Arial" pitchFamily="34" charset="0"/>
            </a:endParaRPr>
          </a:p>
          <a:p>
            <a:pPr algn="ctr" eaLnBrk="1" hangingPunct="1">
              <a:spcBef>
                <a:spcPct val="0"/>
              </a:spcBef>
              <a:buFontTx/>
              <a:buNone/>
            </a:pPr>
            <a:r>
              <a:rPr lang="en-US" altLang="ru-RU" sz="2800" b="1" i="1">
                <a:solidFill>
                  <a:schemeClr val="bg1"/>
                </a:solidFill>
                <a:latin typeface="Arial" pitchFamily="34" charset="0"/>
              </a:rPr>
              <a:t>PPPM</a:t>
            </a:r>
            <a:r>
              <a:rPr lang="en-US" altLang="ru-RU" sz="2800" b="1">
                <a:solidFill>
                  <a:schemeClr val="bg1"/>
                </a:solidFill>
                <a:latin typeface="Arial" pitchFamily="34" charset="0"/>
              </a:rPr>
              <a:t> is thus a model of healthcare services</a:t>
            </a:r>
          </a:p>
          <a:p>
            <a:pPr algn="ctr" eaLnBrk="1" hangingPunct="1">
              <a:spcBef>
                <a:spcPct val="0"/>
              </a:spcBef>
              <a:buFontTx/>
              <a:buNone/>
            </a:pPr>
            <a:r>
              <a:rPr lang="en-US" altLang="ru-RU" sz="2800" b="1">
                <a:solidFill>
                  <a:schemeClr val="bg1"/>
                </a:solidFill>
                <a:latin typeface="Arial" pitchFamily="34" charset="0"/>
              </a:rPr>
              <a:t>being tailored to the individual and</a:t>
            </a:r>
          </a:p>
          <a:p>
            <a:pPr algn="ctr" eaLnBrk="1" hangingPunct="1">
              <a:spcBef>
                <a:spcPct val="0"/>
              </a:spcBef>
              <a:buFontTx/>
              <a:buNone/>
            </a:pPr>
            <a:r>
              <a:rPr lang="en-US" altLang="ru-RU" sz="2800" b="1">
                <a:solidFill>
                  <a:schemeClr val="bg1"/>
                </a:solidFill>
                <a:latin typeface="Arial" pitchFamily="34" charset="0"/>
              </a:rPr>
              <a:t>dictates a construction of</a:t>
            </a:r>
          </a:p>
          <a:p>
            <a:pPr algn="ctr" eaLnBrk="1" hangingPunct="1">
              <a:spcBef>
                <a:spcPct val="0"/>
              </a:spcBef>
              <a:buFontTx/>
              <a:buNone/>
            </a:pPr>
            <a:r>
              <a:rPr lang="en-US" altLang="ru-RU" sz="2800" b="1" i="1">
                <a:solidFill>
                  <a:srgbClr val="FFFF00"/>
                </a:solidFill>
                <a:latin typeface="Arial" pitchFamily="34" charset="0"/>
              </a:rPr>
              <a:t>PPPM-based algorithms</a:t>
            </a:r>
          </a:p>
          <a:p>
            <a:pPr algn="ctr" eaLnBrk="1" hangingPunct="1">
              <a:spcBef>
                <a:spcPct val="0"/>
              </a:spcBef>
              <a:buFontTx/>
              <a:buNone/>
            </a:pPr>
            <a:r>
              <a:rPr lang="en-US" altLang="ru-RU" sz="2800" b="1">
                <a:solidFill>
                  <a:schemeClr val="bg1"/>
                </a:solidFill>
                <a:latin typeface="Arial" pitchFamily="34" charset="0"/>
              </a:rPr>
              <a:t>to </a:t>
            </a:r>
            <a:r>
              <a:rPr lang="en-US" altLang="ru-RU" sz="2800" b="1" i="1">
                <a:solidFill>
                  <a:srgbClr val="FFFF00"/>
                </a:solidFill>
                <a:latin typeface="Arial" pitchFamily="34" charset="0"/>
              </a:rPr>
              <a:t>diagnose, to predict, </a:t>
            </a:r>
            <a:r>
              <a:rPr lang="en-US" altLang="ru-RU" sz="2800" b="1">
                <a:solidFill>
                  <a:schemeClr val="bg1"/>
                </a:solidFill>
                <a:latin typeface="Arial" pitchFamily="34" charset="0"/>
              </a:rPr>
              <a:t>and </a:t>
            </a:r>
            <a:r>
              <a:rPr lang="en-US" altLang="ru-RU" sz="2800" b="1" i="1">
                <a:solidFill>
                  <a:srgbClr val="FFFF00"/>
                </a:solidFill>
                <a:latin typeface="Arial" pitchFamily="34" charset="0"/>
              </a:rPr>
              <a:t>to prevent </a:t>
            </a:r>
            <a:r>
              <a:rPr lang="en-US" altLang="ru-RU" sz="2800" b="1">
                <a:solidFill>
                  <a:schemeClr val="bg1"/>
                </a:solidFill>
                <a:latin typeface="Arial" pitchFamily="34" charset="0"/>
              </a:rPr>
              <a:t>in time!</a:t>
            </a:r>
            <a:endParaRPr lang="en-US" altLang="ru-RU" sz="2400" b="1">
              <a:solidFill>
                <a:schemeClr val="bg1"/>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26307" name="Прямоугольник 1"/>
          <p:cNvSpPr>
            <a:spLocks noChangeArrowheads="1"/>
          </p:cNvSpPr>
          <p:nvPr/>
        </p:nvSpPr>
        <p:spPr bwMode="auto">
          <a:xfrm>
            <a:off x="80963" y="71438"/>
            <a:ext cx="8947150" cy="6618287"/>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500" b="1" i="1">
                <a:solidFill>
                  <a:srgbClr val="FFFF00"/>
                </a:solidFill>
                <a:latin typeface="Arial" pitchFamily="34" charset="0"/>
              </a:rPr>
              <a:t>● Predictive branch </a:t>
            </a:r>
            <a:r>
              <a:rPr lang="en-US" altLang="ru-RU" sz="2500" b="1">
                <a:solidFill>
                  <a:schemeClr val="bg1"/>
                </a:solidFill>
                <a:latin typeface="Arial" pitchFamily="34" charset="0"/>
              </a:rPr>
              <a:t>of PPPM is mainly designed</a:t>
            </a:r>
          </a:p>
          <a:p>
            <a:pPr algn="ctr" eaLnBrk="1" hangingPunct="1">
              <a:spcBef>
                <a:spcPct val="0"/>
              </a:spcBef>
              <a:buFontTx/>
              <a:buNone/>
            </a:pPr>
            <a:r>
              <a:rPr lang="en-US" altLang="ru-RU" sz="2500" b="1">
                <a:solidFill>
                  <a:schemeClr val="bg1"/>
                </a:solidFill>
                <a:latin typeface="Arial" pitchFamily="34" charset="0"/>
              </a:rPr>
              <a:t>to meet the interests of healthy individuals,</a:t>
            </a:r>
          </a:p>
          <a:p>
            <a:pPr algn="ctr" eaLnBrk="1" hangingPunct="1">
              <a:spcBef>
                <a:spcPct val="0"/>
              </a:spcBef>
              <a:buFontTx/>
              <a:buNone/>
            </a:pPr>
            <a:r>
              <a:rPr lang="en-US" altLang="ru-RU" sz="2500" b="1">
                <a:solidFill>
                  <a:schemeClr val="bg1"/>
                </a:solidFill>
                <a:latin typeface="Arial" pitchFamily="34" charset="0"/>
              </a:rPr>
              <a:t>its purpose being to determine</a:t>
            </a:r>
          </a:p>
          <a:p>
            <a:pPr algn="ctr" eaLnBrk="1" hangingPunct="1">
              <a:spcBef>
                <a:spcPct val="0"/>
              </a:spcBef>
              <a:buFontTx/>
              <a:buNone/>
            </a:pPr>
            <a:r>
              <a:rPr lang="en-US" altLang="ru-RU" sz="2500" b="1">
                <a:solidFill>
                  <a:schemeClr val="bg1"/>
                </a:solidFill>
                <a:latin typeface="Arial" pitchFamily="34" charset="0"/>
              </a:rPr>
              <a:t>whether susceptibility to a particular disease</a:t>
            </a:r>
          </a:p>
          <a:p>
            <a:pPr algn="ctr" eaLnBrk="1" hangingPunct="1">
              <a:spcBef>
                <a:spcPct val="0"/>
              </a:spcBef>
              <a:buFontTx/>
              <a:buNone/>
            </a:pPr>
            <a:r>
              <a:rPr lang="en-US" altLang="ru-RU" sz="2500" b="1">
                <a:solidFill>
                  <a:schemeClr val="bg1"/>
                </a:solidFill>
                <a:latin typeface="Arial" pitchFamily="34" charset="0"/>
              </a:rPr>
              <a:t>is increased or not.</a:t>
            </a:r>
          </a:p>
          <a:p>
            <a:pPr algn="ctr" eaLnBrk="1" hangingPunct="1">
              <a:spcBef>
                <a:spcPct val="0"/>
              </a:spcBef>
              <a:buFontTx/>
              <a:buNone/>
            </a:pPr>
            <a:endParaRPr lang="en-US" altLang="ru-RU" sz="1200" b="1">
              <a:solidFill>
                <a:schemeClr val="bg1"/>
              </a:solidFill>
              <a:latin typeface="Arial" pitchFamily="34" charset="0"/>
            </a:endParaRPr>
          </a:p>
          <a:p>
            <a:pPr algn="ctr" eaLnBrk="1" hangingPunct="1">
              <a:spcBef>
                <a:spcPct val="0"/>
              </a:spcBef>
              <a:buFontTx/>
              <a:buNone/>
            </a:pPr>
            <a:r>
              <a:rPr lang="en-US" altLang="ru-RU" sz="2500" b="1" i="1">
                <a:solidFill>
                  <a:srgbClr val="FFFF00"/>
                </a:solidFill>
                <a:latin typeface="Arial" pitchFamily="34" charset="0"/>
              </a:rPr>
              <a:t>●● Preventive branch </a:t>
            </a:r>
            <a:r>
              <a:rPr lang="en-US" altLang="ru-RU" sz="2500" b="1">
                <a:solidFill>
                  <a:schemeClr val="bg1"/>
                </a:solidFill>
                <a:latin typeface="Arial" pitchFamily="34" charset="0"/>
              </a:rPr>
              <a:t>is aimed at taking measures</a:t>
            </a:r>
          </a:p>
          <a:p>
            <a:pPr algn="ctr" eaLnBrk="1" hangingPunct="1">
              <a:spcBef>
                <a:spcPct val="0"/>
              </a:spcBef>
              <a:buFontTx/>
              <a:buNone/>
            </a:pPr>
            <a:r>
              <a:rPr lang="en-US" altLang="ru-RU" sz="2500" b="1">
                <a:solidFill>
                  <a:schemeClr val="bg1"/>
                </a:solidFill>
                <a:latin typeface="Arial" pitchFamily="34" charset="0"/>
              </a:rPr>
              <a:t>to avoid development of clinical manifestations rather than cure or treat it on manifestation.</a:t>
            </a:r>
          </a:p>
          <a:p>
            <a:pPr algn="ctr" eaLnBrk="1" hangingPunct="1">
              <a:spcBef>
                <a:spcPct val="0"/>
              </a:spcBef>
              <a:buFontTx/>
              <a:buNone/>
            </a:pPr>
            <a:endParaRPr lang="en-US" altLang="ru-RU" sz="1200" b="1">
              <a:solidFill>
                <a:schemeClr val="bg1"/>
              </a:solidFill>
              <a:latin typeface="Arial" pitchFamily="34" charset="0"/>
            </a:endParaRPr>
          </a:p>
          <a:p>
            <a:pPr algn="ctr" eaLnBrk="1" hangingPunct="1">
              <a:spcBef>
                <a:spcPct val="0"/>
              </a:spcBef>
              <a:buFontTx/>
              <a:buNone/>
            </a:pPr>
            <a:r>
              <a:rPr lang="en-US" altLang="ru-RU" sz="2500" b="1" i="1">
                <a:solidFill>
                  <a:srgbClr val="FFFF00"/>
                </a:solidFill>
                <a:latin typeface="Arial" pitchFamily="34" charset="0"/>
              </a:rPr>
              <a:t>●●● Personalized medicine </a:t>
            </a:r>
            <a:r>
              <a:rPr lang="en-US" altLang="ru-RU" sz="2500" b="1">
                <a:solidFill>
                  <a:schemeClr val="bg1"/>
                </a:solidFill>
                <a:latin typeface="Arial" pitchFamily="34" charset="0"/>
              </a:rPr>
              <a:t>proposes the customization of healthcare, being tailored to the </a:t>
            </a:r>
            <a:r>
              <a:rPr lang="en-US" altLang="ru-RU" sz="2500" b="1" i="1">
                <a:solidFill>
                  <a:srgbClr val="FFFF00"/>
                </a:solidFill>
                <a:latin typeface="Arial" pitchFamily="34" charset="0"/>
              </a:rPr>
              <a:t>individual patient </a:t>
            </a:r>
            <a:r>
              <a:rPr lang="en-US" altLang="ru-RU" sz="2500" b="1">
                <a:solidFill>
                  <a:schemeClr val="bg1"/>
                </a:solidFill>
                <a:latin typeface="Arial" pitchFamily="34" charset="0"/>
              </a:rPr>
              <a:t>and/or to the </a:t>
            </a:r>
            <a:r>
              <a:rPr lang="en-US" altLang="ru-RU" sz="2500" b="1" i="1">
                <a:solidFill>
                  <a:srgbClr val="FFFF00"/>
                </a:solidFill>
                <a:latin typeface="Arial" pitchFamily="34" charset="0"/>
              </a:rPr>
              <a:t>person-at-risk</a:t>
            </a:r>
          </a:p>
          <a:p>
            <a:pPr algn="ctr" eaLnBrk="1" hangingPunct="1">
              <a:spcBef>
                <a:spcPct val="0"/>
              </a:spcBef>
              <a:buFontTx/>
              <a:buNone/>
            </a:pPr>
            <a:r>
              <a:rPr lang="en-US" altLang="ru-RU" sz="2500" b="1">
                <a:solidFill>
                  <a:schemeClr val="bg1"/>
                </a:solidFill>
                <a:latin typeface="Arial" pitchFamily="34" charset="0"/>
              </a:rPr>
              <a:t>by the mutual integration of:</a:t>
            </a:r>
          </a:p>
          <a:p>
            <a:pPr algn="ctr" eaLnBrk="1" hangingPunct="1">
              <a:spcBef>
                <a:spcPct val="0"/>
              </a:spcBef>
              <a:buFontTx/>
              <a:buNone/>
            </a:pPr>
            <a:r>
              <a:rPr lang="en-US" altLang="ru-RU" sz="2500" b="1">
                <a:solidFill>
                  <a:schemeClr val="bg1"/>
                </a:solidFill>
                <a:latin typeface="Arial" pitchFamily="34" charset="0"/>
              </a:rPr>
              <a:t>family history, medical records and other information including genomic, proteomic and metabolomic</a:t>
            </a:r>
          </a:p>
          <a:p>
            <a:pPr algn="ctr" eaLnBrk="1" hangingPunct="1">
              <a:spcBef>
                <a:spcPct val="0"/>
              </a:spcBef>
              <a:buFontTx/>
              <a:buNone/>
            </a:pPr>
            <a:r>
              <a:rPr lang="en-US" altLang="ru-RU" sz="2500" b="1" i="1">
                <a:solidFill>
                  <a:srgbClr val="FFFF00"/>
                </a:solidFill>
                <a:latin typeface="Arial" pitchFamily="34" charset="0"/>
              </a:rPr>
              <a:t>biomarkers-based </a:t>
            </a:r>
            <a:r>
              <a:rPr lang="en-US" altLang="ru-RU" sz="2500" b="1">
                <a:solidFill>
                  <a:schemeClr val="bg1"/>
                </a:solidFill>
                <a:latin typeface="Arial" pitchFamily="34" charset="0"/>
              </a:rPr>
              <a:t>profiles</a:t>
            </a:r>
          </a:p>
          <a:p>
            <a:pPr algn="ctr" eaLnBrk="1" hangingPunct="1">
              <a:spcBef>
                <a:spcPct val="0"/>
              </a:spcBef>
              <a:buFontTx/>
              <a:buNone/>
            </a:pPr>
            <a:r>
              <a:rPr lang="en-US" altLang="ru-RU" sz="2500" b="1">
                <a:solidFill>
                  <a:schemeClr val="bg1"/>
                </a:solidFill>
                <a:latin typeface="Arial" pitchFamily="34" charset="0"/>
              </a:rPr>
              <a:t>to be integrated </a:t>
            </a:r>
            <a:r>
              <a:rPr lang="en-US" altLang="ru-RU" sz="2500" b="1" i="1">
                <a:solidFill>
                  <a:schemeClr val="bg1"/>
                </a:solidFill>
                <a:latin typeface="Arial" pitchFamily="34" charset="0"/>
              </a:rPr>
              <a:t>via</a:t>
            </a:r>
            <a:r>
              <a:rPr lang="en-US" altLang="ru-RU" sz="2500" b="1">
                <a:solidFill>
                  <a:schemeClr val="bg1"/>
                </a:solidFill>
                <a:latin typeface="Arial" pitchFamily="34" charset="0"/>
              </a:rPr>
              <a:t> </a:t>
            </a:r>
            <a:r>
              <a:rPr lang="en-US" altLang="ru-RU" sz="2500" b="1" i="1">
                <a:solidFill>
                  <a:srgbClr val="FFFF00"/>
                </a:solidFill>
                <a:latin typeface="Arial" pitchFamily="34" charset="0"/>
              </a:rPr>
              <a:t>bioinformatics</a:t>
            </a: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Прямоугольник 1"/>
          <p:cNvSpPr/>
          <p:nvPr/>
        </p:nvSpPr>
        <p:spPr>
          <a:xfrm>
            <a:off x="107950" y="55563"/>
            <a:ext cx="8983663" cy="6632575"/>
          </a:xfrm>
          <a:prstGeom prst="rect">
            <a:avLst/>
          </a:prstGeom>
          <a:solidFill>
            <a:srgbClr val="A50021"/>
          </a:solidFill>
        </p:spPr>
        <p:txBody>
          <a:bodyPr>
            <a:spAutoFit/>
          </a:bodyPr>
          <a:lstStyle/>
          <a:p>
            <a:pPr algn="ctr">
              <a:defRPr/>
            </a:pPr>
            <a:r>
              <a:rPr lang="en-US" sz="2800" b="1" i="1" dirty="0">
                <a:solidFill>
                  <a:srgbClr val="FFFF00"/>
                </a:solidFill>
              </a:rPr>
              <a:t>PPPM </a:t>
            </a:r>
            <a:r>
              <a:rPr lang="en-US" sz="2800" b="1" dirty="0">
                <a:solidFill>
                  <a:schemeClr val="bg1"/>
                </a:solidFill>
              </a:rPr>
              <a:t>thus uses </a:t>
            </a:r>
            <a:r>
              <a:rPr lang="en-US" sz="2800" b="1" i="1" dirty="0">
                <a:solidFill>
                  <a:srgbClr val="FFFF00"/>
                </a:solidFill>
              </a:rPr>
              <a:t>diagnostic</a:t>
            </a:r>
            <a:r>
              <a:rPr lang="en-US" sz="2800" b="1" dirty="0">
                <a:solidFill>
                  <a:schemeClr val="bg1"/>
                </a:solidFill>
              </a:rPr>
              <a:t> and </a:t>
            </a:r>
            <a:r>
              <a:rPr lang="en-US" sz="2800" b="1" i="1" dirty="0">
                <a:solidFill>
                  <a:srgbClr val="FFFF00"/>
                </a:solidFill>
              </a:rPr>
              <a:t>predictive</a:t>
            </a:r>
            <a:r>
              <a:rPr lang="en-US" sz="2800" b="1" dirty="0">
                <a:solidFill>
                  <a:schemeClr val="bg1"/>
                </a:solidFill>
              </a:rPr>
              <a:t> tests of newer generations based on </a:t>
            </a:r>
            <a:r>
              <a:rPr lang="en-US" sz="2800" b="1" i="1" dirty="0">
                <a:solidFill>
                  <a:srgbClr val="FFFF00"/>
                </a:solidFill>
              </a:rPr>
              <a:t>biomarkers,</a:t>
            </a:r>
          </a:p>
          <a:p>
            <a:pPr algn="ctr">
              <a:defRPr/>
            </a:pPr>
            <a:r>
              <a:rPr lang="en-US" sz="2800" b="1" dirty="0">
                <a:solidFill>
                  <a:schemeClr val="bg1"/>
                </a:solidFill>
              </a:rPr>
              <a:t>to individually determine the health conditions</a:t>
            </a:r>
          </a:p>
          <a:p>
            <a:pPr algn="ctr">
              <a:defRPr/>
            </a:pPr>
            <a:r>
              <a:rPr lang="en-US" sz="2800" b="1" dirty="0">
                <a:solidFill>
                  <a:schemeClr val="bg1"/>
                </a:solidFill>
              </a:rPr>
              <a:t>a person is predisposed to and to reveal biomarkers of the probable or the already existing</a:t>
            </a:r>
          </a:p>
          <a:p>
            <a:pPr algn="ctr">
              <a:defRPr/>
            </a:pPr>
            <a:r>
              <a:rPr lang="en-US" sz="2800" b="1" dirty="0">
                <a:solidFill>
                  <a:schemeClr val="bg1"/>
                </a:solidFill>
              </a:rPr>
              <a:t>pathological processes, and thus</a:t>
            </a:r>
          </a:p>
          <a:p>
            <a:pPr algn="ctr">
              <a:defRPr/>
            </a:pPr>
            <a:r>
              <a:rPr lang="en-US" sz="2800" b="1" dirty="0">
                <a:solidFill>
                  <a:schemeClr val="bg1"/>
                </a:solidFill>
              </a:rPr>
              <a:t>to select the </a:t>
            </a:r>
            <a:r>
              <a:rPr lang="en-US" sz="2800" b="1" i="1" dirty="0">
                <a:solidFill>
                  <a:srgbClr val="FFFF00"/>
                </a:solidFill>
              </a:rPr>
              <a:t>targets.</a:t>
            </a:r>
          </a:p>
          <a:p>
            <a:pPr algn="ctr">
              <a:defRPr/>
            </a:pPr>
            <a:endParaRPr lang="en-US" sz="2400" b="1" dirty="0">
              <a:solidFill>
                <a:schemeClr val="bg1"/>
              </a:solidFill>
            </a:endParaRPr>
          </a:p>
          <a:p>
            <a:pPr algn="ctr">
              <a:defRPr/>
            </a:pPr>
            <a:r>
              <a:rPr lang="en-US" sz="2500" b="1" i="1" dirty="0">
                <a:solidFill>
                  <a:srgbClr val="FFFF00"/>
                </a:solidFill>
              </a:rPr>
              <a:t>PPPM-oriented survey </a:t>
            </a:r>
            <a:r>
              <a:rPr lang="en-US" sz="2500" b="1" dirty="0">
                <a:solidFill>
                  <a:schemeClr val="bg1"/>
                </a:solidFill>
              </a:rPr>
              <a:t>should be based on</a:t>
            </a:r>
          </a:p>
          <a:p>
            <a:pPr algn="ctr">
              <a:defRPr/>
            </a:pPr>
            <a:r>
              <a:rPr lang="en-US" sz="2500" b="1" i="1" dirty="0">
                <a:solidFill>
                  <a:srgbClr val="FFFF00"/>
                </a:solidFill>
              </a:rPr>
              <a:t>biomarkers</a:t>
            </a:r>
            <a:r>
              <a:rPr lang="en-US" sz="2500" b="1" dirty="0">
                <a:solidFill>
                  <a:schemeClr val="bg1"/>
                </a:solidFill>
              </a:rPr>
              <a:t> and </a:t>
            </a:r>
            <a:r>
              <a:rPr lang="en-US" sz="2500" b="1" i="1" dirty="0">
                <a:solidFill>
                  <a:srgbClr val="FFFF00"/>
                </a:solidFill>
              </a:rPr>
              <a:t>algorithms</a:t>
            </a:r>
            <a:r>
              <a:rPr lang="en-US" sz="2500" b="1" dirty="0">
                <a:solidFill>
                  <a:schemeClr val="bg1"/>
                </a:solidFill>
              </a:rPr>
              <a:t> to differ essentially from those employed in traditional clinical strategies, namely,</a:t>
            </a:r>
          </a:p>
          <a:p>
            <a:pPr algn="ctr">
              <a:defRPr/>
            </a:pPr>
            <a:endParaRPr lang="en-US" b="1" dirty="0">
              <a:solidFill>
                <a:schemeClr val="bg1"/>
              </a:solidFill>
            </a:endParaRPr>
          </a:p>
          <a:p>
            <a:pPr marL="571500" indent="-571500" algn="ctr">
              <a:buFontTx/>
              <a:buAutoNum type="romanLcParenBoth"/>
              <a:defRPr/>
            </a:pPr>
            <a:r>
              <a:rPr lang="en-US" sz="2500" b="1" dirty="0">
                <a:solidFill>
                  <a:schemeClr val="bg1"/>
                </a:solidFill>
              </a:rPr>
              <a:t>algorithms for </a:t>
            </a:r>
            <a:r>
              <a:rPr lang="en-US" sz="2500" b="1" i="1" dirty="0">
                <a:solidFill>
                  <a:srgbClr val="FFFF00"/>
                </a:solidFill>
              </a:rPr>
              <a:t>predictive </a:t>
            </a:r>
            <a:r>
              <a:rPr lang="en-US" sz="2500" b="1" dirty="0">
                <a:solidFill>
                  <a:schemeClr val="bg1"/>
                </a:solidFill>
              </a:rPr>
              <a:t>and </a:t>
            </a:r>
            <a:r>
              <a:rPr lang="en-US" sz="2500" b="1" i="1" dirty="0">
                <a:solidFill>
                  <a:srgbClr val="FFFF00"/>
                </a:solidFill>
              </a:rPr>
              <a:t>subclinical </a:t>
            </a:r>
            <a:r>
              <a:rPr lang="en-US" sz="2500" b="1" dirty="0">
                <a:solidFill>
                  <a:schemeClr val="bg1"/>
                </a:solidFill>
              </a:rPr>
              <a:t>diagnostics on one hand, and</a:t>
            </a:r>
          </a:p>
          <a:p>
            <a:pPr algn="ctr">
              <a:defRPr/>
            </a:pPr>
            <a:endParaRPr lang="en-US" sz="1200" b="1" dirty="0">
              <a:solidFill>
                <a:schemeClr val="bg1"/>
              </a:solidFill>
            </a:endParaRPr>
          </a:p>
          <a:p>
            <a:pPr algn="ctr">
              <a:defRPr/>
            </a:pPr>
            <a:r>
              <a:rPr lang="en-US" sz="2500" b="1" i="1" dirty="0">
                <a:solidFill>
                  <a:schemeClr val="bg1"/>
                </a:solidFill>
              </a:rPr>
              <a:t>(ii) </a:t>
            </a:r>
            <a:r>
              <a:rPr lang="en-US" sz="2500" b="1" dirty="0">
                <a:solidFill>
                  <a:schemeClr val="bg1"/>
                </a:solidFill>
              </a:rPr>
              <a:t>algorithms for </a:t>
            </a:r>
            <a:r>
              <a:rPr lang="en-US" sz="2500" b="1" i="1" dirty="0">
                <a:solidFill>
                  <a:srgbClr val="FFFF00"/>
                </a:solidFill>
              </a:rPr>
              <a:t>preventive </a:t>
            </a:r>
            <a:r>
              <a:rPr lang="en-US" sz="2500" b="1" dirty="0">
                <a:solidFill>
                  <a:schemeClr val="bg1"/>
                </a:solidFill>
              </a:rPr>
              <a:t>therapy,</a:t>
            </a:r>
          </a:p>
          <a:p>
            <a:pPr algn="ctr">
              <a:defRPr/>
            </a:pPr>
            <a:r>
              <a:rPr lang="en-US" sz="2500" b="1" dirty="0">
                <a:solidFill>
                  <a:schemeClr val="bg1"/>
                </a:solidFill>
              </a:rPr>
              <a:t>on the other </a:t>
            </a:r>
            <a:r>
              <a:rPr lang="en-US" sz="2500" b="1" dirty="0" smtClean="0">
                <a:solidFill>
                  <a:schemeClr val="bg1"/>
                </a:solidFill>
              </a:rPr>
              <a:t>one</a:t>
            </a:r>
            <a:endParaRPr lang="en-US" sz="2500" b="1" i="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141288" y="101600"/>
            <a:ext cx="8928100" cy="2032000"/>
          </a:xfrm>
          <a:blipFill dpi="0" rotWithShape="1">
            <a:blip r:embed="rId4"/>
            <a:srcRect/>
            <a:tile tx="0" ty="0" sx="100000" sy="100000" flip="none" algn="tl"/>
          </a:blipFill>
          <a:ln>
            <a:solidFill>
              <a:srgbClr val="FFFF00"/>
            </a:solidFill>
            <a:miter lim="800000"/>
            <a:headEnd/>
            <a:tailEnd/>
          </a:ln>
        </p:spPr>
        <p:txBody>
          <a:bodyPr/>
          <a:lstStyle/>
          <a:p>
            <a:r>
              <a:rPr lang="en-US" altLang="ru-RU" b="1" smtClean="0">
                <a:solidFill>
                  <a:srgbClr val="C00000"/>
                </a:solidFill>
                <a:latin typeface="Times New Roman" pitchFamily="18" charset="0"/>
                <a:cs typeface="Times New Roman" pitchFamily="18" charset="0"/>
              </a:rPr>
              <a:t>PPPM</a:t>
            </a:r>
            <a:r>
              <a:rPr lang="en-US" altLang="ru-RU" sz="3500" b="1" smtClean="0">
                <a:solidFill>
                  <a:srgbClr val="C00000"/>
                </a:solidFill>
                <a:latin typeface="Times New Roman" pitchFamily="18" charset="0"/>
                <a:cs typeface="Times New Roman" pitchFamily="18" charset="0"/>
              </a:rPr>
              <a:t/>
            </a:r>
            <a:br>
              <a:rPr lang="en-US" altLang="ru-RU" sz="3500" b="1" smtClean="0">
                <a:solidFill>
                  <a:srgbClr val="C00000"/>
                </a:solidFill>
                <a:latin typeface="Times New Roman" pitchFamily="18" charset="0"/>
                <a:cs typeface="Times New Roman" pitchFamily="18" charset="0"/>
              </a:rPr>
            </a:br>
            <a:r>
              <a:rPr lang="en-US" altLang="ru-RU" sz="3100" b="1" smtClean="0">
                <a:solidFill>
                  <a:srgbClr val="C00000"/>
                </a:solidFill>
                <a:latin typeface="Times New Roman" pitchFamily="18" charset="0"/>
                <a:cs typeface="Times New Roman" pitchFamily="18" charset="0"/>
              </a:rPr>
              <a:t>as a new model of and thus a unique tool in</a:t>
            </a:r>
            <a:br>
              <a:rPr lang="en-US" altLang="ru-RU" sz="3100" b="1" smtClean="0">
                <a:solidFill>
                  <a:srgbClr val="C00000"/>
                </a:solidFill>
                <a:latin typeface="Times New Roman" pitchFamily="18" charset="0"/>
                <a:cs typeface="Times New Roman" pitchFamily="18" charset="0"/>
              </a:rPr>
            </a:br>
            <a:r>
              <a:rPr lang="en-US" altLang="ru-RU" sz="3100" b="1" smtClean="0">
                <a:solidFill>
                  <a:srgbClr val="C00000"/>
                </a:solidFill>
                <a:latin typeface="Times New Roman" pitchFamily="18" charset="0"/>
                <a:cs typeface="Times New Roman" pitchFamily="18" charset="0"/>
              </a:rPr>
              <a:t>global restructuration of national and</a:t>
            </a:r>
            <a:br>
              <a:rPr lang="en-US" altLang="ru-RU" sz="3100" b="1" smtClean="0">
                <a:solidFill>
                  <a:srgbClr val="C00000"/>
                </a:solidFill>
                <a:latin typeface="Times New Roman" pitchFamily="18" charset="0"/>
                <a:cs typeface="Times New Roman" pitchFamily="18" charset="0"/>
              </a:rPr>
            </a:br>
            <a:r>
              <a:rPr lang="en-US" altLang="ru-RU" sz="3100" b="1" smtClean="0">
                <a:solidFill>
                  <a:srgbClr val="C00000"/>
                </a:solidFill>
                <a:latin typeface="Times New Roman" pitchFamily="18" charset="0"/>
                <a:cs typeface="Times New Roman" pitchFamily="18" charset="0"/>
              </a:rPr>
              <a:t>international healthcare services</a:t>
            </a:r>
            <a:endParaRPr lang="ru-RU" altLang="ru-RU" sz="3100" i="1" smtClean="0">
              <a:solidFill>
                <a:srgbClr val="C00000"/>
              </a:solidFill>
              <a:latin typeface="Times New Roman" pitchFamily="18" charset="0"/>
              <a:cs typeface="Times New Roman" pitchFamily="18" charset="0"/>
            </a:endParaRPr>
          </a:p>
        </p:txBody>
      </p:sp>
      <p:sp>
        <p:nvSpPr>
          <p:cNvPr id="30723" name="Text Box 5"/>
          <p:cNvSpPr txBox="1">
            <a:spLocks noChangeArrowheads="1"/>
          </p:cNvSpPr>
          <p:nvPr/>
        </p:nvSpPr>
        <p:spPr bwMode="auto">
          <a:xfrm>
            <a:off x="107950" y="2249488"/>
            <a:ext cx="8928100" cy="2170112"/>
          </a:xfrm>
          <a:prstGeom prst="rect">
            <a:avLst/>
          </a:prstGeom>
          <a:solidFill>
            <a:srgbClr val="660033"/>
          </a:solidFill>
          <a:ln w="9525" algn="ctr">
            <a:solidFill>
              <a:srgbClr val="FFFF00"/>
            </a:solidFill>
            <a:miter lim="800000"/>
            <a:headEnd/>
            <a:tailEnd/>
          </a:ln>
          <a:effectLst>
            <a:outerShdw dist="17961" dir="2700000" algn="ctr" rotWithShape="0">
              <a:schemeClr val="tx1">
                <a:alpha val="79999"/>
              </a:schemeClr>
            </a:outerShdw>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Aft>
                <a:spcPts val="0"/>
              </a:spcAft>
              <a:defRPr/>
            </a:pPr>
            <a:r>
              <a:rPr lang="en-US" sz="2000" b="1" kern="50" dirty="0" smtClean="0">
                <a:solidFill>
                  <a:srgbClr val="FFFF00"/>
                </a:solidFill>
                <a:latin typeface="Times New Roman"/>
                <a:ea typeface="Andale Sans UI"/>
                <a:cs typeface="+mn-cs"/>
              </a:rPr>
              <a:t>Dr  Sergey </a:t>
            </a:r>
            <a:r>
              <a:rPr lang="en-US" sz="2000" b="1" kern="50" dirty="0" err="1" smtClean="0">
                <a:solidFill>
                  <a:srgbClr val="FFFF00"/>
                </a:solidFill>
                <a:latin typeface="Times New Roman"/>
                <a:ea typeface="Andale Sans UI"/>
                <a:cs typeface="+mn-cs"/>
              </a:rPr>
              <a:t>Suchkov</a:t>
            </a:r>
            <a:r>
              <a:rPr lang="en-US" sz="2000" b="1" kern="50" dirty="0" smtClean="0">
                <a:solidFill>
                  <a:srgbClr val="FFFF00"/>
                </a:solidFill>
                <a:latin typeface="Times New Roman"/>
                <a:ea typeface="Andale Sans UI"/>
                <a:cs typeface="+mn-cs"/>
              </a:rPr>
              <a:t>, MD, PhD</a:t>
            </a:r>
            <a:endParaRPr lang="ru-RU" sz="2000" kern="50" dirty="0" smtClean="0">
              <a:solidFill>
                <a:srgbClr val="FFFF00"/>
              </a:solidFill>
              <a:latin typeface="Times New Roman"/>
              <a:ea typeface="Andale Sans UI"/>
              <a:cs typeface="+mn-cs"/>
            </a:endParaRPr>
          </a:p>
          <a:p>
            <a:pPr algn="ctr">
              <a:spcAft>
                <a:spcPts val="0"/>
              </a:spcAft>
              <a:defRPr/>
            </a:pPr>
            <a:r>
              <a:rPr lang="en-US" sz="1600" b="1" i="1" kern="50" dirty="0" smtClean="0">
                <a:solidFill>
                  <a:schemeClr val="bg1"/>
                </a:solidFill>
                <a:latin typeface="Times New Roman"/>
                <a:ea typeface="Andale Sans UI"/>
                <a:cs typeface="+mn-cs"/>
              </a:rPr>
              <a:t>Professor in Immunology &amp; Medicine</a:t>
            </a:r>
            <a:endParaRPr lang="en-US" sz="1600" kern="50" dirty="0">
              <a:solidFill>
                <a:schemeClr val="bg1"/>
              </a:solidFill>
              <a:latin typeface="Times New Roman"/>
              <a:ea typeface="Andale Sans UI"/>
              <a:cs typeface="+mn-cs"/>
            </a:endParaRPr>
          </a:p>
          <a:p>
            <a:pPr algn="ctr">
              <a:spcAft>
                <a:spcPts val="0"/>
              </a:spcAft>
              <a:defRPr/>
            </a:pPr>
            <a:endParaRPr lang="en-US" sz="800" b="1" kern="50" dirty="0" smtClean="0">
              <a:solidFill>
                <a:schemeClr val="bg1"/>
              </a:solidFill>
              <a:latin typeface="Times New Roman"/>
              <a:ea typeface="Andale Sans UI"/>
              <a:cs typeface="+mn-cs"/>
            </a:endParaRPr>
          </a:p>
          <a:p>
            <a:pPr algn="ctr">
              <a:spcAft>
                <a:spcPts val="0"/>
              </a:spcAft>
              <a:defRPr/>
            </a:pPr>
            <a:r>
              <a:rPr lang="en-US" sz="1600" b="1" kern="50" dirty="0" err="1" smtClean="0">
                <a:solidFill>
                  <a:schemeClr val="bg1"/>
                </a:solidFill>
                <a:latin typeface="Times New Roman"/>
                <a:ea typeface="Andale Sans UI"/>
                <a:cs typeface="+mn-cs"/>
              </a:rPr>
              <a:t>I.M.Sechenov</a:t>
            </a:r>
            <a:r>
              <a:rPr lang="en-US" sz="1600" b="1" kern="50" dirty="0" smtClean="0">
                <a:solidFill>
                  <a:schemeClr val="bg1"/>
                </a:solidFill>
                <a:latin typeface="Times New Roman"/>
                <a:ea typeface="Andale Sans UI"/>
                <a:cs typeface="+mn-cs"/>
              </a:rPr>
              <a:t> First Moscow State Medical University and</a:t>
            </a:r>
            <a:endParaRPr lang="ru-RU" sz="1600" b="1" kern="50" dirty="0" smtClean="0">
              <a:solidFill>
                <a:schemeClr val="bg1"/>
              </a:solidFill>
              <a:latin typeface="Times New Roman"/>
              <a:ea typeface="Andale Sans UI"/>
              <a:cs typeface="+mn-cs"/>
            </a:endParaRPr>
          </a:p>
          <a:p>
            <a:pPr algn="ctr">
              <a:spcAft>
                <a:spcPts val="0"/>
              </a:spcAft>
              <a:defRPr/>
            </a:pPr>
            <a:r>
              <a:rPr lang="en-US" sz="1600" b="1" kern="50" dirty="0" err="1" smtClean="0">
                <a:solidFill>
                  <a:schemeClr val="bg1"/>
                </a:solidFill>
                <a:latin typeface="Times New Roman"/>
                <a:ea typeface="Andale Sans UI"/>
                <a:cs typeface="+mn-cs"/>
              </a:rPr>
              <a:t>A.I.Evdokimov</a:t>
            </a:r>
            <a:r>
              <a:rPr lang="en-US" sz="1600" b="1" kern="50" dirty="0" smtClean="0">
                <a:solidFill>
                  <a:schemeClr val="bg1"/>
                </a:solidFill>
                <a:latin typeface="Times New Roman"/>
                <a:ea typeface="Andale Sans UI"/>
                <a:cs typeface="+mn-cs"/>
              </a:rPr>
              <a:t> Moscow State Medical &amp; Dental University,</a:t>
            </a:r>
          </a:p>
          <a:p>
            <a:pPr algn="ctr">
              <a:spcAft>
                <a:spcPts val="0"/>
              </a:spcAft>
              <a:defRPr/>
            </a:pPr>
            <a:r>
              <a:rPr lang="en-US" sz="1600" b="1" kern="50" dirty="0" smtClean="0">
                <a:solidFill>
                  <a:schemeClr val="bg1"/>
                </a:solidFill>
                <a:latin typeface="Times New Roman"/>
                <a:ea typeface="Andale Sans UI"/>
                <a:cs typeface="+mn-cs"/>
              </a:rPr>
              <a:t>Moscow, Russia</a:t>
            </a:r>
          </a:p>
          <a:p>
            <a:pPr algn="ctr">
              <a:spcAft>
                <a:spcPts val="0"/>
              </a:spcAft>
              <a:defRPr/>
            </a:pPr>
            <a:endParaRPr lang="ru-RU" sz="900" b="1" kern="50" dirty="0" smtClean="0">
              <a:solidFill>
                <a:schemeClr val="bg1"/>
              </a:solidFill>
              <a:latin typeface="Times New Roman"/>
              <a:ea typeface="Andale Sans UI"/>
              <a:cs typeface="+mn-cs"/>
            </a:endParaRPr>
          </a:p>
          <a:p>
            <a:pPr algn="ctr">
              <a:spcAft>
                <a:spcPts val="0"/>
              </a:spcAft>
              <a:defRPr/>
            </a:pPr>
            <a:r>
              <a:rPr lang="en-US" sz="1600" b="1" kern="50" dirty="0" smtClean="0">
                <a:solidFill>
                  <a:schemeClr val="bg1"/>
                </a:solidFill>
                <a:latin typeface="Times New Roman"/>
                <a:ea typeface="Andale Sans UI"/>
                <a:cs typeface="+mn-cs"/>
              </a:rPr>
              <a:t>EPMA (European Association for Predictive, Preventive and Personalized Medicine),</a:t>
            </a:r>
          </a:p>
          <a:p>
            <a:pPr algn="ctr">
              <a:spcAft>
                <a:spcPts val="0"/>
              </a:spcAft>
              <a:defRPr/>
            </a:pPr>
            <a:r>
              <a:rPr lang="en-US" sz="1600" b="1" kern="50" dirty="0" smtClean="0">
                <a:solidFill>
                  <a:schemeClr val="bg1"/>
                </a:solidFill>
                <a:latin typeface="Times New Roman"/>
                <a:ea typeface="Andale Sans UI"/>
                <a:cs typeface="+mn-cs"/>
              </a:rPr>
              <a:t>Brussels, EU</a:t>
            </a:r>
            <a:endParaRPr lang="ru-RU" sz="1600" b="1" kern="50" dirty="0" smtClean="0">
              <a:solidFill>
                <a:schemeClr val="bg1"/>
              </a:solidFill>
              <a:latin typeface="Times New Roman"/>
              <a:ea typeface="Andale Sans UI"/>
              <a:cs typeface="+mn-cs"/>
            </a:endParaRPr>
          </a:p>
        </p:txBody>
      </p:sp>
      <p:sp>
        <p:nvSpPr>
          <p:cNvPr id="184324" name="Прямоугольник 11"/>
          <p:cNvSpPr>
            <a:spLocks noChangeArrowheads="1"/>
          </p:cNvSpPr>
          <p:nvPr/>
        </p:nvSpPr>
        <p:spPr bwMode="auto">
          <a:xfrm>
            <a:off x="142875" y="4508500"/>
            <a:ext cx="9001125" cy="2201863"/>
          </a:xfrm>
          <a:prstGeom prst="rect">
            <a:avLst/>
          </a:prstGeom>
          <a:solidFill>
            <a:srgbClr val="660033"/>
          </a:solidFill>
          <a:ln w="12700">
            <a:solidFill>
              <a:srgbClr val="FFFF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2000" b="1">
                <a:solidFill>
                  <a:srgbClr val="FFFF00"/>
                </a:solidFill>
                <a:latin typeface="Times New Roman" pitchFamily="18" charset="0"/>
                <a:cs typeface="Times New Roman" pitchFamily="18" charset="0"/>
              </a:rPr>
              <a:t>Dr Olga Golubnitschaja, PhD</a:t>
            </a:r>
            <a:endParaRPr lang="de-DE" altLang="ru-RU" sz="1400" b="1">
              <a:solidFill>
                <a:srgbClr val="FFFF00"/>
              </a:solidFill>
              <a:latin typeface="Times New Roman" pitchFamily="18" charset="0"/>
              <a:cs typeface="Times New Roman" pitchFamily="18" charset="0"/>
            </a:endParaRPr>
          </a:p>
          <a:p>
            <a:pPr algn="ctr" eaLnBrk="1" hangingPunct="1">
              <a:spcBef>
                <a:spcPct val="0"/>
              </a:spcBef>
              <a:buFontTx/>
              <a:buNone/>
            </a:pPr>
            <a:r>
              <a:rPr lang="en-US" altLang="ru-RU" sz="1600" b="1" i="1">
                <a:solidFill>
                  <a:schemeClr val="bg1"/>
                </a:solidFill>
                <a:latin typeface="Times New Roman" pitchFamily="18" charset="0"/>
                <a:cs typeface="Times New Roman" pitchFamily="18" charset="0"/>
              </a:rPr>
              <a:t>Professor in Medicine</a:t>
            </a:r>
          </a:p>
          <a:p>
            <a:pPr algn="ctr" eaLnBrk="1" hangingPunct="1">
              <a:spcBef>
                <a:spcPct val="0"/>
              </a:spcBef>
              <a:buFontTx/>
              <a:buNone/>
            </a:pPr>
            <a:endParaRPr lang="ru-RU" altLang="ru-RU" sz="800" b="1" i="1">
              <a:solidFill>
                <a:schemeClr val="bg1"/>
              </a:solidFill>
              <a:latin typeface="Times New Roman" pitchFamily="18" charset="0"/>
              <a:cs typeface="Times New Roman" pitchFamily="18" charset="0"/>
            </a:endParaRPr>
          </a:p>
          <a:p>
            <a:pPr algn="ctr" eaLnBrk="1" hangingPunct="1">
              <a:spcBef>
                <a:spcPct val="0"/>
              </a:spcBef>
              <a:buFontTx/>
              <a:buNone/>
            </a:pPr>
            <a:r>
              <a:rPr lang="en-US" altLang="ru-RU" sz="1600" b="1">
                <a:solidFill>
                  <a:schemeClr val="bg1"/>
                </a:solidFill>
                <a:latin typeface="Times New Roman" pitchFamily="18" charset="0"/>
                <a:cs typeface="Times New Roman" pitchFamily="18" charset="0"/>
              </a:rPr>
              <a:t>Department of Radiology,</a:t>
            </a:r>
          </a:p>
          <a:p>
            <a:pPr algn="ctr" eaLnBrk="1" hangingPunct="1">
              <a:spcBef>
                <a:spcPct val="0"/>
              </a:spcBef>
              <a:buFontTx/>
              <a:buNone/>
            </a:pPr>
            <a:r>
              <a:rPr lang="en-US" altLang="ru-RU" sz="1600" b="1">
                <a:solidFill>
                  <a:schemeClr val="bg1"/>
                </a:solidFill>
                <a:latin typeface="Times New Roman" pitchFamily="18" charset="0"/>
                <a:cs typeface="Times New Roman" pitchFamily="18" charset="0"/>
              </a:rPr>
              <a:t>Rheinische Friedrich-Wilhelms-University of Bonn,</a:t>
            </a:r>
          </a:p>
          <a:p>
            <a:pPr algn="ctr" eaLnBrk="1" hangingPunct="1">
              <a:spcBef>
                <a:spcPct val="0"/>
              </a:spcBef>
              <a:buFontTx/>
              <a:buNone/>
            </a:pPr>
            <a:r>
              <a:rPr lang="en-US" altLang="ru-RU" sz="1600" b="1">
                <a:solidFill>
                  <a:schemeClr val="bg1"/>
                </a:solidFill>
                <a:latin typeface="Times New Roman" pitchFamily="18" charset="0"/>
                <a:cs typeface="Times New Roman" pitchFamily="18" charset="0"/>
              </a:rPr>
              <a:t>Bonn, Germany</a:t>
            </a:r>
          </a:p>
          <a:p>
            <a:pPr algn="ctr" eaLnBrk="1" hangingPunct="1">
              <a:spcBef>
                <a:spcPct val="0"/>
              </a:spcBef>
              <a:buFontTx/>
              <a:buNone/>
            </a:pPr>
            <a:endParaRPr lang="en-GB" altLang="ru-RU" sz="800" b="1" i="1">
              <a:solidFill>
                <a:schemeClr val="bg1"/>
              </a:solidFill>
              <a:latin typeface="Times New Roman" pitchFamily="18" charset="0"/>
              <a:cs typeface="Times New Roman" pitchFamily="18" charset="0"/>
            </a:endParaRPr>
          </a:p>
          <a:p>
            <a:pPr algn="ctr" eaLnBrk="1" hangingPunct="1">
              <a:spcBef>
                <a:spcPct val="0"/>
              </a:spcBef>
              <a:buFontTx/>
              <a:buNone/>
            </a:pPr>
            <a:r>
              <a:rPr lang="en-GB" altLang="ru-RU" sz="1600" b="1">
                <a:solidFill>
                  <a:schemeClr val="bg1"/>
                </a:solidFill>
                <a:latin typeface="Times New Roman" pitchFamily="18" charset="0"/>
                <a:cs typeface="Times New Roman" pitchFamily="18" charset="0"/>
              </a:rPr>
              <a:t>EPMA (European Association for Predictive, Preventive and Personalised Medicine),</a:t>
            </a:r>
          </a:p>
          <a:p>
            <a:pPr algn="ctr" eaLnBrk="1" hangingPunct="1">
              <a:spcBef>
                <a:spcPct val="0"/>
              </a:spcBef>
              <a:buFontTx/>
              <a:buNone/>
            </a:pPr>
            <a:r>
              <a:rPr lang="en-GB" altLang="ru-RU" sz="1600" b="1">
                <a:solidFill>
                  <a:schemeClr val="bg1"/>
                </a:solidFill>
                <a:latin typeface="Times New Roman" pitchFamily="18" charset="0"/>
                <a:cs typeface="Times New Roman" pitchFamily="18" charset="0"/>
              </a:rPr>
              <a:t>Brussels, EU</a:t>
            </a:r>
            <a:endParaRPr lang="ru-RU" altLang="ru-RU" sz="1600">
              <a:solidFill>
                <a:schemeClr val="bg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Прямоугольник 1"/>
          <p:cNvSpPr/>
          <p:nvPr/>
        </p:nvSpPr>
        <p:spPr>
          <a:xfrm>
            <a:off x="107950" y="115888"/>
            <a:ext cx="8856663" cy="6802437"/>
          </a:xfrm>
          <a:prstGeom prst="rect">
            <a:avLst/>
          </a:prstGeom>
          <a:solidFill>
            <a:srgbClr val="A50021"/>
          </a:solidFill>
        </p:spPr>
        <p:txBody>
          <a:bodyPr>
            <a:spAutoFit/>
          </a:bodyPr>
          <a:lstStyle/>
          <a:p>
            <a:pPr algn="ctr">
              <a:defRPr/>
            </a:pPr>
            <a:r>
              <a:rPr lang="en-US" sz="2400" b="1" dirty="0"/>
              <a:t>Individuals, selected in </a:t>
            </a:r>
            <a:r>
              <a:rPr lang="en-US" sz="2400" b="1" i="1" dirty="0">
                <a:solidFill>
                  <a:srgbClr val="FFFF00"/>
                </a:solidFill>
              </a:rPr>
              <a:t>the first </a:t>
            </a:r>
            <a:r>
              <a:rPr lang="en-US" sz="2400" b="1" dirty="0"/>
              <a:t>stage, undergo</a:t>
            </a:r>
          </a:p>
          <a:p>
            <a:pPr algn="ctr">
              <a:defRPr/>
            </a:pPr>
            <a:r>
              <a:rPr lang="en-US" sz="2400" b="1" i="1" dirty="0">
                <a:solidFill>
                  <a:srgbClr val="FFFF00"/>
                </a:solidFill>
              </a:rPr>
              <a:t>the second </a:t>
            </a:r>
            <a:r>
              <a:rPr lang="en-US" sz="2400" b="1" dirty="0"/>
              <a:t>stage, which uses a panel of</a:t>
            </a:r>
          </a:p>
          <a:p>
            <a:pPr algn="ctr">
              <a:defRPr/>
            </a:pPr>
            <a:r>
              <a:rPr lang="en-US" sz="2400" b="1" i="1" dirty="0">
                <a:solidFill>
                  <a:srgbClr val="FFFF00"/>
                </a:solidFill>
              </a:rPr>
              <a:t>phenotypic </a:t>
            </a:r>
            <a:r>
              <a:rPr lang="en-US" sz="2400" b="1" dirty="0"/>
              <a:t>biomarkers, while monitoring every:</a:t>
            </a:r>
          </a:p>
          <a:p>
            <a:pPr algn="ctr">
              <a:defRPr/>
            </a:pPr>
            <a:r>
              <a:rPr lang="en-US" sz="2400" b="1" i="1" dirty="0">
                <a:solidFill>
                  <a:srgbClr val="FFFF00"/>
                </a:solidFill>
              </a:rPr>
              <a:t>● potential patients,</a:t>
            </a:r>
          </a:p>
          <a:p>
            <a:pPr algn="ctr">
              <a:defRPr/>
            </a:pPr>
            <a:r>
              <a:rPr lang="en-US" sz="2400" b="1" i="1" dirty="0">
                <a:solidFill>
                  <a:srgbClr val="FFFF00"/>
                </a:solidFill>
              </a:rPr>
              <a:t>● persons-at-risks</a:t>
            </a:r>
            <a:r>
              <a:rPr lang="en-US" sz="2400" b="1" dirty="0"/>
              <a:t> predisposed to the disease,</a:t>
            </a:r>
          </a:p>
          <a:p>
            <a:pPr algn="ctr">
              <a:defRPr/>
            </a:pPr>
            <a:r>
              <a:rPr lang="en-US" sz="2400" b="1" i="1" dirty="0"/>
              <a:t>and/or</a:t>
            </a:r>
          </a:p>
          <a:p>
            <a:pPr algn="ctr">
              <a:defRPr/>
            </a:pPr>
            <a:r>
              <a:rPr lang="en-US" sz="2400" b="1" i="1" dirty="0">
                <a:solidFill>
                  <a:srgbClr val="FFFF00"/>
                </a:solidFill>
              </a:rPr>
              <a:t>● persons at subclinical stages</a:t>
            </a:r>
            <a:r>
              <a:rPr lang="en-US" sz="2400" b="1" dirty="0"/>
              <a:t> of the disease.</a:t>
            </a:r>
          </a:p>
          <a:p>
            <a:pPr algn="ctr">
              <a:defRPr/>
            </a:pPr>
            <a:endParaRPr lang="ru-RU" b="1" dirty="0"/>
          </a:p>
          <a:p>
            <a:pPr algn="ctr">
              <a:defRPr/>
            </a:pPr>
            <a:r>
              <a:rPr lang="en-US" sz="2000" b="1" dirty="0"/>
              <a:t>By illustration and irrespective of the underlying mechanism, the proven </a:t>
            </a:r>
            <a:r>
              <a:rPr lang="en-US" sz="2000" b="1" i="1" dirty="0">
                <a:solidFill>
                  <a:srgbClr val="FFFF00"/>
                </a:solidFill>
              </a:rPr>
              <a:t>predictive ability </a:t>
            </a:r>
            <a:r>
              <a:rPr lang="en-US" sz="2000" b="1" dirty="0"/>
              <a:t>to accompany </a:t>
            </a:r>
            <a:r>
              <a:rPr lang="en-US" sz="2000" b="1" i="1" dirty="0">
                <a:solidFill>
                  <a:srgbClr val="FFFF00"/>
                </a:solidFill>
              </a:rPr>
              <a:t>the diagnostic </a:t>
            </a:r>
            <a:r>
              <a:rPr lang="en-US" sz="2000" b="1" dirty="0"/>
              <a:t>and</a:t>
            </a:r>
            <a:endParaRPr lang="en-US" sz="2000" b="1" i="1" dirty="0"/>
          </a:p>
          <a:p>
            <a:pPr algn="ctr">
              <a:defRPr/>
            </a:pPr>
            <a:r>
              <a:rPr lang="en-US" sz="2000" b="1" i="1" dirty="0">
                <a:solidFill>
                  <a:srgbClr val="FFFF00"/>
                </a:solidFill>
              </a:rPr>
              <a:t>predictive </a:t>
            </a:r>
            <a:r>
              <a:rPr lang="en-US" sz="2000" b="1" dirty="0"/>
              <a:t>tests has been documented for:</a:t>
            </a:r>
          </a:p>
          <a:p>
            <a:pPr algn="ctr">
              <a:defRPr/>
            </a:pPr>
            <a:endParaRPr lang="ru-RU" sz="1200" b="1" dirty="0"/>
          </a:p>
          <a:p>
            <a:pPr marL="514350" indent="-514350" algn="ctr">
              <a:buFontTx/>
              <a:buAutoNum type="romanLcParenBoth"/>
              <a:defRPr/>
            </a:pPr>
            <a:r>
              <a:rPr lang="en-US" sz="2200" b="1" i="1" dirty="0">
                <a:solidFill>
                  <a:srgbClr val="FFFF00"/>
                </a:solidFill>
              </a:rPr>
              <a:t>HLA-related biomarkers </a:t>
            </a:r>
            <a:r>
              <a:rPr lang="en-US" sz="2200" b="1" dirty="0"/>
              <a:t>in</a:t>
            </a:r>
            <a:r>
              <a:rPr lang="en-US" sz="2200" b="1" i="1" dirty="0">
                <a:solidFill>
                  <a:srgbClr val="FFFF00"/>
                </a:solidFill>
              </a:rPr>
              <a:t> combination </a:t>
            </a:r>
            <a:r>
              <a:rPr lang="en-US" sz="2200" b="1" dirty="0"/>
              <a:t>with</a:t>
            </a:r>
            <a:r>
              <a:rPr lang="en-US" sz="2200" b="1" i="1" dirty="0">
                <a:solidFill>
                  <a:srgbClr val="FFFF00"/>
                </a:solidFill>
              </a:rPr>
              <a:t> </a:t>
            </a:r>
            <a:r>
              <a:rPr lang="en-US" sz="2200" b="1" i="1" dirty="0" err="1">
                <a:solidFill>
                  <a:srgbClr val="FFFF00"/>
                </a:solidFill>
              </a:rPr>
              <a:t>autoAbs</a:t>
            </a:r>
            <a:r>
              <a:rPr lang="en-US" sz="2200" b="1" i="1" dirty="0">
                <a:solidFill>
                  <a:srgbClr val="FFFF00"/>
                </a:solidFill>
              </a:rPr>
              <a:t> </a:t>
            </a:r>
            <a:r>
              <a:rPr lang="en-US" sz="2200" b="1" dirty="0"/>
              <a:t>and other </a:t>
            </a:r>
            <a:r>
              <a:rPr lang="en-US" sz="2200" b="1" i="1" dirty="0">
                <a:solidFill>
                  <a:srgbClr val="FFFF00"/>
                </a:solidFill>
              </a:rPr>
              <a:t>biomarkers </a:t>
            </a:r>
            <a:r>
              <a:rPr lang="en-US" sz="2200" b="1" dirty="0"/>
              <a:t>(e.g., cytokines, </a:t>
            </a:r>
            <a:r>
              <a:rPr lang="en-US" sz="2200" b="1" dirty="0" err="1"/>
              <a:t>autoreactive</a:t>
            </a:r>
            <a:r>
              <a:rPr lang="en-US" sz="2200" b="1" dirty="0"/>
              <a:t> CTLs, </a:t>
            </a:r>
            <a:r>
              <a:rPr lang="en-US" sz="2200" b="1" dirty="0" err="1"/>
              <a:t>etc</a:t>
            </a:r>
            <a:r>
              <a:rPr lang="en-US" sz="2200" b="1" dirty="0"/>
              <a:t>) to monitor chronic autoimmune inflammation (T1D, MS, SLE);</a:t>
            </a:r>
          </a:p>
          <a:p>
            <a:pPr marL="514350" indent="-514350" algn="ctr">
              <a:buFontTx/>
              <a:buAutoNum type="romanLcParenBoth"/>
              <a:defRPr/>
            </a:pPr>
            <a:endParaRPr lang="en-US" sz="1200" b="1" dirty="0"/>
          </a:p>
          <a:p>
            <a:pPr algn="ctr">
              <a:defRPr/>
            </a:pPr>
            <a:r>
              <a:rPr lang="en-US" sz="2200" b="1" i="1" dirty="0">
                <a:solidFill>
                  <a:srgbClr val="FFFF00"/>
                </a:solidFill>
              </a:rPr>
              <a:t>(ii)</a:t>
            </a:r>
            <a:r>
              <a:rPr lang="en-US" sz="2200" b="1" dirty="0">
                <a:solidFill>
                  <a:srgbClr val="FFFF00"/>
                </a:solidFill>
              </a:rPr>
              <a:t> </a:t>
            </a:r>
            <a:r>
              <a:rPr lang="en-US" sz="2200" b="1" i="1" dirty="0">
                <a:solidFill>
                  <a:srgbClr val="FFFF00"/>
                </a:solidFill>
              </a:rPr>
              <a:t>genomic biomarkers </a:t>
            </a:r>
            <a:r>
              <a:rPr lang="en-US" sz="2200" b="1" dirty="0"/>
              <a:t>in</a:t>
            </a:r>
            <a:r>
              <a:rPr lang="en-US" sz="2200" b="1" i="1" dirty="0">
                <a:solidFill>
                  <a:srgbClr val="FFFF00"/>
                </a:solidFill>
              </a:rPr>
              <a:t> </a:t>
            </a:r>
            <a:r>
              <a:rPr lang="en-US" sz="2200" b="1" dirty="0"/>
              <a:t>combination</a:t>
            </a:r>
            <a:r>
              <a:rPr lang="en-US" sz="2200" b="1" i="1" dirty="0">
                <a:solidFill>
                  <a:srgbClr val="FFFF00"/>
                </a:solidFill>
              </a:rPr>
              <a:t> </a:t>
            </a:r>
            <a:r>
              <a:rPr lang="en-US" sz="2200" b="1" dirty="0"/>
              <a:t>with</a:t>
            </a:r>
            <a:endParaRPr lang="en-US" sz="2200" b="1" i="1" dirty="0">
              <a:solidFill>
                <a:srgbClr val="FFFF00"/>
              </a:solidFill>
            </a:endParaRPr>
          </a:p>
          <a:p>
            <a:pPr algn="ctr">
              <a:defRPr/>
            </a:pPr>
            <a:r>
              <a:rPr lang="en-US" sz="2200" b="1" i="1" dirty="0">
                <a:solidFill>
                  <a:srgbClr val="FFFF00"/>
                </a:solidFill>
              </a:rPr>
              <a:t>cancer-associated antigens </a:t>
            </a:r>
            <a:r>
              <a:rPr lang="en-US" sz="2200" b="1" dirty="0"/>
              <a:t>and other </a:t>
            </a:r>
            <a:r>
              <a:rPr lang="en-US" sz="2200" b="1" i="1" dirty="0">
                <a:solidFill>
                  <a:srgbClr val="FFFF00"/>
                </a:solidFill>
              </a:rPr>
              <a:t>biomarkers </a:t>
            </a:r>
            <a:r>
              <a:rPr lang="en-US" sz="2200" b="1" dirty="0"/>
              <a:t>(e.g., components of the signaling pathways defined) to monitor </a:t>
            </a:r>
            <a:r>
              <a:rPr lang="en-US" sz="2200" b="1" dirty="0" err="1"/>
              <a:t>cancerogenesis</a:t>
            </a:r>
            <a:endParaRPr lang="ru-RU" sz="2200" b="1" dirty="0"/>
          </a:p>
        </p:txBody>
      </p:sp>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Прямоугольник 1"/>
          <p:cNvSpPr/>
          <p:nvPr/>
        </p:nvSpPr>
        <p:spPr>
          <a:xfrm>
            <a:off x="107950" y="115888"/>
            <a:ext cx="8856663" cy="6648450"/>
          </a:xfrm>
          <a:prstGeom prst="rect">
            <a:avLst/>
          </a:prstGeom>
          <a:solidFill>
            <a:srgbClr val="A50021"/>
          </a:solidFill>
        </p:spPr>
        <p:txBody>
          <a:bodyPr>
            <a:spAutoFit/>
          </a:bodyPr>
          <a:lstStyle/>
          <a:p>
            <a:pPr algn="ctr">
              <a:defRPr/>
            </a:pPr>
            <a:r>
              <a:rPr lang="en-US" sz="3000" b="1" dirty="0"/>
              <a:t>A strategy of </a:t>
            </a:r>
            <a:r>
              <a:rPr lang="en-US" sz="3000" b="1" i="1" dirty="0">
                <a:solidFill>
                  <a:srgbClr val="FFFF00"/>
                </a:solidFill>
              </a:rPr>
              <a:t>preventive treatment</a:t>
            </a:r>
          </a:p>
          <a:p>
            <a:pPr algn="ctr">
              <a:defRPr/>
            </a:pPr>
            <a:r>
              <a:rPr lang="en-US" sz="3000" b="1" dirty="0"/>
              <a:t>should contain, at least, two critical steps.</a:t>
            </a:r>
          </a:p>
          <a:p>
            <a:pPr algn="ctr">
              <a:defRPr/>
            </a:pPr>
            <a:endParaRPr lang="en-US" sz="2800" b="1" dirty="0"/>
          </a:p>
          <a:p>
            <a:pPr algn="ctr">
              <a:defRPr/>
            </a:pPr>
            <a:r>
              <a:rPr lang="en-US" sz="3000" b="1" dirty="0"/>
              <a:t>For chronic autoimmune and/or</a:t>
            </a:r>
          </a:p>
          <a:p>
            <a:pPr algn="ctr">
              <a:defRPr/>
            </a:pPr>
            <a:r>
              <a:rPr lang="en-US" sz="3000" b="1" dirty="0"/>
              <a:t>infectious diseases:</a:t>
            </a:r>
          </a:p>
          <a:p>
            <a:pPr algn="ctr">
              <a:defRPr/>
            </a:pPr>
            <a:endParaRPr lang="en-US" sz="800" b="1" dirty="0"/>
          </a:p>
          <a:p>
            <a:pPr marL="571500" indent="-571500" algn="ctr">
              <a:buFontTx/>
              <a:buAutoNum type="romanLcParenBoth"/>
              <a:defRPr/>
            </a:pPr>
            <a:r>
              <a:rPr lang="en-US" sz="3000" b="1" i="1" dirty="0">
                <a:solidFill>
                  <a:srgbClr val="FFFF00"/>
                </a:solidFill>
              </a:rPr>
              <a:t>quenching of </a:t>
            </a:r>
            <a:r>
              <a:rPr lang="en-US" sz="3000" b="1" i="1" dirty="0" err="1">
                <a:solidFill>
                  <a:srgbClr val="FFFF00"/>
                </a:solidFill>
              </a:rPr>
              <a:t>autoagression</a:t>
            </a:r>
            <a:r>
              <a:rPr lang="en-US" sz="3000" b="1" i="1" dirty="0">
                <a:solidFill>
                  <a:srgbClr val="FFFF00"/>
                </a:solidFill>
              </a:rPr>
              <a:t> </a:t>
            </a:r>
            <a:r>
              <a:rPr lang="en-US" sz="3000" b="1" dirty="0"/>
              <a:t>or </a:t>
            </a:r>
            <a:r>
              <a:rPr lang="en-US" sz="3000" b="1" i="1" dirty="0">
                <a:solidFill>
                  <a:srgbClr val="FFFF00"/>
                </a:solidFill>
              </a:rPr>
              <a:t>blocking the infectious process</a:t>
            </a:r>
            <a:r>
              <a:rPr lang="en-US" sz="3000" b="1" dirty="0"/>
              <a:t>; and,</a:t>
            </a:r>
          </a:p>
          <a:p>
            <a:pPr marL="571500" indent="-571500" algn="ctr">
              <a:buFontTx/>
              <a:buAutoNum type="romanLcParenBoth"/>
              <a:defRPr/>
            </a:pPr>
            <a:endParaRPr lang="en-US" sz="800" b="1" dirty="0"/>
          </a:p>
          <a:p>
            <a:pPr algn="ctr">
              <a:defRPr/>
            </a:pPr>
            <a:r>
              <a:rPr lang="en-US" sz="3000" b="1" i="1" dirty="0">
                <a:solidFill>
                  <a:srgbClr val="FFFF00"/>
                </a:solidFill>
              </a:rPr>
              <a:t>(ii)</a:t>
            </a:r>
            <a:r>
              <a:rPr lang="en-US" sz="3000" b="1" dirty="0">
                <a:solidFill>
                  <a:srgbClr val="FFFF00"/>
                </a:solidFill>
              </a:rPr>
              <a:t>	</a:t>
            </a:r>
            <a:r>
              <a:rPr lang="en-US" sz="3000" b="1" i="1" dirty="0">
                <a:solidFill>
                  <a:srgbClr val="FFFF00"/>
                </a:solidFill>
              </a:rPr>
              <a:t>restoration of the tissue </a:t>
            </a:r>
            <a:r>
              <a:rPr lang="en-US" sz="3000" b="1" dirty="0"/>
              <a:t>affected.</a:t>
            </a:r>
          </a:p>
          <a:p>
            <a:pPr algn="ctr">
              <a:defRPr/>
            </a:pPr>
            <a:endParaRPr lang="en-US" sz="3600" b="1" dirty="0"/>
          </a:p>
          <a:p>
            <a:pPr algn="ctr">
              <a:defRPr/>
            </a:pPr>
            <a:r>
              <a:rPr lang="en-US" sz="3000" b="1" dirty="0"/>
              <a:t>For </a:t>
            </a:r>
            <a:r>
              <a:rPr lang="en-US" sz="3000" b="1" dirty="0" err="1"/>
              <a:t>cancerogenesis</a:t>
            </a:r>
            <a:r>
              <a:rPr lang="en-US" sz="3000" b="1" dirty="0"/>
              <a:t>:</a:t>
            </a:r>
          </a:p>
          <a:p>
            <a:pPr algn="ctr">
              <a:defRPr/>
            </a:pPr>
            <a:endParaRPr lang="en-US" sz="800" b="1" dirty="0"/>
          </a:p>
          <a:p>
            <a:pPr marL="571500" indent="-571500" algn="ctr">
              <a:buFontTx/>
              <a:buAutoNum type="romanLcParenBoth"/>
              <a:defRPr/>
            </a:pPr>
            <a:r>
              <a:rPr lang="en-US" sz="3000" b="1" i="1" dirty="0">
                <a:solidFill>
                  <a:srgbClr val="FFFF00"/>
                </a:solidFill>
              </a:rPr>
              <a:t>killing the malignancy </a:t>
            </a:r>
            <a:r>
              <a:rPr lang="en-US" sz="3000" b="1" dirty="0"/>
              <a:t>and </a:t>
            </a:r>
            <a:r>
              <a:rPr lang="en-US" sz="3000" b="1" i="1" dirty="0">
                <a:solidFill>
                  <a:srgbClr val="FFFF00"/>
                </a:solidFill>
              </a:rPr>
              <a:t>prevention of metastatic formation;</a:t>
            </a:r>
          </a:p>
          <a:p>
            <a:pPr marL="571500" indent="-571500" algn="ctr">
              <a:buFontTx/>
              <a:buAutoNum type="romanLcParenBoth"/>
              <a:defRPr/>
            </a:pPr>
            <a:endParaRPr lang="en-US" sz="800" b="1" i="1" dirty="0">
              <a:solidFill>
                <a:srgbClr val="FFFF00"/>
              </a:solidFill>
            </a:endParaRPr>
          </a:p>
          <a:p>
            <a:pPr algn="ctr">
              <a:defRPr/>
            </a:pPr>
            <a:r>
              <a:rPr lang="en-US" sz="3000" b="1" i="1" dirty="0"/>
              <a:t>(ii)	</a:t>
            </a:r>
            <a:r>
              <a:rPr lang="en-US" sz="3000" b="1" i="1" dirty="0">
                <a:solidFill>
                  <a:srgbClr val="FFFF00"/>
                </a:solidFill>
              </a:rPr>
              <a:t>restoration of the primary tissue </a:t>
            </a:r>
            <a:r>
              <a:rPr lang="en-US" sz="3000" b="1" dirty="0"/>
              <a:t>affected.</a:t>
            </a:r>
          </a:p>
        </p:txBody>
      </p:sp>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4498" name="Прямоугольник 1"/>
          <p:cNvSpPr>
            <a:spLocks noChangeArrowheads="1"/>
          </p:cNvSpPr>
          <p:nvPr/>
        </p:nvSpPr>
        <p:spPr bwMode="auto">
          <a:xfrm>
            <a:off x="395288" y="115888"/>
            <a:ext cx="8353425" cy="923925"/>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2"/>
              </a:buClr>
              <a:buSzPct val="110000"/>
              <a:buChar char="•"/>
              <a:defRPr sz="3200">
                <a:solidFill>
                  <a:schemeClr val="tx1"/>
                </a:solidFill>
                <a:latin typeface="Times New Roman" pitchFamily="18" charset="0"/>
              </a:defRPr>
            </a:lvl1pPr>
            <a:lvl2pPr marL="742950" indent="-285750" eaLnBrk="0" hangingPunct="0">
              <a:spcBef>
                <a:spcPct val="20000"/>
              </a:spcBef>
              <a:buClr>
                <a:schemeClr val="hlink"/>
              </a:buClr>
              <a:buSzPct val="110000"/>
              <a:buChar char="•"/>
              <a:defRPr sz="2800">
                <a:solidFill>
                  <a:schemeClr val="tx1"/>
                </a:solidFill>
                <a:latin typeface="Times New Roman" pitchFamily="18" charset="0"/>
              </a:defRPr>
            </a:lvl2pPr>
            <a:lvl3pPr marL="1143000" indent="-228600" eaLnBrk="0" hangingPunct="0">
              <a:spcBef>
                <a:spcPct val="20000"/>
              </a:spcBef>
              <a:buClr>
                <a:schemeClr val="folHlink"/>
              </a:buClr>
              <a:buSzPct val="110000"/>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ru-RU" sz="1800" b="1">
                <a:latin typeface="Arial" pitchFamily="34" charset="0"/>
              </a:rPr>
              <a:t>T1D is a chronic autoimmune inflammation comprising stages of </a:t>
            </a:r>
            <a:r>
              <a:rPr lang="en-US" altLang="ru-RU" sz="1800" b="1" i="1">
                <a:solidFill>
                  <a:srgbClr val="FFFF00"/>
                </a:solidFill>
                <a:latin typeface="Arial" pitchFamily="34" charset="0"/>
              </a:rPr>
              <a:t>subclinical pathology</a:t>
            </a:r>
            <a:r>
              <a:rPr lang="en-US" altLang="ru-RU" sz="1800" b="1">
                <a:latin typeface="Arial" pitchFamily="34" charset="0"/>
              </a:rPr>
              <a:t> and </a:t>
            </a:r>
            <a:r>
              <a:rPr lang="en-US" altLang="ru-RU" sz="1800" b="1" i="1">
                <a:solidFill>
                  <a:srgbClr val="FFFF00"/>
                </a:solidFill>
                <a:latin typeface="Arial" pitchFamily="34" charset="0"/>
              </a:rPr>
              <a:t>clinical manifestations </a:t>
            </a:r>
            <a:r>
              <a:rPr lang="en-US" altLang="ru-RU" sz="1800" b="1">
                <a:latin typeface="Arial" pitchFamily="34" charset="0"/>
              </a:rPr>
              <a:t>and resulting in a destruction of pancreatic </a:t>
            </a:r>
            <a:r>
              <a:rPr lang="en-US" altLang="ru-RU" sz="1800" b="1" i="1">
                <a:latin typeface="Arial" pitchFamily="34" charset="0"/>
              </a:rPr>
              <a:t>beta</a:t>
            </a:r>
            <a:r>
              <a:rPr lang="en-US" altLang="ru-RU" sz="1800" b="1">
                <a:latin typeface="Arial" pitchFamily="34" charset="0"/>
              </a:rPr>
              <a:t>-cells capable of producing insulin </a:t>
            </a:r>
          </a:p>
        </p:txBody>
      </p:sp>
      <p:pic>
        <p:nvPicPr>
          <p:cNvPr id="23449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1125538"/>
            <a:ext cx="8424863"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500" name="TextBox 3"/>
          <p:cNvSpPr txBox="1">
            <a:spLocks noChangeArrowheads="1"/>
          </p:cNvSpPr>
          <p:nvPr/>
        </p:nvSpPr>
        <p:spPr bwMode="auto">
          <a:xfrm>
            <a:off x="414338" y="5589588"/>
            <a:ext cx="1727200" cy="101600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2"/>
              </a:buClr>
              <a:buSzPct val="110000"/>
              <a:buChar char="•"/>
              <a:defRPr sz="3200">
                <a:solidFill>
                  <a:schemeClr val="tx1"/>
                </a:solidFill>
                <a:latin typeface="Times New Roman" pitchFamily="18" charset="0"/>
              </a:defRPr>
            </a:lvl1pPr>
            <a:lvl2pPr marL="742950" indent="-285750" eaLnBrk="0" hangingPunct="0">
              <a:spcBef>
                <a:spcPct val="20000"/>
              </a:spcBef>
              <a:buClr>
                <a:schemeClr val="hlink"/>
              </a:buClr>
              <a:buSzPct val="110000"/>
              <a:buChar char="•"/>
              <a:defRPr sz="2800">
                <a:solidFill>
                  <a:schemeClr val="tx1"/>
                </a:solidFill>
                <a:latin typeface="Times New Roman" pitchFamily="18" charset="0"/>
              </a:defRPr>
            </a:lvl2pPr>
            <a:lvl3pPr marL="1143000" indent="-228600" eaLnBrk="0" hangingPunct="0">
              <a:spcBef>
                <a:spcPct val="20000"/>
              </a:spcBef>
              <a:buClr>
                <a:schemeClr val="folHlink"/>
              </a:buClr>
              <a:buSzPct val="110000"/>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ru-RU" sz="6000" b="1">
                <a:solidFill>
                  <a:srgbClr val="FFFF00"/>
                </a:solidFill>
                <a:latin typeface="Arial" pitchFamily="34" charset="0"/>
              </a:rPr>
              <a:t>T1D</a:t>
            </a:r>
            <a:endParaRPr lang="ru-RU" altLang="ru-RU" sz="6000" b="1">
              <a:solidFill>
                <a:srgbClr val="FFFF00"/>
              </a:solidFill>
              <a:latin typeface="Arial" pitchFamily="34" charset="0"/>
            </a:endParaRPr>
          </a:p>
        </p:txBody>
      </p:sp>
      <p:sp>
        <p:nvSpPr>
          <p:cNvPr id="234501" name="TextBox 4"/>
          <p:cNvSpPr txBox="1">
            <a:spLocks noChangeArrowheads="1"/>
          </p:cNvSpPr>
          <p:nvPr/>
        </p:nvSpPr>
        <p:spPr bwMode="auto">
          <a:xfrm>
            <a:off x="6227763" y="2636838"/>
            <a:ext cx="2447925" cy="4000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2"/>
              </a:buClr>
              <a:buSzPct val="110000"/>
              <a:buChar char="•"/>
              <a:defRPr sz="3200">
                <a:solidFill>
                  <a:schemeClr val="tx1"/>
                </a:solidFill>
                <a:latin typeface="Times New Roman" pitchFamily="18" charset="0"/>
              </a:defRPr>
            </a:lvl1pPr>
            <a:lvl2pPr marL="742950" indent="-285750" eaLnBrk="0" hangingPunct="0">
              <a:spcBef>
                <a:spcPct val="20000"/>
              </a:spcBef>
              <a:buClr>
                <a:schemeClr val="hlink"/>
              </a:buClr>
              <a:buSzPct val="110000"/>
              <a:buChar char="•"/>
              <a:defRPr sz="2800">
                <a:solidFill>
                  <a:schemeClr val="tx1"/>
                </a:solidFill>
                <a:latin typeface="Times New Roman" pitchFamily="18" charset="0"/>
              </a:defRPr>
            </a:lvl2pPr>
            <a:lvl3pPr marL="1143000" indent="-228600" eaLnBrk="0" hangingPunct="0">
              <a:spcBef>
                <a:spcPct val="20000"/>
              </a:spcBef>
              <a:buClr>
                <a:schemeClr val="folHlink"/>
              </a:buClr>
              <a:buSzPct val="110000"/>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ru-RU" sz="2000" b="1">
                <a:solidFill>
                  <a:srgbClr val="FFFF00"/>
                </a:solidFill>
                <a:latin typeface="Arial" pitchFamily="34" charset="0"/>
              </a:rPr>
              <a:t>Subclinical stage</a:t>
            </a:r>
            <a:endParaRPr lang="ru-RU" altLang="ru-RU" sz="2000" b="1">
              <a:solidFill>
                <a:srgbClr val="FFFF00"/>
              </a:solidFill>
              <a:latin typeface="Arial" pitchFamily="34" charset="0"/>
            </a:endParaRPr>
          </a:p>
        </p:txBody>
      </p:sp>
      <p:sp>
        <p:nvSpPr>
          <p:cNvPr id="234502" name="TextBox 5"/>
          <p:cNvSpPr txBox="1">
            <a:spLocks noChangeArrowheads="1"/>
          </p:cNvSpPr>
          <p:nvPr/>
        </p:nvSpPr>
        <p:spPr bwMode="auto">
          <a:xfrm>
            <a:off x="6227763" y="6223000"/>
            <a:ext cx="2447925" cy="4000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2"/>
              </a:buClr>
              <a:buSzPct val="110000"/>
              <a:buChar char="•"/>
              <a:defRPr sz="3200">
                <a:solidFill>
                  <a:schemeClr val="tx1"/>
                </a:solidFill>
                <a:latin typeface="Times New Roman" pitchFamily="18" charset="0"/>
              </a:defRPr>
            </a:lvl1pPr>
            <a:lvl2pPr marL="742950" indent="-285750" eaLnBrk="0" hangingPunct="0">
              <a:spcBef>
                <a:spcPct val="20000"/>
              </a:spcBef>
              <a:buClr>
                <a:schemeClr val="hlink"/>
              </a:buClr>
              <a:buSzPct val="110000"/>
              <a:buChar char="•"/>
              <a:defRPr sz="2800">
                <a:solidFill>
                  <a:schemeClr val="tx1"/>
                </a:solidFill>
                <a:latin typeface="Times New Roman" pitchFamily="18" charset="0"/>
              </a:defRPr>
            </a:lvl2pPr>
            <a:lvl3pPr marL="1143000" indent="-228600" eaLnBrk="0" hangingPunct="0">
              <a:spcBef>
                <a:spcPct val="20000"/>
              </a:spcBef>
              <a:buClr>
                <a:schemeClr val="folHlink"/>
              </a:buClr>
              <a:buSzPct val="110000"/>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ru-RU" sz="2000" b="1">
                <a:solidFill>
                  <a:srgbClr val="FFFF00"/>
                </a:solidFill>
                <a:latin typeface="Arial" pitchFamily="34" charset="0"/>
              </a:rPr>
              <a:t>Clinical stage</a:t>
            </a:r>
            <a:endParaRPr lang="ru-RU" altLang="ru-RU" sz="2000" b="1">
              <a:solidFill>
                <a:srgbClr val="FFFF00"/>
              </a:solidFill>
              <a:latin typeface="Arial" pitchFamily="34" charset="0"/>
            </a:endParaRPr>
          </a:p>
        </p:txBody>
      </p:sp>
      <p:sp>
        <p:nvSpPr>
          <p:cNvPr id="234503" name="Стрелка вниз 6"/>
          <p:cNvSpPr>
            <a:spLocks noChangeArrowheads="1"/>
          </p:cNvSpPr>
          <p:nvPr/>
        </p:nvSpPr>
        <p:spPr bwMode="auto">
          <a:xfrm>
            <a:off x="8342313" y="3159125"/>
            <a:ext cx="261937" cy="2938463"/>
          </a:xfrm>
          <a:prstGeom prst="downArrow">
            <a:avLst>
              <a:gd name="adj1" fmla="val 50000"/>
              <a:gd name="adj2" fmla="val 50118"/>
            </a:avLst>
          </a:prstGeom>
          <a:solidFill>
            <a:srgbClr val="C00000"/>
          </a:soli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lr>
                <a:schemeClr val="accent2"/>
              </a:buClr>
              <a:buSzPct val="110000"/>
              <a:buChar char="•"/>
              <a:defRPr sz="3200">
                <a:solidFill>
                  <a:schemeClr val="tx1"/>
                </a:solidFill>
                <a:latin typeface="Times New Roman" pitchFamily="18" charset="0"/>
              </a:defRPr>
            </a:lvl1pPr>
            <a:lvl2pPr marL="742950" indent="-285750" eaLnBrk="0" hangingPunct="0">
              <a:spcBef>
                <a:spcPct val="20000"/>
              </a:spcBef>
              <a:buClr>
                <a:schemeClr val="hlink"/>
              </a:buClr>
              <a:buSzPct val="110000"/>
              <a:buChar char="•"/>
              <a:defRPr sz="2800">
                <a:solidFill>
                  <a:schemeClr val="tx1"/>
                </a:solidFill>
                <a:latin typeface="Times New Roman" pitchFamily="18" charset="0"/>
              </a:defRPr>
            </a:lvl2pPr>
            <a:lvl3pPr marL="1143000" indent="-228600" eaLnBrk="0" hangingPunct="0">
              <a:spcBef>
                <a:spcPct val="20000"/>
              </a:spcBef>
              <a:buClr>
                <a:schemeClr val="folHlink"/>
              </a:buClr>
              <a:buSzPct val="110000"/>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eaLnBrk="1" hangingPunct="1">
              <a:spcBef>
                <a:spcPct val="0"/>
              </a:spcBef>
              <a:buClrTx/>
              <a:buSzTx/>
              <a:buFontTx/>
              <a:buNone/>
            </a:pPr>
            <a:endParaRPr lang="ru-RU" altLang="ru-RU" sz="1400" b="1">
              <a:solidFill>
                <a:srgbClr val="FF0000"/>
              </a:solidFill>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AutoShape 2"/>
          <p:cNvSpPr>
            <a:spLocks noChangeArrowheads="1"/>
          </p:cNvSpPr>
          <p:nvPr/>
        </p:nvSpPr>
        <p:spPr bwMode="auto">
          <a:xfrm rot="10800000">
            <a:off x="3048000" y="2133600"/>
            <a:ext cx="1524000" cy="762000"/>
          </a:xfrm>
          <a:prstGeom prst="rtTriangle">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23" name="AutoShape 3"/>
          <p:cNvSpPr>
            <a:spLocks noChangeArrowheads="1"/>
          </p:cNvSpPr>
          <p:nvPr/>
        </p:nvSpPr>
        <p:spPr bwMode="auto">
          <a:xfrm>
            <a:off x="609600" y="838200"/>
            <a:ext cx="2590800" cy="1143000"/>
          </a:xfrm>
          <a:prstGeom prst="downArrow">
            <a:avLst>
              <a:gd name="adj1" fmla="val 50000"/>
              <a:gd name="adj2" fmla="val 25000"/>
            </a:avLst>
          </a:prstGeom>
          <a:solidFill>
            <a:srgbClr val="C0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679940" name="Text Box 4"/>
          <p:cNvSpPr txBox="1">
            <a:spLocks noChangeArrowheads="1"/>
          </p:cNvSpPr>
          <p:nvPr/>
        </p:nvSpPr>
        <p:spPr bwMode="auto">
          <a:xfrm>
            <a:off x="1566863" y="69850"/>
            <a:ext cx="6161087" cy="585788"/>
          </a:xfrm>
          <a:prstGeom prst="rect">
            <a:avLst/>
          </a:prstGeom>
          <a:solidFill>
            <a:srgbClr val="A50021"/>
          </a:solid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sz="3200" b="1" dirty="0">
                <a:solidFill>
                  <a:srgbClr val="00FFFF"/>
                </a:solidFill>
                <a:effectLst>
                  <a:outerShdw blurRad="38100" dist="38100" dir="2700000" algn="tl">
                    <a:srgbClr val="000000"/>
                  </a:outerShdw>
                </a:effectLst>
                <a:latin typeface="Times New Roman" pitchFamily="18" charset="0"/>
              </a:rPr>
              <a:t>A stepwise development of T1D</a:t>
            </a:r>
            <a:endParaRPr lang="ru-RU" sz="3200" b="1" dirty="0">
              <a:solidFill>
                <a:srgbClr val="00FFFF"/>
              </a:solidFill>
              <a:effectLst>
                <a:outerShdw blurRad="38100" dist="38100" dir="2700000" algn="tl">
                  <a:srgbClr val="000000"/>
                </a:outerShdw>
              </a:effectLst>
              <a:latin typeface="Times New Roman" pitchFamily="18" charset="0"/>
            </a:endParaRPr>
          </a:p>
        </p:txBody>
      </p:sp>
      <p:sp>
        <p:nvSpPr>
          <p:cNvPr id="235525" name="Rectangle 5"/>
          <p:cNvSpPr>
            <a:spLocks noChangeArrowheads="1"/>
          </p:cNvSpPr>
          <p:nvPr/>
        </p:nvSpPr>
        <p:spPr bwMode="auto">
          <a:xfrm>
            <a:off x="533400" y="2133600"/>
            <a:ext cx="1358900" cy="3581400"/>
          </a:xfrm>
          <a:prstGeom prst="rect">
            <a:avLst/>
          </a:prstGeom>
          <a:solidFill>
            <a:srgbClr val="410082"/>
          </a:solidFill>
          <a:ln w="2857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679942" name="Rectangle 6"/>
          <p:cNvSpPr>
            <a:spLocks noChangeArrowheads="1"/>
          </p:cNvSpPr>
          <p:nvPr/>
        </p:nvSpPr>
        <p:spPr bwMode="auto">
          <a:xfrm>
            <a:off x="1892300" y="2133600"/>
            <a:ext cx="1358900" cy="3581400"/>
          </a:xfrm>
          <a:prstGeom prst="rect">
            <a:avLst/>
          </a:prstGeom>
          <a:solidFill>
            <a:srgbClr val="410082"/>
          </a:solidFill>
          <a:ln w="28575">
            <a:solidFill>
              <a:srgbClr val="FFFF00"/>
            </a:solidFill>
            <a:miter lim="800000"/>
            <a:headEnd/>
            <a:tailEnd/>
          </a:ln>
          <a:effectLst/>
        </p:spPr>
        <p:txBody>
          <a:bodyPr wrap="none" anchor="ctr"/>
          <a:lstStyle/>
          <a:p>
            <a:pPr algn="ctr" eaLnBrk="0" hangingPunct="0">
              <a:defRPr/>
            </a:pPr>
            <a:endParaRPr lang="ru-RU" sz="2400">
              <a:solidFill>
                <a:srgbClr val="FFFF00"/>
              </a:solidFill>
              <a:effectLst>
                <a:outerShdw blurRad="38100" dist="38100" dir="2700000" algn="tl">
                  <a:srgbClr val="000000"/>
                </a:outerShdw>
              </a:effectLst>
              <a:latin typeface="Times New Roman" pitchFamily="18" charset="0"/>
            </a:endParaRPr>
          </a:p>
        </p:txBody>
      </p:sp>
      <p:sp>
        <p:nvSpPr>
          <p:cNvPr id="235527" name="Rectangle 7"/>
          <p:cNvSpPr>
            <a:spLocks noChangeArrowheads="1"/>
          </p:cNvSpPr>
          <p:nvPr/>
        </p:nvSpPr>
        <p:spPr bwMode="auto">
          <a:xfrm>
            <a:off x="3251200" y="2133600"/>
            <a:ext cx="1358900" cy="3581400"/>
          </a:xfrm>
          <a:prstGeom prst="rect">
            <a:avLst/>
          </a:prstGeom>
          <a:solidFill>
            <a:srgbClr val="410082"/>
          </a:solidFill>
          <a:ln w="2857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28" name="Rectangle 8"/>
          <p:cNvSpPr>
            <a:spLocks noChangeArrowheads="1"/>
          </p:cNvSpPr>
          <p:nvPr/>
        </p:nvSpPr>
        <p:spPr bwMode="auto">
          <a:xfrm>
            <a:off x="4610100" y="2101850"/>
            <a:ext cx="1358900" cy="3581400"/>
          </a:xfrm>
          <a:prstGeom prst="rect">
            <a:avLst/>
          </a:prstGeom>
          <a:solidFill>
            <a:srgbClr val="410082"/>
          </a:solidFill>
          <a:ln w="2857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29" name="Rectangle 9"/>
          <p:cNvSpPr>
            <a:spLocks noChangeArrowheads="1"/>
          </p:cNvSpPr>
          <p:nvPr/>
        </p:nvSpPr>
        <p:spPr bwMode="auto">
          <a:xfrm>
            <a:off x="5969000" y="2133600"/>
            <a:ext cx="1358900" cy="3581400"/>
          </a:xfrm>
          <a:prstGeom prst="rect">
            <a:avLst/>
          </a:prstGeom>
          <a:solidFill>
            <a:srgbClr val="410082"/>
          </a:solidFill>
          <a:ln w="2857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30" name="Rectangle 10"/>
          <p:cNvSpPr>
            <a:spLocks noChangeArrowheads="1"/>
          </p:cNvSpPr>
          <p:nvPr/>
        </p:nvSpPr>
        <p:spPr bwMode="auto">
          <a:xfrm>
            <a:off x="7315200" y="2133600"/>
            <a:ext cx="1358900" cy="3581400"/>
          </a:xfrm>
          <a:prstGeom prst="rect">
            <a:avLst/>
          </a:prstGeom>
          <a:solidFill>
            <a:srgbClr val="410082"/>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31" name="AutoShape 11"/>
          <p:cNvSpPr>
            <a:spLocks noChangeArrowheads="1"/>
          </p:cNvSpPr>
          <p:nvPr/>
        </p:nvSpPr>
        <p:spPr bwMode="auto">
          <a:xfrm rot="10800000">
            <a:off x="3200400" y="2133600"/>
            <a:ext cx="4114800" cy="3581400"/>
          </a:xfrm>
          <a:prstGeom prst="rtTriangle">
            <a:avLst/>
          </a:prstGeom>
          <a:solidFill>
            <a:srgbClr val="000066"/>
          </a:solidFill>
          <a:ln w="2857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32" name="AutoShape 12"/>
          <p:cNvSpPr>
            <a:spLocks noChangeArrowheads="1"/>
          </p:cNvSpPr>
          <p:nvPr/>
        </p:nvSpPr>
        <p:spPr bwMode="auto">
          <a:xfrm rot="10800000">
            <a:off x="3733800" y="1981200"/>
            <a:ext cx="3886200" cy="4114800"/>
          </a:xfrm>
          <a:prstGeom prst="rtTriangl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33" name="AutoShape 13"/>
          <p:cNvSpPr>
            <a:spLocks noChangeArrowheads="1"/>
          </p:cNvSpPr>
          <p:nvPr/>
        </p:nvSpPr>
        <p:spPr bwMode="auto">
          <a:xfrm rot="10800000">
            <a:off x="3276600" y="2133600"/>
            <a:ext cx="4114800" cy="3581400"/>
          </a:xfrm>
          <a:prstGeom prst="rtTriangle">
            <a:avLst/>
          </a:prstGeom>
          <a:solidFill>
            <a:srgbClr val="410082"/>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235534" name="Line 14"/>
          <p:cNvSpPr>
            <a:spLocks noChangeShapeType="1"/>
          </p:cNvSpPr>
          <p:nvPr/>
        </p:nvSpPr>
        <p:spPr bwMode="auto">
          <a:xfrm>
            <a:off x="5943600" y="5715000"/>
            <a:ext cx="1371600" cy="0"/>
          </a:xfrm>
          <a:prstGeom prst="line">
            <a:avLst/>
          </a:prstGeom>
          <a:noFill/>
          <a:ln w="2857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ru-RU"/>
          </a:p>
        </p:txBody>
      </p:sp>
      <p:sp>
        <p:nvSpPr>
          <p:cNvPr id="235535" name="Line 15"/>
          <p:cNvSpPr>
            <a:spLocks noChangeShapeType="1"/>
          </p:cNvSpPr>
          <p:nvPr/>
        </p:nvSpPr>
        <p:spPr bwMode="auto">
          <a:xfrm>
            <a:off x="7239000" y="5715000"/>
            <a:ext cx="1371600" cy="0"/>
          </a:xfrm>
          <a:prstGeom prst="line">
            <a:avLst/>
          </a:prstGeom>
          <a:noFill/>
          <a:ln w="2857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ru-RU"/>
          </a:p>
        </p:txBody>
      </p:sp>
      <p:sp>
        <p:nvSpPr>
          <p:cNvPr id="679952" name="Text Box 16"/>
          <p:cNvSpPr txBox="1">
            <a:spLocks noChangeArrowheads="1"/>
          </p:cNvSpPr>
          <p:nvPr/>
        </p:nvSpPr>
        <p:spPr bwMode="auto">
          <a:xfrm rot="16200000">
            <a:off x="-330200" y="3598863"/>
            <a:ext cx="3127375" cy="460375"/>
          </a:xfrm>
          <a:prstGeom prst="rect">
            <a:avLst/>
          </a:prstGeom>
          <a:solidFill>
            <a:srgbClr val="FFC00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2400" b="1" dirty="0">
                <a:solidFill>
                  <a:srgbClr val="660066"/>
                </a:solidFill>
                <a:effectLst>
                  <a:outerShdw blurRad="38100" dist="38100" dir="2700000" algn="tl">
                    <a:srgbClr val="000000"/>
                  </a:outerShdw>
                </a:effectLst>
                <a:latin typeface="Times New Roman" pitchFamily="18" charset="0"/>
              </a:rPr>
              <a:t>Genetic predisposition</a:t>
            </a:r>
            <a:endParaRPr lang="ru-RU" sz="2400" b="1" dirty="0">
              <a:solidFill>
                <a:srgbClr val="660066"/>
              </a:solidFill>
              <a:effectLst>
                <a:outerShdw blurRad="38100" dist="38100" dir="2700000" algn="tl">
                  <a:srgbClr val="000000"/>
                </a:outerShdw>
              </a:effectLst>
              <a:latin typeface="Times New Roman" pitchFamily="18" charset="0"/>
            </a:endParaRPr>
          </a:p>
        </p:txBody>
      </p:sp>
      <p:sp>
        <p:nvSpPr>
          <p:cNvPr id="679953" name="Text Box 17"/>
          <p:cNvSpPr txBox="1">
            <a:spLocks noChangeArrowheads="1"/>
          </p:cNvSpPr>
          <p:nvPr/>
        </p:nvSpPr>
        <p:spPr bwMode="auto">
          <a:xfrm>
            <a:off x="609600" y="5805488"/>
            <a:ext cx="896938" cy="369887"/>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1</a:t>
            </a:r>
            <a:endParaRPr lang="ru-RU" b="1" dirty="0">
              <a:effectLst>
                <a:outerShdw blurRad="38100" dist="38100" dir="2700000" algn="tl">
                  <a:srgbClr val="000000"/>
                </a:outerShdw>
              </a:effectLst>
              <a:latin typeface="Times New Roman" pitchFamily="18" charset="0"/>
            </a:endParaRPr>
          </a:p>
        </p:txBody>
      </p:sp>
      <p:sp>
        <p:nvSpPr>
          <p:cNvPr id="679961" name="Text Box 25"/>
          <p:cNvSpPr txBox="1">
            <a:spLocks noChangeArrowheads="1"/>
          </p:cNvSpPr>
          <p:nvPr/>
        </p:nvSpPr>
        <p:spPr bwMode="auto">
          <a:xfrm>
            <a:off x="4873625" y="4572000"/>
            <a:ext cx="625475" cy="3698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ru-RU">
                <a:solidFill>
                  <a:srgbClr val="00FFFF"/>
                </a:solidFill>
                <a:effectLst>
                  <a:outerShdw blurRad="38100" dist="38100" dir="2700000" algn="tl">
                    <a:srgbClr val="000000"/>
                  </a:outerShdw>
                </a:effectLst>
                <a:latin typeface="Times New Roman" pitchFamily="18" charset="0"/>
              </a:rPr>
              <a:t>НТГ</a:t>
            </a:r>
          </a:p>
        </p:txBody>
      </p:sp>
      <p:sp>
        <p:nvSpPr>
          <p:cNvPr id="679962" name="Text Box 26"/>
          <p:cNvSpPr txBox="1">
            <a:spLocks noChangeArrowheads="1"/>
          </p:cNvSpPr>
          <p:nvPr/>
        </p:nvSpPr>
        <p:spPr bwMode="auto">
          <a:xfrm>
            <a:off x="3733800" y="1066800"/>
            <a:ext cx="3048000" cy="646113"/>
          </a:xfrm>
          <a:prstGeom prst="rect">
            <a:avLst/>
          </a:prstGeom>
          <a:solidFill>
            <a:srgbClr val="002060"/>
          </a:solid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b="1" dirty="0">
                <a:solidFill>
                  <a:srgbClr val="FFFF00"/>
                </a:solidFill>
                <a:effectLst>
                  <a:outerShdw blurRad="38100" dist="38100" dir="2700000" algn="tl">
                    <a:srgbClr val="000000"/>
                  </a:outerShdw>
                </a:effectLst>
                <a:latin typeface="Times New Roman" pitchFamily="18" charset="0"/>
              </a:rPr>
              <a:t>Population of </a:t>
            </a:r>
            <a:r>
              <a:rPr lang="el-GR" b="1" i="1" dirty="0">
                <a:solidFill>
                  <a:srgbClr val="FFFF00"/>
                </a:solidFill>
                <a:effectLst>
                  <a:outerShdw blurRad="38100" dist="38100" dir="2700000" algn="tl">
                    <a:srgbClr val="000000"/>
                  </a:outerShdw>
                </a:effectLst>
                <a:latin typeface="Times New Roman" pitchFamily="18" charset="0"/>
              </a:rPr>
              <a:t>β</a:t>
            </a:r>
            <a:r>
              <a:rPr lang="en-US" b="1" dirty="0">
                <a:solidFill>
                  <a:srgbClr val="FFFF00"/>
                </a:solidFill>
                <a:effectLst>
                  <a:outerShdw blurRad="38100" dist="38100" dir="2700000" algn="tl">
                    <a:srgbClr val="000000"/>
                  </a:outerShdw>
                </a:effectLst>
                <a:latin typeface="Times New Roman" pitchFamily="18" charset="0"/>
              </a:rPr>
              <a:t>-cells</a:t>
            </a:r>
          </a:p>
          <a:p>
            <a:pPr algn="ctr" eaLnBrk="0" hangingPunct="0">
              <a:defRPr/>
            </a:pPr>
            <a:r>
              <a:rPr lang="en-US" b="1" dirty="0">
                <a:solidFill>
                  <a:srgbClr val="FFFF00"/>
                </a:solidFill>
                <a:effectLst>
                  <a:outerShdw blurRad="38100" dist="38100" dir="2700000" algn="tl">
                    <a:srgbClr val="000000"/>
                  </a:outerShdw>
                </a:effectLst>
                <a:latin typeface="Times New Roman" pitchFamily="18" charset="0"/>
              </a:rPr>
              <a:t>to function</a:t>
            </a:r>
            <a:endParaRPr lang="ru-RU" b="1" dirty="0">
              <a:solidFill>
                <a:srgbClr val="FFFF00"/>
              </a:solidFill>
              <a:effectLst>
                <a:outerShdw blurRad="38100" dist="38100" dir="2700000" algn="tl">
                  <a:srgbClr val="000000"/>
                </a:outerShdw>
              </a:effectLst>
              <a:latin typeface="Times New Roman" pitchFamily="18" charset="0"/>
            </a:endParaRPr>
          </a:p>
        </p:txBody>
      </p:sp>
      <p:sp>
        <p:nvSpPr>
          <p:cNvPr id="679963" name="Text Box 27"/>
          <p:cNvSpPr txBox="1">
            <a:spLocks noChangeArrowheads="1"/>
          </p:cNvSpPr>
          <p:nvPr/>
        </p:nvSpPr>
        <p:spPr bwMode="auto">
          <a:xfrm>
            <a:off x="1338263" y="877888"/>
            <a:ext cx="1122362" cy="831850"/>
          </a:xfrm>
          <a:prstGeom prst="rect">
            <a:avLst/>
          </a:prstGeom>
          <a:solidFill>
            <a:srgbClr val="00206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1600" b="1" dirty="0">
                <a:solidFill>
                  <a:srgbClr val="FFFF00"/>
                </a:solidFill>
                <a:effectLst>
                  <a:outerShdw blurRad="38100" dist="38100" dir="2700000" algn="tl">
                    <a:srgbClr val="000000"/>
                  </a:outerShdw>
                </a:effectLst>
                <a:latin typeface="Times New Roman" pitchFamily="18" charset="0"/>
              </a:rPr>
              <a:t>Factors </a:t>
            </a:r>
          </a:p>
          <a:p>
            <a:pPr algn="ctr" eaLnBrk="0" hangingPunct="0">
              <a:defRPr/>
            </a:pPr>
            <a:r>
              <a:rPr lang="en-US" sz="1600" b="1" dirty="0">
                <a:solidFill>
                  <a:srgbClr val="FFFF00"/>
                </a:solidFill>
                <a:effectLst>
                  <a:outerShdw blurRad="38100" dist="38100" dir="2700000" algn="tl">
                    <a:srgbClr val="000000"/>
                  </a:outerShdw>
                </a:effectLst>
                <a:latin typeface="Times New Roman" pitchFamily="18" charset="0"/>
              </a:rPr>
              <a:t>to provoke</a:t>
            </a:r>
          </a:p>
          <a:p>
            <a:pPr algn="ctr" eaLnBrk="0" hangingPunct="0">
              <a:defRPr/>
            </a:pPr>
            <a:r>
              <a:rPr lang="en-US" sz="1600" b="1" dirty="0">
                <a:solidFill>
                  <a:srgbClr val="FFFF00"/>
                </a:solidFill>
                <a:effectLst>
                  <a:outerShdw blurRad="38100" dist="38100" dir="2700000" algn="tl">
                    <a:srgbClr val="000000"/>
                  </a:outerShdw>
                </a:effectLst>
                <a:latin typeface="Times New Roman" pitchFamily="18" charset="0"/>
              </a:rPr>
              <a:t>T1D</a:t>
            </a:r>
            <a:endParaRPr lang="ru-RU" sz="1600" b="1" dirty="0">
              <a:solidFill>
                <a:srgbClr val="FFFF00"/>
              </a:solidFill>
              <a:effectLst>
                <a:outerShdw blurRad="38100" dist="38100" dir="2700000" algn="tl">
                  <a:srgbClr val="000000"/>
                </a:outerShdw>
              </a:effectLst>
              <a:latin typeface="Times New Roman" pitchFamily="18" charset="0"/>
            </a:endParaRPr>
          </a:p>
        </p:txBody>
      </p:sp>
      <p:sp>
        <p:nvSpPr>
          <p:cNvPr id="235541" name="AutoShape 28"/>
          <p:cNvSpPr>
            <a:spLocks noChangeArrowheads="1"/>
          </p:cNvSpPr>
          <p:nvPr/>
        </p:nvSpPr>
        <p:spPr bwMode="auto">
          <a:xfrm>
            <a:off x="5638800" y="2819400"/>
            <a:ext cx="838200" cy="1524000"/>
          </a:xfrm>
          <a:prstGeom prst="downArrow">
            <a:avLst>
              <a:gd name="adj1" fmla="val 50000"/>
              <a:gd name="adj2" fmla="val 45455"/>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2400">
              <a:solidFill>
                <a:srgbClr val="FFFF00"/>
              </a:solidFill>
            </a:endParaRPr>
          </a:p>
        </p:txBody>
      </p:sp>
      <p:sp>
        <p:nvSpPr>
          <p:cNvPr id="679965" name="Text Box 29"/>
          <p:cNvSpPr txBox="1">
            <a:spLocks noChangeArrowheads="1"/>
          </p:cNvSpPr>
          <p:nvPr/>
        </p:nvSpPr>
        <p:spPr bwMode="auto">
          <a:xfrm>
            <a:off x="4375150" y="2217738"/>
            <a:ext cx="3114675" cy="830262"/>
          </a:xfrm>
          <a:prstGeom prst="rect">
            <a:avLst/>
          </a:prstGeom>
          <a:solidFill>
            <a:srgbClr val="FFFF0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2400" b="1" dirty="0">
                <a:solidFill>
                  <a:srgbClr val="C00000"/>
                </a:solidFill>
                <a:effectLst>
                  <a:outerShdw blurRad="38100" dist="38100" dir="2700000" algn="tl">
                    <a:srgbClr val="000000"/>
                  </a:outerShdw>
                </a:effectLst>
                <a:latin typeface="Times New Roman" pitchFamily="18" charset="0"/>
              </a:rPr>
              <a:t>T1D</a:t>
            </a:r>
          </a:p>
          <a:p>
            <a:pPr algn="ctr" eaLnBrk="0" hangingPunct="0">
              <a:defRPr/>
            </a:pPr>
            <a:r>
              <a:rPr lang="en-US" sz="2400" b="1" dirty="0">
                <a:solidFill>
                  <a:srgbClr val="C00000"/>
                </a:solidFill>
                <a:effectLst>
                  <a:outerShdw blurRad="38100" dist="38100" dir="2700000" algn="tl">
                    <a:srgbClr val="000000"/>
                  </a:outerShdw>
                </a:effectLst>
                <a:latin typeface="Times New Roman" pitchFamily="18" charset="0"/>
              </a:rPr>
              <a:t>clinical manifestations</a:t>
            </a:r>
            <a:endParaRPr lang="ru-RU" sz="2400" b="1" dirty="0">
              <a:solidFill>
                <a:srgbClr val="C00000"/>
              </a:solidFill>
              <a:effectLst>
                <a:outerShdw blurRad="38100" dist="38100" dir="2700000" algn="tl">
                  <a:srgbClr val="000000"/>
                </a:outerShdw>
              </a:effectLst>
              <a:latin typeface="Times New Roman" pitchFamily="18" charset="0"/>
            </a:endParaRPr>
          </a:p>
        </p:txBody>
      </p:sp>
      <p:sp>
        <p:nvSpPr>
          <p:cNvPr id="679966" name="AutoShape 30"/>
          <p:cNvSpPr>
            <a:spLocks noChangeArrowheads="1"/>
          </p:cNvSpPr>
          <p:nvPr/>
        </p:nvSpPr>
        <p:spPr bwMode="auto">
          <a:xfrm>
            <a:off x="6489700" y="1103313"/>
            <a:ext cx="304800" cy="877887"/>
          </a:xfrm>
          <a:prstGeom prst="downArrow">
            <a:avLst>
              <a:gd name="adj1" fmla="val 50000"/>
              <a:gd name="adj2" fmla="val 56250"/>
            </a:avLst>
          </a:prstGeom>
          <a:solidFill>
            <a:srgbClr val="00FFFF"/>
          </a:solidFill>
          <a:ln w="9525">
            <a:solidFill>
              <a:srgbClr val="00FFFF"/>
            </a:solidFill>
            <a:miter lim="800000"/>
            <a:headEnd/>
            <a:tailEnd/>
          </a:ln>
          <a:effectLst>
            <a:outerShdw dist="35921" dir="2700000" algn="ctr" rotWithShape="0">
              <a:schemeClr val="bg2"/>
            </a:outerShdw>
          </a:effectLst>
        </p:spPr>
        <p:txBody>
          <a:bodyPr wrap="none" anchor="ctr"/>
          <a:lstStyle/>
          <a:p>
            <a:pPr algn="ctr" eaLnBrk="0" hangingPunct="0">
              <a:defRPr/>
            </a:pPr>
            <a:endParaRPr lang="ru-RU" sz="2400">
              <a:solidFill>
                <a:srgbClr val="00FFFF"/>
              </a:solidFill>
              <a:effectLst>
                <a:outerShdw blurRad="38100" dist="38100" dir="2700000" algn="tl">
                  <a:srgbClr val="000000"/>
                </a:outerShdw>
              </a:effectLst>
              <a:latin typeface="Times New Roman" pitchFamily="18" charset="0"/>
            </a:endParaRPr>
          </a:p>
        </p:txBody>
      </p:sp>
      <p:sp>
        <p:nvSpPr>
          <p:cNvPr id="679967" name="Text Box 31"/>
          <p:cNvSpPr txBox="1">
            <a:spLocks noChangeArrowheads="1"/>
          </p:cNvSpPr>
          <p:nvPr/>
        </p:nvSpPr>
        <p:spPr bwMode="auto">
          <a:xfrm>
            <a:off x="6227763" y="4248150"/>
            <a:ext cx="2352675" cy="461963"/>
          </a:xfrm>
          <a:prstGeom prst="rect">
            <a:avLst/>
          </a:prstGeom>
          <a:solidFill>
            <a:srgbClr val="660033"/>
          </a:solid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sz="2400" b="1" dirty="0">
                <a:solidFill>
                  <a:srgbClr val="FFFFFF"/>
                </a:solidFill>
                <a:effectLst>
                  <a:outerShdw blurRad="38100" dist="38100" dir="2700000" algn="tl">
                    <a:srgbClr val="000000"/>
                  </a:outerShdw>
                </a:effectLst>
                <a:latin typeface="Times New Roman" pitchFamily="18" charset="0"/>
              </a:rPr>
              <a:t>Clinical  illness</a:t>
            </a:r>
            <a:endParaRPr lang="ru-RU" sz="2400" b="1" dirty="0">
              <a:solidFill>
                <a:srgbClr val="FFFFFF"/>
              </a:solidFill>
              <a:effectLst>
                <a:outerShdw blurRad="38100" dist="38100" dir="2700000" algn="tl">
                  <a:srgbClr val="000000"/>
                </a:outerShdw>
              </a:effectLst>
              <a:latin typeface="Times New Roman" pitchFamily="18" charset="0"/>
            </a:endParaRPr>
          </a:p>
        </p:txBody>
      </p:sp>
      <p:sp>
        <p:nvSpPr>
          <p:cNvPr id="33" name="Text Box 17"/>
          <p:cNvSpPr txBox="1">
            <a:spLocks noChangeArrowheads="1"/>
          </p:cNvSpPr>
          <p:nvPr/>
        </p:nvSpPr>
        <p:spPr bwMode="auto">
          <a:xfrm>
            <a:off x="2073275" y="5805488"/>
            <a:ext cx="896938" cy="369887"/>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2</a:t>
            </a:r>
            <a:endParaRPr lang="ru-RU" b="1" dirty="0">
              <a:effectLst>
                <a:outerShdw blurRad="38100" dist="38100" dir="2700000" algn="tl">
                  <a:srgbClr val="000000"/>
                </a:outerShdw>
              </a:effectLst>
              <a:latin typeface="Times New Roman" pitchFamily="18" charset="0"/>
            </a:endParaRPr>
          </a:p>
        </p:txBody>
      </p:sp>
      <p:sp>
        <p:nvSpPr>
          <p:cNvPr id="34" name="Text Box 17"/>
          <p:cNvSpPr txBox="1">
            <a:spLocks noChangeArrowheads="1"/>
          </p:cNvSpPr>
          <p:nvPr/>
        </p:nvSpPr>
        <p:spPr bwMode="auto">
          <a:xfrm>
            <a:off x="3478213" y="5802313"/>
            <a:ext cx="896937" cy="368300"/>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3</a:t>
            </a:r>
            <a:endParaRPr lang="ru-RU" b="1" dirty="0">
              <a:effectLst>
                <a:outerShdw blurRad="38100" dist="38100" dir="2700000" algn="tl">
                  <a:srgbClr val="000000"/>
                </a:outerShdw>
              </a:effectLst>
              <a:latin typeface="Times New Roman" pitchFamily="18" charset="0"/>
            </a:endParaRPr>
          </a:p>
        </p:txBody>
      </p:sp>
      <p:sp>
        <p:nvSpPr>
          <p:cNvPr id="35" name="Text Box 17"/>
          <p:cNvSpPr txBox="1">
            <a:spLocks noChangeArrowheads="1"/>
          </p:cNvSpPr>
          <p:nvPr/>
        </p:nvSpPr>
        <p:spPr bwMode="auto">
          <a:xfrm>
            <a:off x="4795838" y="5743575"/>
            <a:ext cx="895350" cy="369888"/>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4</a:t>
            </a:r>
            <a:endParaRPr lang="ru-RU" b="1" dirty="0">
              <a:effectLst>
                <a:outerShdw blurRad="38100" dist="38100" dir="2700000" algn="tl">
                  <a:srgbClr val="000000"/>
                </a:outerShdw>
              </a:effectLst>
              <a:latin typeface="Times New Roman" pitchFamily="18" charset="0"/>
            </a:endParaRPr>
          </a:p>
        </p:txBody>
      </p:sp>
      <p:sp>
        <p:nvSpPr>
          <p:cNvPr id="36" name="Text Box 17"/>
          <p:cNvSpPr txBox="1">
            <a:spLocks noChangeArrowheads="1"/>
          </p:cNvSpPr>
          <p:nvPr/>
        </p:nvSpPr>
        <p:spPr bwMode="auto">
          <a:xfrm>
            <a:off x="6227763" y="5808663"/>
            <a:ext cx="896937" cy="368300"/>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5</a:t>
            </a:r>
            <a:endParaRPr lang="ru-RU" b="1" dirty="0">
              <a:effectLst>
                <a:outerShdw blurRad="38100" dist="38100" dir="2700000" algn="tl">
                  <a:srgbClr val="000000"/>
                </a:outerShdw>
              </a:effectLst>
              <a:latin typeface="Times New Roman" pitchFamily="18" charset="0"/>
            </a:endParaRPr>
          </a:p>
        </p:txBody>
      </p:sp>
      <p:sp>
        <p:nvSpPr>
          <p:cNvPr id="37" name="Text Box 17"/>
          <p:cNvSpPr txBox="1">
            <a:spLocks noChangeArrowheads="1"/>
          </p:cNvSpPr>
          <p:nvPr/>
        </p:nvSpPr>
        <p:spPr bwMode="auto">
          <a:xfrm>
            <a:off x="7685088" y="5805488"/>
            <a:ext cx="895350" cy="369887"/>
          </a:xfrm>
          <a:prstGeom prst="rect">
            <a:avLst/>
          </a:prstGeom>
          <a:solidFill>
            <a:srgbClr val="C00000"/>
          </a:solidFill>
          <a:ln w="9525">
            <a:noFill/>
            <a:miter lim="800000"/>
            <a:headEnd/>
            <a:tailEnd/>
          </a:ln>
          <a:effectLst/>
        </p:spPr>
        <p:txBody>
          <a:bodyPr wrap="none">
            <a:spAutoFit/>
          </a:bodyPr>
          <a:lstStyle/>
          <a:p>
            <a:pPr eaLnBrk="0" hangingPunct="0">
              <a:defRPr/>
            </a:pPr>
            <a:r>
              <a:rPr lang="en-US" b="1" dirty="0">
                <a:effectLst>
                  <a:outerShdw blurRad="38100" dist="38100" dir="2700000" algn="tl">
                    <a:srgbClr val="000000"/>
                  </a:outerShdw>
                </a:effectLst>
                <a:latin typeface="Times New Roman" pitchFamily="18" charset="0"/>
              </a:rPr>
              <a:t>Stage 6</a:t>
            </a:r>
            <a:endParaRPr lang="ru-RU" b="1" dirty="0">
              <a:effectLst>
                <a:outerShdw blurRad="38100" dist="38100" dir="2700000" algn="tl">
                  <a:srgbClr val="000000"/>
                </a:outerShdw>
              </a:effectLst>
              <a:latin typeface="Times New Roman" pitchFamily="18" charset="0"/>
            </a:endParaRPr>
          </a:p>
        </p:txBody>
      </p:sp>
      <p:sp>
        <p:nvSpPr>
          <p:cNvPr id="38" name="Text Box 31"/>
          <p:cNvSpPr txBox="1">
            <a:spLocks noChangeArrowheads="1"/>
          </p:cNvSpPr>
          <p:nvPr/>
        </p:nvSpPr>
        <p:spPr bwMode="auto">
          <a:xfrm>
            <a:off x="7445375" y="5037138"/>
            <a:ext cx="1163638" cy="523875"/>
          </a:xfrm>
          <a:prstGeom prst="rect">
            <a:avLst/>
          </a:prstGeom>
          <a:solidFill>
            <a:srgbClr val="660033"/>
          </a:solid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sz="1400" b="1" dirty="0">
                <a:solidFill>
                  <a:srgbClr val="FFFFFF"/>
                </a:solidFill>
                <a:effectLst>
                  <a:outerShdw blurRad="38100" dist="38100" dir="2700000" algn="tl">
                    <a:srgbClr val="000000"/>
                  </a:outerShdw>
                </a:effectLst>
                <a:latin typeface="Times New Roman" pitchFamily="18" charset="0"/>
              </a:rPr>
              <a:t>100% death of </a:t>
            </a:r>
            <a:r>
              <a:rPr lang="el-GR" sz="1400" b="1" dirty="0">
                <a:solidFill>
                  <a:srgbClr val="FFFFFF"/>
                </a:solidFill>
                <a:effectLst>
                  <a:outerShdw blurRad="38100" dist="38100" dir="2700000" algn="tl">
                    <a:srgbClr val="000000"/>
                  </a:outerShdw>
                </a:effectLst>
                <a:latin typeface="Times New Roman" pitchFamily="18" charset="0"/>
              </a:rPr>
              <a:t>β</a:t>
            </a:r>
            <a:r>
              <a:rPr lang="en-US" sz="1400" b="1" dirty="0">
                <a:solidFill>
                  <a:srgbClr val="FFFFFF"/>
                </a:solidFill>
                <a:effectLst>
                  <a:outerShdw blurRad="38100" dist="38100" dir="2700000" algn="tl">
                    <a:srgbClr val="000000"/>
                  </a:outerShdw>
                </a:effectLst>
                <a:latin typeface="Times New Roman" pitchFamily="18" charset="0"/>
              </a:rPr>
              <a:t>-cells</a:t>
            </a:r>
            <a:endParaRPr lang="ru-RU" sz="1400" b="1" dirty="0">
              <a:solidFill>
                <a:srgbClr val="FFFFFF"/>
              </a:solidFill>
              <a:effectLst>
                <a:outerShdw blurRad="38100" dist="38100" dir="2700000" algn="tl">
                  <a:srgbClr val="000000"/>
                </a:outerShdw>
              </a:effectLst>
              <a:latin typeface="Times New Roman" pitchFamily="18" charset="0"/>
            </a:endParaRPr>
          </a:p>
        </p:txBody>
      </p:sp>
      <p:sp>
        <p:nvSpPr>
          <p:cNvPr id="39" name="Text Box 16"/>
          <p:cNvSpPr txBox="1">
            <a:spLocks noChangeArrowheads="1"/>
          </p:cNvSpPr>
          <p:nvPr/>
        </p:nvSpPr>
        <p:spPr bwMode="auto">
          <a:xfrm rot="16200000">
            <a:off x="883444" y="3477419"/>
            <a:ext cx="3152775" cy="830263"/>
          </a:xfrm>
          <a:prstGeom prst="rect">
            <a:avLst/>
          </a:prstGeom>
          <a:solidFill>
            <a:srgbClr val="FFC00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2400" b="1" dirty="0">
                <a:solidFill>
                  <a:srgbClr val="660066"/>
                </a:solidFill>
                <a:effectLst>
                  <a:outerShdw blurRad="38100" dist="38100" dir="2700000" algn="tl">
                    <a:srgbClr val="000000"/>
                  </a:outerShdw>
                </a:effectLst>
                <a:latin typeface="Times New Roman" pitchFamily="18" charset="0"/>
              </a:rPr>
              <a:t>Benign autoimmunity</a:t>
            </a:r>
          </a:p>
          <a:p>
            <a:pPr algn="ctr" eaLnBrk="0" hangingPunct="0">
              <a:defRPr/>
            </a:pPr>
            <a:r>
              <a:rPr lang="en-US" sz="2400" b="1" dirty="0">
                <a:solidFill>
                  <a:srgbClr val="660066"/>
                </a:solidFill>
                <a:effectLst>
                  <a:outerShdw blurRad="38100" dist="38100" dir="2700000" algn="tl">
                    <a:srgbClr val="000000"/>
                  </a:outerShdw>
                </a:effectLst>
                <a:latin typeface="Times New Roman" pitchFamily="18" charset="0"/>
              </a:rPr>
              <a:t>(</a:t>
            </a:r>
            <a:r>
              <a:rPr lang="en-US" b="1" dirty="0">
                <a:solidFill>
                  <a:srgbClr val="660066"/>
                </a:solidFill>
                <a:effectLst>
                  <a:outerShdw blurRad="38100" dist="38100" dir="2700000" algn="tl">
                    <a:srgbClr val="000000"/>
                  </a:outerShdw>
                </a:effectLst>
                <a:latin typeface="Times New Roman" pitchFamily="18" charset="0"/>
              </a:rPr>
              <a:t>autoimmune </a:t>
            </a:r>
            <a:r>
              <a:rPr lang="en-US" b="1" dirty="0" err="1">
                <a:solidFill>
                  <a:srgbClr val="660066"/>
                </a:solidFill>
                <a:effectLst>
                  <a:outerShdw blurRad="38100" dist="38100" dir="2700000" algn="tl">
                    <a:srgbClr val="000000"/>
                  </a:outerShdw>
                </a:effectLst>
                <a:latin typeface="Times New Roman" pitchFamily="18" charset="0"/>
              </a:rPr>
              <a:t>insulitis</a:t>
            </a:r>
            <a:r>
              <a:rPr lang="en-US" b="1" dirty="0">
                <a:solidFill>
                  <a:srgbClr val="660066"/>
                </a:solidFill>
                <a:effectLst>
                  <a:outerShdw blurRad="38100" dist="38100" dir="2700000" algn="tl">
                    <a:srgbClr val="000000"/>
                  </a:outerShdw>
                </a:effectLst>
                <a:latin typeface="Times New Roman" pitchFamily="18" charset="0"/>
              </a:rPr>
              <a:t>)</a:t>
            </a:r>
            <a:endParaRPr lang="ru-RU" b="1" dirty="0">
              <a:solidFill>
                <a:srgbClr val="660066"/>
              </a:solidFill>
              <a:effectLst>
                <a:outerShdw blurRad="38100" dist="38100" dir="2700000" algn="tl">
                  <a:srgbClr val="000000"/>
                </a:outerShdw>
              </a:effectLst>
              <a:latin typeface="Times New Roman" pitchFamily="18" charset="0"/>
            </a:endParaRPr>
          </a:p>
        </p:txBody>
      </p:sp>
      <p:sp>
        <p:nvSpPr>
          <p:cNvPr id="40" name="Text Box 16"/>
          <p:cNvSpPr txBox="1">
            <a:spLocks noChangeArrowheads="1"/>
          </p:cNvSpPr>
          <p:nvPr/>
        </p:nvSpPr>
        <p:spPr bwMode="auto">
          <a:xfrm rot="16200000">
            <a:off x="2368550" y="3930650"/>
            <a:ext cx="2730500" cy="800100"/>
          </a:xfrm>
          <a:prstGeom prst="rect">
            <a:avLst/>
          </a:prstGeom>
          <a:solidFill>
            <a:srgbClr val="FFC00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b="1" dirty="0">
                <a:solidFill>
                  <a:srgbClr val="660066"/>
                </a:solidFill>
                <a:effectLst>
                  <a:outerShdw blurRad="38100" dist="38100" dir="2700000" algn="tl">
                    <a:srgbClr val="000000"/>
                  </a:outerShdw>
                </a:effectLst>
                <a:latin typeface="Times New Roman" pitchFamily="18" charset="0"/>
              </a:rPr>
              <a:t>Pathogenic autoimmunity</a:t>
            </a:r>
          </a:p>
          <a:p>
            <a:pPr algn="ctr" eaLnBrk="0" hangingPunct="0">
              <a:defRPr/>
            </a:pPr>
            <a:r>
              <a:rPr lang="en-US" sz="1400" b="1" dirty="0">
                <a:solidFill>
                  <a:srgbClr val="660066"/>
                </a:solidFill>
                <a:effectLst>
                  <a:outerShdw blurRad="38100" dist="38100" dir="2700000" algn="tl">
                    <a:srgbClr val="000000"/>
                  </a:outerShdw>
                </a:effectLst>
                <a:latin typeface="Times New Roman" pitchFamily="18" charset="0"/>
              </a:rPr>
              <a:t>(latent or asymptomatic</a:t>
            </a:r>
          </a:p>
          <a:p>
            <a:pPr algn="ctr" eaLnBrk="0" hangingPunct="0">
              <a:defRPr/>
            </a:pPr>
            <a:r>
              <a:rPr lang="en-US" sz="1400" b="1" dirty="0">
                <a:solidFill>
                  <a:srgbClr val="660066"/>
                </a:solidFill>
                <a:effectLst>
                  <a:outerShdw blurRad="38100" dist="38100" dir="2700000" algn="tl">
                    <a:srgbClr val="000000"/>
                  </a:outerShdw>
                </a:effectLst>
                <a:latin typeface="Times New Roman" pitchFamily="18" charset="0"/>
              </a:rPr>
              <a:t>insulin deficiency</a:t>
            </a:r>
            <a:endParaRPr lang="ru-RU" sz="1400" b="1" dirty="0">
              <a:solidFill>
                <a:srgbClr val="660066"/>
              </a:solidFill>
              <a:effectLst>
                <a:outerShdw blurRad="38100" dist="38100" dir="2700000" algn="tl">
                  <a:srgbClr val="000000"/>
                </a:outerShdw>
              </a:effectLst>
              <a:latin typeface="Times New Roman" pitchFamily="18" charset="0"/>
            </a:endParaRPr>
          </a:p>
        </p:txBody>
      </p:sp>
      <p:sp>
        <p:nvSpPr>
          <p:cNvPr id="41" name="Text Box 16"/>
          <p:cNvSpPr txBox="1">
            <a:spLocks noChangeArrowheads="1"/>
          </p:cNvSpPr>
          <p:nvPr/>
        </p:nvSpPr>
        <p:spPr bwMode="auto">
          <a:xfrm rot="16200000">
            <a:off x="4436269" y="4618832"/>
            <a:ext cx="1289050" cy="646112"/>
          </a:xfrm>
          <a:prstGeom prst="rect">
            <a:avLst/>
          </a:prstGeom>
          <a:solidFill>
            <a:srgbClr val="FFC000"/>
          </a:solidFill>
          <a:ln w="9525">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b="1" dirty="0">
                <a:solidFill>
                  <a:srgbClr val="660066"/>
                </a:solidFill>
                <a:effectLst>
                  <a:outerShdw blurRad="38100" dist="38100" dir="2700000" algn="tl">
                    <a:srgbClr val="000000"/>
                  </a:outerShdw>
                </a:effectLst>
                <a:latin typeface="Times New Roman" pitchFamily="18" charset="0"/>
              </a:rPr>
              <a:t>Glucose</a:t>
            </a:r>
          </a:p>
          <a:p>
            <a:pPr algn="ctr" eaLnBrk="0" hangingPunct="0">
              <a:defRPr/>
            </a:pPr>
            <a:r>
              <a:rPr lang="en-US" b="1" dirty="0">
                <a:solidFill>
                  <a:srgbClr val="660066"/>
                </a:solidFill>
                <a:effectLst>
                  <a:outerShdw blurRad="38100" dist="38100" dir="2700000" algn="tl">
                    <a:srgbClr val="000000"/>
                  </a:outerShdw>
                </a:effectLst>
                <a:latin typeface="Times New Roman" pitchFamily="18" charset="0"/>
              </a:rPr>
              <a:t>intolerance</a:t>
            </a:r>
            <a:endParaRPr lang="ru-RU" sz="1400" b="1" dirty="0">
              <a:solidFill>
                <a:srgbClr val="660066"/>
              </a:solidFill>
              <a:effectLst>
                <a:outerShdw blurRad="38100" dist="38100" dir="2700000" algn="tl">
                  <a:srgbClr val="000000"/>
                </a:outerShdw>
              </a:effectLst>
              <a:latin typeface="Times New Roman" pitchFamily="18" charset="0"/>
            </a:endParaRPr>
          </a:p>
        </p:txBody>
      </p:sp>
      <p:sp>
        <p:nvSpPr>
          <p:cNvPr id="235554" name="Прямоугольник 1"/>
          <p:cNvSpPr>
            <a:spLocks noChangeArrowheads="1"/>
          </p:cNvSpPr>
          <p:nvPr/>
        </p:nvSpPr>
        <p:spPr bwMode="auto">
          <a:xfrm>
            <a:off x="107950" y="6305550"/>
            <a:ext cx="8928100" cy="52228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a:solidFill>
                  <a:srgbClr val="FFFFFF"/>
                </a:solidFill>
                <a:latin typeface="Arial" pitchFamily="34" charset="0"/>
              </a:rPr>
              <a:t>A </a:t>
            </a:r>
            <a:r>
              <a:rPr lang="en-US" altLang="ru-RU" sz="1200" b="1" i="1">
                <a:solidFill>
                  <a:srgbClr val="FFFF00"/>
                </a:solidFill>
                <a:latin typeface="Arial" pitchFamily="34" charset="0"/>
              </a:rPr>
              <a:t>subclinical stage</a:t>
            </a:r>
            <a:r>
              <a:rPr lang="en-US" altLang="ru-RU" sz="1200" b="1">
                <a:solidFill>
                  <a:srgbClr val="FFFFFF"/>
                </a:solidFill>
                <a:latin typeface="Arial" pitchFamily="34" charset="0"/>
              </a:rPr>
              <a:t> is characterized by depletion of β-cells and fall in insulin secretion levels to have a biased burst.</a:t>
            </a:r>
          </a:p>
          <a:p>
            <a:pPr algn="ctr" eaLnBrk="1" hangingPunct="1">
              <a:spcBef>
                <a:spcPct val="0"/>
              </a:spcBef>
              <a:buFontTx/>
              <a:buNone/>
            </a:pPr>
            <a:endParaRPr lang="en-US" altLang="ru-RU" sz="400" b="1">
              <a:solidFill>
                <a:srgbClr val="FFFFFF"/>
              </a:solidFill>
              <a:latin typeface="Arial" pitchFamily="34" charset="0"/>
            </a:endParaRPr>
          </a:p>
          <a:p>
            <a:pPr algn="ctr" eaLnBrk="1" hangingPunct="1">
              <a:spcBef>
                <a:spcPct val="0"/>
              </a:spcBef>
              <a:buFontTx/>
              <a:buNone/>
            </a:pPr>
            <a:r>
              <a:rPr lang="en-US" altLang="ru-RU" sz="1200" b="1" i="1">
                <a:solidFill>
                  <a:srgbClr val="FFFF00"/>
                </a:solidFill>
                <a:latin typeface="Arial" pitchFamily="34" charset="0"/>
              </a:rPr>
              <a:t>Clinical manifestations </a:t>
            </a:r>
            <a:r>
              <a:rPr lang="en-US" altLang="ru-RU" sz="1200" b="1">
                <a:solidFill>
                  <a:srgbClr val="FFFFFF"/>
                </a:solidFill>
                <a:latin typeface="Arial" pitchFamily="34" charset="0"/>
              </a:rPr>
              <a:t>link to β-cell death to illustrate ceasing in insulin secretion.</a:t>
            </a:r>
            <a:endParaRPr lang="ru-RU" altLang="ru-RU" sz="1200" b="1">
              <a:solidFill>
                <a:srgbClr val="FFFFFF"/>
              </a:solidFill>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p:pull dir="l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6546" name="Прямоугольник 1"/>
          <p:cNvSpPr>
            <a:spLocks noChangeArrowheads="1"/>
          </p:cNvSpPr>
          <p:nvPr/>
        </p:nvSpPr>
        <p:spPr bwMode="auto">
          <a:xfrm>
            <a:off x="273050" y="101600"/>
            <a:ext cx="8570913" cy="92233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1800" b="1">
                <a:solidFill>
                  <a:schemeClr val="bg1"/>
                </a:solidFill>
              </a:rPr>
              <a:t>For this model, about half of the total risk is </a:t>
            </a:r>
            <a:r>
              <a:rPr lang="en-US" altLang="ru-RU" sz="1800" b="1" i="1">
                <a:solidFill>
                  <a:srgbClr val="FFFF00"/>
                </a:solidFill>
              </a:rPr>
              <a:t>genetically predisposed</a:t>
            </a:r>
            <a:r>
              <a:rPr lang="en-US" altLang="ru-RU" sz="1800" b="1">
                <a:solidFill>
                  <a:schemeClr val="bg1"/>
                </a:solidFill>
              </a:rPr>
              <a:t>, and</a:t>
            </a:r>
          </a:p>
          <a:p>
            <a:pPr algn="ctr" eaLnBrk="1" hangingPunct="1">
              <a:spcBef>
                <a:spcPct val="0"/>
              </a:spcBef>
              <a:buFontTx/>
              <a:buNone/>
            </a:pPr>
            <a:r>
              <a:rPr lang="en-US" altLang="ru-RU" sz="1800" b="1">
                <a:solidFill>
                  <a:schemeClr val="bg1"/>
                </a:solidFill>
              </a:rPr>
              <a:t>about half of the risk is in the </a:t>
            </a:r>
            <a:r>
              <a:rPr lang="en-US" altLang="ru-RU" sz="1800" b="1" i="1">
                <a:solidFill>
                  <a:srgbClr val="FFFF00"/>
                </a:solidFill>
              </a:rPr>
              <a:t>HLA</a:t>
            </a:r>
            <a:r>
              <a:rPr lang="en-US" altLang="ru-RU" sz="1800" b="1">
                <a:solidFill>
                  <a:schemeClr val="bg1"/>
                </a:solidFill>
              </a:rPr>
              <a:t> and </a:t>
            </a:r>
            <a:r>
              <a:rPr lang="en-US" altLang="ru-RU" sz="1800" b="1" i="1">
                <a:solidFill>
                  <a:srgbClr val="FFFF00"/>
                </a:solidFill>
              </a:rPr>
              <a:t>other regions </a:t>
            </a:r>
            <a:r>
              <a:rPr lang="en-US" altLang="ru-RU" sz="1800" b="1">
                <a:solidFill>
                  <a:schemeClr val="bg1"/>
                </a:solidFill>
              </a:rPr>
              <a:t>to be useful for</a:t>
            </a:r>
          </a:p>
          <a:p>
            <a:pPr algn="ctr" eaLnBrk="1" hangingPunct="1">
              <a:spcBef>
                <a:spcPct val="0"/>
              </a:spcBef>
              <a:buFontTx/>
              <a:buNone/>
            </a:pPr>
            <a:r>
              <a:rPr lang="en-US" altLang="ru-RU" sz="1800" b="1" i="1">
                <a:solidFill>
                  <a:srgbClr val="FFFF00"/>
                </a:solidFill>
              </a:rPr>
              <a:t>gene-based predictive testing!</a:t>
            </a:r>
            <a:endParaRPr lang="ru-RU" altLang="ru-RU" sz="1800" b="1" i="1">
              <a:solidFill>
                <a:srgbClr val="FFFF00"/>
              </a:solidFill>
            </a:endParaRPr>
          </a:p>
        </p:txBody>
      </p:sp>
      <p:pic>
        <p:nvPicPr>
          <p:cNvPr id="236547" name="Рисунок 1"/>
          <p:cNvPicPr>
            <a:picLocks noChangeAspect="1" noChangeArrowheads="1"/>
          </p:cNvPicPr>
          <p:nvPr/>
        </p:nvPicPr>
        <p:blipFill>
          <a:blip r:embed="rId2">
            <a:extLst>
              <a:ext uri="{28A0092B-C50C-407E-A947-70E740481C1C}">
                <a14:useLocalDpi xmlns:a14="http://schemas.microsoft.com/office/drawing/2010/main" xmlns="" val="0"/>
              </a:ext>
            </a:extLst>
          </a:blip>
          <a:srcRect r="2058"/>
          <a:stretch>
            <a:fillRect/>
          </a:stretch>
        </p:blipFill>
        <p:spPr bwMode="auto">
          <a:xfrm>
            <a:off x="273050" y="1125538"/>
            <a:ext cx="8570913"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548" name="Рисунок 2" descr="C:\Users\Дмитрий\Desktop\Монография\MS-T1D-SL.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2100" y="3860800"/>
            <a:ext cx="8532813"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1042988" y="6567488"/>
            <a:ext cx="649287" cy="246062"/>
          </a:xfrm>
          <a:prstGeom prst="rect">
            <a:avLst/>
          </a:prstGeom>
          <a:solidFill>
            <a:srgbClr val="002060"/>
          </a:solidFill>
          <a:ln w="12700">
            <a:solidFill>
              <a:srgbClr val="002060"/>
            </a:solidFill>
          </a:ln>
        </p:spPr>
        <p:txBody>
          <a:bodyPr>
            <a:spAutoFit/>
          </a:bodyPr>
          <a:lstStyle/>
          <a:p>
            <a:pPr algn="ctr" fontAlgn="auto">
              <a:spcBef>
                <a:spcPts val="0"/>
              </a:spcBef>
              <a:spcAft>
                <a:spcPts val="0"/>
              </a:spcAft>
              <a:defRPr/>
            </a:pPr>
            <a:r>
              <a:rPr lang="en-US" sz="1000" b="1" kern="0" dirty="0">
                <a:solidFill>
                  <a:srgbClr val="FFFF00"/>
                </a:solidFill>
                <a:latin typeface="Arial"/>
              </a:rPr>
              <a:t>HLA-I</a:t>
            </a:r>
            <a:endParaRPr lang="ru-RU" sz="1000" b="1" kern="0" dirty="0">
              <a:solidFill>
                <a:srgbClr val="FFFF00"/>
              </a:solidFill>
              <a:latin typeface="Arial"/>
            </a:endParaRPr>
          </a:p>
        </p:txBody>
      </p:sp>
      <p:sp>
        <p:nvSpPr>
          <p:cNvPr id="8" name="Прямоугольник 7"/>
          <p:cNvSpPr/>
          <p:nvPr/>
        </p:nvSpPr>
        <p:spPr>
          <a:xfrm>
            <a:off x="3203575" y="6581775"/>
            <a:ext cx="647700" cy="247650"/>
          </a:xfrm>
          <a:prstGeom prst="rect">
            <a:avLst/>
          </a:prstGeom>
          <a:solidFill>
            <a:srgbClr val="002060"/>
          </a:solidFill>
          <a:ln w="12700">
            <a:solidFill>
              <a:srgbClr val="002060"/>
            </a:solidFill>
          </a:ln>
        </p:spPr>
        <p:txBody>
          <a:bodyPr>
            <a:spAutoFit/>
          </a:bodyPr>
          <a:lstStyle/>
          <a:p>
            <a:pPr algn="ctr" fontAlgn="auto">
              <a:spcBef>
                <a:spcPts val="0"/>
              </a:spcBef>
              <a:spcAft>
                <a:spcPts val="0"/>
              </a:spcAft>
              <a:defRPr/>
            </a:pPr>
            <a:r>
              <a:rPr lang="en-US" sz="1000" b="1" kern="0" dirty="0">
                <a:solidFill>
                  <a:srgbClr val="FFFF00"/>
                </a:solidFill>
                <a:latin typeface="Arial"/>
              </a:rPr>
              <a:t>HLA-III</a:t>
            </a:r>
            <a:endParaRPr lang="ru-RU" sz="1000" b="1" kern="0" dirty="0">
              <a:solidFill>
                <a:srgbClr val="FFFF00"/>
              </a:solidFill>
              <a:latin typeface="Arial"/>
            </a:endParaRPr>
          </a:p>
        </p:txBody>
      </p:sp>
      <p:sp>
        <p:nvSpPr>
          <p:cNvPr id="9" name="Прямоугольник 8"/>
          <p:cNvSpPr/>
          <p:nvPr/>
        </p:nvSpPr>
        <p:spPr>
          <a:xfrm>
            <a:off x="6227763" y="6556375"/>
            <a:ext cx="649287" cy="246063"/>
          </a:xfrm>
          <a:prstGeom prst="rect">
            <a:avLst/>
          </a:prstGeom>
          <a:solidFill>
            <a:srgbClr val="002060"/>
          </a:solidFill>
          <a:ln w="12700">
            <a:solidFill>
              <a:srgbClr val="002060"/>
            </a:solidFill>
          </a:ln>
        </p:spPr>
        <p:txBody>
          <a:bodyPr>
            <a:spAutoFit/>
          </a:bodyPr>
          <a:lstStyle/>
          <a:p>
            <a:pPr algn="ctr" fontAlgn="auto">
              <a:spcBef>
                <a:spcPts val="0"/>
              </a:spcBef>
              <a:spcAft>
                <a:spcPts val="0"/>
              </a:spcAft>
              <a:defRPr/>
            </a:pPr>
            <a:r>
              <a:rPr lang="en-US" sz="1000" b="1" kern="0" dirty="0">
                <a:solidFill>
                  <a:srgbClr val="FFFF00"/>
                </a:solidFill>
                <a:latin typeface="Arial"/>
              </a:rPr>
              <a:t>HLA-II</a:t>
            </a:r>
            <a:endParaRPr lang="ru-RU" sz="1000" b="1" kern="0" dirty="0">
              <a:solidFill>
                <a:srgbClr val="FFFF00"/>
              </a:solidFill>
              <a:latin typeface="Arial"/>
            </a:endParaRPr>
          </a:p>
        </p:txBody>
      </p:sp>
      <p:pic>
        <p:nvPicPr>
          <p:cNvPr id="23655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9071" t="10844" r="8878" b="24373"/>
          <a:stretch>
            <a:fillRect/>
          </a:stretch>
        </p:blipFill>
        <p:spPr bwMode="auto">
          <a:xfrm>
            <a:off x="554038" y="4005263"/>
            <a:ext cx="1162050" cy="6238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55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9071" t="10844" r="8878" b="24373"/>
          <a:stretch>
            <a:fillRect/>
          </a:stretch>
        </p:blipFill>
        <p:spPr bwMode="auto">
          <a:xfrm>
            <a:off x="7524750" y="1268413"/>
            <a:ext cx="1160463" cy="6238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238" y="69850"/>
            <a:ext cx="8966200" cy="672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1" name="Прямоугольник 3"/>
          <p:cNvSpPr>
            <a:spLocks noChangeArrowheads="1"/>
          </p:cNvSpPr>
          <p:nvPr/>
        </p:nvSpPr>
        <p:spPr bwMode="auto">
          <a:xfrm>
            <a:off x="3924300" y="5229225"/>
            <a:ext cx="5111750" cy="73818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1400" b="1" i="1">
                <a:solidFill>
                  <a:srgbClr val="FFFF00"/>
                </a:solidFill>
              </a:rPr>
              <a:t>Subclinical stages</a:t>
            </a:r>
            <a:r>
              <a:rPr lang="en-US" altLang="ru-RU" sz="1400" b="1">
                <a:solidFill>
                  <a:schemeClr val="bg1"/>
                </a:solidFill>
              </a:rPr>
              <a:t> are also determined by identification of</a:t>
            </a:r>
          </a:p>
          <a:p>
            <a:pPr algn="ctr" eaLnBrk="1" hangingPunct="1">
              <a:spcBef>
                <a:spcPct val="0"/>
              </a:spcBef>
              <a:buFontTx/>
              <a:buNone/>
            </a:pPr>
            <a:r>
              <a:rPr lang="en-US" altLang="ru-RU" sz="1400" b="1" i="1">
                <a:solidFill>
                  <a:srgbClr val="FFFF00"/>
                </a:solidFill>
              </a:rPr>
              <a:t>proteomic biomarkers, </a:t>
            </a:r>
            <a:r>
              <a:rPr lang="en-US" altLang="ru-RU" sz="1400" b="1">
                <a:solidFill>
                  <a:schemeClr val="bg1"/>
                </a:solidFill>
              </a:rPr>
              <a:t>i.e., </a:t>
            </a:r>
            <a:r>
              <a:rPr lang="en-US" altLang="ru-RU" sz="1400" b="1" i="1">
                <a:solidFill>
                  <a:srgbClr val="FFFF00"/>
                </a:solidFill>
              </a:rPr>
              <a:t>antiislet autoAbs </a:t>
            </a:r>
            <a:r>
              <a:rPr lang="en-US" altLang="ru-RU" sz="1400" b="1">
                <a:solidFill>
                  <a:schemeClr val="bg1"/>
                </a:solidFill>
              </a:rPr>
              <a:t>as early as</a:t>
            </a:r>
          </a:p>
          <a:p>
            <a:pPr algn="ctr" eaLnBrk="1" hangingPunct="1">
              <a:spcBef>
                <a:spcPct val="0"/>
              </a:spcBef>
              <a:buFontTx/>
              <a:buNone/>
            </a:pPr>
            <a:r>
              <a:rPr lang="en-US" altLang="ru-RU" sz="1400" b="1">
                <a:solidFill>
                  <a:schemeClr val="bg1"/>
                </a:solidFill>
              </a:rPr>
              <a:t>5-10 years before the </a:t>
            </a:r>
            <a:r>
              <a:rPr lang="en-US" altLang="ru-RU" sz="1400" b="1" i="1">
                <a:solidFill>
                  <a:srgbClr val="FFFF00"/>
                </a:solidFill>
              </a:rPr>
              <a:t>clinical onset </a:t>
            </a:r>
            <a:r>
              <a:rPr lang="en-US" altLang="ru-RU" sz="1400" b="1">
                <a:solidFill>
                  <a:schemeClr val="bg1"/>
                </a:solidFill>
              </a:rPr>
              <a:t>of disease </a:t>
            </a:r>
            <a:r>
              <a:rPr lang="en-US" altLang="ru-RU" sz="1400" b="1" i="1">
                <a:solidFill>
                  <a:srgbClr val="FFFF00"/>
                </a:solidFill>
              </a:rPr>
              <a:t>(Fig. 54)</a:t>
            </a:r>
            <a:endParaRPr lang="ru-RU" altLang="ru-RU" sz="1400" b="1" i="1">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2427288" y="3348038"/>
            <a:ext cx="91932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endParaRPr lang="de-DE" altLang="ru-RU" sz="2600" b="1">
              <a:solidFill>
                <a:srgbClr val="FFFFFF"/>
              </a:solidFill>
            </a:endParaRPr>
          </a:p>
        </p:txBody>
      </p:sp>
      <p:sp>
        <p:nvSpPr>
          <p:cNvPr id="239619" name="Прямоугольник 1"/>
          <p:cNvSpPr>
            <a:spLocks noChangeArrowheads="1"/>
          </p:cNvSpPr>
          <p:nvPr/>
        </p:nvSpPr>
        <p:spPr bwMode="auto">
          <a:xfrm>
            <a:off x="17463" y="47625"/>
            <a:ext cx="9144000" cy="1662113"/>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700" b="1" i="1">
                <a:solidFill>
                  <a:srgbClr val="FFFF00"/>
                </a:solidFill>
                <a:latin typeface="Arial" pitchFamily="34" charset="0"/>
              </a:rPr>
              <a:t>Tumor initiation </a:t>
            </a:r>
            <a:r>
              <a:rPr lang="en-US" altLang="ru-RU" sz="1700" b="1">
                <a:solidFill>
                  <a:schemeClr val="bg1"/>
                </a:solidFill>
                <a:latin typeface="Arial" pitchFamily="34" charset="0"/>
              </a:rPr>
              <a:t>is provided by </a:t>
            </a:r>
            <a:r>
              <a:rPr lang="en-US" altLang="ru-RU" sz="1700" b="1" i="1">
                <a:solidFill>
                  <a:srgbClr val="FFFF00"/>
                </a:solidFill>
                <a:latin typeface="Arial" pitchFamily="34" charset="0"/>
              </a:rPr>
              <a:t>oncogenic mutations </a:t>
            </a:r>
            <a:r>
              <a:rPr lang="en-US" altLang="ru-RU" sz="1700" b="1">
                <a:solidFill>
                  <a:schemeClr val="bg1"/>
                </a:solidFill>
                <a:latin typeface="Arial" pitchFamily="34" charset="0"/>
              </a:rPr>
              <a:t>and</a:t>
            </a:r>
          </a:p>
          <a:p>
            <a:pPr algn="ctr" eaLnBrk="1" hangingPunct="1">
              <a:spcBef>
                <a:spcPct val="0"/>
              </a:spcBef>
              <a:buFontTx/>
              <a:buNone/>
            </a:pPr>
            <a:r>
              <a:rPr lang="en-US" altLang="ru-RU" sz="1700" b="1" i="1">
                <a:solidFill>
                  <a:srgbClr val="FFFF00"/>
                </a:solidFill>
                <a:latin typeface="Arial" pitchFamily="34" charset="0"/>
              </a:rPr>
              <a:t>inactivation of tumor-suppressor genes</a:t>
            </a:r>
            <a:endParaRPr lang="en-US" altLang="ru-RU" sz="1700" b="1">
              <a:solidFill>
                <a:schemeClr val="bg1"/>
              </a:solidFill>
              <a:latin typeface="Arial" pitchFamily="34" charset="0"/>
            </a:endParaRPr>
          </a:p>
          <a:p>
            <a:pPr algn="ctr" eaLnBrk="1" hangingPunct="1">
              <a:spcBef>
                <a:spcPct val="0"/>
              </a:spcBef>
              <a:buFontTx/>
              <a:buNone/>
            </a:pPr>
            <a:r>
              <a:rPr lang="en-US" altLang="ru-RU" sz="1700" b="1">
                <a:solidFill>
                  <a:schemeClr val="bg1"/>
                </a:solidFill>
                <a:latin typeface="Arial" pitchFamily="34" charset="0"/>
              </a:rPr>
              <a:t>and depends on the stepwise acquisition of specific functions by</a:t>
            </a:r>
          </a:p>
          <a:p>
            <a:pPr algn="ctr" eaLnBrk="1" hangingPunct="1">
              <a:spcBef>
                <a:spcPct val="0"/>
              </a:spcBef>
              <a:buFontTx/>
              <a:buNone/>
            </a:pPr>
            <a:r>
              <a:rPr lang="en-US" altLang="ru-RU" sz="1700" b="1" i="1">
                <a:solidFill>
                  <a:srgbClr val="FFFF00"/>
                </a:solidFill>
                <a:latin typeface="Arial" pitchFamily="34" charset="0"/>
              </a:rPr>
              <a:t>cancer stem cells (CSC) </a:t>
            </a:r>
            <a:r>
              <a:rPr lang="en-US" altLang="ru-RU" sz="1700" b="1">
                <a:solidFill>
                  <a:schemeClr val="bg1"/>
                </a:solidFill>
                <a:latin typeface="Arial" pitchFamily="34" charset="0"/>
              </a:rPr>
              <a:t>and </a:t>
            </a:r>
            <a:r>
              <a:rPr lang="en-US" altLang="ru-RU" sz="1700" b="1" i="1">
                <a:solidFill>
                  <a:srgbClr val="FFFF00"/>
                </a:solidFill>
                <a:latin typeface="Arial" pitchFamily="34" charset="0"/>
              </a:rPr>
              <a:t>circulating tumor cells (CTCs)</a:t>
            </a:r>
            <a:r>
              <a:rPr lang="en-US" altLang="ru-RU" sz="1700" b="1">
                <a:solidFill>
                  <a:schemeClr val="bg1"/>
                </a:solidFill>
                <a:latin typeface="Arial" pitchFamily="34" charset="0"/>
              </a:rPr>
              <a:t> to be identified by</a:t>
            </a:r>
          </a:p>
          <a:p>
            <a:pPr algn="ctr" eaLnBrk="1" hangingPunct="1">
              <a:spcBef>
                <a:spcPct val="0"/>
              </a:spcBef>
              <a:buFontTx/>
              <a:buNone/>
            </a:pPr>
            <a:r>
              <a:rPr lang="en-US" altLang="ru-RU" sz="1700" b="1" i="1">
                <a:solidFill>
                  <a:srgbClr val="FFFF00"/>
                </a:solidFill>
                <a:latin typeface="Arial" pitchFamily="34" charset="0"/>
              </a:rPr>
              <a:t>genomic tailoring </a:t>
            </a:r>
            <a:r>
              <a:rPr lang="en-US" altLang="ru-RU" sz="1700" b="1">
                <a:solidFill>
                  <a:schemeClr val="bg1"/>
                </a:solidFill>
                <a:latin typeface="Arial" pitchFamily="34" charset="0"/>
              </a:rPr>
              <a:t>approach</a:t>
            </a:r>
            <a:r>
              <a:rPr lang="en-US" altLang="ru-RU" sz="1700" b="1" i="1">
                <a:solidFill>
                  <a:srgbClr val="FFFF00"/>
                </a:solidFill>
                <a:latin typeface="Arial" pitchFamily="34" charset="0"/>
              </a:rPr>
              <a:t> </a:t>
            </a:r>
            <a:r>
              <a:rPr lang="en-US" altLang="ru-RU" sz="1700" b="1">
                <a:solidFill>
                  <a:schemeClr val="bg1"/>
                </a:solidFill>
                <a:latin typeface="Arial" pitchFamily="34" charset="0"/>
              </a:rPr>
              <a:t>on one hand and </a:t>
            </a:r>
            <a:r>
              <a:rPr lang="en-US" altLang="ru-RU" sz="1700" b="1" i="1">
                <a:solidFill>
                  <a:srgbClr val="FFFF00"/>
                </a:solidFill>
                <a:latin typeface="Arial" pitchFamily="34" charset="0"/>
              </a:rPr>
              <a:t>proteomic-immunonomic </a:t>
            </a:r>
            <a:r>
              <a:rPr lang="en-US" altLang="ru-RU" sz="1700" b="1">
                <a:solidFill>
                  <a:schemeClr val="bg1"/>
                </a:solidFill>
                <a:latin typeface="Arial" pitchFamily="34" charset="0"/>
              </a:rPr>
              <a:t>approaches</a:t>
            </a:r>
            <a:r>
              <a:rPr lang="en-US" altLang="ru-RU" sz="1700" b="1" i="1">
                <a:solidFill>
                  <a:srgbClr val="FFFF00"/>
                </a:solidFill>
                <a:latin typeface="Arial" pitchFamily="34" charset="0"/>
              </a:rPr>
              <a:t>,</a:t>
            </a:r>
            <a:endParaRPr lang="en-US" altLang="ru-RU" sz="1700" b="1">
              <a:solidFill>
                <a:schemeClr val="bg1"/>
              </a:solidFill>
              <a:latin typeface="Arial" pitchFamily="34" charset="0"/>
            </a:endParaRPr>
          </a:p>
          <a:p>
            <a:pPr algn="ctr" eaLnBrk="1" hangingPunct="1">
              <a:spcBef>
                <a:spcPct val="0"/>
              </a:spcBef>
              <a:buFontTx/>
              <a:buNone/>
            </a:pPr>
            <a:r>
              <a:rPr lang="en-US" altLang="ru-RU" sz="1700" b="1">
                <a:solidFill>
                  <a:schemeClr val="bg1"/>
                </a:solidFill>
                <a:latin typeface="Arial" pitchFamily="34" charset="0"/>
              </a:rPr>
              <a:t>on the other hand </a:t>
            </a:r>
            <a:r>
              <a:rPr lang="en-US" altLang="ru-RU" sz="1700" b="1" i="1">
                <a:solidFill>
                  <a:srgbClr val="FFFF00"/>
                </a:solidFill>
                <a:latin typeface="Arial" pitchFamily="34" charset="0"/>
              </a:rPr>
              <a:t>(Fig. 56)</a:t>
            </a:r>
            <a:endParaRPr lang="ru-RU" altLang="ru-RU" sz="1700" b="1" i="1">
              <a:solidFill>
                <a:srgbClr val="FFFF00"/>
              </a:solidFill>
              <a:latin typeface="Arial" pitchFamily="34" charset="0"/>
            </a:endParaRPr>
          </a:p>
        </p:txBody>
      </p:sp>
      <p:pic>
        <p:nvPicPr>
          <p:cNvPr id="239620" name="Picture 2" descr="http://www.nccr-oncology.ch/htdocs/images/Pictures/projects/research/cell/hulsken_projec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463" y="1739900"/>
            <a:ext cx="3600450" cy="5118100"/>
          </a:xfrm>
          <a:prstGeom prst="rect">
            <a:avLst/>
          </a:prstGeom>
          <a:solidFill>
            <a:srgbClr val="00B0F0"/>
          </a:solidFill>
          <a:ln w="38100">
            <a:solidFill>
              <a:schemeClr val="tx1"/>
            </a:solidFill>
            <a:miter lim="800000"/>
            <a:headEnd/>
            <a:tailEnd/>
          </a:ln>
        </p:spPr>
      </p:pic>
      <p:pic>
        <p:nvPicPr>
          <p:cNvPr id="239621" name="Picture 4" descr="http://www.oncoprof.net/Generale2000/g01_HistoireGenerale/Images/Etapes_multiples_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08400" y="1790700"/>
            <a:ext cx="5327650" cy="2574925"/>
          </a:xfrm>
          <a:prstGeom prst="rect">
            <a:avLst/>
          </a:prstGeom>
          <a:solidFill>
            <a:srgbClr val="FFC000"/>
          </a:solidFill>
          <a:ln w="38100">
            <a:solidFill>
              <a:schemeClr val="tx1"/>
            </a:solidFill>
            <a:miter lim="800000"/>
            <a:headEnd/>
            <a:tailEnd/>
          </a:ln>
        </p:spPr>
      </p:pic>
      <p:sp>
        <p:nvSpPr>
          <p:cNvPr id="239622" name="TextBox 8"/>
          <p:cNvSpPr txBox="1">
            <a:spLocks noChangeArrowheads="1"/>
          </p:cNvSpPr>
          <p:nvPr/>
        </p:nvSpPr>
        <p:spPr bwMode="auto">
          <a:xfrm>
            <a:off x="3740150" y="4437063"/>
            <a:ext cx="5295900" cy="243205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a:solidFill>
                  <a:srgbClr val="FFFF00"/>
                </a:solidFill>
                <a:latin typeface="Arial" pitchFamily="34" charset="0"/>
              </a:rPr>
              <a:t>Three different steps are described during cancerogenesis:</a:t>
            </a:r>
          </a:p>
          <a:p>
            <a:pPr algn="just" eaLnBrk="1" hangingPunct="1">
              <a:spcBef>
                <a:spcPct val="0"/>
              </a:spcBef>
              <a:buFontTx/>
              <a:buNone/>
            </a:pPr>
            <a:r>
              <a:rPr lang="en-US" altLang="ru-RU" sz="1800" b="1" i="1">
                <a:solidFill>
                  <a:srgbClr val="FFFF00"/>
                </a:solidFill>
                <a:latin typeface="Arial" pitchFamily="34" charset="0"/>
                <a:hlinkClick r:id="rId6"/>
              </a:rPr>
              <a:t>Initiation</a:t>
            </a:r>
            <a:r>
              <a:rPr lang="en-US" altLang="ru-RU" sz="1400" b="1">
                <a:solidFill>
                  <a:srgbClr val="FFFF00"/>
                </a:solidFill>
                <a:latin typeface="Arial" pitchFamily="34" charset="0"/>
                <a:hlinkClick r:id="rId6"/>
              </a:rPr>
              <a:t> </a:t>
            </a:r>
            <a:r>
              <a:rPr lang="en-US" altLang="ru-RU" sz="1400" b="1">
                <a:solidFill>
                  <a:srgbClr val="FFFF00"/>
                </a:solidFill>
                <a:latin typeface="Arial" pitchFamily="34" charset="0"/>
              </a:rPr>
              <a:t>is a rapid and irreversible DNA lesion which occurs after exposure to a carcinogen (physical carcinogen, chemical carcinogen, viral carcinogen)</a:t>
            </a:r>
          </a:p>
          <a:p>
            <a:pPr algn="just" eaLnBrk="1" hangingPunct="1">
              <a:spcBef>
                <a:spcPct val="0"/>
              </a:spcBef>
              <a:buFontTx/>
              <a:buNone/>
            </a:pPr>
            <a:r>
              <a:rPr lang="en-US" altLang="ru-RU" sz="1800" b="1" i="1">
                <a:solidFill>
                  <a:srgbClr val="002060"/>
                </a:solidFill>
                <a:latin typeface="Arial" pitchFamily="34" charset="0"/>
                <a:hlinkClick r:id="rId7"/>
              </a:rPr>
              <a:t>Promotion</a:t>
            </a:r>
            <a:r>
              <a:rPr lang="en-US" altLang="ru-RU" sz="1400" b="1">
                <a:solidFill>
                  <a:srgbClr val="FFFF00"/>
                </a:solidFill>
                <a:latin typeface="Arial" pitchFamily="34" charset="0"/>
              </a:rPr>
              <a:t> is due to prolonged, repetitive or continuous exposure to substances which maintain and stabilize the initiated lesion</a:t>
            </a:r>
          </a:p>
          <a:p>
            <a:pPr algn="just" eaLnBrk="1" hangingPunct="1">
              <a:spcBef>
                <a:spcPct val="0"/>
              </a:spcBef>
              <a:buFontTx/>
              <a:buNone/>
            </a:pPr>
            <a:r>
              <a:rPr lang="en-US" altLang="ru-RU" sz="1800" b="1" i="1">
                <a:solidFill>
                  <a:srgbClr val="FFFF00"/>
                </a:solidFill>
                <a:latin typeface="Arial" pitchFamily="34" charset="0"/>
                <a:hlinkClick r:id="rId8"/>
              </a:rPr>
              <a:t>Progression</a:t>
            </a:r>
            <a:r>
              <a:rPr lang="en-US" altLang="ru-RU" sz="1400" b="1">
                <a:solidFill>
                  <a:srgbClr val="FFFF00"/>
                </a:solidFill>
                <a:latin typeface="Arial" pitchFamily="34" charset="0"/>
              </a:rPr>
              <a:t> is the acquisition of non-controlled multiplication properties, independence acquisition, loss of differentiation, local invasion and metastasis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40642" name="Picture 4" descr="D:\Сергей\Desktop\CTC Colon Cancer 1_jp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88913"/>
            <a:ext cx="60960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3" name="TextBox 1"/>
          <p:cNvSpPr txBox="1">
            <a:spLocks noChangeArrowheads="1"/>
          </p:cNvSpPr>
          <p:nvPr/>
        </p:nvSpPr>
        <p:spPr bwMode="auto">
          <a:xfrm>
            <a:off x="201613" y="3192463"/>
            <a:ext cx="2447925" cy="368300"/>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ru-RU" sz="1800" b="1">
                <a:solidFill>
                  <a:srgbClr val="002060"/>
                </a:solidFill>
                <a:latin typeface="Times New Roman" pitchFamily="18" charset="0"/>
              </a:rPr>
              <a:t>Colon cancer</a:t>
            </a:r>
            <a:endParaRPr lang="ru-RU" altLang="ru-RU" sz="1800" b="1">
              <a:solidFill>
                <a:srgbClr val="002060"/>
              </a:solidFill>
              <a:latin typeface="Times New Roman" pitchFamily="18" charset="0"/>
            </a:endParaRPr>
          </a:p>
        </p:txBody>
      </p:sp>
      <p:pic>
        <p:nvPicPr>
          <p:cNvPr id="240644" name="Picture 5" descr="D:\Сергей\Desktop\CTC Lung Cancer 1_p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3716338"/>
            <a:ext cx="6096000"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5" name="TextBox 7"/>
          <p:cNvSpPr txBox="1">
            <a:spLocks noChangeArrowheads="1"/>
          </p:cNvSpPr>
          <p:nvPr/>
        </p:nvSpPr>
        <p:spPr bwMode="auto">
          <a:xfrm>
            <a:off x="4500563" y="6308725"/>
            <a:ext cx="1677987" cy="369888"/>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ru-RU" sz="1800" b="1">
                <a:solidFill>
                  <a:srgbClr val="002060"/>
                </a:solidFill>
                <a:latin typeface="Times New Roman" pitchFamily="18" charset="0"/>
              </a:rPr>
              <a:t>Lung cancer</a:t>
            </a:r>
            <a:endParaRPr lang="ru-RU" altLang="ru-RU" sz="1800" b="1">
              <a:solidFill>
                <a:srgbClr val="002060"/>
              </a:solidFill>
              <a:latin typeface="Times New Roman" pitchFamily="18" charset="0"/>
            </a:endParaRPr>
          </a:p>
        </p:txBody>
      </p:sp>
      <p:pic>
        <p:nvPicPr>
          <p:cNvPr id="240646" name="Picture 6" descr="D:\Сергей\Desktop\Breast CTC 1_jpg.jpg"/>
          <p:cNvPicPr>
            <a:picLocks noChangeAspect="1" noChangeArrowheads="1"/>
          </p:cNvPicPr>
          <p:nvPr/>
        </p:nvPicPr>
        <p:blipFill>
          <a:blip r:embed="rId4">
            <a:extLst>
              <a:ext uri="{28A0092B-C50C-407E-A947-70E740481C1C}">
                <a14:useLocalDpi xmlns:a14="http://schemas.microsoft.com/office/drawing/2010/main" xmlns="" val="0"/>
              </a:ext>
            </a:extLst>
          </a:blip>
          <a:srcRect l="41458" t="32426" r="10210" b="16248"/>
          <a:stretch>
            <a:fillRect/>
          </a:stretch>
        </p:blipFill>
        <p:spPr bwMode="auto">
          <a:xfrm>
            <a:off x="6318250" y="239713"/>
            <a:ext cx="2646363" cy="332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7" name="TextBox 9"/>
          <p:cNvSpPr txBox="1">
            <a:spLocks noChangeArrowheads="1"/>
          </p:cNvSpPr>
          <p:nvPr/>
        </p:nvSpPr>
        <p:spPr bwMode="auto">
          <a:xfrm>
            <a:off x="6875463" y="3068638"/>
            <a:ext cx="1677987" cy="368300"/>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ru-RU" sz="1800" b="1">
                <a:solidFill>
                  <a:srgbClr val="002060"/>
                </a:solidFill>
                <a:latin typeface="Times New Roman" pitchFamily="18" charset="0"/>
              </a:rPr>
              <a:t>Breast cancer</a:t>
            </a:r>
            <a:endParaRPr lang="ru-RU" altLang="ru-RU" sz="1800" b="1">
              <a:solidFill>
                <a:srgbClr val="002060"/>
              </a:solidFill>
              <a:latin typeface="Times New Roman" pitchFamily="18" charset="0"/>
            </a:endParaRPr>
          </a:p>
        </p:txBody>
      </p:sp>
    </p:spTree>
  </p:cSld>
  <p:clrMapOvr>
    <a:masterClrMapping/>
  </p:clrMapOvr>
  <p:transition spd="slow">
    <p:wipe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2690" name="Прямоугольник 1"/>
          <p:cNvSpPr>
            <a:spLocks noChangeArrowheads="1"/>
          </p:cNvSpPr>
          <p:nvPr/>
        </p:nvSpPr>
        <p:spPr bwMode="auto">
          <a:xfrm>
            <a:off x="34925" y="115888"/>
            <a:ext cx="9001125" cy="66802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2800" b="1" i="1">
                <a:solidFill>
                  <a:srgbClr val="FFFF00"/>
                </a:solidFill>
              </a:rPr>
              <a:t>PPPM </a:t>
            </a:r>
            <a:r>
              <a:rPr lang="en-US" altLang="ru-RU" sz="2800" b="1">
                <a:solidFill>
                  <a:schemeClr val="bg1"/>
                </a:solidFill>
              </a:rPr>
              <a:t>is a new healthcare model that</a:t>
            </a:r>
          </a:p>
          <a:p>
            <a:pPr algn="ctr" eaLnBrk="1" hangingPunct="1">
              <a:spcBef>
                <a:spcPct val="0"/>
              </a:spcBef>
              <a:buFontTx/>
              <a:buNone/>
            </a:pPr>
            <a:r>
              <a:rPr lang="en-US" altLang="ru-RU" sz="2800" b="1">
                <a:solidFill>
                  <a:schemeClr val="bg1"/>
                </a:solidFill>
              </a:rPr>
              <a:t>notifies people of the health conditions</a:t>
            </a:r>
          </a:p>
          <a:p>
            <a:pPr algn="ctr" eaLnBrk="1" hangingPunct="1">
              <a:spcBef>
                <a:spcPct val="0"/>
              </a:spcBef>
              <a:buFontTx/>
              <a:buNone/>
            </a:pPr>
            <a:r>
              <a:rPr lang="en-US" altLang="ru-RU" sz="2800" b="1">
                <a:solidFill>
                  <a:schemeClr val="bg1"/>
                </a:solidFill>
              </a:rPr>
              <a:t>they’re disposed to and it reveals the </a:t>
            </a:r>
            <a:r>
              <a:rPr lang="en-US" altLang="ru-RU" sz="2800" b="1" i="1">
                <a:solidFill>
                  <a:srgbClr val="FFFF00"/>
                </a:solidFill>
              </a:rPr>
              <a:t>biomarkers </a:t>
            </a:r>
            <a:r>
              <a:rPr lang="en-US" altLang="ru-RU" sz="2800" b="1">
                <a:solidFill>
                  <a:schemeClr val="bg1"/>
                </a:solidFill>
              </a:rPr>
              <a:t>and thus the </a:t>
            </a:r>
            <a:r>
              <a:rPr lang="en-US" altLang="ru-RU" sz="2800" b="1" i="1">
                <a:solidFill>
                  <a:srgbClr val="FFFF00"/>
                </a:solidFill>
              </a:rPr>
              <a:t>agents</a:t>
            </a:r>
            <a:r>
              <a:rPr lang="en-US" altLang="ru-RU" sz="2800" b="1">
                <a:solidFill>
                  <a:schemeClr val="bg1"/>
                </a:solidFill>
              </a:rPr>
              <a:t> to improve and to thus secure the health and individual biosafety.</a:t>
            </a:r>
          </a:p>
          <a:p>
            <a:pPr algn="ctr" eaLnBrk="1" hangingPunct="1">
              <a:spcBef>
                <a:spcPct val="0"/>
              </a:spcBef>
              <a:buFontTx/>
              <a:buNone/>
            </a:pPr>
            <a:endParaRPr lang="en-US" altLang="ru-RU" sz="1800" b="1">
              <a:solidFill>
                <a:schemeClr val="bg1"/>
              </a:solidFill>
            </a:endParaRPr>
          </a:p>
          <a:p>
            <a:pPr algn="ctr" eaLnBrk="1" hangingPunct="1">
              <a:spcBef>
                <a:spcPct val="0"/>
              </a:spcBef>
              <a:buFontTx/>
              <a:buNone/>
            </a:pPr>
            <a:r>
              <a:rPr lang="en-US" altLang="ru-RU" sz="2800" b="1">
                <a:solidFill>
                  <a:schemeClr val="bg1"/>
                </a:solidFill>
              </a:rPr>
              <a:t>Meanwhile, implementation of PPPM would require the adjusted technology for proper interpretation of </a:t>
            </a:r>
            <a:r>
              <a:rPr lang="en-US" altLang="ru-RU" sz="2800" b="1" i="1">
                <a:solidFill>
                  <a:srgbClr val="FFFF00"/>
                </a:solidFill>
              </a:rPr>
              <a:t>diagnostic</a:t>
            </a:r>
            <a:r>
              <a:rPr lang="en-US" altLang="ru-RU" sz="2800" b="1">
                <a:solidFill>
                  <a:schemeClr val="bg1"/>
                </a:solidFill>
              </a:rPr>
              <a:t> and </a:t>
            </a:r>
            <a:r>
              <a:rPr lang="en-US" altLang="ru-RU" sz="2800" b="1" i="1">
                <a:solidFill>
                  <a:srgbClr val="FFFF00"/>
                </a:solidFill>
              </a:rPr>
              <a:t>predictive</a:t>
            </a:r>
            <a:r>
              <a:rPr lang="en-US" altLang="ru-RU" sz="2800" b="1">
                <a:solidFill>
                  <a:schemeClr val="bg1"/>
                </a:solidFill>
              </a:rPr>
              <a:t> data before</a:t>
            </a:r>
          </a:p>
          <a:p>
            <a:pPr algn="ctr" eaLnBrk="1" hangingPunct="1">
              <a:spcBef>
                <a:spcPct val="0"/>
              </a:spcBef>
              <a:buFontTx/>
              <a:buNone/>
            </a:pPr>
            <a:r>
              <a:rPr lang="en-US" altLang="ru-RU" sz="2800" b="1">
                <a:solidFill>
                  <a:schemeClr val="bg1"/>
                </a:solidFill>
              </a:rPr>
              <a:t>the current model </a:t>
            </a:r>
            <a:r>
              <a:rPr lang="en-US" altLang="ru-RU" sz="2800" b="1" i="1">
                <a:solidFill>
                  <a:srgbClr val="FFFF00"/>
                </a:solidFill>
              </a:rPr>
              <a:t>“physician-patient”</a:t>
            </a:r>
          </a:p>
          <a:p>
            <a:pPr algn="ctr" eaLnBrk="1" hangingPunct="1">
              <a:spcBef>
                <a:spcPct val="0"/>
              </a:spcBef>
              <a:buFontTx/>
              <a:buNone/>
            </a:pPr>
            <a:r>
              <a:rPr lang="en-US" altLang="ru-RU" sz="2800" b="1">
                <a:solidFill>
                  <a:schemeClr val="bg1"/>
                </a:solidFill>
              </a:rPr>
              <a:t>could be gradually displaced by</a:t>
            </a:r>
          </a:p>
          <a:p>
            <a:pPr algn="ctr" eaLnBrk="1" hangingPunct="1">
              <a:spcBef>
                <a:spcPct val="0"/>
              </a:spcBef>
              <a:buFontTx/>
              <a:buNone/>
            </a:pPr>
            <a:r>
              <a:rPr lang="en-US" altLang="ru-RU" sz="2800" b="1">
                <a:solidFill>
                  <a:schemeClr val="bg1"/>
                </a:solidFill>
              </a:rPr>
              <a:t>a </a:t>
            </a:r>
            <a:r>
              <a:rPr lang="en-US" altLang="ru-RU" sz="2800" b="1" i="1">
                <a:solidFill>
                  <a:srgbClr val="FFFF00"/>
                </a:solidFill>
              </a:rPr>
              <a:t>“medical advisor-healthy persons-at-risk”</a:t>
            </a:r>
            <a:r>
              <a:rPr lang="en-US" altLang="ru-RU" sz="2800" b="1">
                <a:solidFill>
                  <a:schemeClr val="bg1"/>
                </a:solidFill>
              </a:rPr>
              <a:t> model.</a:t>
            </a:r>
          </a:p>
          <a:p>
            <a:pPr algn="ctr" eaLnBrk="1" hangingPunct="1">
              <a:spcBef>
                <a:spcPct val="0"/>
              </a:spcBef>
              <a:buFontTx/>
              <a:buNone/>
            </a:pPr>
            <a:endParaRPr lang="en-US" altLang="ru-RU" sz="1800" b="1">
              <a:solidFill>
                <a:schemeClr val="bg1"/>
              </a:solidFill>
            </a:endParaRPr>
          </a:p>
          <a:p>
            <a:pPr algn="ctr" eaLnBrk="1" hangingPunct="1">
              <a:spcBef>
                <a:spcPct val="0"/>
              </a:spcBef>
              <a:buFontTx/>
              <a:buNone/>
            </a:pPr>
            <a:r>
              <a:rPr lang="en-US" altLang="ru-RU" sz="2800" b="1">
                <a:solidFill>
                  <a:schemeClr val="bg1"/>
                </a:solidFill>
              </a:rPr>
              <a:t>This approach should be based on postulates which will change the incarnate culture and</a:t>
            </a:r>
          </a:p>
          <a:p>
            <a:pPr algn="ctr" eaLnBrk="1" hangingPunct="1">
              <a:spcBef>
                <a:spcPct val="0"/>
              </a:spcBef>
              <a:buFontTx/>
              <a:buNone/>
            </a:pPr>
            <a:r>
              <a:rPr lang="en-US" altLang="ru-RU" sz="2800" b="1">
                <a:solidFill>
                  <a:schemeClr val="bg1"/>
                </a:solidFill>
              </a:rPr>
              <a:t>social mentality.</a:t>
            </a:r>
          </a:p>
        </p:txBody>
      </p:sp>
    </p:spTree>
  </p:cSld>
  <p:clrMapOvr>
    <a:masterClrMapping/>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3714" name="Прямоугольник 1"/>
          <p:cNvSpPr>
            <a:spLocks noChangeArrowheads="1"/>
          </p:cNvSpPr>
          <p:nvPr/>
        </p:nvSpPr>
        <p:spPr bwMode="auto">
          <a:xfrm>
            <a:off x="179388" y="115888"/>
            <a:ext cx="8856662" cy="643255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2800" b="1" i="1">
                <a:solidFill>
                  <a:srgbClr val="FFFF00"/>
                </a:solidFill>
              </a:rPr>
              <a:t>First of all, </a:t>
            </a:r>
            <a:r>
              <a:rPr lang="en-US" altLang="ru-RU" sz="2800" b="1">
                <a:solidFill>
                  <a:schemeClr val="bg1"/>
                </a:solidFill>
              </a:rPr>
              <a:t>it is the impact of human responsibility for the own health and for the health of</a:t>
            </a:r>
          </a:p>
          <a:p>
            <a:pPr algn="ctr" eaLnBrk="1" hangingPunct="1">
              <a:spcBef>
                <a:spcPct val="0"/>
              </a:spcBef>
              <a:buFontTx/>
              <a:buNone/>
            </a:pPr>
            <a:r>
              <a:rPr lang="en-US" altLang="ru-RU" sz="2800" b="1">
                <a:solidFill>
                  <a:schemeClr val="bg1"/>
                </a:solidFill>
              </a:rPr>
              <a:t>their children, and active involvement into</a:t>
            </a:r>
          </a:p>
          <a:p>
            <a:pPr algn="ctr" eaLnBrk="1" hangingPunct="1">
              <a:spcBef>
                <a:spcPct val="0"/>
              </a:spcBef>
              <a:buFontTx/>
              <a:buNone/>
            </a:pPr>
            <a:r>
              <a:rPr lang="en-US" altLang="ru-RU" sz="2800" b="1">
                <a:solidFill>
                  <a:schemeClr val="bg1"/>
                </a:solidFill>
              </a:rPr>
              <a:t>the </a:t>
            </a:r>
            <a:r>
              <a:rPr lang="en-US" altLang="ru-RU" sz="2800" b="1" i="1">
                <a:solidFill>
                  <a:srgbClr val="FFFF00"/>
                </a:solidFill>
              </a:rPr>
              <a:t>preventive</a:t>
            </a:r>
            <a:r>
              <a:rPr lang="en-US" altLang="ru-RU" sz="2800" b="1">
                <a:solidFill>
                  <a:schemeClr val="bg1"/>
                </a:solidFill>
              </a:rPr>
              <a:t> measures for strengthening of</a:t>
            </a:r>
          </a:p>
          <a:p>
            <a:pPr algn="ctr" eaLnBrk="1" hangingPunct="1">
              <a:spcBef>
                <a:spcPct val="0"/>
              </a:spcBef>
              <a:buFontTx/>
              <a:buNone/>
            </a:pPr>
            <a:r>
              <a:rPr lang="en-US" altLang="ru-RU" sz="2800" b="1">
                <a:solidFill>
                  <a:schemeClr val="bg1"/>
                </a:solidFill>
              </a:rPr>
              <a:t>the public health and country’s biosafety.</a:t>
            </a:r>
          </a:p>
          <a:p>
            <a:pPr algn="ctr" eaLnBrk="1" hangingPunct="1">
              <a:spcBef>
                <a:spcPct val="0"/>
              </a:spcBef>
              <a:buFontTx/>
              <a:buNone/>
            </a:pPr>
            <a:endParaRPr lang="en-US" altLang="ru-RU" sz="2400" b="1">
              <a:solidFill>
                <a:schemeClr val="bg1"/>
              </a:solidFill>
            </a:endParaRPr>
          </a:p>
          <a:p>
            <a:pPr algn="ctr" eaLnBrk="1" hangingPunct="1">
              <a:spcBef>
                <a:spcPct val="0"/>
              </a:spcBef>
              <a:buFontTx/>
              <a:buNone/>
            </a:pPr>
            <a:r>
              <a:rPr lang="en-US" altLang="ru-RU" sz="2800" b="1" i="1">
                <a:solidFill>
                  <a:srgbClr val="FFFF00"/>
                </a:solidFill>
              </a:rPr>
              <a:t>Secondly,</a:t>
            </a:r>
            <a:r>
              <a:rPr lang="en-US" altLang="ru-RU" sz="2800" b="1">
                <a:solidFill>
                  <a:schemeClr val="bg1"/>
                </a:solidFill>
              </a:rPr>
              <a:t> a creation of legal basis to satisfy all society needs for the </a:t>
            </a:r>
            <a:r>
              <a:rPr lang="en-US" altLang="ru-RU" sz="2800" b="1" i="1">
                <a:solidFill>
                  <a:srgbClr val="FFFF00"/>
                </a:solidFill>
              </a:rPr>
              <a:t>protection</a:t>
            </a:r>
            <a:r>
              <a:rPr lang="en-US" altLang="ru-RU" sz="2800" b="1">
                <a:solidFill>
                  <a:schemeClr val="bg1"/>
                </a:solidFill>
              </a:rPr>
              <a:t> of individual health – regulations of the state insurance</a:t>
            </a:r>
          </a:p>
          <a:p>
            <a:pPr algn="ctr" eaLnBrk="1" hangingPunct="1">
              <a:spcBef>
                <a:spcPct val="0"/>
              </a:spcBef>
              <a:buFontTx/>
              <a:buNone/>
            </a:pPr>
            <a:r>
              <a:rPr lang="en-US" altLang="ru-RU" sz="2800" b="1">
                <a:solidFill>
                  <a:schemeClr val="bg1"/>
                </a:solidFill>
              </a:rPr>
              <a:t>in the PPPM.</a:t>
            </a:r>
          </a:p>
          <a:p>
            <a:pPr algn="ctr" eaLnBrk="1" hangingPunct="1">
              <a:spcBef>
                <a:spcPct val="0"/>
              </a:spcBef>
              <a:buFontTx/>
              <a:buNone/>
            </a:pPr>
            <a:endParaRPr lang="en-US" altLang="ru-RU" sz="2400" b="1">
              <a:solidFill>
                <a:schemeClr val="bg1"/>
              </a:solidFill>
            </a:endParaRPr>
          </a:p>
          <a:p>
            <a:pPr algn="ctr" eaLnBrk="1" hangingPunct="1">
              <a:spcBef>
                <a:spcPct val="0"/>
              </a:spcBef>
              <a:buFontTx/>
              <a:buNone/>
            </a:pPr>
            <a:r>
              <a:rPr lang="en-US" altLang="ru-RU" sz="2800" b="1">
                <a:solidFill>
                  <a:schemeClr val="bg1"/>
                </a:solidFill>
              </a:rPr>
              <a:t>And, </a:t>
            </a:r>
            <a:r>
              <a:rPr lang="en-US" altLang="ru-RU" sz="2800" b="1" i="1">
                <a:solidFill>
                  <a:srgbClr val="FFFF00"/>
                </a:solidFill>
              </a:rPr>
              <a:t>thirdly,</a:t>
            </a:r>
            <a:r>
              <a:rPr lang="en-US" altLang="ru-RU" sz="2800" b="1">
                <a:solidFill>
                  <a:schemeClr val="bg1"/>
                </a:solidFill>
              </a:rPr>
              <a:t> for sure, it’s necessary to radically change the system of </a:t>
            </a:r>
            <a:r>
              <a:rPr lang="en-US" altLang="ru-RU" sz="2800" b="1" i="1">
                <a:solidFill>
                  <a:srgbClr val="FFFF00"/>
                </a:solidFill>
              </a:rPr>
              <a:t>medical training,</a:t>
            </a:r>
          </a:p>
          <a:p>
            <a:pPr algn="ctr" eaLnBrk="1" hangingPunct="1">
              <a:spcBef>
                <a:spcPct val="0"/>
              </a:spcBef>
              <a:buFontTx/>
              <a:buNone/>
            </a:pPr>
            <a:r>
              <a:rPr lang="en-US" altLang="ru-RU" sz="2800" b="1">
                <a:solidFill>
                  <a:schemeClr val="bg1"/>
                </a:solidFill>
              </a:rPr>
              <a:t>and designing novel approaches to build the</a:t>
            </a:r>
          </a:p>
          <a:p>
            <a:pPr algn="ctr" eaLnBrk="1" hangingPunct="1">
              <a:spcBef>
                <a:spcPct val="0"/>
              </a:spcBef>
              <a:buFontTx/>
              <a:buNone/>
            </a:pPr>
            <a:r>
              <a:rPr lang="en-US" altLang="ru-RU" sz="2800" b="1" i="1">
                <a:solidFill>
                  <a:srgbClr val="FFFF00"/>
                </a:solidFill>
              </a:rPr>
              <a:t>academic schools </a:t>
            </a:r>
            <a:r>
              <a:rPr lang="en-US" altLang="ru-RU" sz="2800" b="1">
                <a:solidFill>
                  <a:schemeClr val="bg1"/>
                </a:solidFill>
              </a:rPr>
              <a:t>of new generations</a:t>
            </a:r>
          </a:p>
        </p:txBody>
      </p:sp>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85346" name="Прямоугольник 2"/>
          <p:cNvSpPr>
            <a:spLocks noChangeArrowheads="1"/>
          </p:cNvSpPr>
          <p:nvPr/>
        </p:nvSpPr>
        <p:spPr bwMode="auto">
          <a:xfrm>
            <a:off x="107950" y="115888"/>
            <a:ext cx="8928100" cy="6740525"/>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GB" altLang="ru-RU" sz="2600" b="1" dirty="0">
                <a:solidFill>
                  <a:schemeClr val="bg1"/>
                </a:solidFill>
              </a:rPr>
              <a:t>Over the course of its history, medicine has given special attention to the already diseased individual, focusing on a type of disorder </a:t>
            </a:r>
            <a:r>
              <a:rPr lang="en-GB" altLang="ru-RU" sz="2600" b="1" dirty="0">
                <a:solidFill>
                  <a:srgbClr val="FFFF00"/>
                </a:solidFill>
              </a:rPr>
              <a:t>(</a:t>
            </a:r>
            <a:r>
              <a:rPr lang="en-GB" altLang="ru-RU" sz="2600" b="1" i="1" dirty="0">
                <a:solidFill>
                  <a:srgbClr val="FFFF00"/>
                </a:solidFill>
              </a:rPr>
              <a:t>nosology</a:t>
            </a:r>
            <a:r>
              <a:rPr lang="en-GB" altLang="ru-RU" sz="2600" b="1" dirty="0">
                <a:solidFill>
                  <a:srgbClr val="FFFF00"/>
                </a:solidFill>
              </a:rPr>
              <a:t>) </a:t>
            </a:r>
            <a:r>
              <a:rPr lang="en-GB" altLang="ru-RU" sz="2600" b="1" dirty="0">
                <a:solidFill>
                  <a:schemeClr val="bg1"/>
                </a:solidFill>
              </a:rPr>
              <a:t>rather than on one’s health or the so-called </a:t>
            </a:r>
            <a:r>
              <a:rPr lang="en-GB" altLang="ru-RU" sz="2600" b="1" i="1" dirty="0">
                <a:solidFill>
                  <a:srgbClr val="FFFF00"/>
                </a:solidFill>
              </a:rPr>
              <a:t>pre-</a:t>
            </a:r>
            <a:r>
              <a:rPr lang="en-GB" altLang="ru-RU" sz="2600" b="1" i="1" dirty="0" err="1">
                <a:solidFill>
                  <a:srgbClr val="FFFF00"/>
                </a:solidFill>
              </a:rPr>
              <a:t>nosological</a:t>
            </a:r>
            <a:r>
              <a:rPr lang="en-GB" altLang="ru-RU" sz="2600" b="1" dirty="0">
                <a:solidFill>
                  <a:srgbClr val="FFFF00"/>
                </a:solidFill>
              </a:rPr>
              <a:t> </a:t>
            </a:r>
            <a:r>
              <a:rPr lang="en-GB" altLang="ru-RU" sz="2600" b="1" dirty="0">
                <a:solidFill>
                  <a:schemeClr val="bg1"/>
                </a:solidFill>
              </a:rPr>
              <a:t>(or </a:t>
            </a:r>
            <a:r>
              <a:rPr lang="en-GB" altLang="ru-RU" sz="2600" b="1" i="1" dirty="0">
                <a:solidFill>
                  <a:srgbClr val="FFFF00"/>
                </a:solidFill>
              </a:rPr>
              <a:t>pre-illness</a:t>
            </a:r>
            <a:r>
              <a:rPr lang="en-GB" altLang="ru-RU" sz="2600" b="1" dirty="0">
                <a:solidFill>
                  <a:schemeClr val="bg1"/>
                </a:solidFill>
              </a:rPr>
              <a:t>) conditions, the latter being left in the shade</a:t>
            </a:r>
            <a:r>
              <a:rPr lang="en-US" altLang="ru-RU" sz="2600" b="1" dirty="0">
                <a:solidFill>
                  <a:schemeClr val="bg1"/>
                </a:solidFill>
              </a:rPr>
              <a:t>.</a:t>
            </a:r>
          </a:p>
          <a:p>
            <a:pPr algn="just" eaLnBrk="1" hangingPunct="1">
              <a:spcBef>
                <a:spcPct val="0"/>
              </a:spcBef>
              <a:buFontTx/>
              <a:buNone/>
            </a:pPr>
            <a:endParaRPr lang="ru-RU" altLang="ru-RU" sz="800" b="1" dirty="0">
              <a:solidFill>
                <a:schemeClr val="bg1"/>
              </a:solidFill>
            </a:endParaRPr>
          </a:p>
          <a:p>
            <a:pPr algn="just" eaLnBrk="1" hangingPunct="1">
              <a:spcBef>
                <a:spcPct val="0"/>
              </a:spcBef>
              <a:buFontTx/>
              <a:buNone/>
            </a:pPr>
            <a:r>
              <a:rPr lang="en-GB" altLang="ru-RU" sz="2600" b="1" dirty="0">
                <a:solidFill>
                  <a:schemeClr val="bg1"/>
                </a:solidFill>
              </a:rPr>
              <a:t>Those speculations along with </a:t>
            </a:r>
            <a:r>
              <a:rPr lang="en-US" altLang="ru-RU" sz="2600" b="1" dirty="0">
                <a:solidFill>
                  <a:schemeClr val="bg1"/>
                </a:solidFill>
              </a:rPr>
              <a:t>latest </a:t>
            </a:r>
            <a:r>
              <a:rPr lang="en-GB" altLang="ru-RU" sz="2600" b="1" dirty="0">
                <a:solidFill>
                  <a:schemeClr val="bg1"/>
                </a:solidFill>
              </a:rPr>
              <a:t>advances in science and technology combined with worldwide practice and personal experience </a:t>
            </a:r>
            <a:r>
              <a:rPr lang="en-US" altLang="ru-RU" sz="2600" b="1" dirty="0">
                <a:solidFill>
                  <a:schemeClr val="bg1"/>
                </a:solidFill>
              </a:rPr>
              <a:t>have led us to conclude that the key link in the modern healthcare strategy, namely, a link of </a:t>
            </a:r>
            <a:r>
              <a:rPr lang="en-US" altLang="ru-RU" sz="2600" b="1" i="1" dirty="0">
                <a:solidFill>
                  <a:srgbClr val="FFFF00"/>
                </a:solidFill>
              </a:rPr>
              <a:t>predictive, preventive and personalized medicin</a:t>
            </a:r>
            <a:r>
              <a:rPr lang="en-US" altLang="ru-RU" sz="2600" b="1" i="1" dirty="0">
                <a:solidFill>
                  <a:schemeClr val="bg1"/>
                </a:solidFill>
              </a:rPr>
              <a:t>e (</a:t>
            </a:r>
            <a:r>
              <a:rPr lang="en-US" altLang="ru-RU" sz="2600" b="1" dirty="0">
                <a:solidFill>
                  <a:schemeClr val="bg1"/>
                </a:solidFill>
              </a:rPr>
              <a:t>or </a:t>
            </a:r>
            <a:r>
              <a:rPr lang="en-US" altLang="ru-RU" sz="2600" b="1" i="1" dirty="0">
                <a:solidFill>
                  <a:srgbClr val="FFFF00"/>
                </a:solidFill>
              </a:rPr>
              <a:t>PPPM</a:t>
            </a:r>
            <a:r>
              <a:rPr lang="en-US" altLang="ru-RU" sz="2600" b="1" i="1" dirty="0">
                <a:solidFill>
                  <a:schemeClr val="bg1"/>
                </a:solidFill>
              </a:rPr>
              <a:t>) </a:t>
            </a:r>
            <a:r>
              <a:rPr lang="en-US" altLang="ru-RU" sz="2600" b="1" dirty="0">
                <a:solidFill>
                  <a:schemeClr val="bg1"/>
                </a:solidFill>
              </a:rPr>
              <a:t>is missing.</a:t>
            </a:r>
          </a:p>
          <a:p>
            <a:pPr algn="just" eaLnBrk="1" hangingPunct="1">
              <a:spcBef>
                <a:spcPct val="0"/>
              </a:spcBef>
              <a:buFontTx/>
              <a:buNone/>
            </a:pPr>
            <a:endParaRPr lang="en-US" altLang="ru-RU" sz="800" b="1" dirty="0">
              <a:solidFill>
                <a:schemeClr val="bg1"/>
              </a:solidFill>
            </a:endParaRPr>
          </a:p>
          <a:p>
            <a:pPr algn="just" eaLnBrk="1" hangingPunct="1">
              <a:spcBef>
                <a:spcPct val="0"/>
              </a:spcBef>
              <a:buFontTx/>
              <a:buNone/>
            </a:pPr>
            <a:r>
              <a:rPr lang="en-US" altLang="ru-RU" sz="2600" b="1" dirty="0">
                <a:solidFill>
                  <a:schemeClr val="bg1"/>
                </a:solidFill>
              </a:rPr>
              <a:t>The link, I would stress, that might exert reliable control over morbidity, mortality and disabling rates and significantly reduce the cost of treatment for those who had fallen </a:t>
            </a:r>
            <a:r>
              <a:rPr lang="en-US" altLang="ru-RU" sz="2600" b="1" dirty="0" smtClean="0">
                <a:solidFill>
                  <a:schemeClr val="bg1"/>
                </a:solidFill>
              </a:rPr>
              <a:t>ill</a:t>
            </a:r>
            <a:r>
              <a:rPr lang="en-US" altLang="ru-RU" sz="2600" b="1" i="1" dirty="0" smtClean="0">
                <a:solidFill>
                  <a:srgbClr val="FFFF00"/>
                </a:solidFill>
              </a:rPr>
              <a:t>.</a:t>
            </a:r>
            <a:endParaRPr lang="ru-RU" altLang="ru-RU" sz="2600" b="1" i="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4738" name="Прямоугольник 1"/>
          <p:cNvSpPr>
            <a:spLocks noChangeArrowheads="1"/>
          </p:cNvSpPr>
          <p:nvPr/>
        </p:nvSpPr>
        <p:spPr bwMode="auto">
          <a:xfrm>
            <a:off x="179388" y="115888"/>
            <a:ext cx="8856662" cy="65563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2200" b="1">
                <a:solidFill>
                  <a:schemeClr val="bg1"/>
                </a:solidFill>
              </a:rPr>
              <a:t>Due to our viewpoint, all healthcare professionals of the future should be educated to deliver </a:t>
            </a:r>
            <a:r>
              <a:rPr lang="en-US" altLang="ru-RU" sz="2200" b="1" i="1">
                <a:solidFill>
                  <a:srgbClr val="FFFF00"/>
                </a:solidFill>
              </a:rPr>
              <a:t>patient-centric care </a:t>
            </a:r>
            <a:r>
              <a:rPr lang="en-US" altLang="ru-RU" sz="2200" b="1">
                <a:solidFill>
                  <a:schemeClr val="bg1"/>
                </a:solidFill>
              </a:rPr>
              <a:t>as members of </a:t>
            </a:r>
            <a:r>
              <a:rPr lang="en-US" altLang="ru-RU" sz="2200" b="1" i="1">
                <a:solidFill>
                  <a:srgbClr val="FFFF00"/>
                </a:solidFill>
              </a:rPr>
              <a:t>interdisciplinary teams</a:t>
            </a:r>
            <a:r>
              <a:rPr lang="en-US" altLang="ru-RU" sz="2200" b="1">
                <a:solidFill>
                  <a:schemeClr val="bg1"/>
                </a:solidFill>
              </a:rPr>
              <a:t>, emphasizing </a:t>
            </a:r>
            <a:r>
              <a:rPr lang="en-US" altLang="ru-RU" sz="2200" b="1" i="1">
                <a:solidFill>
                  <a:srgbClr val="FFFF00"/>
                </a:solidFill>
              </a:rPr>
              <a:t>evidence-based practice</a:t>
            </a:r>
            <a:r>
              <a:rPr lang="en-US" altLang="ru-RU" sz="2200" b="1">
                <a:solidFill>
                  <a:schemeClr val="bg1"/>
                </a:solidFill>
              </a:rPr>
              <a:t>,</a:t>
            </a:r>
          </a:p>
          <a:p>
            <a:pPr algn="ctr" eaLnBrk="1" hangingPunct="1">
              <a:spcBef>
                <a:spcPct val="0"/>
              </a:spcBef>
              <a:buFontTx/>
              <a:buNone/>
            </a:pPr>
            <a:r>
              <a:rPr lang="en-US" altLang="ru-RU" sz="2200" b="1" i="1">
                <a:solidFill>
                  <a:srgbClr val="FFFF00"/>
                </a:solidFill>
              </a:rPr>
              <a:t>quality improvement approaches </a:t>
            </a:r>
            <a:r>
              <a:rPr lang="en-US" altLang="ru-RU" sz="2200" b="1">
                <a:solidFill>
                  <a:schemeClr val="bg1"/>
                </a:solidFill>
              </a:rPr>
              <a:t>and </a:t>
            </a:r>
            <a:r>
              <a:rPr lang="en-US" altLang="ru-RU" sz="2200" b="1" i="1">
                <a:solidFill>
                  <a:srgbClr val="FFFF00"/>
                </a:solidFill>
              </a:rPr>
              <a:t>bioinformatics.</a:t>
            </a:r>
          </a:p>
          <a:p>
            <a:pPr algn="ctr" eaLnBrk="1" hangingPunct="1">
              <a:spcBef>
                <a:spcPct val="0"/>
              </a:spcBef>
              <a:buFontTx/>
              <a:buNone/>
            </a:pPr>
            <a:endParaRPr lang="en-US" altLang="ru-RU" sz="800" b="1">
              <a:solidFill>
                <a:schemeClr val="bg1"/>
              </a:solidFill>
            </a:endParaRPr>
          </a:p>
          <a:p>
            <a:pPr algn="ctr" eaLnBrk="1" hangingPunct="1">
              <a:spcBef>
                <a:spcPct val="0"/>
              </a:spcBef>
              <a:buFontTx/>
              <a:buNone/>
            </a:pPr>
            <a:r>
              <a:rPr lang="en-US" altLang="ru-RU" sz="2200" b="1">
                <a:solidFill>
                  <a:schemeClr val="bg1"/>
                </a:solidFill>
              </a:rPr>
              <a:t>That concerns the need for novel training programs since the society is in bad need of large-scale dissemination of</a:t>
            </a:r>
          </a:p>
          <a:p>
            <a:pPr algn="ctr" eaLnBrk="1" hangingPunct="1">
              <a:spcBef>
                <a:spcPct val="0"/>
              </a:spcBef>
              <a:buFontTx/>
              <a:buNone/>
            </a:pPr>
            <a:r>
              <a:rPr lang="en-US" altLang="ru-RU" sz="2200" b="1" i="1">
                <a:solidFill>
                  <a:srgbClr val="FFFF00"/>
                </a:solidFill>
              </a:rPr>
              <a:t>novel systemic thinking </a:t>
            </a:r>
            <a:r>
              <a:rPr lang="en-US" altLang="ru-RU" sz="2200" b="1">
                <a:solidFill>
                  <a:schemeClr val="bg1"/>
                </a:solidFill>
              </a:rPr>
              <a:t>and</a:t>
            </a:r>
            <a:r>
              <a:rPr lang="en-US" altLang="ru-RU" sz="2200" b="1" i="1">
                <a:solidFill>
                  <a:srgbClr val="FFFF00"/>
                </a:solidFill>
              </a:rPr>
              <a:t> minding</a:t>
            </a:r>
            <a:r>
              <a:rPr lang="en-US" altLang="ru-RU" sz="2200" b="1">
                <a:solidFill>
                  <a:schemeClr val="bg1"/>
                </a:solidFill>
              </a:rPr>
              <a:t>.</a:t>
            </a:r>
          </a:p>
          <a:p>
            <a:pPr algn="ctr" eaLnBrk="1" hangingPunct="1">
              <a:spcBef>
                <a:spcPct val="0"/>
              </a:spcBef>
              <a:buFontTx/>
              <a:buNone/>
            </a:pPr>
            <a:endParaRPr lang="en-US" altLang="ru-RU" sz="800" b="1">
              <a:solidFill>
                <a:schemeClr val="bg1"/>
              </a:solidFill>
            </a:endParaRPr>
          </a:p>
          <a:p>
            <a:pPr algn="ctr" eaLnBrk="1" hangingPunct="1">
              <a:spcBef>
                <a:spcPct val="0"/>
              </a:spcBef>
              <a:buFontTx/>
              <a:buNone/>
            </a:pPr>
            <a:r>
              <a:rPr lang="en-US" altLang="ru-RU" sz="2200" b="1">
                <a:solidFill>
                  <a:schemeClr val="bg1"/>
                </a:solidFill>
              </a:rPr>
              <a:t>And upon construction of </a:t>
            </a:r>
            <a:r>
              <a:rPr lang="en-US" altLang="ru-RU" sz="2200" b="1" i="1">
                <a:solidFill>
                  <a:srgbClr val="FFFF00"/>
                </a:solidFill>
              </a:rPr>
              <a:t>the new educational platforms</a:t>
            </a:r>
          </a:p>
          <a:p>
            <a:pPr algn="ctr" eaLnBrk="1" hangingPunct="1">
              <a:spcBef>
                <a:spcPct val="0"/>
              </a:spcBef>
              <a:buFontTx/>
              <a:buNone/>
            </a:pPr>
            <a:r>
              <a:rPr lang="en-US" altLang="ru-RU" sz="2200" b="1">
                <a:solidFill>
                  <a:schemeClr val="bg1"/>
                </a:solidFill>
              </a:rPr>
              <a:t>in the rational proportions, there would be not a </a:t>
            </a:r>
            <a:r>
              <a:rPr lang="en-US" altLang="ru-RU" sz="2200" b="1" i="1">
                <a:solidFill>
                  <a:srgbClr val="FFFF00"/>
                </a:solidFill>
              </a:rPr>
              <a:t>primitive physician </a:t>
            </a:r>
            <a:r>
              <a:rPr lang="en-US" altLang="ru-RU" sz="2200" b="1">
                <a:solidFill>
                  <a:schemeClr val="bg1"/>
                </a:solidFill>
              </a:rPr>
              <a:t>created but </a:t>
            </a:r>
            <a:r>
              <a:rPr lang="en-US" altLang="ru-RU" sz="2200" b="1" i="1">
                <a:solidFill>
                  <a:srgbClr val="FFFF00"/>
                </a:solidFill>
              </a:rPr>
              <a:t>a medical artist </a:t>
            </a:r>
            <a:r>
              <a:rPr lang="en-US" altLang="ru-RU" sz="2200" b="1">
                <a:solidFill>
                  <a:schemeClr val="bg1"/>
                </a:solidFill>
              </a:rPr>
              <a:t>to be able to enrich</a:t>
            </a:r>
          </a:p>
          <a:p>
            <a:pPr algn="ctr" eaLnBrk="1" hangingPunct="1">
              <a:spcBef>
                <a:spcPct val="0"/>
              </a:spcBef>
              <a:buFontTx/>
              <a:buNone/>
            </a:pPr>
            <a:r>
              <a:rPr lang="en-US" altLang="ru-RU" sz="2200" b="1">
                <a:solidFill>
                  <a:schemeClr val="bg1"/>
                </a:solidFill>
              </a:rPr>
              <a:t>flow-through medical standards with creative elements to gift</a:t>
            </a:r>
          </a:p>
          <a:p>
            <a:pPr algn="ctr" eaLnBrk="1" hangingPunct="1">
              <a:spcBef>
                <a:spcPct val="0"/>
              </a:spcBef>
              <a:buFontTx/>
              <a:buNone/>
            </a:pPr>
            <a:r>
              <a:rPr lang="en-US" altLang="ru-RU" sz="2200" b="1">
                <a:solidFill>
                  <a:schemeClr val="bg1"/>
                </a:solidFill>
              </a:rPr>
              <a:t>for a </a:t>
            </a:r>
            <a:r>
              <a:rPr lang="en-US" altLang="ru-RU" sz="2200" b="1" i="1">
                <a:solidFill>
                  <a:srgbClr val="FFFF00"/>
                </a:solidFill>
              </a:rPr>
              <a:t>patient a genuine hope to survive </a:t>
            </a:r>
            <a:r>
              <a:rPr lang="en-US" altLang="ru-RU" sz="2200" b="1">
                <a:solidFill>
                  <a:schemeClr val="bg1"/>
                </a:solidFill>
              </a:rPr>
              <a:t>but, in turn, </a:t>
            </a:r>
            <a:r>
              <a:rPr lang="en-US" altLang="ru-RU" sz="2200" b="1" i="1">
                <a:solidFill>
                  <a:srgbClr val="FFFF00"/>
                </a:solidFill>
              </a:rPr>
              <a:t>for a person-at-risk – a trust for being no diseased.</a:t>
            </a:r>
          </a:p>
          <a:p>
            <a:pPr algn="ctr" eaLnBrk="1" hangingPunct="1">
              <a:spcBef>
                <a:spcPct val="0"/>
              </a:spcBef>
              <a:buFontTx/>
              <a:buNone/>
            </a:pPr>
            <a:endParaRPr lang="en-US" altLang="ru-RU" sz="800" b="1" i="1">
              <a:solidFill>
                <a:srgbClr val="FFFF00"/>
              </a:solidFill>
            </a:endParaRPr>
          </a:p>
          <a:p>
            <a:pPr algn="ctr" eaLnBrk="1" hangingPunct="1">
              <a:spcBef>
                <a:spcPct val="0"/>
              </a:spcBef>
              <a:buFontTx/>
              <a:buNone/>
            </a:pPr>
            <a:r>
              <a:rPr lang="en-US" altLang="ru-RU" sz="2200" b="1">
                <a:solidFill>
                  <a:schemeClr val="bg1"/>
                </a:solidFill>
              </a:rPr>
              <a:t>So, the existing medical education would strongly need to be restructured to involve along with traditional graduate and</a:t>
            </a:r>
          </a:p>
          <a:p>
            <a:pPr algn="ctr" eaLnBrk="1" hangingPunct="1">
              <a:spcBef>
                <a:spcPct val="0"/>
              </a:spcBef>
              <a:buFontTx/>
              <a:buNone/>
            </a:pPr>
            <a:r>
              <a:rPr lang="en-US" altLang="ru-RU" sz="2200" b="1">
                <a:solidFill>
                  <a:schemeClr val="bg1"/>
                </a:solidFill>
              </a:rPr>
              <a:t>post-graduate training, </a:t>
            </a:r>
            <a:r>
              <a:rPr lang="en-US" altLang="ru-RU" sz="2200" b="1" i="1">
                <a:solidFill>
                  <a:srgbClr val="FFFF00"/>
                </a:solidFill>
              </a:rPr>
              <a:t>pre-graduate</a:t>
            </a:r>
            <a:r>
              <a:rPr lang="en-US" altLang="ru-RU" sz="2200" b="1">
                <a:solidFill>
                  <a:schemeClr val="bg1"/>
                </a:solidFill>
              </a:rPr>
              <a:t> preliminaries to disclose</a:t>
            </a:r>
          </a:p>
          <a:p>
            <a:pPr algn="ctr" eaLnBrk="1" hangingPunct="1">
              <a:spcBef>
                <a:spcPct val="0"/>
              </a:spcBef>
              <a:buFontTx/>
              <a:buNone/>
            </a:pPr>
            <a:r>
              <a:rPr lang="en-US" altLang="ru-RU" sz="2200" b="1">
                <a:solidFill>
                  <a:schemeClr val="bg1"/>
                </a:solidFill>
              </a:rPr>
              <a:t>for schoolchildren the mysteries of the evidence-based medicine and </a:t>
            </a:r>
            <a:r>
              <a:rPr lang="en-US" altLang="ru-RU" sz="2200" b="1" i="1">
                <a:solidFill>
                  <a:srgbClr val="FFFF00"/>
                </a:solidFill>
              </a:rPr>
              <a:t>PPPM</a:t>
            </a:r>
            <a:r>
              <a:rPr lang="en-US" altLang="ru-RU" sz="2200" b="1">
                <a:solidFill>
                  <a:schemeClr val="bg1"/>
                </a:solidFill>
              </a:rPr>
              <a:t> as the entity</a:t>
            </a:r>
          </a:p>
        </p:txBody>
      </p:sp>
    </p:spTree>
  </p:cSld>
  <p:clrMapOvr>
    <a:masterClrMapping/>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62" name="Прямоугольник 1"/>
          <p:cNvSpPr>
            <a:spLocks noChangeArrowheads="1"/>
          </p:cNvSpPr>
          <p:nvPr/>
        </p:nvSpPr>
        <p:spPr bwMode="auto">
          <a:xfrm>
            <a:off x="107950" y="115888"/>
            <a:ext cx="3168650" cy="640175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ru-RU" sz="1800" b="1" dirty="0">
                <a:solidFill>
                  <a:srgbClr val="FFFFFF"/>
                </a:solidFill>
              </a:rPr>
              <a:t>Based on current trends and own experience,</a:t>
            </a:r>
          </a:p>
          <a:p>
            <a:pPr algn="ctr" eaLnBrk="1" hangingPunct="1">
              <a:spcBef>
                <a:spcPct val="0"/>
              </a:spcBef>
              <a:buFontTx/>
              <a:buNone/>
            </a:pPr>
            <a:r>
              <a:rPr lang="en-US" altLang="ru-RU" sz="1800" b="1" dirty="0">
                <a:solidFill>
                  <a:srgbClr val="FFFFFF"/>
                </a:solidFill>
              </a:rPr>
              <a:t>we have tried a</a:t>
            </a:r>
          </a:p>
          <a:p>
            <a:pPr algn="ctr" eaLnBrk="1" hangingPunct="1">
              <a:spcBef>
                <a:spcPct val="0"/>
              </a:spcBef>
              <a:buFontTx/>
              <a:buNone/>
            </a:pPr>
            <a:r>
              <a:rPr lang="en-US" altLang="ru-RU" sz="1800" b="1" dirty="0">
                <a:solidFill>
                  <a:srgbClr val="FFFFFF"/>
                </a:solidFill>
              </a:rPr>
              <a:t>non-canonical approach towards reshuffling</a:t>
            </a:r>
          </a:p>
          <a:p>
            <a:pPr algn="ctr" eaLnBrk="1" hangingPunct="1">
              <a:spcBef>
                <a:spcPct val="0"/>
              </a:spcBef>
              <a:buFontTx/>
              <a:buNone/>
            </a:pPr>
            <a:r>
              <a:rPr lang="en-US" altLang="ru-RU" sz="1800" b="1" dirty="0">
                <a:solidFill>
                  <a:srgbClr val="FFFFFF"/>
                </a:solidFill>
              </a:rPr>
              <a:t>the traditional educational tandem</a:t>
            </a:r>
          </a:p>
          <a:p>
            <a:pPr algn="ctr" eaLnBrk="1" hangingPunct="1">
              <a:spcBef>
                <a:spcPct val="0"/>
              </a:spcBef>
              <a:buFontTx/>
              <a:buNone/>
            </a:pPr>
            <a:r>
              <a:rPr lang="en-US" altLang="ru-RU" sz="2400" b="1" i="1" dirty="0">
                <a:solidFill>
                  <a:srgbClr val="FFFF00"/>
                </a:solidFill>
              </a:rPr>
              <a:t>“School-University”</a:t>
            </a:r>
          </a:p>
          <a:p>
            <a:pPr algn="ctr" eaLnBrk="1" hangingPunct="1">
              <a:spcBef>
                <a:spcPct val="0"/>
              </a:spcBef>
              <a:buFontTx/>
              <a:buNone/>
            </a:pPr>
            <a:r>
              <a:rPr lang="en-US" altLang="ru-RU" sz="1800" b="1" dirty="0">
                <a:solidFill>
                  <a:srgbClr val="FFFFFF"/>
                </a:solidFill>
              </a:rPr>
              <a:t>to create a team of</a:t>
            </a:r>
          </a:p>
          <a:p>
            <a:pPr algn="ctr" eaLnBrk="1" hangingPunct="1">
              <a:spcBef>
                <a:spcPct val="0"/>
              </a:spcBef>
              <a:buFontTx/>
              <a:buNone/>
            </a:pPr>
            <a:r>
              <a:rPr lang="en-US" altLang="ru-RU" sz="1800" b="1" dirty="0">
                <a:solidFill>
                  <a:srgbClr val="FFFFFF"/>
                </a:solidFill>
              </a:rPr>
              <a:t>talented and gifted teenagers to be engaged into PPPM-related areas.</a:t>
            </a:r>
          </a:p>
          <a:p>
            <a:pPr algn="ctr" eaLnBrk="1" hangingPunct="1">
              <a:spcBef>
                <a:spcPct val="0"/>
              </a:spcBef>
              <a:buFontTx/>
              <a:buNone/>
            </a:pPr>
            <a:endParaRPr lang="en-US" altLang="ru-RU" sz="800" b="1" dirty="0">
              <a:solidFill>
                <a:srgbClr val="FFFFFF"/>
              </a:solidFill>
            </a:endParaRPr>
          </a:p>
          <a:p>
            <a:pPr algn="ctr" eaLnBrk="1" hangingPunct="1">
              <a:spcBef>
                <a:spcPct val="0"/>
              </a:spcBef>
              <a:buFontTx/>
              <a:buNone/>
            </a:pPr>
            <a:r>
              <a:rPr lang="en-US" altLang="ru-RU" sz="1800" b="1" dirty="0">
                <a:solidFill>
                  <a:srgbClr val="FFFFFF"/>
                </a:solidFill>
              </a:rPr>
              <a:t>The Team has been given</a:t>
            </a:r>
          </a:p>
          <a:p>
            <a:pPr algn="ctr" eaLnBrk="1" hangingPunct="1">
              <a:spcBef>
                <a:spcPct val="0"/>
              </a:spcBef>
              <a:buFontTx/>
              <a:buNone/>
            </a:pPr>
            <a:r>
              <a:rPr lang="en-US" altLang="ru-RU" sz="1800" b="1" dirty="0">
                <a:solidFill>
                  <a:srgbClr val="FFFFFF"/>
                </a:solidFill>
              </a:rPr>
              <a:t>a roof under the aegis of</a:t>
            </a:r>
          </a:p>
          <a:p>
            <a:pPr algn="ctr" eaLnBrk="1" hangingPunct="1">
              <a:spcBef>
                <a:spcPct val="0"/>
              </a:spcBef>
              <a:buFontTx/>
              <a:buNone/>
            </a:pPr>
            <a:endParaRPr lang="en-US" altLang="ru-RU" sz="400" b="1" dirty="0">
              <a:solidFill>
                <a:srgbClr val="FFFFFF"/>
              </a:solidFill>
            </a:endParaRPr>
          </a:p>
          <a:p>
            <a:pPr algn="ctr" eaLnBrk="1" hangingPunct="1">
              <a:spcBef>
                <a:spcPct val="0"/>
              </a:spcBef>
              <a:buFontTx/>
              <a:buNone/>
            </a:pPr>
            <a:r>
              <a:rPr lang="en-US" altLang="ru-RU" sz="2000" b="1" dirty="0">
                <a:solidFill>
                  <a:srgbClr val="FFFF00"/>
                </a:solidFill>
              </a:rPr>
              <a:t>European Association of Predictive, Preventive and Personalized Medicine (EPMA), Brussels, EU,</a:t>
            </a:r>
          </a:p>
          <a:p>
            <a:pPr algn="ctr" eaLnBrk="1" hangingPunct="1">
              <a:spcBef>
                <a:spcPct val="0"/>
              </a:spcBef>
              <a:buFontTx/>
              <a:buNone/>
            </a:pPr>
            <a:endParaRPr lang="en-US" altLang="ru-RU" sz="400" b="1" dirty="0">
              <a:solidFill>
                <a:srgbClr val="FFFF00"/>
              </a:solidFill>
            </a:endParaRPr>
          </a:p>
          <a:p>
            <a:pPr algn="ctr" eaLnBrk="1" hangingPunct="1">
              <a:spcBef>
                <a:spcPct val="0"/>
              </a:spcBef>
              <a:buFontTx/>
              <a:buNone/>
            </a:pPr>
            <a:r>
              <a:rPr lang="en-US" altLang="ru-RU" sz="1800" b="1" dirty="0">
                <a:solidFill>
                  <a:srgbClr val="FFFFFF"/>
                </a:solidFill>
              </a:rPr>
              <a:t>and started up</a:t>
            </a:r>
          </a:p>
          <a:p>
            <a:pPr algn="ctr" eaLnBrk="1" hangingPunct="1">
              <a:spcBef>
                <a:spcPct val="0"/>
              </a:spcBef>
              <a:buFontTx/>
              <a:buNone/>
            </a:pPr>
            <a:r>
              <a:rPr lang="en-US" altLang="ru-RU" sz="1800" b="1" dirty="0">
                <a:solidFill>
                  <a:srgbClr val="FFFFFF"/>
                </a:solidFill>
              </a:rPr>
              <a:t>to move ahead </a:t>
            </a:r>
            <a:r>
              <a:rPr lang="en-US" altLang="ru-RU" sz="1800" b="1" dirty="0" smtClean="0">
                <a:solidFill>
                  <a:srgbClr val="FFFFFF"/>
                </a:solidFill>
              </a:rPr>
              <a:t>now</a:t>
            </a:r>
            <a:endParaRPr lang="en-US" altLang="ru-RU" sz="1800" b="1" dirty="0">
              <a:solidFill>
                <a:srgbClr val="FFFFFF"/>
              </a:solidFill>
            </a:endParaRPr>
          </a:p>
        </p:txBody>
      </p:sp>
      <p:pic>
        <p:nvPicPr>
          <p:cNvPr id="245763" name="Picture 10" descr="Fig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9475" y="120650"/>
            <a:ext cx="5618163" cy="3367088"/>
          </a:xfrm>
          <a:prstGeom prst="rect">
            <a:avLst/>
          </a:prstGeom>
          <a:noFill/>
          <a:ln w="1905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441700" y="3573463"/>
            <a:ext cx="5595938" cy="3230562"/>
          </a:xfrm>
          <a:prstGeom prst="rect">
            <a:avLst/>
          </a:prstGeom>
          <a:blipFill>
            <a:blip r:embed="rId3" cstate="print"/>
            <a:tile tx="0" ty="0" sx="100000" sy="100000" flip="none" algn="tl"/>
          </a:blipFill>
        </p:spPr>
        <p:txBody>
          <a:bodyPr>
            <a:spAutoFit/>
          </a:bodyPr>
          <a:lstStyle/>
          <a:p>
            <a:pPr algn="ctr">
              <a:spcAft>
                <a:spcPts val="0"/>
              </a:spcAft>
              <a:defRPr/>
            </a:pPr>
            <a:r>
              <a:rPr lang="en-GB" sz="2000" b="1" dirty="0">
                <a:solidFill>
                  <a:srgbClr val="C00000"/>
                </a:solidFill>
                <a:latin typeface="Times New Roman"/>
                <a:ea typeface="Times New Roman"/>
              </a:rPr>
              <a:t>The First Anglo-Russian Students’ Workshop</a:t>
            </a:r>
            <a:endParaRPr lang="en-US" sz="2000" b="1" dirty="0">
              <a:solidFill>
                <a:srgbClr val="C00000"/>
              </a:solidFill>
              <a:latin typeface="Times New Roman"/>
              <a:ea typeface="Times New Roman"/>
            </a:endParaRPr>
          </a:p>
          <a:p>
            <a:pPr algn="ctr">
              <a:spcAft>
                <a:spcPts val="0"/>
              </a:spcAft>
              <a:defRPr/>
            </a:pPr>
            <a:r>
              <a:rPr lang="en-US" sz="2000" b="1" dirty="0">
                <a:solidFill>
                  <a:srgbClr val="C00000"/>
                </a:solidFill>
                <a:latin typeface="Times New Roman"/>
                <a:ea typeface="Times New Roman"/>
              </a:rPr>
              <a:t>on PPPM and Translational Medicine </a:t>
            </a:r>
            <a:endParaRPr lang="ru-RU" sz="2000" dirty="0">
              <a:solidFill>
                <a:srgbClr val="000000"/>
              </a:solidFill>
              <a:latin typeface="Times New Roman"/>
              <a:ea typeface="Times New Roman"/>
            </a:endParaRPr>
          </a:p>
          <a:p>
            <a:pPr algn="ctr">
              <a:spcAft>
                <a:spcPts val="0"/>
              </a:spcAft>
              <a:defRPr/>
            </a:pPr>
            <a:r>
              <a:rPr lang="en-GB" sz="1600" b="1" dirty="0">
                <a:solidFill>
                  <a:srgbClr val="002060"/>
                </a:solidFill>
                <a:latin typeface="Times New Roman"/>
                <a:ea typeface="Times New Roman"/>
              </a:rPr>
              <a:t>Lancaster University</a:t>
            </a:r>
            <a:endParaRPr lang="ru-RU" sz="1600" dirty="0">
              <a:solidFill>
                <a:srgbClr val="000000"/>
              </a:solidFill>
              <a:latin typeface="Times New Roman"/>
              <a:ea typeface="Times New Roman"/>
            </a:endParaRPr>
          </a:p>
          <a:p>
            <a:pPr algn="ctr">
              <a:spcAft>
                <a:spcPts val="0"/>
              </a:spcAft>
              <a:defRPr/>
            </a:pPr>
            <a:r>
              <a:rPr lang="en-GB" sz="1600" b="1" i="1" dirty="0">
                <a:solidFill>
                  <a:srgbClr val="002060"/>
                </a:solidFill>
                <a:latin typeface="Times New Roman"/>
                <a:ea typeface="Times New Roman"/>
              </a:rPr>
              <a:t>4</a:t>
            </a:r>
            <a:r>
              <a:rPr lang="en-GB" sz="1600" b="1" i="1" baseline="30000" dirty="0">
                <a:solidFill>
                  <a:srgbClr val="002060"/>
                </a:solidFill>
                <a:latin typeface="Times New Roman"/>
                <a:ea typeface="Times New Roman"/>
              </a:rPr>
              <a:t>th</a:t>
            </a:r>
            <a:r>
              <a:rPr lang="en-GB" sz="1600" b="1" i="1" dirty="0">
                <a:solidFill>
                  <a:srgbClr val="002060"/>
                </a:solidFill>
                <a:latin typeface="Times New Roman"/>
                <a:ea typeface="Times New Roman"/>
              </a:rPr>
              <a:t> September 2012</a:t>
            </a:r>
            <a:endParaRPr lang="ru-RU" sz="1600" dirty="0">
              <a:solidFill>
                <a:srgbClr val="000000"/>
              </a:solidFill>
              <a:latin typeface="Times New Roman"/>
              <a:ea typeface="Times New Roman"/>
            </a:endParaRPr>
          </a:p>
          <a:p>
            <a:pPr>
              <a:spcAft>
                <a:spcPts val="0"/>
              </a:spcAft>
              <a:defRPr/>
            </a:pPr>
            <a:r>
              <a:rPr lang="en-GB" sz="1200" dirty="0">
                <a:solidFill>
                  <a:srgbClr val="000000"/>
                </a:solidFill>
                <a:latin typeface="Times New Roman"/>
                <a:ea typeface="Times New Roman"/>
              </a:rPr>
              <a:t> </a:t>
            </a:r>
            <a:endParaRPr lang="ru-RU" sz="1200" dirty="0">
              <a:solidFill>
                <a:srgbClr val="000000"/>
              </a:solidFill>
              <a:latin typeface="Times New Roman"/>
              <a:ea typeface="Times New Roman"/>
            </a:endParaRPr>
          </a:p>
          <a:p>
            <a:pPr algn="just">
              <a:spcAft>
                <a:spcPts val="0"/>
              </a:spcAft>
              <a:defRPr/>
            </a:pPr>
            <a:r>
              <a:rPr lang="en-GB" sz="1200" i="1" dirty="0">
                <a:solidFill>
                  <a:srgbClr val="000000"/>
                </a:solidFill>
                <a:latin typeface="Times New Roman"/>
                <a:ea typeface="Times New Roman"/>
              </a:rPr>
              <a:t>Location: </a:t>
            </a:r>
            <a:r>
              <a:rPr lang="en-GB" sz="1200" b="1" dirty="0">
                <a:solidFill>
                  <a:srgbClr val="000000"/>
                </a:solidFill>
                <a:latin typeface="Times New Roman"/>
                <a:ea typeface="Times New Roman"/>
              </a:rPr>
              <a:t>TR1/TR2 Gordon Manley building</a:t>
            </a:r>
            <a:endParaRPr lang="ru-RU" sz="1200" dirty="0">
              <a:solidFill>
                <a:srgbClr val="000000"/>
              </a:solidFill>
              <a:latin typeface="Times New Roman"/>
              <a:ea typeface="Times New Roman"/>
            </a:endParaRPr>
          </a:p>
          <a:p>
            <a:pPr marL="914400" indent="-914400" algn="just">
              <a:spcAft>
                <a:spcPts val="0"/>
              </a:spcAft>
              <a:defRPr/>
            </a:pPr>
            <a:r>
              <a:rPr lang="en-GB" sz="1200" i="1" dirty="0">
                <a:solidFill>
                  <a:srgbClr val="000000"/>
                </a:solidFill>
                <a:latin typeface="Times New Roman"/>
                <a:ea typeface="Times New Roman"/>
              </a:rPr>
              <a:t>Chairs:	</a:t>
            </a:r>
            <a:r>
              <a:rPr lang="en-GB" sz="1200" b="1" dirty="0">
                <a:solidFill>
                  <a:srgbClr val="C00000"/>
                </a:solidFill>
                <a:latin typeface="Times New Roman"/>
                <a:ea typeface="Times New Roman"/>
              </a:rPr>
              <a:t>Professors Frank Martin, PhD (UK)</a:t>
            </a:r>
            <a:endParaRPr lang="ru-RU" sz="1200" dirty="0">
              <a:solidFill>
                <a:srgbClr val="000000"/>
              </a:solidFill>
              <a:latin typeface="Times New Roman"/>
              <a:ea typeface="Times New Roman"/>
            </a:endParaRPr>
          </a:p>
          <a:p>
            <a:pPr marL="914400" algn="just">
              <a:spcAft>
                <a:spcPts val="0"/>
              </a:spcAft>
              <a:defRPr/>
            </a:pPr>
            <a:r>
              <a:rPr lang="en-GB" sz="1200" b="1" i="1" dirty="0">
                <a:solidFill>
                  <a:srgbClr val="002060"/>
                </a:solidFill>
                <a:latin typeface="Times New Roman"/>
                <a:ea typeface="Times New Roman"/>
              </a:rPr>
              <a:t>Director, Environmental and </a:t>
            </a:r>
            <a:r>
              <a:rPr lang="en-GB" sz="1200" b="1" i="1" dirty="0" err="1">
                <a:solidFill>
                  <a:srgbClr val="002060"/>
                </a:solidFill>
                <a:latin typeface="Times New Roman"/>
                <a:ea typeface="Times New Roman"/>
              </a:rPr>
              <a:t>Biophotonics</a:t>
            </a:r>
            <a:r>
              <a:rPr lang="en-GB" sz="1200" b="1" i="1" dirty="0">
                <a:solidFill>
                  <a:srgbClr val="002060"/>
                </a:solidFill>
                <a:latin typeface="Times New Roman"/>
                <a:ea typeface="Times New Roman"/>
              </a:rPr>
              <a:t> </a:t>
            </a:r>
            <a:r>
              <a:rPr lang="en-GB" sz="1200" b="1" i="1" dirty="0" err="1">
                <a:solidFill>
                  <a:srgbClr val="002060"/>
                </a:solidFill>
                <a:latin typeface="Times New Roman"/>
                <a:ea typeface="Times New Roman"/>
              </a:rPr>
              <a:t>Center</a:t>
            </a:r>
            <a:r>
              <a:rPr lang="en-GB" sz="1200" b="1" i="1" dirty="0">
                <a:solidFill>
                  <a:srgbClr val="002060"/>
                </a:solidFill>
                <a:latin typeface="Times New Roman"/>
                <a:ea typeface="Times New Roman"/>
              </a:rPr>
              <a:t>, and Chairman, </a:t>
            </a:r>
            <a:r>
              <a:rPr lang="en-GB" sz="1200" b="1" i="1" dirty="0" err="1">
                <a:solidFill>
                  <a:srgbClr val="002060"/>
                </a:solidFill>
                <a:latin typeface="Times New Roman"/>
                <a:ea typeface="Times New Roman"/>
              </a:rPr>
              <a:t>Dept</a:t>
            </a:r>
            <a:r>
              <a:rPr lang="en-GB" sz="1200" b="1" i="1" dirty="0">
                <a:solidFill>
                  <a:srgbClr val="002060"/>
                </a:solidFill>
                <a:latin typeface="Times New Roman"/>
                <a:ea typeface="Times New Roman"/>
              </a:rPr>
              <a:t> for Biochemistry, Lancaster University, UK</a:t>
            </a:r>
            <a:endParaRPr lang="ru-RU" sz="1200" dirty="0">
              <a:solidFill>
                <a:srgbClr val="000000"/>
              </a:solidFill>
              <a:latin typeface="Times New Roman"/>
              <a:ea typeface="Times New Roman"/>
            </a:endParaRPr>
          </a:p>
          <a:p>
            <a:pPr marL="914400" algn="just">
              <a:spcAft>
                <a:spcPts val="0"/>
              </a:spcAft>
              <a:defRPr/>
            </a:pPr>
            <a:r>
              <a:rPr lang="en-GB" sz="1200" b="1" dirty="0">
                <a:solidFill>
                  <a:srgbClr val="C00000"/>
                </a:solidFill>
                <a:latin typeface="Times New Roman"/>
                <a:ea typeface="Times New Roman"/>
              </a:rPr>
              <a:t>Professor Sergey </a:t>
            </a:r>
            <a:r>
              <a:rPr lang="en-GB" sz="1200" b="1" dirty="0" err="1">
                <a:solidFill>
                  <a:srgbClr val="C00000"/>
                </a:solidFill>
                <a:latin typeface="Times New Roman"/>
                <a:ea typeface="Times New Roman"/>
              </a:rPr>
              <a:t>Suchkov</a:t>
            </a:r>
            <a:r>
              <a:rPr lang="en-GB" sz="1200" b="1" dirty="0">
                <a:solidFill>
                  <a:srgbClr val="C00000"/>
                </a:solidFill>
                <a:latin typeface="Times New Roman"/>
                <a:ea typeface="Times New Roman"/>
              </a:rPr>
              <a:t>, MD, PhD (Russia)</a:t>
            </a:r>
            <a:endParaRPr lang="ru-RU" sz="1200" dirty="0">
              <a:solidFill>
                <a:srgbClr val="000000"/>
              </a:solidFill>
              <a:latin typeface="Times New Roman"/>
              <a:ea typeface="Times New Roman"/>
            </a:endParaRPr>
          </a:p>
          <a:p>
            <a:pPr marL="914400" algn="just">
              <a:spcAft>
                <a:spcPts val="0"/>
              </a:spcAft>
              <a:defRPr/>
            </a:pPr>
            <a:r>
              <a:rPr lang="en-GB" sz="1200" b="1" i="1" dirty="0" err="1">
                <a:solidFill>
                  <a:srgbClr val="002060"/>
                </a:solidFill>
                <a:latin typeface="Times New Roman"/>
                <a:ea typeface="Times New Roman"/>
              </a:rPr>
              <a:t>Dept</a:t>
            </a:r>
            <a:r>
              <a:rPr lang="en-GB" sz="1200" b="1" i="1" dirty="0">
                <a:solidFill>
                  <a:srgbClr val="002060"/>
                </a:solidFill>
                <a:latin typeface="Times New Roman"/>
                <a:ea typeface="Times New Roman"/>
              </a:rPr>
              <a:t> of Pathology, School of Pharmacy,</a:t>
            </a:r>
            <a:r>
              <a:rPr lang="en-GB" sz="1200" b="1" i="1" dirty="0">
                <a:solidFill>
                  <a:srgbClr val="C00000"/>
                </a:solidFill>
                <a:latin typeface="Times New Roman"/>
                <a:ea typeface="Times New Roman"/>
              </a:rPr>
              <a:t> </a:t>
            </a:r>
            <a:r>
              <a:rPr lang="en-GB" sz="1200" b="1" i="1" dirty="0" err="1">
                <a:solidFill>
                  <a:srgbClr val="002060"/>
                </a:solidFill>
                <a:latin typeface="Times New Roman"/>
                <a:ea typeface="Times New Roman"/>
              </a:rPr>
              <a:t>I.M.Sechenov</a:t>
            </a:r>
            <a:r>
              <a:rPr lang="en-GB" sz="1200" b="1" i="1" dirty="0">
                <a:solidFill>
                  <a:srgbClr val="002060"/>
                </a:solidFill>
                <a:latin typeface="Times New Roman"/>
                <a:ea typeface="Times New Roman"/>
              </a:rPr>
              <a:t> First Moscow State Medical University, and </a:t>
            </a:r>
            <a:r>
              <a:rPr lang="en-GB" sz="1200" b="1" i="1" dirty="0" err="1">
                <a:solidFill>
                  <a:srgbClr val="002060"/>
                </a:solidFill>
                <a:latin typeface="Times New Roman"/>
                <a:ea typeface="Times New Roman"/>
              </a:rPr>
              <a:t>Dept</a:t>
            </a:r>
            <a:r>
              <a:rPr lang="en-GB" sz="1200" b="1" i="1" dirty="0">
                <a:solidFill>
                  <a:srgbClr val="002060"/>
                </a:solidFill>
                <a:latin typeface="Times New Roman"/>
                <a:ea typeface="Times New Roman"/>
              </a:rPr>
              <a:t> of Clinical Immunology, Moscow State Medical &amp; Dentistry University, First Vice-President and Dean, School of PPPM, University of World Politics and Law, Moscow, Russia</a:t>
            </a:r>
            <a:endParaRPr lang="ru-RU" sz="1200" dirty="0">
              <a:solidFill>
                <a:srgbClr val="000000"/>
              </a:solidFill>
              <a:latin typeface="Times New Roman"/>
              <a:ea typeface="Times New Roman"/>
            </a:endParaRPr>
          </a:p>
        </p:txBody>
      </p:sp>
    </p:spTree>
  </p:cSld>
  <p:clrMapOvr>
    <a:masterClrMapping/>
  </p:clrMapOvr>
  <p:transition spd="slow">
    <p:wipe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8834" name="Picture 2" descr="D:\Сергей\Desktop\Информ БОНН МГ ТерАрхив Сеч\ФОТО\IMG_0415-131-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625" y="1357313"/>
            <a:ext cx="8143875" cy="521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835" name="TextBox 2"/>
          <p:cNvSpPr txBox="1">
            <a:spLocks noChangeArrowheads="1"/>
          </p:cNvSpPr>
          <p:nvPr/>
        </p:nvSpPr>
        <p:spPr bwMode="auto">
          <a:xfrm>
            <a:off x="3911600" y="152400"/>
            <a:ext cx="4946650" cy="862013"/>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9pPr>
          </a:lstStyle>
          <a:p>
            <a:pPr algn="r">
              <a:spcBef>
                <a:spcPct val="0"/>
              </a:spcBef>
              <a:buClrTx/>
              <a:buSzTx/>
              <a:buFontTx/>
              <a:buNone/>
            </a:pPr>
            <a:r>
              <a:rPr lang="en-US" altLang="ru-RU" sz="3000" b="1">
                <a:solidFill>
                  <a:srgbClr val="C00000"/>
                </a:solidFill>
              </a:rPr>
              <a:t>EPMA-World Congress 2011</a:t>
            </a:r>
          </a:p>
          <a:p>
            <a:pPr algn="ctr">
              <a:spcBef>
                <a:spcPct val="0"/>
              </a:spcBef>
              <a:buClrTx/>
              <a:buSzTx/>
              <a:buFontTx/>
              <a:buNone/>
            </a:pPr>
            <a:r>
              <a:rPr lang="en-US" altLang="ru-RU" sz="2000" b="1">
                <a:solidFill>
                  <a:srgbClr val="002060"/>
                </a:solidFill>
              </a:rPr>
              <a:t>September 15</a:t>
            </a:r>
            <a:r>
              <a:rPr lang="en-US" altLang="ru-RU" sz="2000" b="1" baseline="30000">
                <a:solidFill>
                  <a:srgbClr val="002060"/>
                </a:solidFill>
              </a:rPr>
              <a:t>th</a:t>
            </a:r>
            <a:r>
              <a:rPr lang="en-US" altLang="ru-RU" sz="2000" b="1">
                <a:solidFill>
                  <a:srgbClr val="002060"/>
                </a:solidFill>
              </a:rPr>
              <a:t>19th, Bonn, Germany</a:t>
            </a:r>
            <a:endParaRPr lang="ru-RU" altLang="ru-RU" sz="2000">
              <a:solidFill>
                <a:srgbClr val="002060"/>
              </a:solidFill>
            </a:endParaRPr>
          </a:p>
        </p:txBody>
      </p:sp>
      <p:pic>
        <p:nvPicPr>
          <p:cNvPr id="24883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2875" y="152400"/>
            <a:ext cx="3643313" cy="177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248837" name="Прямоугольник 3"/>
          <p:cNvSpPr>
            <a:spLocks noChangeArrowheads="1"/>
          </p:cNvSpPr>
          <p:nvPr/>
        </p:nvSpPr>
        <p:spPr bwMode="auto">
          <a:xfrm>
            <a:off x="107950" y="5949950"/>
            <a:ext cx="4572000" cy="83185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ea typeface="ＭＳ Ｐゴシック" pitchFamily="34" charset="-128"/>
              </a:defRPr>
            </a:lvl9pPr>
          </a:lstStyle>
          <a:p>
            <a:pPr algn="ctr">
              <a:spcBef>
                <a:spcPct val="0"/>
              </a:spcBef>
              <a:buClrTx/>
              <a:buSzTx/>
              <a:buFontTx/>
              <a:buNone/>
            </a:pPr>
            <a:r>
              <a:rPr lang="en-US" altLang="ru-RU" sz="2400" b="1">
                <a:solidFill>
                  <a:srgbClr val="002060"/>
                </a:solidFill>
                <a:latin typeface="Arial" pitchFamily="34" charset="0"/>
              </a:rPr>
              <a:t>International</a:t>
            </a:r>
            <a:br>
              <a:rPr lang="en-US" altLang="ru-RU" sz="2400" b="1">
                <a:solidFill>
                  <a:srgbClr val="002060"/>
                </a:solidFill>
                <a:latin typeface="Arial" pitchFamily="34" charset="0"/>
              </a:rPr>
            </a:br>
            <a:r>
              <a:rPr lang="en-US" altLang="ru-RU" sz="2400" b="1">
                <a:solidFill>
                  <a:srgbClr val="002060"/>
                </a:solidFill>
                <a:latin typeface="Arial" pitchFamily="34" charset="0"/>
              </a:rPr>
              <a:t>Research Team of Youngers</a:t>
            </a:r>
            <a:endParaRPr lang="ru-RU" altLang="ru-RU" sz="2400">
              <a:solidFill>
                <a:srgbClr val="002060"/>
              </a:solidFill>
            </a:endParaRPr>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Рисунок 2" descr="C:\Users\1\Downloads\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950" y="115888"/>
            <a:ext cx="8856663" cy="640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59" name="Прямоугольник 3"/>
          <p:cNvSpPr>
            <a:spLocks noChangeArrowheads="1"/>
          </p:cNvSpPr>
          <p:nvPr/>
        </p:nvSpPr>
        <p:spPr bwMode="auto">
          <a:xfrm>
            <a:off x="107950" y="5516563"/>
            <a:ext cx="9001125" cy="1230312"/>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Trebuchet MS" pitchFamily="34" charset="0"/>
              </a:defRPr>
            </a:lvl1pPr>
            <a:lvl2pPr marL="742950" indent="-285750" eaLnBrk="0" hangingPunct="0">
              <a:spcBef>
                <a:spcPct val="20000"/>
              </a:spcBef>
              <a:buChar char="–"/>
              <a:defRPr sz="2800">
                <a:solidFill>
                  <a:schemeClr val="tx2"/>
                </a:solidFill>
                <a:latin typeface="Trebuchet MS" pitchFamily="34" charset="0"/>
              </a:defRPr>
            </a:lvl2pPr>
            <a:lvl3pPr marL="1143000" indent="-228600" eaLnBrk="0" hangingPunct="0">
              <a:spcBef>
                <a:spcPct val="20000"/>
              </a:spcBef>
              <a:buChar char="•"/>
              <a:defRPr sz="2400">
                <a:solidFill>
                  <a:schemeClr val="tx2"/>
                </a:solidFill>
                <a:latin typeface="Trebuchet MS" pitchFamily="34" charset="0"/>
              </a:defRPr>
            </a:lvl3pPr>
            <a:lvl4pPr marL="1600200" indent="-228600" eaLnBrk="0" hangingPunct="0">
              <a:spcBef>
                <a:spcPct val="20000"/>
              </a:spcBef>
              <a:buChar char="–"/>
              <a:defRPr sz="2000">
                <a:solidFill>
                  <a:schemeClr val="tx2"/>
                </a:solidFill>
                <a:latin typeface="Trebuchet MS" pitchFamily="34" charset="0"/>
              </a:defRPr>
            </a:lvl4pPr>
            <a:lvl5pPr marL="2057400" indent="-228600" eaLnBrk="0" hangingPunct="0">
              <a:spcBef>
                <a:spcPct val="20000"/>
              </a:spcBef>
              <a:buChar char="»"/>
              <a:defRPr sz="2000">
                <a:solidFill>
                  <a:schemeClr val="tx2"/>
                </a:solidFill>
                <a:latin typeface="Trebuchet MS" pitchFamily="34" charset="0"/>
              </a:defRPr>
            </a:lvl5pPr>
            <a:lvl6pPr marL="2514600" indent="-228600" eaLnBrk="0" fontAlgn="base" hangingPunct="0">
              <a:spcBef>
                <a:spcPct val="20000"/>
              </a:spcBef>
              <a:spcAft>
                <a:spcPct val="0"/>
              </a:spcAft>
              <a:buChar char="»"/>
              <a:defRPr sz="2000">
                <a:solidFill>
                  <a:schemeClr val="tx2"/>
                </a:solidFill>
                <a:latin typeface="Trebuchet MS" pitchFamily="34" charset="0"/>
              </a:defRPr>
            </a:lvl6pPr>
            <a:lvl7pPr marL="2971800" indent="-228600" eaLnBrk="0" fontAlgn="base" hangingPunct="0">
              <a:spcBef>
                <a:spcPct val="20000"/>
              </a:spcBef>
              <a:spcAft>
                <a:spcPct val="0"/>
              </a:spcAft>
              <a:buChar char="»"/>
              <a:defRPr sz="2000">
                <a:solidFill>
                  <a:schemeClr val="tx2"/>
                </a:solidFill>
                <a:latin typeface="Trebuchet MS" pitchFamily="34" charset="0"/>
              </a:defRPr>
            </a:lvl7pPr>
            <a:lvl8pPr marL="3429000" indent="-228600" eaLnBrk="0" fontAlgn="base" hangingPunct="0">
              <a:spcBef>
                <a:spcPct val="20000"/>
              </a:spcBef>
              <a:spcAft>
                <a:spcPct val="0"/>
              </a:spcAft>
              <a:buChar char="»"/>
              <a:defRPr sz="2000">
                <a:solidFill>
                  <a:schemeClr val="tx2"/>
                </a:solidFill>
                <a:latin typeface="Trebuchet MS" pitchFamily="34" charset="0"/>
              </a:defRPr>
            </a:lvl8pPr>
            <a:lvl9pPr marL="3886200" indent="-228600" eaLnBrk="0" fontAlgn="base" hangingPunct="0">
              <a:spcBef>
                <a:spcPct val="20000"/>
              </a:spcBef>
              <a:spcAft>
                <a:spcPct val="0"/>
              </a:spcAft>
              <a:buChar char="»"/>
              <a:defRPr sz="2000">
                <a:solidFill>
                  <a:schemeClr val="tx2"/>
                </a:solidFill>
                <a:latin typeface="Trebuchet MS" pitchFamily="34" charset="0"/>
              </a:defRPr>
            </a:lvl9pPr>
          </a:lstStyle>
          <a:p>
            <a:pPr algn="ctr">
              <a:spcBef>
                <a:spcPct val="0"/>
              </a:spcBef>
              <a:buFontTx/>
              <a:buNone/>
            </a:pPr>
            <a:r>
              <a:rPr lang="en-US" altLang="ru-RU" b="1">
                <a:solidFill>
                  <a:srgbClr val="FFC000"/>
                </a:solidFill>
                <a:latin typeface="Times New Roman" pitchFamily="18" charset="0"/>
              </a:rPr>
              <a:t>EPMA World Congress 2013</a:t>
            </a:r>
          </a:p>
          <a:p>
            <a:pPr algn="ctr">
              <a:spcBef>
                <a:spcPct val="0"/>
              </a:spcBef>
              <a:buFontTx/>
              <a:buNone/>
            </a:pPr>
            <a:r>
              <a:rPr lang="en-US" altLang="ru-RU" sz="2400" b="1">
                <a:solidFill>
                  <a:srgbClr val="FFC000"/>
                </a:solidFill>
                <a:latin typeface="Times New Roman" pitchFamily="18" charset="0"/>
              </a:rPr>
              <a:t>Europarliament, Brussels, EU, Sep 2013</a:t>
            </a:r>
            <a:endParaRPr lang="ru-RU" altLang="ru-RU" sz="2400" b="1">
              <a:solidFill>
                <a:srgbClr val="FFC000"/>
              </a:solidFill>
              <a:latin typeface="Times New Roman" pitchFamily="18" charset="0"/>
            </a:endParaRPr>
          </a:p>
          <a:p>
            <a:pPr algn="ctr">
              <a:spcBef>
                <a:spcPct val="0"/>
              </a:spcBef>
              <a:buFontTx/>
              <a:buNone/>
            </a:pPr>
            <a:r>
              <a:rPr lang="en-US" altLang="ru-RU" sz="1800" b="1" i="1">
                <a:solidFill>
                  <a:srgbClr val="CBF0FF"/>
                </a:solidFill>
                <a:latin typeface="Times New Roman" pitchFamily="18" charset="0"/>
              </a:rPr>
              <a:t>Section For Young Professionals (Session)</a:t>
            </a:r>
            <a:endParaRPr lang="ru-RU" altLang="ru-RU" sz="1800" b="1" i="1">
              <a:solidFill>
                <a:srgbClr val="CBF0FF"/>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50882" name="Текст 3"/>
          <p:cNvSpPr>
            <a:spLocks noGrp="1"/>
          </p:cNvSpPr>
          <p:nvPr>
            <p:ph type="body" sz="half" idx="2"/>
          </p:nvPr>
        </p:nvSpPr>
        <p:spPr>
          <a:xfrm>
            <a:off x="107950" y="260350"/>
            <a:ext cx="8928100" cy="6337300"/>
          </a:xfrm>
          <a:solidFill>
            <a:srgbClr val="002060"/>
          </a:solidFill>
        </p:spPr>
        <p:txBody>
          <a:bodyPr/>
          <a:lstStyle/>
          <a:p>
            <a:pPr marL="0" indent="0" algn="ctr">
              <a:spcBef>
                <a:spcPct val="0"/>
              </a:spcBef>
              <a:buFontTx/>
              <a:buNone/>
            </a:pPr>
            <a:r>
              <a:rPr lang="en-US" altLang="ru-RU" sz="4000" smtClean="0">
                <a:solidFill>
                  <a:schemeClr val="bg1"/>
                </a:solidFill>
              </a:rPr>
              <a:t>Our global challenge is that</a:t>
            </a:r>
          </a:p>
          <a:p>
            <a:pPr marL="0" indent="0" algn="ctr">
              <a:spcBef>
                <a:spcPct val="0"/>
              </a:spcBef>
              <a:buFontTx/>
              <a:buNone/>
            </a:pPr>
            <a:r>
              <a:rPr lang="en-US" altLang="ru-RU" sz="4000" smtClean="0">
                <a:solidFill>
                  <a:schemeClr val="bg1"/>
                </a:solidFill>
              </a:rPr>
              <a:t>the new guidelines should create</a:t>
            </a:r>
          </a:p>
          <a:p>
            <a:pPr marL="0" indent="0" algn="ctr">
              <a:spcBef>
                <a:spcPct val="0"/>
              </a:spcBef>
              <a:buFontTx/>
              <a:buNone/>
            </a:pPr>
            <a:r>
              <a:rPr lang="en-US" altLang="ru-RU" sz="4000" smtClean="0">
                <a:solidFill>
                  <a:schemeClr val="bg1"/>
                </a:solidFill>
              </a:rPr>
              <a:t>the robust </a:t>
            </a:r>
            <a:r>
              <a:rPr lang="en-US" altLang="ru-RU" sz="4000" i="1" smtClean="0">
                <a:solidFill>
                  <a:srgbClr val="FFFF00"/>
                </a:solidFill>
              </a:rPr>
              <a:t>juristic</a:t>
            </a:r>
            <a:r>
              <a:rPr lang="en-US" altLang="ru-RU" sz="4000" smtClean="0">
                <a:solidFill>
                  <a:schemeClr val="bg1"/>
                </a:solidFill>
              </a:rPr>
              <a:t> and </a:t>
            </a:r>
            <a:r>
              <a:rPr lang="en-US" altLang="ru-RU" sz="4000" i="1" smtClean="0">
                <a:solidFill>
                  <a:srgbClr val="FFFF00"/>
                </a:solidFill>
              </a:rPr>
              <a:t>economic </a:t>
            </a:r>
            <a:r>
              <a:rPr lang="en-US" altLang="ru-RU" sz="4000" smtClean="0">
                <a:solidFill>
                  <a:schemeClr val="bg1"/>
                </a:solidFill>
              </a:rPr>
              <a:t>platforms for</a:t>
            </a:r>
          </a:p>
          <a:p>
            <a:pPr marL="0" indent="0" algn="ctr">
              <a:spcBef>
                <a:spcPct val="0"/>
              </a:spcBef>
              <a:buFontTx/>
              <a:buNone/>
            </a:pPr>
            <a:r>
              <a:rPr lang="en-US" altLang="ru-RU" sz="4000" smtClean="0">
                <a:solidFill>
                  <a:schemeClr val="bg1"/>
                </a:solidFill>
              </a:rPr>
              <a:t>advanced medical services utilizing</a:t>
            </a:r>
          </a:p>
          <a:p>
            <a:pPr marL="0" indent="0" algn="ctr">
              <a:spcBef>
                <a:spcPct val="0"/>
              </a:spcBef>
              <a:buFontTx/>
              <a:buNone/>
            </a:pPr>
            <a:r>
              <a:rPr lang="en-US" altLang="ru-RU" sz="4000" smtClean="0">
                <a:solidFill>
                  <a:schemeClr val="bg1"/>
                </a:solidFill>
              </a:rPr>
              <a:t>the cost-effective models of risk assessments followed by</a:t>
            </a:r>
          </a:p>
          <a:p>
            <a:pPr marL="0" indent="0" algn="ctr">
              <a:spcBef>
                <a:spcPct val="0"/>
              </a:spcBef>
              <a:buFontTx/>
              <a:buNone/>
            </a:pPr>
            <a:r>
              <a:rPr lang="en-US" altLang="ru-RU" sz="4000" smtClean="0">
                <a:solidFill>
                  <a:schemeClr val="bg1"/>
                </a:solidFill>
              </a:rPr>
              <a:t>tailored </a:t>
            </a:r>
            <a:r>
              <a:rPr lang="en-US" altLang="ru-RU" sz="4000" i="1" smtClean="0">
                <a:solidFill>
                  <a:srgbClr val="FFFF00"/>
                </a:solidFill>
              </a:rPr>
              <a:t>preventive</a:t>
            </a:r>
            <a:r>
              <a:rPr lang="en-US" altLang="ru-RU" sz="4000" smtClean="0">
                <a:solidFill>
                  <a:schemeClr val="bg1"/>
                </a:solidFill>
              </a:rPr>
              <a:t> treatments</a:t>
            </a:r>
          </a:p>
          <a:p>
            <a:pPr marL="0" indent="0" algn="ctr">
              <a:spcBef>
                <a:spcPct val="0"/>
              </a:spcBef>
              <a:buFontTx/>
              <a:buNone/>
            </a:pPr>
            <a:r>
              <a:rPr lang="en-US" altLang="ru-RU" sz="4000" smtClean="0">
                <a:solidFill>
                  <a:schemeClr val="bg1"/>
                </a:solidFill>
              </a:rPr>
              <a:t>focused on the precursor stages of</a:t>
            </a:r>
          </a:p>
          <a:p>
            <a:pPr marL="0" indent="0" algn="ctr">
              <a:spcBef>
                <a:spcPct val="0"/>
              </a:spcBef>
              <a:buFontTx/>
              <a:buNone/>
            </a:pPr>
            <a:r>
              <a:rPr lang="en-US" altLang="ru-RU" sz="4000" smtClean="0">
                <a:solidFill>
                  <a:schemeClr val="bg1"/>
                </a:solidFill>
              </a:rPr>
              <a:t>chronic diseases</a:t>
            </a:r>
            <a:endParaRPr lang="en-US" altLang="ru-RU" sz="1200" smtClean="0">
              <a:solidFill>
                <a:schemeClr val="bg1"/>
              </a:solidFill>
            </a:endParaRPr>
          </a:p>
        </p:txBody>
      </p:sp>
    </p:spTree>
  </p:cSld>
  <p:clrMapOvr>
    <a:masterClrMapping/>
  </p:clrMapOvr>
  <p:transition spd="slow">
    <p:wipe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51906" name="Текст 3"/>
          <p:cNvSpPr>
            <a:spLocks noGrp="1"/>
          </p:cNvSpPr>
          <p:nvPr>
            <p:ph type="body" sz="half" idx="2"/>
          </p:nvPr>
        </p:nvSpPr>
        <p:spPr>
          <a:xfrm>
            <a:off x="107950" y="115888"/>
            <a:ext cx="8928100" cy="6670675"/>
          </a:xfrm>
          <a:solidFill>
            <a:srgbClr val="002060"/>
          </a:solidFill>
        </p:spPr>
        <p:txBody>
          <a:bodyPr/>
          <a:lstStyle/>
          <a:p>
            <a:pPr marL="0" indent="0" algn="ctr">
              <a:spcBef>
                <a:spcPct val="0"/>
              </a:spcBef>
              <a:buFontTx/>
              <a:buNone/>
            </a:pPr>
            <a:r>
              <a:rPr lang="en-US" altLang="ru-RU" sz="2400" b="1" smtClean="0">
                <a:solidFill>
                  <a:srgbClr val="FFFF00"/>
                </a:solidFill>
              </a:rPr>
              <a:t>Some comments:</a:t>
            </a:r>
          </a:p>
          <a:p>
            <a:pPr marL="0" indent="0" algn="ctr">
              <a:spcBef>
                <a:spcPct val="0"/>
              </a:spcBef>
              <a:buFontTx/>
              <a:buNone/>
            </a:pPr>
            <a:endParaRPr lang="en-US" altLang="ru-RU" sz="800" b="1" smtClean="0">
              <a:solidFill>
                <a:srgbClr val="FFFF00"/>
              </a:solidFill>
            </a:endParaRPr>
          </a:p>
          <a:p>
            <a:pPr marL="0" indent="0" algn="ctr">
              <a:spcBef>
                <a:spcPct val="0"/>
              </a:spcBef>
              <a:buFontTx/>
              <a:buNone/>
            </a:pPr>
            <a:r>
              <a:rPr lang="en-US" altLang="ru-RU" sz="2200" b="1" smtClean="0">
                <a:solidFill>
                  <a:schemeClr val="bg1"/>
                </a:solidFill>
              </a:rPr>
              <a:t>Individuals to be under </a:t>
            </a:r>
            <a:r>
              <a:rPr lang="en-US" altLang="ru-RU" sz="2200" b="1" i="1" smtClean="0">
                <a:solidFill>
                  <a:srgbClr val="FFFF00"/>
                </a:solidFill>
              </a:rPr>
              <a:t>regular monitoring </a:t>
            </a:r>
            <a:r>
              <a:rPr lang="en-US" altLang="ru-RU" sz="2200" b="1" smtClean="0">
                <a:solidFill>
                  <a:schemeClr val="bg1"/>
                </a:solidFill>
              </a:rPr>
              <a:t>that helps to detect pathological shifts at </a:t>
            </a:r>
            <a:r>
              <a:rPr lang="en-US" altLang="ru-RU" sz="2200" b="1" i="1" smtClean="0">
                <a:solidFill>
                  <a:srgbClr val="FFFF00"/>
                </a:solidFill>
              </a:rPr>
              <a:t>subclinical </a:t>
            </a:r>
            <a:r>
              <a:rPr lang="en-US" altLang="ru-RU" sz="2200" b="1" smtClean="0">
                <a:solidFill>
                  <a:schemeClr val="bg1"/>
                </a:solidFill>
              </a:rPr>
              <a:t>stages</a:t>
            </a:r>
          </a:p>
          <a:p>
            <a:pPr marL="0" indent="0" algn="ctr">
              <a:spcBef>
                <a:spcPct val="0"/>
              </a:spcBef>
              <a:buFontTx/>
              <a:buNone/>
            </a:pPr>
            <a:r>
              <a:rPr lang="en-US" altLang="ru-RU" sz="2200" b="1" smtClean="0">
                <a:solidFill>
                  <a:schemeClr val="bg1"/>
                </a:solidFill>
              </a:rPr>
              <a:t>have a higher life expectancy and are able-bodied up to</a:t>
            </a:r>
          </a:p>
          <a:p>
            <a:pPr marL="0" indent="0" algn="ctr">
              <a:spcBef>
                <a:spcPct val="0"/>
              </a:spcBef>
              <a:buFontTx/>
              <a:buNone/>
            </a:pPr>
            <a:r>
              <a:rPr lang="en-US" altLang="ru-RU" sz="2200" b="1" smtClean="0">
                <a:solidFill>
                  <a:schemeClr val="bg1"/>
                </a:solidFill>
              </a:rPr>
              <a:t>8–15 years more than those under traditional treatment. </a:t>
            </a:r>
          </a:p>
          <a:p>
            <a:pPr marL="0" indent="0" algn="ctr">
              <a:spcBef>
                <a:spcPct val="0"/>
              </a:spcBef>
              <a:buFontTx/>
              <a:buNone/>
            </a:pPr>
            <a:endParaRPr lang="en-US" altLang="ru-RU" sz="1200" b="1" smtClean="0">
              <a:solidFill>
                <a:schemeClr val="bg1"/>
              </a:solidFill>
            </a:endParaRPr>
          </a:p>
          <a:p>
            <a:pPr marL="0" indent="0" algn="ctr">
              <a:spcBef>
                <a:spcPct val="0"/>
              </a:spcBef>
              <a:buFontTx/>
              <a:buNone/>
            </a:pPr>
            <a:r>
              <a:rPr lang="en-US" altLang="ru-RU" sz="2200" b="1" smtClean="0">
                <a:solidFill>
                  <a:schemeClr val="bg1"/>
                </a:solidFill>
              </a:rPr>
              <a:t>This means that the society would save more than</a:t>
            </a:r>
          </a:p>
          <a:p>
            <a:pPr marL="0" indent="0" algn="ctr">
              <a:spcBef>
                <a:spcPct val="0"/>
              </a:spcBef>
              <a:buFontTx/>
              <a:buNone/>
            </a:pPr>
            <a:r>
              <a:rPr lang="en-US" altLang="ru-RU" sz="2200" b="1" i="1" smtClean="0">
                <a:solidFill>
                  <a:srgbClr val="FFFF00"/>
                </a:solidFill>
              </a:rPr>
              <a:t>US$20,000–40,000 per person annually.</a:t>
            </a:r>
          </a:p>
          <a:p>
            <a:pPr marL="0" indent="0" algn="ctr">
              <a:spcBef>
                <a:spcPct val="0"/>
              </a:spcBef>
              <a:buFontTx/>
              <a:buNone/>
            </a:pPr>
            <a:endParaRPr lang="en-US" altLang="ru-RU" sz="1200" b="1" i="1" smtClean="0">
              <a:solidFill>
                <a:srgbClr val="FFFF00"/>
              </a:solidFill>
            </a:endParaRPr>
          </a:p>
          <a:p>
            <a:pPr marL="0" indent="0" algn="ctr">
              <a:spcBef>
                <a:spcPct val="0"/>
              </a:spcBef>
              <a:buFontTx/>
              <a:buNone/>
            </a:pPr>
            <a:r>
              <a:rPr lang="en-US" altLang="ru-RU" sz="2200" b="1" smtClean="0">
                <a:solidFill>
                  <a:schemeClr val="bg1"/>
                </a:solidFill>
              </a:rPr>
              <a:t>At the community level, the annual savings from each individual may vary from </a:t>
            </a:r>
            <a:r>
              <a:rPr lang="en-US" altLang="ru-RU" sz="2200" b="1" i="1" smtClean="0">
                <a:solidFill>
                  <a:srgbClr val="FFFF00"/>
                </a:solidFill>
              </a:rPr>
              <a:t>several thousands </a:t>
            </a:r>
            <a:r>
              <a:rPr lang="en-US" altLang="ru-RU" sz="2200" b="1" smtClean="0">
                <a:solidFill>
                  <a:schemeClr val="bg1"/>
                </a:solidFill>
              </a:rPr>
              <a:t>to </a:t>
            </a:r>
            <a:r>
              <a:rPr lang="en-US" altLang="ru-RU" sz="2200" b="1" i="1" smtClean="0">
                <a:solidFill>
                  <a:srgbClr val="FFFF00"/>
                </a:solidFill>
              </a:rPr>
              <a:t>several tens </a:t>
            </a:r>
            <a:r>
              <a:rPr lang="en-US" altLang="ru-RU" sz="2200" b="1" smtClean="0">
                <a:solidFill>
                  <a:schemeClr val="bg1"/>
                </a:solidFill>
              </a:rPr>
              <a:t>of </a:t>
            </a:r>
            <a:r>
              <a:rPr lang="en-US" altLang="ru-RU" sz="2200" b="1" i="1" smtClean="0">
                <a:solidFill>
                  <a:srgbClr val="FFFF00"/>
                </a:solidFill>
              </a:rPr>
              <a:t>thousands</a:t>
            </a:r>
            <a:r>
              <a:rPr lang="en-US" altLang="ru-RU" sz="2200" b="1" smtClean="0">
                <a:solidFill>
                  <a:schemeClr val="bg1"/>
                </a:solidFill>
              </a:rPr>
              <a:t> U.S. dollars.</a:t>
            </a:r>
          </a:p>
          <a:p>
            <a:pPr marL="0" indent="0" algn="ctr">
              <a:spcBef>
                <a:spcPct val="0"/>
              </a:spcBef>
              <a:buFontTx/>
              <a:buNone/>
            </a:pPr>
            <a:endParaRPr lang="en-US" altLang="ru-RU" sz="1200" b="1" i="1" smtClean="0">
              <a:solidFill>
                <a:srgbClr val="FFFF00"/>
              </a:solidFill>
            </a:endParaRPr>
          </a:p>
          <a:p>
            <a:pPr marL="0" indent="0" algn="ctr">
              <a:spcBef>
                <a:spcPct val="0"/>
              </a:spcBef>
              <a:buFontTx/>
              <a:buNone/>
            </a:pPr>
            <a:r>
              <a:rPr lang="en-US" altLang="ru-RU" sz="2200" b="1" smtClean="0">
                <a:solidFill>
                  <a:schemeClr val="bg1"/>
                </a:solidFill>
              </a:rPr>
              <a:t>In the area of oncology, for instance, the latter means that</a:t>
            </a:r>
          </a:p>
          <a:p>
            <a:pPr marL="0" indent="0" algn="ctr">
              <a:spcBef>
                <a:spcPct val="0"/>
              </a:spcBef>
              <a:buFontTx/>
              <a:buNone/>
            </a:pPr>
            <a:r>
              <a:rPr lang="en-US" altLang="ru-RU" sz="2200" b="1" smtClean="0">
                <a:solidFill>
                  <a:schemeClr val="bg1"/>
                </a:solidFill>
              </a:rPr>
              <a:t>as little as a 10 percent reduction in cancer</a:t>
            </a:r>
          </a:p>
          <a:p>
            <a:pPr marL="0" indent="0" algn="ctr">
              <a:spcBef>
                <a:spcPct val="0"/>
              </a:spcBef>
              <a:buFontTx/>
              <a:buNone/>
            </a:pPr>
            <a:r>
              <a:rPr lang="en-US" altLang="ru-RU" sz="2200" b="1" smtClean="0">
                <a:solidFill>
                  <a:schemeClr val="bg1"/>
                </a:solidFill>
              </a:rPr>
              <a:t>would translate into </a:t>
            </a:r>
            <a:r>
              <a:rPr lang="en-US" altLang="ru-RU" sz="2200" b="1" i="1" smtClean="0">
                <a:solidFill>
                  <a:srgbClr val="FFFF00"/>
                </a:solidFill>
              </a:rPr>
              <a:t>a savings of 4.4 trillion US dollars</a:t>
            </a:r>
          </a:p>
          <a:p>
            <a:pPr marL="0" indent="0" algn="ctr">
              <a:spcBef>
                <a:spcPct val="0"/>
              </a:spcBef>
              <a:buFontTx/>
              <a:buNone/>
            </a:pPr>
            <a:r>
              <a:rPr lang="en-US" altLang="ru-RU" sz="2200" b="1" smtClean="0">
                <a:solidFill>
                  <a:schemeClr val="bg1"/>
                </a:solidFill>
              </a:rPr>
              <a:t>to society.</a:t>
            </a:r>
          </a:p>
          <a:p>
            <a:pPr marL="0" indent="0" algn="ctr">
              <a:spcBef>
                <a:spcPct val="0"/>
              </a:spcBef>
              <a:buFontTx/>
              <a:buNone/>
            </a:pPr>
            <a:endParaRPr lang="en-US" altLang="ru-RU" sz="1200" b="1" smtClean="0">
              <a:solidFill>
                <a:schemeClr val="bg1"/>
              </a:solidFill>
            </a:endParaRPr>
          </a:p>
          <a:p>
            <a:pPr marL="0" indent="0" algn="ctr">
              <a:spcBef>
                <a:spcPct val="0"/>
              </a:spcBef>
              <a:buFontTx/>
              <a:buNone/>
            </a:pPr>
            <a:r>
              <a:rPr lang="en-US" altLang="ru-RU" sz="2800" b="1" smtClean="0">
                <a:solidFill>
                  <a:schemeClr val="bg1"/>
                </a:solidFill>
              </a:rPr>
              <a:t>As you might feel, besides the </a:t>
            </a:r>
            <a:r>
              <a:rPr lang="en-US" altLang="ru-RU" sz="2800" b="1" i="1" smtClean="0">
                <a:solidFill>
                  <a:srgbClr val="FFFF00"/>
                </a:solidFill>
              </a:rPr>
              <a:t>scientific</a:t>
            </a:r>
            <a:r>
              <a:rPr lang="en-US" altLang="ru-RU" sz="2800" b="1" smtClean="0">
                <a:solidFill>
                  <a:schemeClr val="bg1"/>
                </a:solidFill>
              </a:rPr>
              <a:t> and </a:t>
            </a:r>
            <a:r>
              <a:rPr lang="en-US" altLang="ru-RU" sz="2800" b="1" i="1" smtClean="0">
                <a:solidFill>
                  <a:srgbClr val="FFFF00"/>
                </a:solidFill>
              </a:rPr>
              <a:t>clinical</a:t>
            </a:r>
            <a:r>
              <a:rPr lang="en-US" altLang="ru-RU" sz="2800" b="1" smtClean="0">
                <a:solidFill>
                  <a:schemeClr val="bg1"/>
                </a:solidFill>
              </a:rPr>
              <a:t> challenges, there are </a:t>
            </a:r>
            <a:r>
              <a:rPr lang="en-US" altLang="ru-RU" sz="2800" b="1" i="1" smtClean="0">
                <a:solidFill>
                  <a:srgbClr val="FFFF00"/>
                </a:solidFill>
              </a:rPr>
              <a:t>economic</a:t>
            </a:r>
            <a:r>
              <a:rPr lang="en-US" altLang="ru-RU" sz="2800" b="1" smtClean="0">
                <a:solidFill>
                  <a:schemeClr val="bg1"/>
                </a:solidFill>
              </a:rPr>
              <a:t> hurdles.</a:t>
            </a:r>
          </a:p>
        </p:txBody>
      </p:sp>
    </p:spTree>
  </p:cSld>
  <p:clrMapOvr>
    <a:masterClrMapping/>
  </p:clrMapOvr>
  <p:transition spd="slow">
    <p:wipe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52930" name="Текст 3"/>
          <p:cNvSpPr>
            <a:spLocks noGrp="1"/>
          </p:cNvSpPr>
          <p:nvPr>
            <p:ph type="body" sz="half" idx="2"/>
          </p:nvPr>
        </p:nvSpPr>
        <p:spPr>
          <a:xfrm>
            <a:off x="107950" y="115888"/>
            <a:ext cx="8928100" cy="6670675"/>
          </a:xfrm>
          <a:solidFill>
            <a:srgbClr val="002060"/>
          </a:solidFill>
        </p:spPr>
        <p:txBody>
          <a:bodyPr/>
          <a:lstStyle/>
          <a:p>
            <a:pPr marL="0" indent="0" algn="ctr">
              <a:spcBef>
                <a:spcPct val="0"/>
              </a:spcBef>
              <a:buFontTx/>
              <a:buNone/>
            </a:pPr>
            <a:r>
              <a:rPr lang="en-US" altLang="ru-RU" sz="2800" b="1" smtClean="0">
                <a:solidFill>
                  <a:schemeClr val="bg1"/>
                </a:solidFill>
              </a:rPr>
              <a:t>The opportunity arises for unusual and, even extraordinary, </a:t>
            </a:r>
            <a:r>
              <a:rPr lang="en-US" altLang="ru-RU" sz="2800" b="1" i="1" smtClean="0">
                <a:solidFill>
                  <a:srgbClr val="FFFF00"/>
                </a:solidFill>
              </a:rPr>
              <a:t>strategic partnerships </a:t>
            </a:r>
            <a:r>
              <a:rPr lang="en-US" altLang="ru-RU" sz="2800" b="1" smtClean="0">
                <a:solidFill>
                  <a:schemeClr val="bg1"/>
                </a:solidFill>
              </a:rPr>
              <a:t>between:</a:t>
            </a:r>
          </a:p>
          <a:p>
            <a:pPr marL="0" indent="0" algn="ctr">
              <a:spcBef>
                <a:spcPct val="0"/>
              </a:spcBef>
              <a:buFontTx/>
              <a:buNone/>
            </a:pPr>
            <a:endParaRPr lang="en-US" altLang="ru-RU" sz="1200" b="1" smtClean="0">
              <a:solidFill>
                <a:schemeClr val="bg1"/>
              </a:solidFill>
            </a:endParaRPr>
          </a:p>
          <a:p>
            <a:pPr marL="0" indent="0" algn="ctr">
              <a:spcBef>
                <a:spcPct val="0"/>
              </a:spcBef>
              <a:buFontTx/>
              <a:buNone/>
            </a:pPr>
            <a:r>
              <a:rPr lang="en-US" altLang="ru-RU" sz="2800" b="1" smtClean="0">
                <a:solidFill>
                  <a:schemeClr val="bg1"/>
                </a:solidFill>
              </a:rPr>
              <a:t>► governments, academic and business sectors.</a:t>
            </a:r>
          </a:p>
          <a:p>
            <a:pPr marL="0" indent="0" algn="ctr">
              <a:spcBef>
                <a:spcPct val="0"/>
              </a:spcBef>
              <a:buFontTx/>
              <a:buNone/>
            </a:pPr>
            <a:endParaRPr lang="en-US" altLang="ru-RU" sz="2800" b="1" i="1" smtClean="0">
              <a:solidFill>
                <a:srgbClr val="FFFF00"/>
              </a:solidFill>
            </a:endParaRPr>
          </a:p>
          <a:p>
            <a:pPr marL="0" indent="0" algn="ctr">
              <a:spcBef>
                <a:spcPct val="0"/>
              </a:spcBef>
              <a:buFontTx/>
              <a:buNone/>
            </a:pPr>
            <a:r>
              <a:rPr lang="en-US" altLang="ru-RU" sz="2800" b="1" smtClean="0">
                <a:solidFill>
                  <a:schemeClr val="bg1"/>
                </a:solidFill>
              </a:rPr>
              <a:t>The healthcare industry, public policy sector, and consumer industries</a:t>
            </a:r>
          </a:p>
          <a:p>
            <a:pPr marL="0" indent="0" algn="ctr">
              <a:spcBef>
                <a:spcPct val="0"/>
              </a:spcBef>
              <a:buFontTx/>
              <a:buNone/>
            </a:pPr>
            <a:r>
              <a:rPr lang="en-US" altLang="ru-RU" sz="2800" b="1" smtClean="0">
                <a:solidFill>
                  <a:schemeClr val="bg1"/>
                </a:solidFill>
              </a:rPr>
              <a:t>will be required to develop</a:t>
            </a:r>
          </a:p>
          <a:p>
            <a:pPr marL="0" indent="0" algn="ctr">
              <a:spcBef>
                <a:spcPct val="0"/>
              </a:spcBef>
              <a:buFontTx/>
              <a:buNone/>
            </a:pPr>
            <a:r>
              <a:rPr lang="en-US" altLang="ru-RU" sz="2800" b="1" i="1" smtClean="0">
                <a:solidFill>
                  <a:srgbClr val="FFFF00"/>
                </a:solidFill>
              </a:rPr>
              <a:t>new and creative business models and products.</a:t>
            </a:r>
          </a:p>
          <a:p>
            <a:pPr marL="0" indent="0" algn="ctr">
              <a:spcBef>
                <a:spcPct val="0"/>
              </a:spcBef>
              <a:buFontTx/>
              <a:buNone/>
            </a:pPr>
            <a:endParaRPr lang="en-US" altLang="ru-RU" sz="2800" b="1" smtClean="0">
              <a:solidFill>
                <a:schemeClr val="bg1"/>
              </a:solidFill>
            </a:endParaRPr>
          </a:p>
          <a:p>
            <a:pPr marL="0" indent="0" algn="ctr">
              <a:spcBef>
                <a:spcPct val="0"/>
              </a:spcBef>
              <a:buFontTx/>
              <a:buNone/>
            </a:pPr>
            <a:r>
              <a:rPr lang="en-US" altLang="ru-RU" b="1" smtClean="0">
                <a:solidFill>
                  <a:schemeClr val="bg1"/>
                </a:solidFill>
              </a:rPr>
              <a:t>And, no doubt, next generations will speak about the XXI century as a time,</a:t>
            </a:r>
          </a:p>
          <a:p>
            <a:pPr marL="0" indent="0" algn="ctr">
              <a:spcBef>
                <a:spcPct val="0"/>
              </a:spcBef>
              <a:buFontTx/>
              <a:buNone/>
            </a:pPr>
            <a:r>
              <a:rPr lang="en-US" altLang="ru-RU" b="1" smtClean="0">
                <a:solidFill>
                  <a:schemeClr val="bg1"/>
                </a:solidFill>
              </a:rPr>
              <a:t>when medicine became</a:t>
            </a:r>
          </a:p>
          <a:p>
            <a:pPr marL="0" indent="0" algn="ctr">
              <a:spcBef>
                <a:spcPct val="0"/>
              </a:spcBef>
              <a:buFontTx/>
              <a:buNone/>
            </a:pPr>
            <a:r>
              <a:rPr lang="en-US" altLang="ru-RU" b="1" i="1" smtClean="0">
                <a:solidFill>
                  <a:srgbClr val="FFFF00"/>
                </a:solidFill>
              </a:rPr>
              <a:t>preventive</a:t>
            </a:r>
            <a:r>
              <a:rPr lang="en-US" altLang="ru-RU" b="1" smtClean="0">
                <a:solidFill>
                  <a:schemeClr val="bg1"/>
                </a:solidFill>
              </a:rPr>
              <a:t> and </a:t>
            </a:r>
            <a:r>
              <a:rPr lang="en-US" altLang="ru-RU" b="1" i="1" smtClean="0">
                <a:solidFill>
                  <a:srgbClr val="FFFF00"/>
                </a:solidFill>
              </a:rPr>
              <a:t>personalized</a:t>
            </a:r>
            <a:r>
              <a:rPr lang="en-US" altLang="ru-RU" b="1" smtClean="0">
                <a:solidFill>
                  <a:schemeClr val="bg1"/>
                </a:solidFill>
              </a:rPr>
              <a:t>, and its outcomes – </a:t>
            </a:r>
            <a:r>
              <a:rPr lang="en-US" altLang="ru-RU" b="1" i="1" smtClean="0">
                <a:solidFill>
                  <a:srgbClr val="FFFF00"/>
                </a:solidFill>
              </a:rPr>
              <a:t>predictive</a:t>
            </a:r>
            <a:r>
              <a:rPr lang="en-US" altLang="ru-RU" b="1" smtClean="0">
                <a:solidFill>
                  <a:schemeClr val="bg1"/>
                </a:solidFill>
              </a:rPr>
              <a:t> and </a:t>
            </a:r>
            <a:r>
              <a:rPr lang="en-US" altLang="ru-RU" b="1" i="1" smtClean="0">
                <a:solidFill>
                  <a:srgbClr val="FFFF00"/>
                </a:solidFill>
              </a:rPr>
              <a:t>guarantied.</a:t>
            </a:r>
          </a:p>
        </p:txBody>
      </p:sp>
      <p:sp>
        <p:nvSpPr>
          <p:cNvPr id="3" name="Rectangle 2"/>
          <p:cNvSpPr/>
          <p:nvPr/>
        </p:nvSpPr>
        <p:spPr>
          <a:xfrm>
            <a:off x="2427823" y="3244334"/>
            <a:ext cx="4288353" cy="369332"/>
          </a:xfrm>
          <a:prstGeom prst="rect">
            <a:avLst/>
          </a:prstGeom>
        </p:spPr>
        <p:txBody>
          <a:bodyPr wrap="none">
            <a:spAutoFit/>
          </a:bodyPr>
          <a:lstStyle/>
          <a:p>
            <a:r>
              <a:rPr lang="en-US" dirty="0" smtClean="0"/>
              <a:t>http://biomarkers.conferenceseries.com/</a:t>
            </a:r>
            <a:endParaRPr lang="en-US" dirty="0"/>
          </a:p>
        </p:txBody>
      </p:sp>
      <p:sp>
        <p:nvSpPr>
          <p:cNvPr id="4" name="Rectangle 3"/>
          <p:cNvSpPr/>
          <p:nvPr/>
        </p:nvSpPr>
        <p:spPr>
          <a:xfrm>
            <a:off x="2427823" y="3244334"/>
            <a:ext cx="4288353" cy="369332"/>
          </a:xfrm>
          <a:prstGeom prst="rect">
            <a:avLst/>
          </a:prstGeom>
        </p:spPr>
        <p:txBody>
          <a:bodyPr wrap="none">
            <a:spAutoFit/>
          </a:bodyPr>
          <a:lstStyle/>
          <a:p>
            <a:r>
              <a:rPr lang="en-US" dirty="0" smtClean="0"/>
              <a:t>http://biomarkers.conferenceseries.com/</a:t>
            </a:r>
            <a:endParaRPr lang="en-US" dirty="0"/>
          </a:p>
        </p:txBody>
      </p:sp>
    </p:spTree>
  </p:cSld>
  <p:clrMapOvr>
    <a:masterClrMapping/>
  </p:clrMapOvr>
  <p:transition spd="slow">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4" y="428625"/>
            <a:ext cx="8186737" cy="1143000"/>
          </a:xfrm>
        </p:spPr>
        <p:txBody>
          <a:bodyPr/>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http://biomarkers.conferenceseries.com/</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88418" name="Прямоугольник 2"/>
          <p:cNvSpPr>
            <a:spLocks noChangeArrowheads="1"/>
          </p:cNvSpPr>
          <p:nvPr/>
        </p:nvSpPr>
        <p:spPr bwMode="auto">
          <a:xfrm>
            <a:off x="107950" y="188913"/>
            <a:ext cx="8928100" cy="6586537"/>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US" altLang="ru-RU" b="1" dirty="0">
                <a:solidFill>
                  <a:schemeClr val="bg1"/>
                </a:solidFill>
              </a:rPr>
              <a:t>To achieve the practical implementation of </a:t>
            </a:r>
            <a:r>
              <a:rPr lang="en-US" altLang="ru-RU" b="1" i="1" dirty="0">
                <a:solidFill>
                  <a:srgbClr val="FFFF00"/>
                </a:solidFill>
              </a:rPr>
              <a:t>PPPM concept, </a:t>
            </a:r>
            <a:r>
              <a:rPr lang="en-US" altLang="ru-RU" b="1" dirty="0">
                <a:solidFill>
                  <a:schemeClr val="bg1"/>
                </a:solidFill>
              </a:rPr>
              <a:t>it is necessary to create a fundamentally new strategy based upon the </a:t>
            </a:r>
            <a:r>
              <a:rPr lang="en-US" altLang="ru-RU" b="1" i="1" dirty="0">
                <a:solidFill>
                  <a:srgbClr val="FFFF00"/>
                </a:solidFill>
              </a:rPr>
              <a:t>pre-early (subclinical) </a:t>
            </a:r>
            <a:r>
              <a:rPr lang="en-US" altLang="ru-RU" b="1" dirty="0">
                <a:solidFill>
                  <a:schemeClr val="bg1"/>
                </a:solidFill>
              </a:rPr>
              <a:t>recognition of </a:t>
            </a:r>
            <a:r>
              <a:rPr lang="en-US" altLang="ru-RU" b="1" i="1" dirty="0">
                <a:solidFill>
                  <a:srgbClr val="FFFF00"/>
                </a:solidFill>
              </a:rPr>
              <a:t>biomarkers</a:t>
            </a:r>
            <a:r>
              <a:rPr lang="en-US" altLang="ru-RU" b="1" dirty="0">
                <a:solidFill>
                  <a:schemeClr val="bg1"/>
                </a:solidFill>
              </a:rPr>
              <a:t> of hidden imbalances and defects long before the illness clinically manifests itself.</a:t>
            </a:r>
          </a:p>
          <a:p>
            <a:pPr algn="just" eaLnBrk="1" hangingPunct="1">
              <a:spcBef>
                <a:spcPct val="0"/>
              </a:spcBef>
              <a:buFontTx/>
              <a:buNone/>
            </a:pPr>
            <a:endParaRPr lang="en-US" altLang="ru-RU" sz="2800" b="1" dirty="0">
              <a:solidFill>
                <a:schemeClr val="bg1"/>
              </a:solidFill>
            </a:endParaRPr>
          </a:p>
          <a:p>
            <a:pPr algn="just" eaLnBrk="1" hangingPunct="1">
              <a:spcBef>
                <a:spcPct val="0"/>
              </a:spcBef>
              <a:buFontTx/>
              <a:buNone/>
            </a:pPr>
            <a:r>
              <a:rPr lang="en-US" altLang="ru-RU" sz="3400" b="1" dirty="0">
                <a:solidFill>
                  <a:schemeClr val="bg1"/>
                </a:solidFill>
              </a:rPr>
              <a:t>This strategy would give a real opportunity to secure </a:t>
            </a:r>
            <a:r>
              <a:rPr lang="en-US" altLang="ru-RU" sz="3400" b="1" i="1" dirty="0">
                <a:solidFill>
                  <a:srgbClr val="FFFF00"/>
                </a:solidFill>
              </a:rPr>
              <a:t>preventive </a:t>
            </a:r>
            <a:r>
              <a:rPr lang="en-US" altLang="ru-RU" sz="3400" b="1" dirty="0">
                <a:solidFill>
                  <a:schemeClr val="bg1"/>
                </a:solidFill>
              </a:rPr>
              <a:t>measures whose </a:t>
            </a:r>
            <a:r>
              <a:rPr lang="en-US" altLang="ru-RU" sz="3400" b="1" i="1" dirty="0">
                <a:solidFill>
                  <a:srgbClr val="FFFF00"/>
                </a:solidFill>
              </a:rPr>
              <a:t>personalization</a:t>
            </a:r>
            <a:r>
              <a:rPr lang="en-US" altLang="ru-RU" sz="3400" b="1" dirty="0">
                <a:solidFill>
                  <a:schemeClr val="bg1"/>
                </a:solidFill>
              </a:rPr>
              <a:t> could have a significantly positive influence on demographics! </a:t>
            </a:r>
            <a:r>
              <a:rPr lang="en-US" altLang="ru-RU" sz="3400" b="1" i="1" dirty="0" smtClean="0">
                <a:solidFill>
                  <a:srgbClr val="FFFF00"/>
                </a:solidFill>
              </a:rPr>
              <a:t>(next Fig)</a:t>
            </a:r>
            <a:endParaRPr lang="en-US" altLang="ru-RU" sz="34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1328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9563" y="115888"/>
            <a:ext cx="8567737" cy="1938337"/>
          </a:xfrm>
          <a:prstGeom prst="rect">
            <a:avLst/>
          </a:prstGeom>
          <a:solidFill>
            <a:srgbClr val="002060"/>
          </a:solidFill>
        </p:spPr>
        <p:txBody>
          <a:bodyPr>
            <a:spAutoFit/>
          </a:bodyPr>
          <a:lstStyle/>
          <a:p>
            <a:pPr algn="ctr">
              <a:defRPr/>
            </a:pPr>
            <a:r>
              <a:rPr lang="en-US" sz="4000" b="1" kern="0" dirty="0">
                <a:solidFill>
                  <a:srgbClr val="FFFF00"/>
                </a:solidFill>
                <a:latin typeface="Times New Roman"/>
                <a:ea typeface="Times New Roman"/>
                <a:cs typeface="+mj-cs"/>
              </a:rPr>
              <a:t>Impacts to be assumed for</a:t>
            </a:r>
          </a:p>
          <a:p>
            <a:pPr algn="ctr">
              <a:defRPr/>
            </a:pPr>
            <a:r>
              <a:rPr lang="en-US" sz="4000" b="1" kern="0" dirty="0">
                <a:solidFill>
                  <a:srgbClr val="FFFF00"/>
                </a:solidFill>
                <a:latin typeface="Times New Roman"/>
                <a:ea typeface="Times New Roman"/>
                <a:cs typeface="+mj-cs"/>
              </a:rPr>
              <a:t>the practical implementation of</a:t>
            </a:r>
          </a:p>
          <a:p>
            <a:pPr algn="ctr">
              <a:defRPr/>
            </a:pPr>
            <a:r>
              <a:rPr lang="en-US" sz="4000" b="1" i="1" kern="0" dirty="0">
                <a:solidFill>
                  <a:srgbClr val="FFFF00"/>
                </a:solidFill>
                <a:latin typeface="Times New Roman"/>
                <a:ea typeface="Times New Roman"/>
                <a:cs typeface="+mj-cs"/>
              </a:rPr>
              <a:t>predictive </a:t>
            </a:r>
            <a:r>
              <a:rPr lang="en-US" sz="4000" b="1" kern="0" dirty="0">
                <a:solidFill>
                  <a:srgbClr val="FFFF00"/>
                </a:solidFill>
                <a:latin typeface="Times New Roman"/>
                <a:ea typeface="Times New Roman"/>
                <a:cs typeface="+mj-cs"/>
              </a:rPr>
              <a:t>biomarkers into </a:t>
            </a:r>
            <a:r>
              <a:rPr lang="en-US" sz="4000" b="1" i="1" kern="0" dirty="0">
                <a:solidFill>
                  <a:srgbClr val="FFFF00"/>
                </a:solidFill>
                <a:latin typeface="Times New Roman"/>
                <a:ea typeface="Times New Roman"/>
                <a:cs typeface="+mj-cs"/>
              </a:rPr>
              <a:t>PPPM</a:t>
            </a:r>
            <a:endParaRPr lang="ru-RU" sz="4000" i="1" dirty="0">
              <a:solidFill>
                <a:srgbClr val="FFFF00"/>
              </a:solidFill>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91490" name="Прямоугольник 1"/>
          <p:cNvSpPr>
            <a:spLocks noChangeArrowheads="1"/>
          </p:cNvSpPr>
          <p:nvPr/>
        </p:nvSpPr>
        <p:spPr bwMode="auto">
          <a:xfrm>
            <a:off x="107950" y="260350"/>
            <a:ext cx="8928100" cy="6863417"/>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GB" altLang="ru-RU" sz="4000" b="1" i="1" dirty="0">
                <a:solidFill>
                  <a:srgbClr val="FFFF00"/>
                </a:solidFill>
              </a:rPr>
              <a:t>PPPM</a:t>
            </a:r>
            <a:r>
              <a:rPr lang="en-GB" altLang="ru-RU" sz="4000" b="1" dirty="0">
                <a:solidFill>
                  <a:schemeClr val="bg1"/>
                </a:solidFill>
              </a:rPr>
              <a:t> as the big change to forecast, to </a:t>
            </a:r>
            <a:r>
              <a:rPr lang="en-GB" altLang="ru-RU" sz="4000" b="1" i="1" dirty="0">
                <a:solidFill>
                  <a:srgbClr val="FFFF00"/>
                </a:solidFill>
              </a:rPr>
              <a:t>predict </a:t>
            </a:r>
            <a:r>
              <a:rPr lang="en-GB" altLang="ru-RU" sz="4000" b="1" dirty="0">
                <a:solidFill>
                  <a:schemeClr val="bg1"/>
                </a:solidFill>
              </a:rPr>
              <a:t>and to </a:t>
            </a:r>
            <a:r>
              <a:rPr lang="en-GB" altLang="ru-RU" sz="4000" b="1" i="1" dirty="0">
                <a:solidFill>
                  <a:srgbClr val="FFFF00"/>
                </a:solidFill>
              </a:rPr>
              <a:t>prevent </a:t>
            </a:r>
            <a:r>
              <a:rPr lang="en-GB" altLang="ru-RU" sz="4000" b="1" dirty="0">
                <a:solidFill>
                  <a:schemeClr val="bg1"/>
                </a:solidFill>
              </a:rPr>
              <a:t>is rooted in a big and new science to be rooted from the achievements of </a:t>
            </a:r>
            <a:r>
              <a:rPr lang="en-GB" altLang="ru-RU" sz="4000" b="1" dirty="0">
                <a:solidFill>
                  <a:srgbClr val="FFFF00"/>
                </a:solidFill>
              </a:rPr>
              <a:t>genomics, proteomics, </a:t>
            </a:r>
            <a:r>
              <a:rPr lang="en-GB" altLang="ru-RU" sz="4000" b="1" dirty="0" err="1">
                <a:solidFill>
                  <a:srgbClr val="FFFF00"/>
                </a:solidFill>
              </a:rPr>
              <a:t>metabo-lomics</a:t>
            </a:r>
            <a:r>
              <a:rPr lang="en-GB" altLang="ru-RU" sz="4000" b="1" dirty="0">
                <a:solidFill>
                  <a:srgbClr val="FFFF00"/>
                </a:solidFill>
              </a:rPr>
              <a:t> </a:t>
            </a:r>
            <a:r>
              <a:rPr lang="en-GB" altLang="ru-RU" sz="4000" b="1" dirty="0">
                <a:solidFill>
                  <a:schemeClr val="bg1"/>
                </a:solidFill>
              </a:rPr>
              <a:t>and</a:t>
            </a:r>
            <a:r>
              <a:rPr lang="en-GB" altLang="ru-RU" sz="4000" b="1" i="1" dirty="0">
                <a:solidFill>
                  <a:schemeClr val="bg1"/>
                </a:solidFill>
              </a:rPr>
              <a:t> </a:t>
            </a:r>
            <a:r>
              <a:rPr lang="en-GB" altLang="ru-RU" sz="4000" b="1" i="1" dirty="0">
                <a:solidFill>
                  <a:srgbClr val="FFFF00"/>
                </a:solidFill>
              </a:rPr>
              <a:t>bioinformatics</a:t>
            </a:r>
            <a:r>
              <a:rPr lang="en-GB" altLang="ru-RU" sz="4000" b="1" i="1" dirty="0">
                <a:solidFill>
                  <a:schemeClr val="bg1"/>
                </a:solidFill>
              </a:rPr>
              <a:t> </a:t>
            </a:r>
            <a:r>
              <a:rPr lang="en-GB" altLang="ru-RU" sz="4000" b="1" dirty="0">
                <a:solidFill>
                  <a:schemeClr val="bg1"/>
                </a:solidFill>
              </a:rPr>
              <a:t>which</a:t>
            </a:r>
            <a:r>
              <a:rPr lang="en-GB" altLang="ru-RU" sz="4000" b="1" i="1" dirty="0">
                <a:solidFill>
                  <a:schemeClr val="bg1"/>
                </a:solidFill>
              </a:rPr>
              <a:t> are</a:t>
            </a:r>
            <a:r>
              <a:rPr lang="en-GB" altLang="ru-RU" sz="4000" b="1" dirty="0">
                <a:solidFill>
                  <a:schemeClr val="bg1"/>
                </a:solidFill>
              </a:rPr>
              <a:t> being implemented into the daily practice to secure visualizing of lesion foci that was previously unknown to clinicians </a:t>
            </a:r>
            <a:r>
              <a:rPr lang="en-GB" altLang="ru-RU" sz="4000" b="1" i="1" dirty="0" smtClean="0">
                <a:solidFill>
                  <a:srgbClr val="FFFF00"/>
                </a:solidFill>
              </a:rPr>
              <a:t>(next two Figs)</a:t>
            </a:r>
            <a:endParaRPr lang="ru-RU" altLang="ru-RU" sz="4000" b="1" i="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pic>
        <p:nvPicPr>
          <p:cNvPr id="192514" name="Рисунок 2" descr="http://www.cbio.ru/images/library/multidimensional01.gif"/>
          <p:cNvPicPr>
            <a:picLocks noChangeAspect="1" noChangeArrowheads="1"/>
          </p:cNvPicPr>
          <p:nvPr/>
        </p:nvPicPr>
        <p:blipFill>
          <a:blip r:embed="rId3">
            <a:extLst>
              <a:ext uri="{28A0092B-C50C-407E-A947-70E740481C1C}">
                <a14:useLocalDpi xmlns:a14="http://schemas.microsoft.com/office/drawing/2010/main" xmlns="" val="0"/>
              </a:ext>
            </a:extLst>
          </a:blip>
          <a:srcRect l="1138" t="7272" r="7756" b="9480"/>
          <a:stretch>
            <a:fillRect/>
          </a:stretch>
        </p:blipFill>
        <p:spPr bwMode="auto">
          <a:xfrm>
            <a:off x="107950" y="115888"/>
            <a:ext cx="8893175" cy="6626225"/>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93538" name="Picture 2" descr="D:\Сергей\Desktop\Bioinformatics pic 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u"/>
  </p:transition>
</p:sld>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Радар">
  <a:themeElements>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Радар">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Радар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Радар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Радар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Радар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Оформление по умолчанию">
  <a:themeElements>
    <a:clrScheme name="Оформление по умолчанию 8">
      <a:dk1>
        <a:srgbClr val="000000"/>
      </a:dk1>
      <a:lt1>
        <a:srgbClr val="FFFF00"/>
      </a:lt1>
      <a:dk2>
        <a:srgbClr val="6600CC"/>
      </a:dk2>
      <a:lt2>
        <a:srgbClr val="66FFFF"/>
      </a:lt2>
      <a:accent1>
        <a:srgbClr val="6600CC"/>
      </a:accent1>
      <a:accent2>
        <a:srgbClr val="000066"/>
      </a:accent2>
      <a:accent3>
        <a:srgbClr val="B8AAE2"/>
      </a:accent3>
      <a:accent4>
        <a:srgbClr val="DADA00"/>
      </a:accent4>
      <a:accent5>
        <a:srgbClr val="B8AAE2"/>
      </a:accent5>
      <a:accent6>
        <a:srgbClr val="00005C"/>
      </a:accent6>
      <a:hlink>
        <a:srgbClr val="666699"/>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8">
        <a:dk1>
          <a:srgbClr val="000000"/>
        </a:dk1>
        <a:lt1>
          <a:srgbClr val="FFFF00"/>
        </a:lt1>
        <a:dk2>
          <a:srgbClr val="6600CC"/>
        </a:dk2>
        <a:lt2>
          <a:srgbClr val="66FFFF"/>
        </a:lt2>
        <a:accent1>
          <a:srgbClr val="6600CC"/>
        </a:accent1>
        <a:accent2>
          <a:srgbClr val="000066"/>
        </a:accent2>
        <a:accent3>
          <a:srgbClr val="B8AAE2"/>
        </a:accent3>
        <a:accent4>
          <a:srgbClr val="DADA00"/>
        </a:accent4>
        <a:accent5>
          <a:srgbClr val="B8AAE2"/>
        </a:accent5>
        <a:accent6>
          <a:srgbClr val="00005C"/>
        </a:accent6>
        <a:hlink>
          <a:srgbClr val="6666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Тема Office">
  <a:themeElements>
    <a:clrScheme name="Office Theme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3.xml><?xml version="1.0" encoding="utf-8"?>
<a:themeOverride xmlns:a="http://schemas.openxmlformats.org/drawingml/2006/main">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ppt/theme/themeOverride24.xml><?xml version="1.0" encoding="utf-8"?>
<a:themeOverride xmlns:a="http://schemas.openxmlformats.org/drawingml/2006/main">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ppt/theme/themeOverride25.xml><?xml version="1.0" encoding="utf-8"?>
<a:themeOverride xmlns:a="http://schemas.openxmlformats.org/drawingml/2006/main">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ppt/theme/themeOverride26.xml><?xml version="1.0" encoding="utf-8"?>
<a:themeOverride xmlns:a="http://schemas.openxmlformats.org/drawingml/2006/main">
  <a:clrScheme name="Оформление по умолчанию 8">
    <a:dk1>
      <a:srgbClr val="000000"/>
    </a:dk1>
    <a:lt1>
      <a:srgbClr val="FFFF00"/>
    </a:lt1>
    <a:dk2>
      <a:srgbClr val="6600CC"/>
    </a:dk2>
    <a:lt2>
      <a:srgbClr val="66FFFF"/>
    </a:lt2>
    <a:accent1>
      <a:srgbClr val="6600CC"/>
    </a:accent1>
    <a:accent2>
      <a:srgbClr val="000066"/>
    </a:accent2>
    <a:accent3>
      <a:srgbClr val="B8AAE2"/>
    </a:accent3>
    <a:accent4>
      <a:srgbClr val="DADA00"/>
    </a:accent4>
    <a:accent5>
      <a:srgbClr val="B8AAE2"/>
    </a:accent5>
    <a:accent6>
      <a:srgbClr val="00005C"/>
    </a:accent6>
    <a:hlink>
      <a:srgbClr val="666699"/>
    </a:hlink>
    <a:folHlink>
      <a:srgbClr val="B2B2B2"/>
    </a:folHlink>
  </a:clrScheme>
</a:themeOverride>
</file>

<file path=ppt/theme/themeOverride27.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8.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4579</TotalTime>
  <Words>2777</Words>
  <Application>Microsoft Office PowerPoint</Application>
  <PresentationFormat>On-screen Show (4:3)</PresentationFormat>
  <Paragraphs>451</Paragraphs>
  <Slides>47</Slides>
  <Notes>17</Notes>
  <HiddenSlides>0</HiddenSlides>
  <MMClips>0</MMClips>
  <ScaleCrop>false</ScaleCrop>
  <HeadingPairs>
    <vt:vector size="4" baseType="variant">
      <vt:variant>
        <vt:lpstr>Theme</vt:lpstr>
      </vt:variant>
      <vt:variant>
        <vt:i4>18</vt:i4>
      </vt:variant>
      <vt:variant>
        <vt:lpstr>Slide Titles</vt:lpstr>
      </vt:variant>
      <vt:variant>
        <vt:i4>47</vt:i4>
      </vt:variant>
    </vt:vector>
  </HeadingPairs>
  <TitlesOfParts>
    <vt:vector size="65" baseType="lpstr">
      <vt:lpstr>1_Оформление по умолчанию</vt:lpstr>
      <vt:lpstr>1_Default Design</vt:lpstr>
      <vt:lpstr>6_Тема Office</vt:lpstr>
      <vt:lpstr>2_Default Design</vt:lpstr>
      <vt:lpstr>22_Тема Office</vt:lpstr>
      <vt:lpstr>Office Theme</vt:lpstr>
      <vt:lpstr>Standarddesign</vt:lpstr>
      <vt:lpstr>1_Standarddesign</vt:lpstr>
      <vt:lpstr>8_Тема Office</vt:lpstr>
      <vt:lpstr>2_Standarddesign</vt:lpstr>
      <vt:lpstr>3_Тема Office</vt:lpstr>
      <vt:lpstr>4_Default Design</vt:lpstr>
      <vt:lpstr>1_Радар</vt:lpstr>
      <vt:lpstr>8_Оформление по умолчанию</vt:lpstr>
      <vt:lpstr>10_Default Design</vt:lpstr>
      <vt:lpstr>6_Default Design</vt:lpstr>
      <vt:lpstr>2_Апекс</vt:lpstr>
      <vt:lpstr>Тема Office</vt:lpstr>
      <vt:lpstr>About OMICS Group</vt:lpstr>
      <vt:lpstr>About OMICS Group Conferences</vt:lpstr>
      <vt:lpstr>PPPM as a new model of and thus a unique tool in global restructuration of national and international healthcare services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Let Us Meet Again</vt:lpstr>
    </vt:vector>
  </TitlesOfParts>
  <Company>fdp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Наномедицина  сегодня и завтра</dc:title>
  <dc:creator>Artyuhov</dc:creator>
  <cp:lastModifiedBy>omics-ws305</cp:lastModifiedBy>
  <cp:revision>442</cp:revision>
  <dcterms:created xsi:type="dcterms:W3CDTF">2006-05-24T12:40:33Z</dcterms:created>
  <dcterms:modified xsi:type="dcterms:W3CDTF">2014-10-09T13:36:37Z</dcterms:modified>
</cp:coreProperties>
</file>