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661" r:id="rId2"/>
    <p:sldMasterId id="2147484701" r:id="rId3"/>
    <p:sldMasterId id="2147484710" r:id="rId4"/>
    <p:sldMasterId id="2147484721" r:id="rId5"/>
  </p:sldMasterIdLst>
  <p:notesMasterIdLst>
    <p:notesMasterId r:id="rId37"/>
  </p:notesMasterIdLst>
  <p:handoutMasterIdLst>
    <p:handoutMasterId r:id="rId38"/>
  </p:handoutMasterIdLst>
  <p:sldIdLst>
    <p:sldId id="382" r:id="rId6"/>
    <p:sldId id="629" r:id="rId7"/>
    <p:sldId id="630" r:id="rId8"/>
    <p:sldId id="633" r:id="rId9"/>
    <p:sldId id="631" r:id="rId10"/>
    <p:sldId id="637" r:id="rId11"/>
    <p:sldId id="586" r:id="rId12"/>
    <p:sldId id="645" r:id="rId13"/>
    <p:sldId id="576" r:id="rId14"/>
    <p:sldId id="640" r:id="rId15"/>
    <p:sldId id="642" r:id="rId16"/>
    <p:sldId id="638" r:id="rId17"/>
    <p:sldId id="446" r:id="rId18"/>
    <p:sldId id="628" r:id="rId19"/>
    <p:sldId id="604" r:id="rId20"/>
    <p:sldId id="558" r:id="rId21"/>
    <p:sldId id="639" r:id="rId22"/>
    <p:sldId id="620" r:id="rId23"/>
    <p:sldId id="625" r:id="rId24"/>
    <p:sldId id="627" r:id="rId25"/>
    <p:sldId id="624" r:id="rId26"/>
    <p:sldId id="623" r:id="rId27"/>
    <p:sldId id="570" r:id="rId28"/>
    <p:sldId id="615" r:id="rId29"/>
    <p:sldId id="636" r:id="rId30"/>
    <p:sldId id="635" r:id="rId31"/>
    <p:sldId id="607" r:id="rId32"/>
    <p:sldId id="608" r:id="rId33"/>
    <p:sldId id="641" r:id="rId34"/>
    <p:sldId id="643" r:id="rId35"/>
    <p:sldId id="644"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0521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1041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1563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2084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26049" algn="l" defTabSz="810419"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31259" algn="l" defTabSz="810419"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36469" algn="l" defTabSz="810419"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41679" algn="l" defTabSz="810419"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731" userDrawn="1">
          <p15:clr>
            <a:srgbClr val="A4A3A4"/>
          </p15:clr>
        </p15:guide>
        <p15:guide id="2" orient="horz" pos="735">
          <p15:clr>
            <a:srgbClr val="A4A3A4"/>
          </p15:clr>
        </p15:guide>
        <p15:guide id="3" orient="horz" pos="894" userDrawn="1">
          <p15:clr>
            <a:srgbClr val="A4A3A4"/>
          </p15:clr>
        </p15:guide>
        <p15:guide id="4" orient="horz" pos="1461" userDrawn="1">
          <p15:clr>
            <a:srgbClr val="A4A3A4"/>
          </p15:clr>
        </p15:guide>
        <p15:guide id="5" orient="horz" pos="3185" userDrawn="1">
          <p15:clr>
            <a:srgbClr val="A4A3A4"/>
          </p15:clr>
        </p15:guide>
        <p15:guide id="7" pos="45">
          <p15:clr>
            <a:srgbClr val="A4A3A4"/>
          </p15:clr>
        </p15:guide>
        <p15:guide id="8" pos="4037" userDrawn="1">
          <p15:clr>
            <a:srgbClr val="A4A3A4"/>
          </p15:clr>
        </p15:guide>
        <p15:guide id="9" pos="1338" userDrawn="1">
          <p15:clr>
            <a:srgbClr val="A4A3A4"/>
          </p15:clr>
        </p15:guide>
        <p15:guide id="10" pos="136" userDrawn="1">
          <p15:clr>
            <a:srgbClr val="A4A3A4"/>
          </p15:clr>
        </p15:guide>
        <p15:guide id="11" pos="5647" userDrawn="1">
          <p15:clr>
            <a:srgbClr val="A4A3A4"/>
          </p15:clr>
        </p15:guide>
        <p15:guide id="12" orient="horz" pos="3638">
          <p15:clr>
            <a:srgbClr val="A4A3A4"/>
          </p15:clr>
        </p15:guide>
        <p15:guide id="13" orient="horz" pos="983">
          <p15:clr>
            <a:srgbClr val="A4A3A4"/>
          </p15:clr>
        </p15:guide>
        <p15:guide id="14" orient="horz" pos="1193">
          <p15:clr>
            <a:srgbClr val="A4A3A4"/>
          </p15:clr>
        </p15:guide>
        <p15:guide id="15" orient="horz" pos="1950">
          <p15:clr>
            <a:srgbClr val="A4A3A4"/>
          </p15:clr>
        </p15:guide>
        <p15:guide id="16" orient="horz" pos="4246">
          <p15:clr>
            <a:srgbClr val="A4A3A4"/>
          </p15:clr>
        </p15:guide>
        <p15:guide id="17" pos="1340">
          <p15:clr>
            <a:srgbClr val="A4A3A4"/>
          </p15:clr>
        </p15:guide>
        <p15:guide id="18" pos="138">
          <p15:clr>
            <a:srgbClr val="A4A3A4"/>
          </p15:clr>
        </p15:guide>
        <p15:guide id="19" pos="564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garon, Philippe" initials="MP" lastIdx="56" clrIdx="6"/>
  <p:cmAuthor id="1" name="John Timney (Main AD)" initials="JT(A" lastIdx="97" clrIdx="0">
    <p:extLst/>
  </p:cmAuthor>
  <p:cmAuthor id="8" name="Jennifer Green" initials="JG" lastIdx="105" clrIdx="7">
    <p:extLst/>
  </p:cmAuthor>
  <p:cmAuthor id="2" name="Lizzie Hutchinson" initials="LH" lastIdx="90" clrIdx="1"/>
  <p:cmAuthor id="9" name="Philip Chapman" initials="PC" lastIdx="9" clrIdx="8">
    <p:extLst/>
  </p:cmAuthor>
  <p:cmAuthor id="3" name="Gillian Groeger" initials="GG" lastIdx="85" clrIdx="2">
    <p:extLst/>
  </p:cmAuthor>
  <p:cmAuthor id="4" name="McCreight, Joseph" initials="MJ" lastIdx="10" clrIdx="3"/>
  <p:cmAuthor id="5" name="Rebecca Taylor" initials="RT" lastIdx="42" clrIdx="4">
    <p:extLst/>
  </p:cmAuthor>
  <p:cmAuthor id="6" name="Spela Ferjancic" initials="SF" lastIdx="5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66FFCC"/>
    <a:srgbClr val="FF5050"/>
    <a:srgbClr val="CC0066"/>
    <a:srgbClr val="0033CC"/>
    <a:srgbClr val="FFFFA7"/>
    <a:srgbClr val="FFFFC5"/>
    <a:srgbClr val="A4D76B"/>
    <a:srgbClr val="FF481D"/>
    <a:srgbClr val="0000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39" autoAdjust="0"/>
    <p:restoredTop sz="98765" autoAdjust="0"/>
  </p:normalViewPr>
  <p:slideViewPr>
    <p:cSldViewPr snapToGrid="0">
      <p:cViewPr varScale="1">
        <p:scale>
          <a:sx n="74" d="100"/>
          <a:sy n="74" d="100"/>
        </p:scale>
        <p:origin x="-1278" y="-90"/>
      </p:cViewPr>
      <p:guideLst>
        <p:guide orient="horz" pos="2731"/>
        <p:guide orient="horz" pos="735"/>
        <p:guide orient="horz" pos="894"/>
        <p:guide orient="horz" pos="1461"/>
        <p:guide orient="horz" pos="3185"/>
        <p:guide orient="horz" pos="3638"/>
        <p:guide orient="horz" pos="983"/>
        <p:guide orient="horz" pos="1193"/>
        <p:guide pos="45"/>
        <p:guide pos="4037"/>
        <p:guide pos="1338"/>
        <p:guide pos="136"/>
        <p:guide pos="5647"/>
        <p:guide pos="1340"/>
        <p:guide pos="138"/>
        <p:guide pos="5646"/>
      </p:guideLst>
    </p:cSldViewPr>
  </p:slideViewPr>
  <p:outlineViewPr>
    <p:cViewPr>
      <p:scale>
        <a:sx n="33" d="100"/>
        <a:sy n="33" d="100"/>
      </p:scale>
      <p:origin x="0" y="-10086"/>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60" d="100"/>
          <a:sy n="60" d="100"/>
        </p:scale>
        <p:origin x="2436" y="55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490" cy="480977"/>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4143003" y="0"/>
            <a:ext cx="3170490" cy="480977"/>
          </a:xfrm>
          <a:prstGeom prst="rect">
            <a:avLst/>
          </a:prstGeom>
        </p:spPr>
        <p:txBody>
          <a:bodyPr vert="horz" lIns="91440" tIns="45720" rIns="91440" bIns="45720" rtlCol="0"/>
          <a:lstStyle>
            <a:lvl1pPr algn="r">
              <a:defRPr sz="1200"/>
            </a:lvl1pPr>
          </a:lstStyle>
          <a:p>
            <a:pPr>
              <a:defRPr/>
            </a:pPr>
            <a:fld id="{2743E915-BF24-4636-AC58-863A1A54FB7B}" type="datetimeFigureOut">
              <a:rPr lang="en-GB"/>
              <a:pPr>
                <a:defRPr/>
              </a:pPr>
              <a:t>05/10/2015</a:t>
            </a:fld>
            <a:endParaRPr lang="en-GB"/>
          </a:p>
        </p:txBody>
      </p:sp>
      <p:sp>
        <p:nvSpPr>
          <p:cNvPr id="4" name="Footer Placeholder 3"/>
          <p:cNvSpPr>
            <a:spLocks noGrp="1"/>
          </p:cNvSpPr>
          <p:nvPr>
            <p:ph type="ftr" sz="quarter" idx="2"/>
          </p:nvPr>
        </p:nvSpPr>
        <p:spPr>
          <a:xfrm>
            <a:off x="2" y="9120224"/>
            <a:ext cx="3170490" cy="480976"/>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4143003" y="9120224"/>
            <a:ext cx="3170490" cy="480976"/>
          </a:xfrm>
          <a:prstGeom prst="rect">
            <a:avLst/>
          </a:prstGeom>
        </p:spPr>
        <p:txBody>
          <a:bodyPr vert="horz" lIns="91440" tIns="45720" rIns="91440" bIns="45720" rtlCol="0" anchor="b"/>
          <a:lstStyle>
            <a:lvl1pPr algn="r">
              <a:defRPr sz="1200"/>
            </a:lvl1pPr>
          </a:lstStyle>
          <a:p>
            <a:pPr>
              <a:defRPr/>
            </a:pPr>
            <a:fld id="{8EB3F7C8-2483-432C-AB19-D5721ECA11B2}" type="slidenum">
              <a:rPr lang="en-GB"/>
              <a:pPr>
                <a:defRPr/>
              </a:pPr>
              <a:t>‹#›</a:t>
            </a:fld>
            <a:endParaRPr lang="en-GB"/>
          </a:p>
        </p:txBody>
      </p:sp>
    </p:spTree>
    <p:extLst>
      <p:ext uri="{BB962C8B-B14F-4D97-AF65-F5344CB8AC3E}">
        <p14:creationId xmlns:p14="http://schemas.microsoft.com/office/powerpoint/2010/main" xmlns="" val="369689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490" cy="47944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3003" y="1"/>
            <a:ext cx="3170490" cy="47944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86B366B-006D-4293-A44D-E246E7CE808D}" type="datetimeFigureOut">
              <a:rPr lang="en-US"/>
              <a:pPr>
                <a:defRPr/>
              </a:pPr>
              <a:t>10/5/2015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521" y="4560877"/>
            <a:ext cx="5852160" cy="431962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9120225"/>
            <a:ext cx="3170490" cy="47944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003" y="9120225"/>
            <a:ext cx="3170490" cy="47944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88141B-E7D3-45D3-8119-EC74AECBEA3E}" type="slidenum">
              <a:rPr lang="en-US"/>
              <a:pPr>
                <a:defRPr/>
              </a:pPr>
              <a:t>‹#›</a:t>
            </a:fld>
            <a:endParaRPr lang="en-US"/>
          </a:p>
        </p:txBody>
      </p:sp>
    </p:spTree>
    <p:extLst>
      <p:ext uri="{BB962C8B-B14F-4D97-AF65-F5344CB8AC3E}">
        <p14:creationId xmlns:p14="http://schemas.microsoft.com/office/powerpoint/2010/main" xmlns="" val="4279521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05210" algn="l" rtl="0" eaLnBrk="0" fontAlgn="base" hangingPunct="0">
      <a:spcBef>
        <a:spcPct val="30000"/>
      </a:spcBef>
      <a:spcAft>
        <a:spcPct val="0"/>
      </a:spcAft>
      <a:defRPr sz="1100" kern="1200">
        <a:solidFill>
          <a:schemeClr val="tx1"/>
        </a:solidFill>
        <a:latin typeface="+mn-lt"/>
        <a:ea typeface="+mn-ea"/>
        <a:cs typeface="+mn-cs"/>
      </a:defRPr>
    </a:lvl2pPr>
    <a:lvl3pPr marL="810419" algn="l" rtl="0" eaLnBrk="0" fontAlgn="base" hangingPunct="0">
      <a:spcBef>
        <a:spcPct val="30000"/>
      </a:spcBef>
      <a:spcAft>
        <a:spcPct val="0"/>
      </a:spcAft>
      <a:defRPr sz="1100" kern="1200">
        <a:solidFill>
          <a:schemeClr val="tx1"/>
        </a:solidFill>
        <a:latin typeface="+mn-lt"/>
        <a:ea typeface="+mn-ea"/>
        <a:cs typeface="+mn-cs"/>
      </a:defRPr>
    </a:lvl3pPr>
    <a:lvl4pPr marL="1215630" algn="l" rtl="0" eaLnBrk="0" fontAlgn="base" hangingPunct="0">
      <a:spcBef>
        <a:spcPct val="30000"/>
      </a:spcBef>
      <a:spcAft>
        <a:spcPct val="0"/>
      </a:spcAft>
      <a:defRPr sz="1100" kern="1200">
        <a:solidFill>
          <a:schemeClr val="tx1"/>
        </a:solidFill>
        <a:latin typeface="+mn-lt"/>
        <a:ea typeface="+mn-ea"/>
        <a:cs typeface="+mn-cs"/>
      </a:defRPr>
    </a:lvl4pPr>
    <a:lvl5pPr marL="1620840" algn="l" rtl="0" eaLnBrk="0" fontAlgn="base" hangingPunct="0">
      <a:spcBef>
        <a:spcPct val="30000"/>
      </a:spcBef>
      <a:spcAft>
        <a:spcPct val="0"/>
      </a:spcAft>
      <a:defRPr sz="1100" kern="1200">
        <a:solidFill>
          <a:schemeClr val="tx1"/>
        </a:solidFill>
        <a:latin typeface="+mn-lt"/>
        <a:ea typeface="+mn-ea"/>
        <a:cs typeface="+mn-cs"/>
      </a:defRPr>
    </a:lvl5pPr>
    <a:lvl6pPr marL="2026049" algn="l" defTabSz="810419" rtl="0" eaLnBrk="1" latinLnBrk="0" hangingPunct="1">
      <a:defRPr sz="1100" kern="1200">
        <a:solidFill>
          <a:schemeClr val="tx1"/>
        </a:solidFill>
        <a:latin typeface="+mn-lt"/>
        <a:ea typeface="+mn-ea"/>
        <a:cs typeface="+mn-cs"/>
      </a:defRPr>
    </a:lvl6pPr>
    <a:lvl7pPr marL="2431259" algn="l" defTabSz="810419" rtl="0" eaLnBrk="1" latinLnBrk="0" hangingPunct="1">
      <a:defRPr sz="1100" kern="1200">
        <a:solidFill>
          <a:schemeClr val="tx1"/>
        </a:solidFill>
        <a:latin typeface="+mn-lt"/>
        <a:ea typeface="+mn-ea"/>
        <a:cs typeface="+mn-cs"/>
      </a:defRPr>
    </a:lvl7pPr>
    <a:lvl8pPr marL="2836469" algn="l" defTabSz="810419" rtl="0" eaLnBrk="1" latinLnBrk="0" hangingPunct="1">
      <a:defRPr sz="1100" kern="1200">
        <a:solidFill>
          <a:schemeClr val="tx1"/>
        </a:solidFill>
        <a:latin typeface="+mn-lt"/>
        <a:ea typeface="+mn-ea"/>
        <a:cs typeface="+mn-cs"/>
      </a:defRPr>
    </a:lvl8pPr>
    <a:lvl9pPr marL="3241679" algn="l" defTabSz="81041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198263-DB52-4C0E-927D-A6BBB724A4CF}" type="slidenum">
              <a:rPr lang="en-US" altLang="en-US" smtClean="0">
                <a:latin typeface="Calibri" panose="020F0502020204030204" pitchFamily="34" charset="0"/>
              </a:rPr>
              <a:pPr/>
              <a:t>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xmlns="" val="192808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xfrm>
            <a:off x="4144619" y="9412653"/>
            <a:ext cx="3170583" cy="190187"/>
          </a:xfrm>
          <a:noFill/>
        </p:spPr>
        <p:txBody>
          <a:bodyPr/>
          <a:lstStyle/>
          <a:p>
            <a:fld id="{C693619A-A8D7-46B5-8462-2AFFAE021187}" type="slidenum">
              <a:rPr lang="en-US" altLang="en-US" smtClean="0"/>
              <a:pPr/>
              <a:t>2</a:t>
            </a:fld>
            <a:endParaRPr lang="en-US" altLang="en-US" smtClean="0"/>
          </a:p>
        </p:txBody>
      </p:sp>
      <p:sp>
        <p:nvSpPr>
          <p:cNvPr id="207875"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207876" name="Rectangle 3"/>
          <p:cNvSpPr>
            <a:spLocks noGrp="1" noChangeArrowheads="1"/>
          </p:cNvSpPr>
          <p:nvPr>
            <p:ph type="body" idx="1"/>
          </p:nvPr>
        </p:nvSpPr>
        <p:spPr>
          <a:xfrm>
            <a:off x="975692" y="6630338"/>
            <a:ext cx="5363817" cy="190187"/>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xmlns="" val="334381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3C96DED2-38FD-48E4-B325-C9495D4D40D4}" type="slidenum">
              <a:rPr lang="en-US" altLang="en-US" smtClean="0"/>
              <a:pPr/>
              <a:t>3</a:t>
            </a:fld>
            <a:endParaRPr lang="en-US" altLang="en-US" smtClean="0"/>
          </a:p>
        </p:txBody>
      </p:sp>
      <p:sp>
        <p:nvSpPr>
          <p:cNvPr id="208899" name="Rectangle 2"/>
          <p:cNvSpPr>
            <a:spLocks noGrp="1" noRot="1" noChangeAspect="1" noChangeArrowheads="1" noTextEdit="1"/>
          </p:cNvSpPr>
          <p:nvPr>
            <p:ph type="sldImg"/>
          </p:nvPr>
        </p:nvSpPr>
        <p:spPr>
          <a:xfrm>
            <a:off x="1257300" y="720725"/>
            <a:ext cx="4800600" cy="3600450"/>
          </a:xfrm>
          <a:solidFill>
            <a:srgbClr val="FFFFFF"/>
          </a:solidFill>
          <a:ln/>
        </p:spPr>
      </p:sp>
      <p:sp>
        <p:nvSpPr>
          <p:cNvPr id="208900" name="Rectangle 3"/>
          <p:cNvSpPr>
            <a:spLocks noGrp="1" noChangeArrowheads="1"/>
          </p:cNvSpPr>
          <p:nvPr>
            <p:ph type="body" idx="1"/>
          </p:nvPr>
        </p:nvSpPr>
        <p:spPr>
          <a:xfrm>
            <a:off x="405849" y="4441538"/>
            <a:ext cx="6503504" cy="4564506"/>
          </a:xfrm>
          <a:solidFill>
            <a:srgbClr val="FFFFFF"/>
          </a:solidFill>
          <a:ln>
            <a:solidFill>
              <a:srgbClr val="000000"/>
            </a:solidFill>
          </a:ln>
        </p:spPr>
        <p:txBody>
          <a:bodyPr/>
          <a:lstStyle/>
          <a:p>
            <a:pPr>
              <a:spcBef>
                <a:spcPts val="491"/>
              </a:spcBef>
              <a:spcAft>
                <a:spcPts val="491"/>
              </a:spcAft>
            </a:pPr>
            <a:r>
              <a:rPr lang="en-US" sz="2700" dirty="0"/>
              <a:t>The</a:t>
            </a:r>
            <a:r>
              <a:rPr lang="en-US" sz="2700" baseline="30000" dirty="0"/>
              <a:t> </a:t>
            </a:r>
            <a:r>
              <a:rPr lang="en-US" sz="2700" dirty="0"/>
              <a:t>organ systems affected commonly include the heart, kidneys,</a:t>
            </a:r>
            <a:r>
              <a:rPr lang="en-US" sz="2700" baseline="30000" dirty="0"/>
              <a:t> </a:t>
            </a:r>
            <a:r>
              <a:rPr lang="en-US" sz="2700" dirty="0"/>
              <a:t>lungs, liver, central nervous system, and coagulation system.</a:t>
            </a:r>
            <a:r>
              <a:rPr lang="en-US" sz="2700" baseline="30000" dirty="0"/>
              <a:t> </a:t>
            </a:r>
            <a:r>
              <a:rPr lang="en-US" sz="2400" dirty="0"/>
              <a:t>The consequences are myocardial dysfunction, acute renal failure,</a:t>
            </a:r>
            <a:r>
              <a:rPr lang="en-US" sz="2400" baseline="30000" dirty="0"/>
              <a:t> </a:t>
            </a:r>
            <a:r>
              <a:rPr lang="en-US" sz="2400" dirty="0"/>
              <a:t>adult respiratory distress syndrome, hepatic failure, and disseminated</a:t>
            </a:r>
            <a:r>
              <a:rPr lang="en-US" sz="2400" baseline="30000" dirty="0"/>
              <a:t> </a:t>
            </a:r>
            <a:r>
              <a:rPr lang="en-US" sz="2400" dirty="0"/>
              <a:t>intravascular coagulation. </a:t>
            </a:r>
          </a:p>
          <a:p>
            <a:pPr>
              <a:spcBef>
                <a:spcPts val="491"/>
              </a:spcBef>
              <a:spcAft>
                <a:spcPts val="491"/>
              </a:spcAft>
            </a:pPr>
            <a:endParaRPr lang="en-US" sz="4700" dirty="0"/>
          </a:p>
          <a:p>
            <a:endParaRPr lang="en-US" sz="2700" dirty="0"/>
          </a:p>
        </p:txBody>
      </p:sp>
    </p:spTree>
    <p:extLst>
      <p:ext uri="{BB962C8B-B14F-4D97-AF65-F5344CB8AC3E}">
        <p14:creationId xmlns:p14="http://schemas.microsoft.com/office/powerpoint/2010/main" xmlns="" val="269056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88141B-E7D3-45D3-8119-EC74AECBEA3E}" type="slidenum">
              <a:rPr lang="en-US" smtClean="0"/>
              <a:pPr>
                <a:defRPr/>
              </a:pPr>
              <a:t>7</a:t>
            </a:fld>
            <a:endParaRPr lang="en-US"/>
          </a:p>
        </p:txBody>
      </p:sp>
    </p:spTree>
    <p:extLst>
      <p:ext uri="{BB962C8B-B14F-4D97-AF65-F5344CB8AC3E}">
        <p14:creationId xmlns:p14="http://schemas.microsoft.com/office/powerpoint/2010/main" xmlns="" val="384152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257300" y="720725"/>
            <a:ext cx="4800600" cy="3600450"/>
          </a:xfrm>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900" dirty="0" smtClean="0">
                <a:cs typeface="Arial" panose="020B0604020202020204" pitchFamily="34" charset="0"/>
              </a:rPr>
              <a:t>For eligibility central subfield thickness on OCT must be:</a:t>
            </a:r>
          </a:p>
          <a:p>
            <a:r>
              <a:rPr lang="en-US" altLang="en-US" sz="900" dirty="0" smtClean="0">
                <a:cs typeface="Arial" panose="020B0604020202020204" pitchFamily="34" charset="0"/>
              </a:rPr>
              <a:t>Zeiss Stratus: ≥250; </a:t>
            </a:r>
          </a:p>
          <a:p>
            <a:r>
              <a:rPr lang="en-US" altLang="en-US" sz="900" dirty="0" smtClean="0">
                <a:cs typeface="Arial" panose="020B0604020202020204" pitchFamily="34" charset="0"/>
              </a:rPr>
              <a:t>Zeiss Cirrus and </a:t>
            </a:r>
            <a:r>
              <a:rPr lang="en-US" altLang="en-US" sz="900" dirty="0" err="1" smtClean="0">
                <a:cs typeface="Arial" panose="020B0604020202020204" pitchFamily="34" charset="0"/>
              </a:rPr>
              <a:t>Optovue</a:t>
            </a:r>
            <a:r>
              <a:rPr lang="en-US" altLang="en-US" sz="900" dirty="0" smtClean="0">
                <a:cs typeface="Arial" panose="020B0604020202020204" pitchFamily="34" charset="0"/>
              </a:rPr>
              <a:t> </a:t>
            </a:r>
            <a:r>
              <a:rPr lang="en-US" altLang="en-US" sz="900" dirty="0" err="1" smtClean="0">
                <a:cs typeface="Arial" panose="020B0604020202020204" pitchFamily="34" charset="0"/>
              </a:rPr>
              <a:t>RTVue</a:t>
            </a:r>
            <a:r>
              <a:rPr lang="en-US" altLang="en-US" sz="900" dirty="0" smtClean="0">
                <a:cs typeface="Arial" panose="020B0604020202020204" pitchFamily="34" charset="0"/>
              </a:rPr>
              <a:t>: Men ≥305; Women ≥290; </a:t>
            </a:r>
          </a:p>
          <a:p>
            <a:r>
              <a:rPr lang="en-US" altLang="en-US" sz="900" dirty="0" smtClean="0">
                <a:cs typeface="Arial" panose="020B0604020202020204" pitchFamily="34" charset="0"/>
              </a:rPr>
              <a:t>Heidelberg </a:t>
            </a:r>
            <a:r>
              <a:rPr lang="en-US" altLang="en-US" sz="900" dirty="0" err="1" smtClean="0">
                <a:cs typeface="Arial" panose="020B0604020202020204" pitchFamily="34" charset="0"/>
              </a:rPr>
              <a:t>Spectralis</a:t>
            </a:r>
            <a:r>
              <a:rPr lang="en-US" altLang="en-US" sz="900" dirty="0" smtClean="0">
                <a:cs typeface="Arial" panose="020B0604020202020204" pitchFamily="34" charset="0"/>
              </a:rPr>
              <a:t>: Men ≥ 320; Women ≥305</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ADE3EE8-6564-49ED-8C13-EE3686784CCF}" type="slidenum">
              <a:rPr lang="en-US" altLang="en-US" sz="1300"/>
              <a:pPr eaLnBrk="1" hangingPunct="1">
                <a:spcBef>
                  <a:spcPct val="0"/>
                </a:spcBef>
              </a:pPr>
              <a:t>13</a:t>
            </a:fld>
            <a:endParaRPr lang="en-US" altLang="en-US" sz="1300"/>
          </a:p>
        </p:txBody>
      </p:sp>
    </p:spTree>
    <p:extLst>
      <p:ext uri="{BB962C8B-B14F-4D97-AF65-F5344CB8AC3E}">
        <p14:creationId xmlns:p14="http://schemas.microsoft.com/office/powerpoint/2010/main" xmlns="" val="184319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88141B-E7D3-45D3-8119-EC74AECBEA3E}" type="slidenum">
              <a:rPr lang="en-US" smtClean="0"/>
              <a:pPr>
                <a:defRPr/>
              </a:pPr>
              <a:t>15</a:t>
            </a:fld>
            <a:endParaRPr lang="en-US"/>
          </a:p>
        </p:txBody>
      </p:sp>
    </p:spTree>
    <p:extLst>
      <p:ext uri="{BB962C8B-B14F-4D97-AF65-F5344CB8AC3E}">
        <p14:creationId xmlns:p14="http://schemas.microsoft.com/office/powerpoint/2010/main" xmlns="" val="384152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GB" sz="900" b="1" i="0" u="none" strike="noStrike" kern="1200" baseline="0" dirty="0" smtClean="0">
                <a:solidFill>
                  <a:schemeClr val="tx1"/>
                </a:solidFill>
                <a:latin typeface="+mn-lt"/>
                <a:ea typeface="+mn-ea"/>
                <a:cs typeface="+mn-cs"/>
              </a:rPr>
              <a:t>*</a:t>
            </a:r>
            <a:r>
              <a:rPr lang="en-GB" sz="900" b="0" i="0" u="none" strike="noStrike" kern="1200" baseline="0" dirty="0" smtClean="0">
                <a:solidFill>
                  <a:schemeClr val="tx1"/>
                </a:solidFill>
                <a:latin typeface="+mn-lt"/>
                <a:ea typeface="+mn-ea"/>
                <a:cs typeface="+mn-cs"/>
              </a:rPr>
              <a:t>Missing </a:t>
            </a:r>
            <a:r>
              <a:rPr lang="en-GB" sz="900" b="0" i="0" u="none" strike="noStrike" kern="1200" baseline="0" dirty="0" err="1" smtClean="0">
                <a:solidFill>
                  <a:schemeClr val="tx1"/>
                </a:solidFill>
                <a:latin typeface="+mn-lt"/>
                <a:ea typeface="+mn-ea"/>
                <a:cs typeface="+mn-cs"/>
              </a:rPr>
              <a:t>Hemoglobin</a:t>
            </a:r>
            <a:r>
              <a:rPr lang="en-GB" sz="900" b="0" i="0" u="none" strike="noStrike" kern="1200" baseline="0" dirty="0" smtClean="0">
                <a:solidFill>
                  <a:schemeClr val="tx1"/>
                </a:solidFill>
                <a:latin typeface="+mn-lt"/>
                <a:ea typeface="+mn-ea"/>
                <a:cs typeface="+mn-cs"/>
              </a:rPr>
              <a:t> A1c data: aflibercept (5) and ranibizumab (1). </a:t>
            </a:r>
          </a:p>
          <a:p>
            <a:r>
              <a:rPr lang="en-GB" sz="900" b="1" i="0" u="none" strike="noStrike" kern="1200" baseline="0" dirty="0" smtClean="0">
                <a:solidFill>
                  <a:schemeClr val="tx1"/>
                </a:solidFill>
                <a:latin typeface="+mn-lt"/>
                <a:ea typeface="+mn-ea"/>
                <a:cs typeface="+mn-cs"/>
              </a:rPr>
              <a:t>†</a:t>
            </a:r>
            <a:r>
              <a:rPr lang="en-GB" sz="900" b="0" i="0" u="none" strike="noStrike" kern="1200" baseline="0" dirty="0" smtClean="0">
                <a:solidFill>
                  <a:schemeClr val="tx1"/>
                </a:solidFill>
                <a:latin typeface="+mn-lt"/>
                <a:ea typeface="+mn-ea"/>
                <a:cs typeface="+mn-cs"/>
              </a:rPr>
              <a:t>Severe </a:t>
            </a:r>
            <a:r>
              <a:rPr lang="en-GB" sz="900" b="0" i="0" u="none" strike="noStrike" kern="1200" baseline="0" dirty="0" err="1" smtClean="0">
                <a:solidFill>
                  <a:schemeClr val="tx1"/>
                </a:solidFill>
                <a:latin typeface="+mn-lt"/>
                <a:ea typeface="+mn-ea"/>
                <a:cs typeface="+mn-cs"/>
              </a:rPr>
              <a:t>hemorrhage</a:t>
            </a:r>
            <a:r>
              <a:rPr lang="en-GB" sz="900" b="0" i="0" u="none" strike="noStrike" kern="1200" baseline="0" dirty="0" smtClean="0">
                <a:solidFill>
                  <a:schemeClr val="tx1"/>
                </a:solidFill>
                <a:latin typeface="+mn-lt"/>
                <a:ea typeface="+mn-ea"/>
                <a:cs typeface="+mn-cs"/>
              </a:rPr>
              <a:t> includes </a:t>
            </a:r>
            <a:r>
              <a:rPr lang="en-GB" sz="900" b="0" i="0" u="none" strike="noStrike" kern="1200" baseline="0" dirty="0" err="1" smtClean="0">
                <a:solidFill>
                  <a:schemeClr val="tx1"/>
                </a:solidFill>
                <a:latin typeface="+mn-lt"/>
                <a:ea typeface="+mn-ea"/>
                <a:cs typeface="+mn-cs"/>
              </a:rPr>
              <a:t>hemoptysis</a:t>
            </a:r>
            <a:r>
              <a:rPr lang="en-GB" sz="900" b="0" i="0" u="none" strike="noStrike" kern="1200" baseline="0" dirty="0" smtClean="0">
                <a:solidFill>
                  <a:schemeClr val="tx1"/>
                </a:solidFill>
                <a:latin typeface="+mn-lt"/>
                <a:ea typeface="+mn-ea"/>
                <a:cs typeface="+mn-cs"/>
              </a:rPr>
              <a:t>, epistaxis, gastrointestinal bleeding, or vaginal bleeding. </a:t>
            </a:r>
          </a:p>
          <a:p>
            <a:r>
              <a:rPr lang="en-GB" sz="900" b="1" i="0" u="none" strike="noStrike" kern="1200" baseline="0" dirty="0" smtClean="0">
                <a:solidFill>
                  <a:schemeClr val="tx1"/>
                </a:solidFill>
                <a:latin typeface="+mn-lt"/>
                <a:ea typeface="+mn-ea"/>
                <a:cs typeface="+mn-cs"/>
              </a:rPr>
              <a:t>‡</a:t>
            </a:r>
            <a:r>
              <a:rPr lang="en-GB" sz="900" b="0" i="0" u="none" strike="noStrike" kern="1200" baseline="0" dirty="0" smtClean="0">
                <a:solidFill>
                  <a:schemeClr val="tx1"/>
                </a:solidFill>
                <a:latin typeface="+mn-lt"/>
                <a:ea typeface="+mn-ea"/>
                <a:cs typeface="+mn-cs"/>
              </a:rPr>
              <a:t>Each participant value was a result of 3 sets of measurements yielding 3 mean arterial blood pressure values [diastolic + 1/3(systolic-diastolic)] averaged together for a single participant value. </a:t>
            </a:r>
          </a:p>
          <a:p>
            <a:r>
              <a:rPr lang="en-GB" sz="900" b="1" i="0" u="none" strike="noStrike" kern="1200" baseline="0" dirty="0" smtClean="0">
                <a:solidFill>
                  <a:schemeClr val="tx1"/>
                </a:solidFill>
                <a:latin typeface="+mn-lt"/>
                <a:ea typeface="+mn-ea"/>
                <a:cs typeface="+mn-cs"/>
              </a:rPr>
              <a:t>§</a:t>
            </a:r>
            <a:r>
              <a:rPr lang="en-GB" sz="900" b="0" i="0" u="none" strike="noStrike" kern="1200" baseline="0" dirty="0" smtClean="0">
                <a:solidFill>
                  <a:schemeClr val="tx1"/>
                </a:solidFill>
                <a:latin typeface="+mn-lt"/>
                <a:ea typeface="+mn-ea"/>
                <a:cs typeface="+mn-cs"/>
              </a:rPr>
              <a:t>Missing Albumin/Creatinine data: aflibercept (3), bevacizumab (1), ranibizumab (2). </a:t>
            </a:r>
          </a:p>
          <a:p>
            <a:r>
              <a:rPr lang="en-GB" sz="900" b="1" i="0" u="none" strike="noStrike" kern="1200" baseline="0" dirty="0" err="1" smtClean="0">
                <a:solidFill>
                  <a:schemeClr val="tx1"/>
                </a:solidFill>
                <a:latin typeface="+mn-lt"/>
                <a:ea typeface="+mn-ea"/>
                <a:cs typeface="+mn-cs"/>
              </a:rPr>
              <a:t>ǁ</a:t>
            </a:r>
            <a:r>
              <a:rPr lang="en-GB" sz="900" b="0" i="0" u="none" strike="noStrike" kern="1200" baseline="0" dirty="0" err="1" smtClean="0">
                <a:solidFill>
                  <a:schemeClr val="tx1"/>
                </a:solidFill>
                <a:latin typeface="+mn-lt"/>
                <a:ea typeface="+mn-ea"/>
                <a:cs typeface="+mn-cs"/>
              </a:rPr>
              <a:t>Missing</a:t>
            </a:r>
            <a:r>
              <a:rPr lang="en-GB" sz="900" b="0" i="0" u="none" strike="noStrike" kern="1200" baseline="0" dirty="0" smtClean="0">
                <a:solidFill>
                  <a:schemeClr val="tx1"/>
                </a:solidFill>
                <a:latin typeface="+mn-lt"/>
                <a:ea typeface="+mn-ea"/>
                <a:cs typeface="+mn-cs"/>
              </a:rPr>
              <a:t> body mass index data: aflibercept (17), bevacizumab (22), and ranibizumab (23). </a:t>
            </a:r>
          </a:p>
        </p:txBody>
      </p:sp>
      <p:sp>
        <p:nvSpPr>
          <p:cNvPr id="4" name="Slide Number Placeholder 3"/>
          <p:cNvSpPr>
            <a:spLocks noGrp="1"/>
          </p:cNvSpPr>
          <p:nvPr>
            <p:ph type="sldNum" sz="quarter" idx="10"/>
          </p:nvPr>
        </p:nvSpPr>
        <p:spPr/>
        <p:txBody>
          <a:bodyPr/>
          <a:lstStyle/>
          <a:p>
            <a:pPr>
              <a:defRPr/>
            </a:pPr>
            <a:fld id="{1688141B-E7D3-45D3-8119-EC74AECBEA3E}" type="slidenum">
              <a:rPr lang="en-US" smtClean="0"/>
              <a:pPr>
                <a:defRPr/>
              </a:pPr>
              <a:t>16</a:t>
            </a:fld>
            <a:endParaRPr lang="en-US"/>
          </a:p>
        </p:txBody>
      </p:sp>
    </p:spTree>
    <p:extLst>
      <p:ext uri="{BB962C8B-B14F-4D97-AF65-F5344CB8AC3E}">
        <p14:creationId xmlns:p14="http://schemas.microsoft.com/office/powerpoint/2010/main" xmlns="" val="395016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GB" sz="900" b="0" i="0" u="none" strike="noStrike" kern="1200" baseline="0" dirty="0" smtClean="0">
                <a:solidFill>
                  <a:schemeClr val="tx1"/>
                </a:solidFill>
              </a:rPr>
              <a:t>All baseline and 1-year optical coherence tomography (OCT) scans were graded by Duke Reading Center. In addition, a random sample of OCT images from other visits and images for which the investigator believed central grading was needed also were graded by Duke Reading Center. </a:t>
            </a:r>
          </a:p>
          <a:p>
            <a:r>
              <a:rPr lang="en-GB" sz="900" b="0" i="0" u="none" strike="noStrike" kern="1200" baseline="0" dirty="0" smtClean="0">
                <a:solidFill>
                  <a:schemeClr val="tx1"/>
                </a:solidFill>
              </a:rPr>
              <a:t>In addition to participants missing the 1-year visit, 3 in the aflibercept group, 3 in the bevacizumab group, and 5 in the ranibizumab group had 1-year visits but unusable OCT data to compute change due to the scan being missing or ungradable at either baseline or 1 year. </a:t>
            </a:r>
          </a:p>
          <a:p>
            <a:r>
              <a:rPr lang="en-GB" sz="900" b="0" i="0" u="none" strike="noStrike" kern="1200" baseline="0" dirty="0" smtClean="0">
                <a:solidFill>
                  <a:schemeClr val="tx1"/>
                </a:solidFill>
              </a:rPr>
              <a:t>Baseline CSF values were converted from the thickness value measured on a Spectralis or Cirrus OCT machine to a Stratus equivalent value for 583 scans. One-year CSF values were converted from a thickness value measured on a Spectralis or Cirrus OCT machine to a Stratus equivalent value for 604 scans. When calculating change in CSF thickness, measurements taken on the same machine at both visits were not converted, since the conversion equation slope is nearly 1 and the constant difference does not affect the change calculation. Therefore, change in CSF thickness was calculated after converting either the baseline and/or follow-up thickness value from Spectralis or Cirrus to a Stratus equivalent value in 26 eyes. </a:t>
            </a:r>
          </a:p>
          <a:p>
            <a:endParaRPr lang="en-GB" sz="900" b="0" i="0" u="none" strike="noStrike" kern="1200" baseline="0" dirty="0" smtClean="0">
              <a:solidFill>
                <a:schemeClr val="tx1"/>
              </a:solidFill>
            </a:endParaRPr>
          </a:p>
          <a:p>
            <a:r>
              <a:rPr lang="en-GB" sz="900" b="0" i="0" u="none" strike="noStrike" kern="1200" baseline="0" dirty="0" smtClean="0">
                <a:solidFill>
                  <a:schemeClr val="tx1"/>
                </a:solidFill>
              </a:rPr>
              <a:t>Treatment group comparison results are from ANCOVA on observed data, adjusted for continuous baseline visual acuity and continuous baseline CSF or from Poisson regression models with robust variance estimation using identity link,4 adjusted for categorical baseline visual acuity and categorical baseline CSF. Reported P-values have been adjusted for multiple treatment group comparisons to account for an overall Type 1 error rate of 0.049 (see Hochberg for computation of the Hochberg-adjusted P-values</a:t>
            </a:r>
            <a:r>
              <a:rPr lang="en-GB" sz="900" b="0" i="0" u="none" strike="noStrike" kern="1200" baseline="30000" dirty="0" smtClean="0">
                <a:solidFill>
                  <a:schemeClr val="tx1"/>
                </a:solidFill>
              </a:rPr>
              <a:t>2</a:t>
            </a:r>
            <a:r>
              <a:rPr lang="en-GB" sz="900" b="0" i="0" u="none" strike="noStrike" kern="1200" baseline="0" dirty="0" smtClean="0">
                <a:solidFill>
                  <a:schemeClr val="tx1"/>
                </a:solidFill>
              </a:rPr>
              <a:t>) and corresponding (1-α/i)*100% confidence intervals were reported, where i is the rank (1, 2, or 3) of the Hochberg-adjusted P-value from among the descending ordered raw pairwise P-values. This could result in identical P-values for all three pairwise comparisons. </a:t>
            </a:r>
          </a:p>
          <a:p>
            <a:endParaRPr lang="en-GB" sz="900" b="0" i="0" u="none" strike="noStrike" kern="1200" baseline="0" dirty="0" smtClean="0">
              <a:solidFill>
                <a:schemeClr val="tx1"/>
              </a:solidFill>
            </a:endParaRPr>
          </a:p>
          <a:p>
            <a:r>
              <a:rPr lang="en-GB" sz="900" b="0" i="0" u="none" strike="noStrike" kern="1200" baseline="0" dirty="0" smtClean="0">
                <a:solidFill>
                  <a:schemeClr val="tx1"/>
                </a:solidFill>
              </a:rPr>
              <a:t>Tests for treatment group interaction with baseline visual acuity from ANCOVA model for mean change in visual acuity adjusted for baseline visual acuity and continuous baseline CSF: </a:t>
            </a:r>
          </a:p>
          <a:p>
            <a:r>
              <a:rPr lang="en-GB" sz="900" b="0" i="0" u="none" strike="noStrike" kern="1200" baseline="0" dirty="0" smtClean="0">
                <a:solidFill>
                  <a:schemeClr val="tx1"/>
                </a:solidFill>
              </a:rPr>
              <a:t>- P-value for interaction, treating baseline visual acuity as continuous = &lt;0.001. </a:t>
            </a:r>
          </a:p>
          <a:p>
            <a:r>
              <a:rPr lang="en-GB" sz="900" b="0" i="0" u="none" strike="noStrike" kern="1200" baseline="0" dirty="0" smtClean="0">
                <a:solidFill>
                  <a:schemeClr val="tx1"/>
                </a:solidFill>
              </a:rPr>
              <a:t>- P-value for interaction, treating baseline visual acuity as categorical (&lt;69 versus &gt;69) = &lt;0.001. </a:t>
            </a:r>
          </a:p>
          <a:p>
            <a:endParaRPr lang="en-GB" sz="900" dirty="0"/>
          </a:p>
        </p:txBody>
      </p:sp>
      <p:sp>
        <p:nvSpPr>
          <p:cNvPr id="4" name="Slide Number Placeholder 3"/>
          <p:cNvSpPr>
            <a:spLocks noGrp="1"/>
          </p:cNvSpPr>
          <p:nvPr>
            <p:ph type="sldNum" sz="quarter" idx="10"/>
          </p:nvPr>
        </p:nvSpPr>
        <p:spPr/>
        <p:txBody>
          <a:bodyPr/>
          <a:lstStyle/>
          <a:p>
            <a:pPr>
              <a:defRPr/>
            </a:pPr>
            <a:fld id="{1688141B-E7D3-45D3-8119-EC74AECBEA3E}"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xmlns="" val="293112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pPr>
              <a:defRPr/>
            </a:pPr>
            <a:fld id="{1688141B-E7D3-45D3-8119-EC74AECBEA3E}" type="slidenum">
              <a:rPr lang="en-US" smtClean="0"/>
              <a:pPr>
                <a:defRPr/>
              </a:pPr>
              <a:t>28</a:t>
            </a:fld>
            <a:endParaRPr lang="en-US"/>
          </a:p>
        </p:txBody>
      </p:sp>
    </p:spTree>
    <p:extLst>
      <p:ext uri="{BB962C8B-B14F-4D97-AF65-F5344CB8AC3E}">
        <p14:creationId xmlns:p14="http://schemas.microsoft.com/office/powerpoint/2010/main" xmlns="" val="254705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4" y="1843620"/>
            <a:ext cx="9163051" cy="2116"/>
          </a:xfrm>
          <a:prstGeom prst="line">
            <a:avLst/>
          </a:prstGeom>
          <a:noFill/>
          <a:ln w="139700">
            <a:solidFill>
              <a:srgbClr val="99CCFF"/>
            </a:solidFill>
            <a:round/>
            <a:headEnd/>
            <a:tailEnd/>
          </a:ln>
          <a:extLst>
            <a:ext uri="{909E8E84-426E-40DD-AFC4-6F175D3DCCD1}">
              <a14:hiddenFill xmlns:a14="http://schemas.microsoft.com/office/drawing/2010/main" xmlns="">
                <a:noFill/>
              </a14:hiddenFill>
            </a:ext>
          </a:extLst>
        </p:spPr>
        <p:txBody>
          <a:bodyPr lIns="81041" tIns="40522" rIns="81041" bIns="40522">
            <a:spAutoFit/>
          </a:bodyPr>
          <a:lstStyle/>
          <a:p>
            <a:endParaRPr lang="en-GB"/>
          </a:p>
        </p:txBody>
      </p:sp>
      <p:sp>
        <p:nvSpPr>
          <p:cNvPr id="5" name="Line 7"/>
          <p:cNvSpPr>
            <a:spLocks noChangeShapeType="1"/>
          </p:cNvSpPr>
          <p:nvPr/>
        </p:nvSpPr>
        <p:spPr bwMode="auto">
          <a:xfrm>
            <a:off x="4" y="4510622"/>
            <a:ext cx="9163051" cy="2116"/>
          </a:xfrm>
          <a:prstGeom prst="line">
            <a:avLst/>
          </a:prstGeom>
          <a:noFill/>
          <a:ln w="139700">
            <a:solidFill>
              <a:srgbClr val="99CCFF"/>
            </a:solidFill>
            <a:round/>
            <a:headEnd/>
            <a:tailEnd/>
          </a:ln>
          <a:extLst>
            <a:ext uri="{909E8E84-426E-40DD-AFC4-6F175D3DCCD1}">
              <a14:hiddenFill xmlns:a14="http://schemas.microsoft.com/office/drawing/2010/main" xmlns="">
                <a:noFill/>
              </a14:hiddenFill>
            </a:ext>
          </a:extLst>
        </p:spPr>
        <p:txBody>
          <a:bodyPr lIns="81041" tIns="40522" rIns="81041" bIns="40522">
            <a:spAutoFit/>
          </a:bodyPr>
          <a:lstStyle/>
          <a:p>
            <a:endParaRPr lang="en-GB"/>
          </a:p>
        </p:txBody>
      </p:sp>
      <p:sp>
        <p:nvSpPr>
          <p:cNvPr id="872450" name="Rectangle 2"/>
          <p:cNvSpPr>
            <a:spLocks noGrp="1" noChangeArrowheads="1"/>
          </p:cNvSpPr>
          <p:nvPr>
            <p:ph type="ctrTitle"/>
          </p:nvPr>
        </p:nvSpPr>
        <p:spPr>
          <a:xfrm>
            <a:off x="255602" y="2438428"/>
            <a:ext cx="8632825" cy="1470023"/>
          </a:xfrm>
          <a:effectLst/>
        </p:spPr>
        <p:txBody>
          <a:bodyPr/>
          <a:lstStyle>
            <a:lvl1pPr>
              <a:defRPr sz="3100">
                <a:effectLst/>
              </a:defRPr>
            </a:lvl1pPr>
          </a:lstStyle>
          <a:p>
            <a:r>
              <a:rPr lang="en-US" dirty="0"/>
              <a:t>Click to edit Master title style</a:t>
            </a:r>
          </a:p>
        </p:txBody>
      </p:sp>
      <p:sp>
        <p:nvSpPr>
          <p:cNvPr id="872451" name="Rectangle 3"/>
          <p:cNvSpPr>
            <a:spLocks noGrp="1" noChangeArrowheads="1"/>
          </p:cNvSpPr>
          <p:nvPr>
            <p:ph type="subTitle" idx="1"/>
          </p:nvPr>
        </p:nvSpPr>
        <p:spPr>
          <a:xfrm>
            <a:off x="192095" y="4637098"/>
            <a:ext cx="8866187" cy="1965323"/>
          </a:xfrm>
          <a:effectLst/>
        </p:spPr>
        <p:txBody>
          <a:bodyPr bIns="0" anchorCtr="1"/>
          <a:lstStyle>
            <a:lvl1pPr marL="0" indent="0" algn="ctr">
              <a:spcBef>
                <a:spcPct val="10000"/>
              </a:spcBef>
              <a:buFont typeface="Wingdings 2" pitchFamily="18" charset="2"/>
              <a:buNone/>
              <a:defRPr sz="2000">
                <a:effectLst/>
              </a:defRPr>
            </a:lvl1pPr>
          </a:lstStyle>
          <a:p>
            <a:r>
              <a:rPr lang="en-US" dirty="0"/>
              <a:t>Click to edit Master subtitle style</a:t>
            </a:r>
          </a:p>
        </p:txBody>
      </p:sp>
    </p:spTree>
    <p:extLst>
      <p:ext uri="{BB962C8B-B14F-4D97-AF65-F5344CB8AC3E}">
        <p14:creationId xmlns:p14="http://schemas.microsoft.com/office/powerpoint/2010/main" xmlns="" val="24137833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538" y="141893"/>
            <a:ext cx="8551861" cy="108582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79076" y="1419232"/>
            <a:ext cx="8680450" cy="4752976"/>
          </a:xfrm>
        </p:spPr>
        <p:txBody>
          <a:bodyPr/>
          <a:lstStyle>
            <a:lvl4pPr marL="711931" indent="-153361">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24425127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393" y="63807"/>
            <a:ext cx="6785527" cy="879578"/>
          </a:xfrm>
        </p:spPr>
        <p:txBody>
          <a:bodyPr anchor="ctr"/>
          <a:lstStyle>
            <a:lvl1pPr>
              <a:defRPr sz="1900" baseline="0">
                <a:solidFill>
                  <a:srgbClr val="FFFF00"/>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32"/>
              </a:spcBef>
              <a:spcAft>
                <a:spcPts val="0"/>
              </a:spcAft>
              <a:defRPr sz="1900" b="0">
                <a:latin typeface="Calibri" pitchFamily="34" charset="0"/>
              </a:defRPr>
            </a:lvl1pPr>
            <a:lvl2pPr>
              <a:spcBef>
                <a:spcPts val="532"/>
              </a:spcBef>
              <a:spcAft>
                <a:spcPts val="0"/>
              </a:spcAft>
              <a:defRPr sz="1900" b="0">
                <a:latin typeface="Calibri" pitchFamily="34" charset="0"/>
              </a:defRPr>
            </a:lvl2pPr>
            <a:lvl3pPr marL="1353514" indent="-288430">
              <a:spcBef>
                <a:spcPts val="532"/>
              </a:spcBef>
              <a:spcAft>
                <a:spcPts val="0"/>
              </a:spcAft>
              <a:defRPr sz="1900" b="0">
                <a:latin typeface="Calibri" pitchFamily="34" charset="0"/>
              </a:defRPr>
            </a:lvl3pPr>
            <a:lvl4pPr>
              <a:spcBef>
                <a:spcPts val="532"/>
              </a:spcBef>
              <a:spcAft>
                <a:spcPts val="0"/>
              </a:spcAft>
              <a:defRPr sz="1900" b="0">
                <a:latin typeface="Calibri" pitchFamily="34" charset="0"/>
              </a:defRPr>
            </a:lvl4pPr>
            <a:lvl5pPr>
              <a:spcBef>
                <a:spcPts val="532"/>
              </a:spcBef>
              <a:spcAft>
                <a:spcPts val="0"/>
              </a:spcAft>
              <a:defRPr sz="1900"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p:nvPr>
        </p:nvSpPr>
        <p:spPr>
          <a:xfrm>
            <a:off x="2349797" y="6379551"/>
            <a:ext cx="6352079" cy="478463"/>
          </a:xfrm>
        </p:spPr>
        <p:txBody>
          <a:bodyPr anchor="b"/>
          <a:lstStyle>
            <a:lvl1pPr marL="481186" indent="150547" algn="r">
              <a:spcBef>
                <a:spcPts val="0"/>
              </a:spcBef>
              <a:spcAft>
                <a:spcPts val="0"/>
              </a:spcAft>
              <a:buClr>
                <a:schemeClr val="bg1"/>
              </a:buClr>
              <a:buFont typeface="+mj-lt"/>
              <a:buAutoNum type="arabicPeriod"/>
              <a:defRPr sz="900" b="0" i="1" baseline="0">
                <a:latin typeface="Calibri" pitchFamily="34" charset="0"/>
              </a:defRPr>
            </a:lvl1pPr>
          </a:lstStyle>
          <a:p>
            <a:pPr lvl="0"/>
            <a:r>
              <a:rPr lang="en-US" smtClean="0"/>
              <a:t>Click to edit Master text styles</a:t>
            </a:r>
          </a:p>
        </p:txBody>
      </p:sp>
      <p:sp>
        <p:nvSpPr>
          <p:cNvPr id="5" name="Slide Number Placeholder 10"/>
          <p:cNvSpPr>
            <a:spLocks noGrp="1" noChangeArrowheads="1"/>
          </p:cNvSpPr>
          <p:nvPr>
            <p:ph type="sldNum" sz="quarter" idx="12"/>
          </p:nvPr>
        </p:nvSpPr>
        <p:spPr>
          <a:xfrm>
            <a:off x="8753479" y="6600826"/>
            <a:ext cx="390525" cy="247650"/>
          </a:xfrm>
        </p:spPr>
        <p:txBody>
          <a:bodyPr/>
          <a:lstStyle>
            <a:lvl1pPr>
              <a:defRPr sz="900" b="1">
                <a:ea typeface="Calibri" panose="020F0502020204030204" pitchFamily="34" charset="0"/>
                <a:cs typeface="Calibri" panose="020F0502020204030204" pitchFamily="34" charset="0"/>
              </a:defRPr>
            </a:lvl1pPr>
          </a:lstStyle>
          <a:p>
            <a:fld id="{465D89BD-4F01-4A23-9F24-42A45525C530}" type="slidenum">
              <a:rPr lang="en-US"/>
              <a:pPr/>
              <a:t>‹#›</a:t>
            </a:fld>
            <a:endParaRPr lang="en-US"/>
          </a:p>
        </p:txBody>
      </p:sp>
    </p:spTree>
    <p:extLst>
      <p:ext uri="{BB962C8B-B14F-4D97-AF65-F5344CB8AC3E}">
        <p14:creationId xmlns:p14="http://schemas.microsoft.com/office/powerpoint/2010/main" xmlns="" val="31565819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6" y="1600201"/>
            <a:ext cx="4038601" cy="4525966"/>
          </a:xfrm>
        </p:spPr>
        <p:txBody>
          <a:bodyPr/>
          <a:lstStyle>
            <a:lvl1pPr>
              <a:defRPr sz="24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5" y="1600201"/>
            <a:ext cx="4038601" cy="4525966"/>
          </a:xfrm>
        </p:spPr>
        <p:txBody>
          <a:bodyPr/>
          <a:lstStyle>
            <a:lvl1pPr>
              <a:defRPr sz="24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61"/>
            <a:ext cx="2133600" cy="365123"/>
          </a:xfrm>
          <a:prstGeom prst="rect">
            <a:avLst/>
          </a:prstGeom>
        </p:spPr>
        <p:txBody>
          <a:bodyPr lIns="81041" tIns="40522" rIns="81041" bIns="40522"/>
          <a:lstStyle>
            <a:lvl1pPr eaLnBrk="1" fontAlgn="auto" hangingPunct="1">
              <a:spcBef>
                <a:spcPts val="0"/>
              </a:spcBef>
              <a:spcAft>
                <a:spcPts val="0"/>
              </a:spcAft>
              <a:defRPr>
                <a:solidFill>
                  <a:srgbClr val="000000"/>
                </a:solidFill>
                <a:latin typeface="+mn-lt"/>
              </a:defRPr>
            </a:lvl1pPr>
          </a:lstStyle>
          <a:p>
            <a:pPr>
              <a:defRPr/>
            </a:pPr>
            <a:fld id="{166F0DA2-014A-475E-896B-812B32965C30}" type="datetimeFigureOut">
              <a:rPr lang="en-GB">
                <a:cs typeface="+mn-cs"/>
              </a:rPr>
              <a:pPr>
                <a:defRPr/>
              </a:pPr>
              <a:t>05/10/2015</a:t>
            </a:fld>
            <a:endParaRPr lang="en-GB" dirty="0">
              <a:cs typeface="+mn-cs"/>
            </a:endParaRPr>
          </a:p>
        </p:txBody>
      </p:sp>
      <p:sp>
        <p:nvSpPr>
          <p:cNvPr id="6" name="Footer Placeholder 5"/>
          <p:cNvSpPr>
            <a:spLocks noGrp="1"/>
          </p:cNvSpPr>
          <p:nvPr>
            <p:ph type="ftr" sz="quarter" idx="11"/>
          </p:nvPr>
        </p:nvSpPr>
        <p:spPr>
          <a:xfrm>
            <a:off x="3124201" y="6356361"/>
            <a:ext cx="2895600" cy="365123"/>
          </a:xfrm>
          <a:prstGeom prst="rect">
            <a:avLst/>
          </a:prstGeom>
        </p:spPr>
        <p:txBody>
          <a:bodyPr lIns="81041" tIns="40522" rIns="81041" bIns="40522"/>
          <a:lstStyle>
            <a:lvl1pPr eaLnBrk="1" fontAlgn="auto" hangingPunct="1">
              <a:spcBef>
                <a:spcPts val="0"/>
              </a:spcBef>
              <a:spcAft>
                <a:spcPts val="0"/>
              </a:spcAft>
              <a:defRPr>
                <a:solidFill>
                  <a:srgbClr val="000000"/>
                </a:solidFill>
                <a:latin typeface="+mn-lt"/>
              </a:defRPr>
            </a:lvl1pPr>
          </a:lstStyle>
          <a:p>
            <a:pPr>
              <a:defRPr/>
            </a:pPr>
            <a:endParaRPr lang="en-GB">
              <a:cs typeface="+mn-cs"/>
            </a:endParaRPr>
          </a:p>
        </p:txBody>
      </p:sp>
      <p:sp>
        <p:nvSpPr>
          <p:cNvPr id="7" name="Slide Number Placeholder 6"/>
          <p:cNvSpPr>
            <a:spLocks noGrp="1"/>
          </p:cNvSpPr>
          <p:nvPr>
            <p:ph type="sldNum" sz="quarter" idx="12"/>
          </p:nvPr>
        </p:nvSpPr>
        <p:spPr>
          <a:xfrm>
            <a:off x="6553200" y="6356361"/>
            <a:ext cx="2133600" cy="365123"/>
          </a:xfrm>
          <a:prstGeom prst="rect">
            <a:avLst/>
          </a:prstGeom>
        </p:spPr>
        <p:txBody>
          <a:bodyPr/>
          <a:lstStyle>
            <a:lvl1pPr fontAlgn="auto">
              <a:spcBef>
                <a:spcPts val="0"/>
              </a:spcBef>
              <a:spcAft>
                <a:spcPts val="0"/>
              </a:spcAft>
              <a:defRPr>
                <a:latin typeface="+mn-lt"/>
              </a:defRPr>
            </a:lvl1pPr>
          </a:lstStyle>
          <a:p>
            <a:pPr>
              <a:defRPr/>
            </a:pPr>
            <a:fld id="{EA32063D-B8A8-4067-9093-AC6B8557A76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212193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4" y="1843620"/>
            <a:ext cx="9163051" cy="2116"/>
          </a:xfrm>
          <a:prstGeom prst="line">
            <a:avLst/>
          </a:prstGeom>
          <a:noFill/>
          <a:ln w="139700">
            <a:solidFill>
              <a:srgbClr val="99CCFF"/>
            </a:solidFill>
            <a:round/>
            <a:headEnd/>
            <a:tailEnd/>
          </a:ln>
          <a:extLst>
            <a:ext uri="{909E8E84-426E-40DD-AFC4-6F175D3DCCD1}">
              <a14:hiddenFill xmlns:a14="http://schemas.microsoft.com/office/drawing/2010/main" xmlns="">
                <a:noFill/>
              </a14:hiddenFill>
            </a:ext>
          </a:extLst>
        </p:spPr>
        <p:txBody>
          <a:bodyPr lIns="81041" tIns="40522" rIns="81041" bIns="40522">
            <a:spAutoFit/>
          </a:bodyPr>
          <a:lstStyle/>
          <a:p>
            <a:endParaRPr lang="en-GB">
              <a:solidFill>
                <a:srgbClr val="FFFFFF"/>
              </a:solidFill>
            </a:endParaRPr>
          </a:p>
        </p:txBody>
      </p:sp>
      <p:sp>
        <p:nvSpPr>
          <p:cNvPr id="5" name="Line 7"/>
          <p:cNvSpPr>
            <a:spLocks noChangeShapeType="1"/>
          </p:cNvSpPr>
          <p:nvPr/>
        </p:nvSpPr>
        <p:spPr bwMode="auto">
          <a:xfrm>
            <a:off x="4" y="4510622"/>
            <a:ext cx="9163051" cy="2116"/>
          </a:xfrm>
          <a:prstGeom prst="line">
            <a:avLst/>
          </a:prstGeom>
          <a:noFill/>
          <a:ln w="139700">
            <a:solidFill>
              <a:srgbClr val="99CCFF"/>
            </a:solidFill>
            <a:round/>
            <a:headEnd/>
            <a:tailEnd/>
          </a:ln>
          <a:extLst>
            <a:ext uri="{909E8E84-426E-40DD-AFC4-6F175D3DCCD1}">
              <a14:hiddenFill xmlns:a14="http://schemas.microsoft.com/office/drawing/2010/main" xmlns="">
                <a:noFill/>
              </a14:hiddenFill>
            </a:ext>
          </a:extLst>
        </p:spPr>
        <p:txBody>
          <a:bodyPr lIns="81041" tIns="40522" rIns="81041" bIns="40522">
            <a:spAutoFit/>
          </a:bodyPr>
          <a:lstStyle/>
          <a:p>
            <a:endParaRPr lang="en-GB">
              <a:solidFill>
                <a:srgbClr val="FFFFFF"/>
              </a:solidFill>
            </a:endParaRPr>
          </a:p>
        </p:txBody>
      </p:sp>
      <p:sp>
        <p:nvSpPr>
          <p:cNvPr id="872450" name="Rectangle 2"/>
          <p:cNvSpPr>
            <a:spLocks noGrp="1" noChangeArrowheads="1"/>
          </p:cNvSpPr>
          <p:nvPr>
            <p:ph type="ctrTitle"/>
          </p:nvPr>
        </p:nvSpPr>
        <p:spPr>
          <a:xfrm>
            <a:off x="255592" y="2438414"/>
            <a:ext cx="8632825" cy="1470023"/>
          </a:xfrm>
          <a:effectLst/>
        </p:spPr>
        <p:txBody>
          <a:bodyPr/>
          <a:lstStyle>
            <a:lvl1pPr>
              <a:defRPr sz="3100">
                <a:effectLst/>
              </a:defRPr>
            </a:lvl1pPr>
          </a:lstStyle>
          <a:p>
            <a:r>
              <a:rPr lang="en-US" dirty="0"/>
              <a:t>Click to edit Master title style</a:t>
            </a:r>
          </a:p>
        </p:txBody>
      </p:sp>
      <p:sp>
        <p:nvSpPr>
          <p:cNvPr id="872451" name="Rectangle 3"/>
          <p:cNvSpPr>
            <a:spLocks noGrp="1" noChangeArrowheads="1"/>
          </p:cNvSpPr>
          <p:nvPr>
            <p:ph type="subTitle" idx="1"/>
          </p:nvPr>
        </p:nvSpPr>
        <p:spPr>
          <a:xfrm>
            <a:off x="192091" y="4637098"/>
            <a:ext cx="8866187" cy="1965323"/>
          </a:xfrm>
          <a:effectLst/>
        </p:spPr>
        <p:txBody>
          <a:bodyPr bIns="0" anchorCtr="1"/>
          <a:lstStyle>
            <a:lvl1pPr marL="0" indent="0" algn="ctr">
              <a:spcBef>
                <a:spcPct val="10000"/>
              </a:spcBef>
              <a:buFont typeface="Wingdings 2" pitchFamily="18" charset="2"/>
              <a:buNone/>
              <a:defRPr sz="2000">
                <a:effectLst/>
              </a:defRPr>
            </a:lvl1pPr>
          </a:lstStyle>
          <a:p>
            <a:r>
              <a:rPr lang="en-US" dirty="0"/>
              <a:t>Click to edit Master subtitle style</a:t>
            </a:r>
          </a:p>
        </p:txBody>
      </p:sp>
    </p:spTree>
    <p:extLst>
      <p:ext uri="{BB962C8B-B14F-4D97-AF65-F5344CB8AC3E}">
        <p14:creationId xmlns:p14="http://schemas.microsoft.com/office/powerpoint/2010/main" xmlns="" val="4013353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181975" y="6385989"/>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BBA6F90-91E9-498E-80D8-5ED7DBA74516}"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3" name="Content Placeholder 2"/>
          <p:cNvSpPr>
            <a:spLocks noGrp="1"/>
          </p:cNvSpPr>
          <p:nvPr>
            <p:ph idx="1"/>
          </p:nvPr>
        </p:nvSpPr>
        <p:spPr>
          <a:xfrm>
            <a:off x="75079" y="1572865"/>
            <a:ext cx="8229600" cy="43592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7"/>
            <a:ext cx="9144000" cy="1206503"/>
          </a:xfrm>
        </p:spPr>
        <p:txBody>
          <a:bodyPr/>
          <a:lstStyle>
            <a:lvl1pPr algn="ct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58929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81975" y="6385989"/>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0C4F8414-B786-4AA2-8754-AE63450342E0}"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369497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6"/>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0"/>
            <a:ext cx="7772400" cy="1500188"/>
          </a:xfrm>
        </p:spPr>
        <p:txBody>
          <a:bodyPr anchor="b"/>
          <a:lstStyle>
            <a:lvl1pPr marL="0" indent="0">
              <a:buNone/>
              <a:defRPr sz="1900"/>
            </a:lvl1pPr>
            <a:lvl2pPr marL="405210" indent="0">
              <a:buNone/>
              <a:defRPr sz="1700"/>
            </a:lvl2pPr>
            <a:lvl3pPr marL="810419" indent="0">
              <a:buNone/>
              <a:defRPr sz="1500"/>
            </a:lvl3pPr>
            <a:lvl4pPr marL="1215630" indent="0">
              <a:buNone/>
              <a:defRPr sz="1300"/>
            </a:lvl4pPr>
            <a:lvl5pPr marL="1620840" indent="0">
              <a:buNone/>
              <a:defRPr sz="1300"/>
            </a:lvl5pPr>
            <a:lvl6pPr marL="2026049" indent="0">
              <a:buNone/>
              <a:defRPr sz="1300"/>
            </a:lvl6pPr>
            <a:lvl7pPr marL="2431259" indent="0">
              <a:buNone/>
              <a:defRPr sz="1300"/>
            </a:lvl7pPr>
            <a:lvl8pPr marL="2836469" indent="0">
              <a:buNone/>
              <a:defRPr sz="1300"/>
            </a:lvl8pPr>
            <a:lvl9pPr marL="3241679" indent="0">
              <a:buNone/>
              <a:defRPr sz="1300"/>
            </a:lvl9pPr>
          </a:lstStyle>
          <a:p>
            <a:pPr lvl="0"/>
            <a:r>
              <a:rPr lang="en-US" smtClean="0"/>
              <a:t>Click to edit Master text styles</a:t>
            </a:r>
          </a:p>
        </p:txBody>
      </p:sp>
    </p:spTree>
    <p:extLst>
      <p:ext uri="{BB962C8B-B14F-4D97-AF65-F5344CB8AC3E}">
        <p14:creationId xmlns:p14="http://schemas.microsoft.com/office/powerpoint/2010/main" xmlns="" val="556465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181975" y="6385989"/>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FA4E8C59-204F-4539-A74A-35D8468ED1F9}"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6" y="1733550"/>
            <a:ext cx="4038601" cy="4525966"/>
          </a:xfrm>
        </p:spPr>
        <p:txBody>
          <a:bodyPr/>
          <a:lstStyle>
            <a:lvl1pPr>
              <a:defRPr sz="24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5" y="1733550"/>
            <a:ext cx="4038601" cy="4525966"/>
          </a:xfrm>
        </p:spPr>
        <p:txBody>
          <a:bodyPr/>
          <a:lstStyle>
            <a:lvl1pPr>
              <a:defRPr sz="24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8452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81975" y="6385989"/>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F98B715-FB28-4135-8A66-17DF743F2493}" type="slidenum">
              <a:rPr lang="en-US" sz="700" smtClean="0">
                <a:solidFill>
                  <a:srgbClr val="FFFFFF"/>
                </a:solidFill>
              </a:rPr>
              <a:pPr algn="r" eaLnBrk="1" hangingPunct="1">
                <a:defRPr/>
              </a:pPr>
              <a:t>‹#›</a:t>
            </a:fld>
            <a:endParaRPr lang="en-GB" sz="700" dirty="0" smtClean="0">
              <a:solidFill>
                <a:srgbClr val="FFFFFF"/>
              </a:solidFill>
            </a:endParaRPr>
          </a:p>
        </p:txBody>
      </p:sp>
      <p:sp>
        <p:nvSpPr>
          <p:cNvPr id="2" name="Title 1"/>
          <p:cNvSpPr>
            <a:spLocks noGrp="1"/>
          </p:cNvSpPr>
          <p:nvPr>
            <p:ph type="title"/>
          </p:nvPr>
        </p:nvSpPr>
        <p:spPr>
          <a:xfrm>
            <a:off x="0" y="7"/>
            <a:ext cx="9144000" cy="120650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6"/>
          </a:xfrm>
        </p:spPr>
        <p:txBody>
          <a:bodyPr anchor="b"/>
          <a:lstStyle>
            <a:lvl1pPr marL="0" indent="0">
              <a:buNone/>
              <a:defRPr sz="2200" b="1"/>
            </a:lvl1pPr>
            <a:lvl2pPr marL="405210" indent="0">
              <a:buNone/>
              <a:defRPr sz="1900" b="1"/>
            </a:lvl2pPr>
            <a:lvl3pPr marL="810419" indent="0">
              <a:buNone/>
              <a:defRPr sz="1700" b="1"/>
            </a:lvl3pPr>
            <a:lvl4pPr marL="1215630" indent="0">
              <a:buNone/>
              <a:defRPr sz="1500" b="1"/>
            </a:lvl4pPr>
            <a:lvl5pPr marL="1620840" indent="0">
              <a:buNone/>
              <a:defRPr sz="1500" b="1"/>
            </a:lvl5pPr>
            <a:lvl6pPr marL="2026049" indent="0">
              <a:buNone/>
              <a:defRPr sz="1500" b="1"/>
            </a:lvl6pPr>
            <a:lvl7pPr marL="2431259" indent="0">
              <a:buNone/>
              <a:defRPr sz="1500" b="1"/>
            </a:lvl7pPr>
            <a:lvl8pPr marL="2836469" indent="0">
              <a:buNone/>
              <a:defRPr sz="1500" b="1"/>
            </a:lvl8pPr>
            <a:lvl9pPr marL="324167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174881"/>
            <a:ext cx="4040188" cy="39512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5"/>
            <a:ext cx="4041774" cy="639766"/>
          </a:xfrm>
        </p:spPr>
        <p:txBody>
          <a:bodyPr anchor="b"/>
          <a:lstStyle>
            <a:lvl1pPr marL="0" indent="0">
              <a:buNone/>
              <a:defRPr sz="2200" b="1"/>
            </a:lvl1pPr>
            <a:lvl2pPr marL="405210" indent="0">
              <a:buNone/>
              <a:defRPr sz="1900" b="1"/>
            </a:lvl2pPr>
            <a:lvl3pPr marL="810419" indent="0">
              <a:buNone/>
              <a:defRPr sz="1700" b="1"/>
            </a:lvl3pPr>
            <a:lvl4pPr marL="1215630" indent="0">
              <a:buNone/>
              <a:defRPr sz="1500" b="1"/>
            </a:lvl4pPr>
            <a:lvl5pPr marL="1620840" indent="0">
              <a:buNone/>
              <a:defRPr sz="1500" b="1"/>
            </a:lvl5pPr>
            <a:lvl6pPr marL="2026049" indent="0">
              <a:buNone/>
              <a:defRPr sz="1500" b="1"/>
            </a:lvl6pPr>
            <a:lvl7pPr marL="2431259" indent="0">
              <a:buNone/>
              <a:defRPr sz="1500" b="1"/>
            </a:lvl7pPr>
            <a:lvl8pPr marL="2836469" indent="0">
              <a:buNone/>
              <a:defRPr sz="1500" b="1"/>
            </a:lvl8pPr>
            <a:lvl9pPr marL="324167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31" y="2174881"/>
            <a:ext cx="4041774" cy="39512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4343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181975" y="6385989"/>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E14FB0B0-D0B3-4356-818D-911CBDB2805A}" type="slidenum">
              <a:rPr lang="en-US" sz="700" smtClean="0">
                <a:solidFill>
                  <a:srgbClr val="FFFFFF"/>
                </a:solidFill>
              </a:rPr>
              <a:pPr algn="r" eaLnBrk="1" hangingPunct="1">
                <a:defRPr/>
              </a:pPr>
              <a:t>‹#›</a:t>
            </a:fld>
            <a:endParaRPr lang="en-GB" sz="700" dirty="0" smtClean="0">
              <a:solidFill>
                <a:srgbClr val="FFFFFF"/>
              </a:solidFill>
            </a:endParaRPr>
          </a:p>
        </p:txBody>
      </p:sp>
    </p:spTree>
    <p:extLst>
      <p:ext uri="{BB962C8B-B14F-4D97-AF65-F5344CB8AC3E}">
        <p14:creationId xmlns:p14="http://schemas.microsoft.com/office/powerpoint/2010/main" xmlns="" val="351274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181996" y="6386003"/>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BBA6F90-91E9-498E-80D8-5ED7DBA74516}"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3" name="Content Placeholder 2"/>
          <p:cNvSpPr>
            <a:spLocks noGrp="1"/>
          </p:cNvSpPr>
          <p:nvPr>
            <p:ph idx="1"/>
          </p:nvPr>
        </p:nvSpPr>
        <p:spPr>
          <a:xfrm>
            <a:off x="75079" y="1572865"/>
            <a:ext cx="8229600" cy="43592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7"/>
            <a:ext cx="9144000" cy="1206503"/>
          </a:xfrm>
        </p:spPr>
        <p:txBody>
          <a:bodyPr/>
          <a:lstStyle>
            <a:lvl1pPr algn="ct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6396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81975" y="6385989"/>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9B87A3A5-8E33-49B4-9457-13A7140B64A5}"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xmlns="" val="343799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349797" y="6379544"/>
            <a:ext cx="6352079" cy="478463"/>
          </a:xfrm>
        </p:spPr>
        <p:txBody>
          <a:bodyPr anchor="b"/>
          <a:lstStyle>
            <a:lvl1pPr marL="481186" indent="150547" algn="r">
              <a:spcBef>
                <a:spcPts val="0"/>
              </a:spcBef>
              <a:spcAft>
                <a:spcPts val="0"/>
              </a:spcAft>
              <a:buClr>
                <a:schemeClr val="bg1"/>
              </a:buClr>
              <a:buFont typeface="+mj-lt"/>
              <a:buNone/>
              <a:defRPr sz="900" b="0" i="1" baseline="0"/>
            </a:lvl1pPr>
          </a:lstStyle>
          <a:p>
            <a:pPr lvl="0"/>
            <a:r>
              <a:rPr lang="en-US" dirty="0" smtClean="0"/>
              <a:t>Click to add references</a:t>
            </a:r>
          </a:p>
        </p:txBody>
      </p:sp>
      <p:sp>
        <p:nvSpPr>
          <p:cNvPr id="5" name="Title 1"/>
          <p:cNvSpPr>
            <a:spLocks noGrp="1"/>
          </p:cNvSpPr>
          <p:nvPr>
            <p:ph type="title"/>
          </p:nvPr>
        </p:nvSpPr>
        <p:spPr>
          <a:xfrm>
            <a:off x="4" y="12"/>
            <a:ext cx="9143999" cy="1127048"/>
          </a:xfrm>
          <a:effectLst/>
        </p:spPr>
        <p:txBody>
          <a:bodyPr anchor="ctr"/>
          <a:lstStyle>
            <a:lvl1pPr>
              <a:defRPr sz="24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256089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4" y="1844679"/>
            <a:ext cx="9163051" cy="1590"/>
          </a:xfrm>
          <a:prstGeom prst="line">
            <a:avLst/>
          </a:prstGeom>
          <a:noFill/>
          <a:ln w="139700">
            <a:solidFill>
              <a:srgbClr val="99CCFF"/>
            </a:solidFill>
            <a:round/>
            <a:headEnd/>
            <a:tailEnd/>
          </a:ln>
          <a:effectLst/>
        </p:spPr>
        <p:txBody>
          <a:bodyPr lIns="81041" tIns="40522" rIns="81041" bIns="40522">
            <a:spAutoFit/>
          </a:bodyPr>
          <a:lstStyle/>
          <a:p>
            <a:pPr algn="r" eaLnBrk="1" hangingPunct="1">
              <a:defRPr/>
            </a:pPr>
            <a:endParaRPr lang="en-US" sz="700" b="1" dirty="0">
              <a:solidFill>
                <a:srgbClr val="FFFFFF"/>
              </a:solidFill>
              <a:latin typeface="Calibri" pitchFamily="34" charset="0"/>
              <a:cs typeface="Calibri" pitchFamily="34" charset="0"/>
            </a:endParaRPr>
          </a:p>
        </p:txBody>
      </p:sp>
      <p:sp>
        <p:nvSpPr>
          <p:cNvPr id="5" name="Line 7"/>
          <p:cNvSpPr>
            <a:spLocks noChangeShapeType="1"/>
          </p:cNvSpPr>
          <p:nvPr/>
        </p:nvSpPr>
        <p:spPr bwMode="auto">
          <a:xfrm>
            <a:off x="4" y="4511679"/>
            <a:ext cx="9163051" cy="1590"/>
          </a:xfrm>
          <a:prstGeom prst="line">
            <a:avLst/>
          </a:prstGeom>
          <a:noFill/>
          <a:ln w="139700">
            <a:solidFill>
              <a:srgbClr val="99CCFF"/>
            </a:solidFill>
            <a:round/>
            <a:headEnd/>
            <a:tailEnd/>
          </a:ln>
          <a:effectLst/>
        </p:spPr>
        <p:txBody>
          <a:bodyPr lIns="81041" tIns="40522" rIns="81041" bIns="40522">
            <a:spAutoFit/>
          </a:bodyPr>
          <a:lstStyle/>
          <a:p>
            <a:pPr algn="r" eaLnBrk="1" hangingPunct="1">
              <a:defRPr/>
            </a:pPr>
            <a:endParaRPr lang="en-US" sz="700" b="1" dirty="0">
              <a:solidFill>
                <a:srgbClr val="FFFFFF"/>
              </a:solidFill>
              <a:latin typeface="Calibri" pitchFamily="34" charset="0"/>
              <a:cs typeface="Calibri" pitchFamily="34" charset="0"/>
            </a:endParaRPr>
          </a:p>
        </p:txBody>
      </p:sp>
      <p:sp>
        <p:nvSpPr>
          <p:cNvPr id="872450" name="Rectangle 2"/>
          <p:cNvSpPr>
            <a:spLocks noGrp="1" noChangeArrowheads="1"/>
          </p:cNvSpPr>
          <p:nvPr>
            <p:ph type="ctrTitle" hasCustomPrompt="1"/>
          </p:nvPr>
        </p:nvSpPr>
        <p:spPr>
          <a:xfrm>
            <a:off x="225430" y="1959927"/>
            <a:ext cx="8696325" cy="2378168"/>
          </a:xfrm>
          <a:effectLst/>
        </p:spPr>
        <p:txBody>
          <a:bodyPr/>
          <a:lstStyle>
            <a:lvl1pPr algn="ctr">
              <a:defRPr sz="3100">
                <a:latin typeface="Calibri" pitchFamily="34" charset="0"/>
                <a:cs typeface="Calibri" pitchFamily="34" charset="0"/>
              </a:defRPr>
            </a:lvl1pPr>
          </a:lstStyle>
          <a:p>
            <a:r>
              <a:rPr lang="en-US" dirty="0" smtClean="0"/>
              <a:t>Study name</a:t>
            </a:r>
            <a:br>
              <a:rPr lang="en-US" dirty="0" smtClean="0"/>
            </a:br>
            <a:r>
              <a:rPr lang="en-US" dirty="0" smtClean="0"/>
              <a:t/>
            </a:r>
            <a:br>
              <a:rPr lang="en-US" dirty="0" smtClean="0"/>
            </a:br>
            <a:r>
              <a:rPr lang="en-US" dirty="0" smtClean="0"/>
              <a:t>Core or supporting slides</a:t>
            </a:r>
            <a:endParaRPr lang="en-US" dirty="0"/>
          </a:p>
        </p:txBody>
      </p:sp>
    </p:spTree>
    <p:extLst>
      <p:ext uri="{BB962C8B-B14F-4D97-AF65-F5344CB8AC3E}">
        <p14:creationId xmlns:p14="http://schemas.microsoft.com/office/powerpoint/2010/main" xmlns="" val="4457252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 y="7"/>
            <a:ext cx="9143999" cy="1137683"/>
          </a:xfrm>
          <a:effectLst/>
        </p:spPr>
        <p:txBody>
          <a:bodyPr anchor="ctr"/>
          <a:lstStyle>
            <a:lvl1pPr algn="ctr">
              <a:defRPr sz="2400" baseline="0">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5430" y="1581753"/>
            <a:ext cx="8696325" cy="4590458"/>
          </a:xfrm>
          <a:effectLst/>
        </p:spPr>
        <p:txBody>
          <a:bodyPr/>
          <a:lstStyle>
            <a:lvl1pPr>
              <a:spcBef>
                <a:spcPts val="532"/>
              </a:spcBef>
              <a:spcAft>
                <a:spcPts val="0"/>
              </a:spcAft>
              <a:defRPr sz="2000" b="0">
                <a:latin typeface="Calibri" pitchFamily="34" charset="0"/>
                <a:cs typeface="Calibri" pitchFamily="34" charset="0"/>
              </a:defRPr>
            </a:lvl1pPr>
            <a:lvl2pPr>
              <a:spcBef>
                <a:spcPts val="532"/>
              </a:spcBef>
              <a:spcAft>
                <a:spcPts val="0"/>
              </a:spcAft>
              <a:defRPr sz="2000" b="0">
                <a:latin typeface="Calibri" pitchFamily="34" charset="0"/>
                <a:cs typeface="Calibri" pitchFamily="34" charset="0"/>
              </a:defRPr>
            </a:lvl2pPr>
            <a:lvl3pPr marL="1353514" indent="-288430">
              <a:spcBef>
                <a:spcPts val="532"/>
              </a:spcBef>
              <a:spcAft>
                <a:spcPts val="0"/>
              </a:spcAft>
              <a:defRPr sz="2000" b="0">
                <a:latin typeface="Calibri" pitchFamily="34" charset="0"/>
                <a:cs typeface="Calibri" pitchFamily="34" charset="0"/>
              </a:defRPr>
            </a:lvl3pPr>
            <a:lvl4pPr>
              <a:spcBef>
                <a:spcPts val="532"/>
              </a:spcBef>
              <a:spcAft>
                <a:spcPts val="0"/>
              </a:spcAft>
              <a:defRPr sz="2000" b="0">
                <a:latin typeface="Calibri" pitchFamily="34" charset="0"/>
                <a:cs typeface="Calibri" pitchFamily="34" charset="0"/>
              </a:defRPr>
            </a:lvl4pPr>
            <a:lvl5pPr>
              <a:spcBef>
                <a:spcPts val="532"/>
              </a:spcBef>
              <a:spcAft>
                <a:spcPts val="0"/>
              </a:spcAft>
              <a:defRPr sz="2000" b="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523562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7"/>
            <a:ext cx="4040188" cy="495706"/>
          </a:xfrm>
          <a:solidFill>
            <a:schemeClr val="accent1">
              <a:lumMod val="40000"/>
              <a:lumOff val="60000"/>
            </a:schemeClr>
          </a:solidFill>
          <a:ln>
            <a:solidFill>
              <a:schemeClr val="accent1">
                <a:lumMod val="60000"/>
                <a:lumOff val="40000"/>
              </a:schemeClr>
            </a:solidFill>
          </a:ln>
        </p:spPr>
        <p:txBody>
          <a:bodyPr anchor="ctr"/>
          <a:lstStyle>
            <a:lvl1pPr marL="0" indent="0" algn="ctr">
              <a:buNone/>
              <a:defRPr sz="1700" b="1">
                <a:solidFill>
                  <a:schemeClr val="accent6">
                    <a:lumMod val="50000"/>
                  </a:schemeClr>
                </a:solidFill>
              </a:defRPr>
            </a:lvl1pPr>
            <a:lvl2pPr marL="405210" indent="0">
              <a:buNone/>
              <a:defRPr sz="1900" b="1"/>
            </a:lvl2pPr>
            <a:lvl3pPr marL="810419" indent="0">
              <a:buNone/>
              <a:defRPr sz="1700" b="1"/>
            </a:lvl3pPr>
            <a:lvl4pPr marL="1215630" indent="0">
              <a:buNone/>
              <a:defRPr sz="1500" b="1"/>
            </a:lvl4pPr>
            <a:lvl5pPr marL="1620840" indent="0">
              <a:buNone/>
              <a:defRPr sz="1500" b="1"/>
            </a:lvl5pPr>
            <a:lvl6pPr marL="2026049" indent="0">
              <a:buNone/>
              <a:defRPr sz="1500" b="1"/>
            </a:lvl6pPr>
            <a:lvl7pPr marL="2431259" indent="0">
              <a:buNone/>
              <a:defRPr sz="1500" b="1"/>
            </a:lvl7pPr>
            <a:lvl8pPr marL="2836469" indent="0">
              <a:buNone/>
              <a:defRPr sz="1500" b="1"/>
            </a:lvl8pPr>
            <a:lvl9pPr marL="3241679" indent="0">
              <a:buNone/>
              <a:defRPr sz="1500" b="1"/>
            </a:lvl9pPr>
          </a:lstStyle>
          <a:p>
            <a:pPr lvl="0"/>
            <a:r>
              <a:rPr lang="en-US" dirty="0" smtClean="0"/>
              <a:t>Click to edit Master text styles</a:t>
            </a:r>
          </a:p>
        </p:txBody>
      </p:sp>
      <p:sp>
        <p:nvSpPr>
          <p:cNvPr id="4" name="Content Placeholder 3"/>
          <p:cNvSpPr>
            <a:spLocks noGrp="1"/>
          </p:cNvSpPr>
          <p:nvPr>
            <p:ph sz="half" idx="2"/>
          </p:nvPr>
        </p:nvSpPr>
        <p:spPr>
          <a:xfrm>
            <a:off x="457200" y="2174881"/>
            <a:ext cx="4040188" cy="3951286"/>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9" y="1535116"/>
            <a:ext cx="4041774" cy="496800"/>
          </a:xfrm>
          <a:solidFill>
            <a:schemeClr val="accent1">
              <a:lumMod val="40000"/>
              <a:lumOff val="60000"/>
            </a:schemeClr>
          </a:solidFill>
          <a:ln>
            <a:solidFill>
              <a:schemeClr val="accent1">
                <a:lumMod val="60000"/>
                <a:lumOff val="40000"/>
              </a:schemeClr>
            </a:solidFill>
          </a:ln>
        </p:spPr>
        <p:txBody>
          <a:bodyPr anchor="ctr"/>
          <a:lstStyle>
            <a:lvl1pPr marL="0" indent="0" algn="ctr">
              <a:buNone/>
              <a:defRPr sz="1700" b="1">
                <a:solidFill>
                  <a:schemeClr val="accent6">
                    <a:lumMod val="50000"/>
                  </a:schemeClr>
                </a:solidFill>
              </a:defRPr>
            </a:lvl1pPr>
            <a:lvl2pPr marL="405210" indent="0">
              <a:buNone/>
              <a:defRPr sz="1900" b="1"/>
            </a:lvl2pPr>
            <a:lvl3pPr marL="810419" indent="0">
              <a:buNone/>
              <a:defRPr sz="1700" b="1"/>
            </a:lvl3pPr>
            <a:lvl4pPr marL="1215630" indent="0">
              <a:buNone/>
              <a:defRPr sz="1500" b="1"/>
            </a:lvl4pPr>
            <a:lvl5pPr marL="1620840" indent="0">
              <a:buNone/>
              <a:defRPr sz="1500" b="1"/>
            </a:lvl5pPr>
            <a:lvl6pPr marL="2026049" indent="0">
              <a:buNone/>
              <a:defRPr sz="1500" b="1"/>
            </a:lvl6pPr>
            <a:lvl7pPr marL="2431259" indent="0">
              <a:buNone/>
              <a:defRPr sz="1500" b="1"/>
            </a:lvl7pPr>
            <a:lvl8pPr marL="2836469" indent="0">
              <a:buNone/>
              <a:defRPr sz="1500" b="1"/>
            </a:lvl8pPr>
            <a:lvl9pPr marL="3241679" indent="0">
              <a:buNone/>
              <a:defRPr sz="1500" b="1"/>
            </a:lvl9pPr>
          </a:lstStyle>
          <a:p>
            <a:pPr lvl="0"/>
            <a:r>
              <a:rPr lang="en-US" dirty="0" smtClean="0"/>
              <a:t>Click to edit Master text styles</a:t>
            </a:r>
          </a:p>
        </p:txBody>
      </p:sp>
      <p:sp>
        <p:nvSpPr>
          <p:cNvPr id="6" name="Content Placeholder 5"/>
          <p:cNvSpPr>
            <a:spLocks noGrp="1"/>
          </p:cNvSpPr>
          <p:nvPr>
            <p:ph sz="quarter" idx="4"/>
          </p:nvPr>
        </p:nvSpPr>
        <p:spPr>
          <a:xfrm>
            <a:off x="4645029" y="2174881"/>
            <a:ext cx="4041774" cy="3951286"/>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1"/>
          </p:nvPr>
        </p:nvSpPr>
        <p:spPr>
          <a:xfrm>
            <a:off x="3567165" y="6390174"/>
            <a:ext cx="5134708" cy="467836"/>
          </a:xfrm>
        </p:spPr>
        <p:txBody>
          <a:bodyPr anchor="b"/>
          <a:lstStyle>
            <a:lvl1pPr marL="481186" indent="150547" algn="r">
              <a:spcBef>
                <a:spcPts val="0"/>
              </a:spcBef>
              <a:spcAft>
                <a:spcPts val="0"/>
              </a:spcAft>
              <a:buClr>
                <a:schemeClr val="bg1"/>
              </a:buClr>
              <a:buFont typeface="+mj-lt"/>
              <a:buNone/>
              <a:defRPr sz="900" b="0" i="1" baseline="0">
                <a:latin typeface="Calibri" pitchFamily="34" charset="0"/>
                <a:cs typeface="Calibri" pitchFamily="34" charset="0"/>
              </a:defRPr>
            </a:lvl1pPr>
          </a:lstStyle>
          <a:p>
            <a:pPr lvl="0"/>
            <a:r>
              <a:rPr lang="en-US" dirty="0" smtClean="0"/>
              <a:t>Click to edit Master text styles</a:t>
            </a:r>
          </a:p>
        </p:txBody>
      </p:sp>
      <p:sp>
        <p:nvSpPr>
          <p:cNvPr id="9" name="Title 1"/>
          <p:cNvSpPr>
            <a:spLocks noGrp="1"/>
          </p:cNvSpPr>
          <p:nvPr>
            <p:ph type="title"/>
          </p:nvPr>
        </p:nvSpPr>
        <p:spPr>
          <a:xfrm>
            <a:off x="4" y="12"/>
            <a:ext cx="9143999" cy="1127048"/>
          </a:xfrm>
          <a:effectLst/>
        </p:spPr>
        <p:txBody>
          <a:bodyPr anchor="ctr"/>
          <a:lstStyle>
            <a:lvl1pPr>
              <a:defRPr sz="24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1526478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349797" y="6379544"/>
            <a:ext cx="6352079" cy="478463"/>
          </a:xfrm>
        </p:spPr>
        <p:txBody>
          <a:bodyPr anchor="b"/>
          <a:lstStyle>
            <a:lvl1pPr marL="481186" indent="150547" algn="r">
              <a:spcBef>
                <a:spcPts val="0"/>
              </a:spcBef>
              <a:spcAft>
                <a:spcPts val="0"/>
              </a:spcAft>
              <a:buClr>
                <a:schemeClr val="bg1"/>
              </a:buClr>
              <a:buFont typeface="+mj-lt"/>
              <a:buNone/>
              <a:defRPr sz="900" b="0" i="1" baseline="0"/>
            </a:lvl1pPr>
          </a:lstStyle>
          <a:p>
            <a:pPr lvl="0"/>
            <a:r>
              <a:rPr lang="en-US" dirty="0" smtClean="0"/>
              <a:t>Click to add references</a:t>
            </a:r>
          </a:p>
        </p:txBody>
      </p:sp>
      <p:sp>
        <p:nvSpPr>
          <p:cNvPr id="5" name="Title 1"/>
          <p:cNvSpPr>
            <a:spLocks noGrp="1"/>
          </p:cNvSpPr>
          <p:nvPr>
            <p:ph type="title"/>
          </p:nvPr>
        </p:nvSpPr>
        <p:spPr>
          <a:xfrm>
            <a:off x="4" y="12"/>
            <a:ext cx="9143999" cy="1127048"/>
          </a:xfrm>
          <a:effectLst/>
        </p:spPr>
        <p:txBody>
          <a:bodyPr anchor="ctr"/>
          <a:lstStyle>
            <a:lvl1pPr>
              <a:defRPr sz="24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7896842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 y="7"/>
            <a:ext cx="9143999" cy="1137683"/>
          </a:xfrm>
          <a:effectLst/>
        </p:spPr>
        <p:txBody>
          <a:bodyPr anchor="ctr"/>
          <a:lstStyle>
            <a:lvl1pPr algn="ctr">
              <a:defRPr sz="2400" baseline="0">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5430" y="1581753"/>
            <a:ext cx="8696325" cy="4590458"/>
          </a:xfrm>
          <a:effectLst/>
        </p:spPr>
        <p:txBody>
          <a:bodyPr/>
          <a:lstStyle>
            <a:lvl1pPr>
              <a:spcBef>
                <a:spcPts val="532"/>
              </a:spcBef>
              <a:spcAft>
                <a:spcPts val="0"/>
              </a:spcAft>
              <a:defRPr sz="2000" b="0">
                <a:latin typeface="Calibri" pitchFamily="34" charset="0"/>
                <a:cs typeface="Calibri" pitchFamily="34" charset="0"/>
              </a:defRPr>
            </a:lvl1pPr>
            <a:lvl2pPr>
              <a:spcBef>
                <a:spcPts val="532"/>
              </a:spcBef>
              <a:spcAft>
                <a:spcPts val="0"/>
              </a:spcAft>
              <a:defRPr sz="2000" b="0">
                <a:latin typeface="Calibri" pitchFamily="34" charset="0"/>
                <a:cs typeface="Calibri" pitchFamily="34" charset="0"/>
              </a:defRPr>
            </a:lvl2pPr>
            <a:lvl3pPr marL="1353514" indent="-288430">
              <a:spcBef>
                <a:spcPts val="532"/>
              </a:spcBef>
              <a:spcAft>
                <a:spcPts val="0"/>
              </a:spcAft>
              <a:defRPr sz="2000" b="0">
                <a:latin typeface="Calibri" pitchFamily="34" charset="0"/>
                <a:cs typeface="Calibri" pitchFamily="34" charset="0"/>
              </a:defRPr>
            </a:lvl3pPr>
            <a:lvl4pPr>
              <a:spcBef>
                <a:spcPts val="532"/>
              </a:spcBef>
              <a:spcAft>
                <a:spcPts val="0"/>
              </a:spcAft>
              <a:defRPr sz="2000" b="0">
                <a:latin typeface="Calibri" pitchFamily="34" charset="0"/>
                <a:cs typeface="Calibri" pitchFamily="34" charset="0"/>
              </a:defRPr>
            </a:lvl4pPr>
            <a:lvl5pPr>
              <a:spcBef>
                <a:spcPts val="532"/>
              </a:spcBef>
              <a:spcAft>
                <a:spcPts val="0"/>
              </a:spcAft>
              <a:defRPr sz="2000" b="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239222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 y="7"/>
            <a:ext cx="9143999" cy="1137683"/>
          </a:xfrm>
          <a:effectLst/>
        </p:spPr>
        <p:txBody>
          <a:bodyPr anchor="ctr"/>
          <a:lstStyle>
            <a:lvl1pPr algn="ctr">
              <a:defRPr sz="2400" baseline="0">
                <a:solidFill>
                  <a:schemeClr val="bg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5430" y="1581753"/>
            <a:ext cx="8696325" cy="4590458"/>
          </a:xfrm>
          <a:effectLst/>
        </p:spPr>
        <p:txBody>
          <a:bodyPr/>
          <a:lstStyle>
            <a:lvl1pPr>
              <a:spcBef>
                <a:spcPts val="532"/>
              </a:spcBef>
              <a:spcAft>
                <a:spcPts val="0"/>
              </a:spcAft>
              <a:defRPr sz="2000" b="0">
                <a:latin typeface="Calibri" pitchFamily="34" charset="0"/>
                <a:cs typeface="Calibri" pitchFamily="34" charset="0"/>
              </a:defRPr>
            </a:lvl1pPr>
            <a:lvl2pPr>
              <a:spcBef>
                <a:spcPts val="532"/>
              </a:spcBef>
              <a:spcAft>
                <a:spcPts val="0"/>
              </a:spcAft>
              <a:defRPr sz="2000" b="0">
                <a:latin typeface="Calibri" pitchFamily="34" charset="0"/>
                <a:cs typeface="Calibri" pitchFamily="34" charset="0"/>
              </a:defRPr>
            </a:lvl2pPr>
            <a:lvl3pPr marL="1353514" indent="-288430">
              <a:spcBef>
                <a:spcPts val="532"/>
              </a:spcBef>
              <a:spcAft>
                <a:spcPts val="0"/>
              </a:spcAft>
              <a:defRPr sz="2000" b="0">
                <a:latin typeface="Calibri" pitchFamily="34" charset="0"/>
                <a:cs typeface="Calibri" pitchFamily="34" charset="0"/>
              </a:defRPr>
            </a:lvl3pPr>
            <a:lvl4pPr>
              <a:spcBef>
                <a:spcPts val="532"/>
              </a:spcBef>
              <a:spcAft>
                <a:spcPts val="0"/>
              </a:spcAft>
              <a:defRPr sz="2000" b="0">
                <a:latin typeface="Calibri" pitchFamily="34" charset="0"/>
                <a:cs typeface="Calibri" pitchFamily="34" charset="0"/>
              </a:defRPr>
            </a:lvl4pPr>
            <a:lvl5pPr>
              <a:spcBef>
                <a:spcPts val="532"/>
              </a:spcBef>
              <a:spcAft>
                <a:spcPts val="0"/>
              </a:spcAft>
              <a:defRPr sz="2000" b="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1" hasCustomPrompt="1"/>
          </p:nvPr>
        </p:nvSpPr>
        <p:spPr>
          <a:xfrm>
            <a:off x="6772946" y="6587093"/>
            <a:ext cx="2141593" cy="261390"/>
          </a:xfrm>
        </p:spPr>
        <p:txBody>
          <a:bodyPr anchor="t"/>
          <a:lstStyle>
            <a:lvl1pPr marL="408024" indent="2814" algn="r">
              <a:spcBef>
                <a:spcPts val="0"/>
              </a:spcBef>
              <a:spcAft>
                <a:spcPts val="0"/>
              </a:spcAft>
              <a:buClr>
                <a:schemeClr val="bg1"/>
              </a:buClr>
              <a:buFont typeface="+mj-lt"/>
              <a:buNone/>
              <a:defRPr sz="700" b="0" i="0" baseline="0">
                <a:latin typeface="Calibri" pitchFamily="34" charset="0"/>
                <a:cs typeface="Calibri" pitchFamily="34" charset="0"/>
              </a:defRPr>
            </a:lvl1pPr>
          </a:lstStyle>
          <a:p>
            <a:pPr lvl="0"/>
            <a:r>
              <a:rPr lang="en-US" dirty="0" smtClean="0"/>
              <a:t>Click to add references</a:t>
            </a:r>
          </a:p>
        </p:txBody>
      </p:sp>
    </p:spTree>
    <p:extLst>
      <p:ext uri="{BB962C8B-B14F-4D97-AF65-F5344CB8AC3E}">
        <p14:creationId xmlns:p14="http://schemas.microsoft.com/office/powerpoint/2010/main" xmlns="" val="14698763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41343586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07B6E-96E9-4273-A706-E81630069E2B}"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181996" y="6386003"/>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0C4F8414-B786-4AA2-8754-AE63450342E0}"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4224217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07B6E-96E9-4273-A706-E81630069E2B}"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07B6E-96E9-4273-A706-E81630069E2B}"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07B6E-96E9-4273-A706-E81630069E2B}"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07B6E-96E9-4273-A706-E81630069E2B}" type="datetimeFigureOut">
              <a:rPr lang="en-US" smtClean="0"/>
              <a:pPr/>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07B6E-96E9-4273-A706-E81630069E2B}" type="datetimeFigureOut">
              <a:rPr lang="en-US" smtClean="0"/>
              <a:pPr/>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07B6E-96E9-4273-A706-E81630069E2B}" type="datetimeFigureOut">
              <a:rPr lang="en-US" smtClean="0"/>
              <a:pPr/>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07B6E-96E9-4273-A706-E81630069E2B}"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07B6E-96E9-4273-A706-E81630069E2B}"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07B6E-96E9-4273-A706-E81630069E2B}"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07B6E-96E9-4273-A706-E81630069E2B}"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1EC16-F748-4490-B7DD-F48966DA9D7A}"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6"/>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0"/>
            <a:ext cx="7772400" cy="1500188"/>
          </a:xfrm>
        </p:spPr>
        <p:txBody>
          <a:bodyPr anchor="b"/>
          <a:lstStyle>
            <a:lvl1pPr marL="0" indent="0">
              <a:buNone/>
              <a:defRPr sz="1900"/>
            </a:lvl1pPr>
            <a:lvl2pPr marL="405210" indent="0">
              <a:buNone/>
              <a:defRPr sz="1700"/>
            </a:lvl2pPr>
            <a:lvl3pPr marL="810419" indent="0">
              <a:buNone/>
              <a:defRPr sz="1500"/>
            </a:lvl3pPr>
            <a:lvl4pPr marL="1215630" indent="0">
              <a:buNone/>
              <a:defRPr sz="1300"/>
            </a:lvl4pPr>
            <a:lvl5pPr marL="1620840" indent="0">
              <a:buNone/>
              <a:defRPr sz="1300"/>
            </a:lvl5pPr>
            <a:lvl6pPr marL="2026049" indent="0">
              <a:buNone/>
              <a:defRPr sz="1300"/>
            </a:lvl6pPr>
            <a:lvl7pPr marL="2431259" indent="0">
              <a:buNone/>
              <a:defRPr sz="1300"/>
            </a:lvl7pPr>
            <a:lvl8pPr marL="2836469" indent="0">
              <a:buNone/>
              <a:defRPr sz="1300"/>
            </a:lvl8pPr>
            <a:lvl9pPr marL="3241679" indent="0">
              <a:buNone/>
              <a:defRPr sz="1300"/>
            </a:lvl9pPr>
          </a:lstStyle>
          <a:p>
            <a:pPr lvl="0"/>
            <a:r>
              <a:rPr lang="en-US" smtClean="0"/>
              <a:t>Click to edit Master text styles</a:t>
            </a:r>
          </a:p>
        </p:txBody>
      </p:sp>
    </p:spTree>
    <p:extLst>
      <p:ext uri="{BB962C8B-B14F-4D97-AF65-F5344CB8AC3E}">
        <p14:creationId xmlns:p14="http://schemas.microsoft.com/office/powerpoint/2010/main" xmlns="" val="3435835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94801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Freeform 6"/>
          <p:cNvSpPr>
            <a:spLocks/>
          </p:cNvSpPr>
          <p:nvPr userDrawn="1"/>
        </p:nvSpPr>
        <p:spPr bwMode="auto">
          <a:xfrm>
            <a:off x="22" y="6346823"/>
            <a:ext cx="9134475" cy="358834"/>
          </a:xfrm>
          <a:custGeom>
            <a:avLst/>
            <a:gdLst>
              <a:gd name="T0" fmla="*/ 0 w 5574"/>
              <a:gd name="T1" fmla="*/ 0 h 1"/>
              <a:gd name="T2" fmla="*/ 2147483646 w 5574"/>
              <a:gd name="T3" fmla="*/ 0 h 1"/>
              <a:gd name="T4" fmla="*/ 0 60000 65536"/>
              <a:gd name="T5" fmla="*/ 0 60000 65536"/>
            </a:gdLst>
            <a:ahLst/>
            <a:cxnLst>
              <a:cxn ang="T4">
                <a:pos x="T0" y="T1"/>
              </a:cxn>
              <a:cxn ang="T5">
                <a:pos x="T2" y="T3"/>
              </a:cxn>
            </a:cxnLst>
            <a:rect l="0" t="0" r="r" b="b"/>
            <a:pathLst>
              <a:path w="5574" h="1">
                <a:moveTo>
                  <a:pt x="0" y="0"/>
                </a:moveTo>
                <a:lnTo>
                  <a:pt x="5574" y="0"/>
                </a:lnTo>
              </a:path>
            </a:pathLst>
          </a:custGeom>
          <a:noFill/>
          <a:ln w="114300" cap="flat" cmpd="sng">
            <a:solidFill>
              <a:srgbClr val="99CCFF"/>
            </a:solidFill>
            <a:prstDash val="solid"/>
            <a:round/>
            <a:headEnd/>
            <a:tailEnd/>
          </a:ln>
          <a:extLst>
            <a:ext uri="{909E8E84-426E-40DD-AFC4-6F175D3DCCD1}">
              <a14:hiddenFill xmlns:a14="http://schemas.microsoft.com/office/drawing/2010/main" xmlns="">
                <a:solidFill>
                  <a:srgbClr val="FFFFFF"/>
                </a:solidFill>
              </a14:hiddenFill>
            </a:ext>
          </a:extLst>
        </p:spPr>
        <p:txBody>
          <a:bodyPr lIns="81041" tIns="40522" rIns="81041" bIns="40522">
            <a:spAutoFit/>
          </a:bodyPr>
          <a:lstStyle/>
          <a:p>
            <a:endParaRPr lang="en-US" dirty="0">
              <a:solidFill>
                <a:srgbClr val="FFFFFF"/>
              </a:solidFill>
              <a:latin typeface="Arial"/>
            </a:endParaRPr>
          </a:p>
        </p:txBody>
      </p:sp>
      <p:sp>
        <p:nvSpPr>
          <p:cNvPr id="2" name="Title 1"/>
          <p:cNvSpPr>
            <a:spLocks noGrp="1"/>
          </p:cNvSpPr>
          <p:nvPr>
            <p:ph type="title"/>
          </p:nvPr>
        </p:nvSpPr>
        <p:spPr>
          <a:xfrm>
            <a:off x="809641" y="4752976"/>
            <a:ext cx="7743827" cy="95250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890714" y="1647842"/>
            <a:ext cx="5581651" cy="3533776"/>
          </a:xfrm>
        </p:spPr>
        <p:txBody>
          <a:bodyPr/>
          <a:lstStyle/>
          <a:p>
            <a:pPr lvl="0"/>
            <a:endParaRPr lang="en-US" noProof="0" dirty="0"/>
          </a:p>
        </p:txBody>
      </p:sp>
    </p:spTree>
    <p:extLst>
      <p:ext uri="{BB962C8B-B14F-4D97-AF65-F5344CB8AC3E}">
        <p14:creationId xmlns:p14="http://schemas.microsoft.com/office/powerpoint/2010/main" xmlns="" val="57687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amp;C_Only Brow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6000"/>
            <a:ext cx="8318530" cy="802800"/>
          </a:xfrm>
          <a:prstGeom prst="rect">
            <a:avLst/>
          </a:prstGeom>
        </p:spPr>
        <p:txBody>
          <a:bodyPr tIns="111672" anchor="b" anchorCtr="0"/>
          <a:lstStyle>
            <a:lvl1pPr>
              <a:lnSpc>
                <a:spcPct val="95000"/>
              </a:lnSpc>
              <a:defRPr>
                <a:solidFill>
                  <a:srgbClr val="923222"/>
                </a:solidFill>
              </a:defRPr>
            </a:lvl1pPr>
          </a:lstStyle>
          <a:p>
            <a:r>
              <a:rPr lang="en-US" noProof="0" dirty="0" smtClean="0"/>
              <a:t>Title</a:t>
            </a:r>
            <a:endParaRPr lang="en-US" noProof="0" dirty="0"/>
          </a:p>
        </p:txBody>
      </p:sp>
      <p:sp>
        <p:nvSpPr>
          <p:cNvPr id="7" name="Footer Placeholder 4"/>
          <p:cNvSpPr>
            <a:spLocks noGrp="1"/>
          </p:cNvSpPr>
          <p:nvPr>
            <p:ph type="ftr" sz="quarter" idx="3"/>
          </p:nvPr>
        </p:nvSpPr>
        <p:spPr>
          <a:xfrm>
            <a:off x="687253" y="6403177"/>
            <a:ext cx="6477001" cy="250823"/>
          </a:xfrm>
          <a:prstGeom prst="rect">
            <a:avLst/>
          </a:prstGeom>
        </p:spPr>
        <p:txBody>
          <a:bodyPr lIns="81041" tIns="40522" rIns="81041" bIns="40522"/>
          <a:lstStyle>
            <a:lvl1pPr eaLnBrk="1" fontAlgn="auto" hangingPunct="1">
              <a:spcBef>
                <a:spcPts val="0"/>
              </a:spcBef>
              <a:spcAft>
                <a:spcPts val="0"/>
              </a:spcAft>
              <a:defRPr sz="500" baseline="0">
                <a:solidFill>
                  <a:srgbClr val="7F7F7F"/>
                </a:solidFill>
              </a:defRPr>
            </a:lvl1pPr>
          </a:lstStyle>
          <a:p>
            <a:r>
              <a:rPr lang="en-US" dirty="0" smtClean="0">
                <a:latin typeface="Arial"/>
              </a:rPr>
              <a:t>| Presentation Title | Presenter Name | Date | Subject | Business Use Only</a:t>
            </a:r>
            <a:endParaRPr lang="en-US" dirty="0">
              <a:latin typeface="Arial"/>
            </a:endParaRPr>
          </a:p>
        </p:txBody>
      </p:sp>
      <p:sp>
        <p:nvSpPr>
          <p:cNvPr id="8" name="Slide Number Placeholder 5"/>
          <p:cNvSpPr>
            <a:spLocks noGrp="1"/>
          </p:cNvSpPr>
          <p:nvPr>
            <p:ph type="sldNum" sz="quarter" idx="4"/>
          </p:nvPr>
        </p:nvSpPr>
        <p:spPr>
          <a:xfrm>
            <a:off x="538125" y="6403174"/>
            <a:ext cx="400035" cy="247028"/>
          </a:xfrm>
          <a:prstGeom prst="rect">
            <a:avLst/>
          </a:prstGeom>
        </p:spPr>
        <p:txBody>
          <a:bodyPr lIns="81041" tIns="40522" rIns="81041" bIns="40522"/>
          <a:lstStyle>
            <a:lvl1pPr eaLnBrk="1" fontAlgn="auto" hangingPunct="1">
              <a:spcBef>
                <a:spcPts val="0"/>
              </a:spcBef>
              <a:spcAft>
                <a:spcPts val="0"/>
              </a:spcAft>
              <a:defRPr sz="500" baseline="0">
                <a:solidFill>
                  <a:srgbClr val="7F7F7F"/>
                </a:solidFill>
              </a:defRPr>
            </a:lvl1pPr>
          </a:lstStyle>
          <a:p>
            <a:fld id="{E66AA3EA-0569-43EF-BBA3-83FDB109D582}" type="slidenum">
              <a:rPr lang="en-US" smtClean="0">
                <a:latin typeface="Arial"/>
              </a:rPr>
              <a:pPr/>
              <a:t>‹#›</a:t>
            </a:fld>
            <a:endParaRPr lang="en-US" dirty="0" smtClean="0">
              <a:latin typeface="Arial"/>
            </a:endParaRPr>
          </a:p>
        </p:txBody>
      </p:sp>
      <p:sp>
        <p:nvSpPr>
          <p:cNvPr id="9" name="Content Placeholder 2"/>
          <p:cNvSpPr>
            <a:spLocks noGrp="1"/>
          </p:cNvSpPr>
          <p:nvPr>
            <p:ph idx="1" hasCustomPrompt="1"/>
          </p:nvPr>
        </p:nvSpPr>
        <p:spPr>
          <a:xfrm>
            <a:off x="523886" y="1346209"/>
            <a:ext cx="8334405" cy="4940318"/>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930614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457200" y="1298447"/>
            <a:ext cx="8229600" cy="47213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3286645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7057" y="1346214"/>
            <a:ext cx="4160837" cy="4945066"/>
          </a:xfrm>
        </p:spPr>
        <p:txBody>
          <a:bodyPr/>
          <a:lstStyle>
            <a:lvl1pPr marL="155120" marR="0" indent="-155120" algn="l" defTabSz="607815" rtl="0" eaLnBrk="1" fontAlgn="base" latinLnBrk="0" hangingPunct="1">
              <a:lnSpc>
                <a:spcPct val="95000"/>
              </a:lnSpc>
              <a:spcBef>
                <a:spcPct val="75000"/>
              </a:spcBef>
              <a:spcAft>
                <a:spcPct val="0"/>
              </a:spcAft>
              <a:buClr>
                <a:srgbClr val="FCAF17"/>
              </a:buClr>
              <a:buSzPct val="110000"/>
              <a:buFont typeface="Wingdings" pitchFamily="2" charset="2"/>
              <a:buChar char="§"/>
              <a:tabLst/>
              <a:defRPr sz="1900"/>
            </a:lvl1pPr>
            <a:lvl2pPr marL="264865" marR="0" indent="-108690" algn="l" defTabSz="607815" rtl="0" eaLnBrk="1" fontAlgn="base" latinLnBrk="0" hangingPunct="1">
              <a:lnSpc>
                <a:spcPct val="95000"/>
              </a:lnSpc>
              <a:spcBef>
                <a:spcPct val="40000"/>
              </a:spcBef>
              <a:spcAft>
                <a:spcPct val="0"/>
              </a:spcAft>
              <a:buClr>
                <a:srgbClr val="917B69"/>
              </a:buClr>
              <a:buSzTx/>
              <a:buFont typeface="Arial" charset="0"/>
              <a:buChar char="•"/>
              <a:tabLst/>
              <a:defRPr sz="1700"/>
            </a:lvl2pPr>
            <a:lvl3pPr marL="384106" marR="0" indent="-118186" algn="l" defTabSz="607815" rtl="0" eaLnBrk="1" fontAlgn="base" latinLnBrk="0" hangingPunct="1">
              <a:lnSpc>
                <a:spcPct val="95000"/>
              </a:lnSpc>
              <a:spcBef>
                <a:spcPct val="30000"/>
              </a:spcBef>
              <a:spcAft>
                <a:spcPct val="0"/>
              </a:spcAft>
              <a:buClrTx/>
              <a:buSzTx/>
              <a:buFont typeface="Arial" charset="0"/>
              <a:buChar char="-"/>
              <a:tabLst/>
              <a:defRPr sz="1300"/>
            </a:lvl3pPr>
            <a:lvl4pPr marL="500181" marR="0" indent="-115021" algn="l" defTabSz="607815" rtl="0" eaLnBrk="1" fontAlgn="base" latinLnBrk="0" hangingPunct="1">
              <a:lnSpc>
                <a:spcPct val="95000"/>
              </a:lnSpc>
              <a:spcBef>
                <a:spcPct val="20000"/>
              </a:spcBef>
              <a:spcAft>
                <a:spcPct val="0"/>
              </a:spcAft>
              <a:buClrTx/>
              <a:buSzTx/>
              <a:buFont typeface="Arial" charset="0"/>
              <a:buChar char="•"/>
              <a:tabLst/>
              <a:defRPr sz="1100"/>
            </a:lvl4pPr>
            <a:lvl5pPr marL="609925" marR="0" indent="-108690" algn="l" defTabSz="607815" rtl="0" eaLnBrk="1" fontAlgn="base" latinLnBrk="0" hangingPunct="1">
              <a:lnSpc>
                <a:spcPct val="100000"/>
              </a:lnSpc>
              <a:spcBef>
                <a:spcPct val="20000"/>
              </a:spcBef>
              <a:spcAft>
                <a:spcPct val="0"/>
              </a:spcAft>
              <a:buClrTx/>
              <a:buSzTx/>
              <a:buFontTx/>
              <a:buChar char="»"/>
              <a:tabLst/>
              <a:defRPr sz="1100"/>
            </a:lvl5pPr>
            <a:lvl6pPr>
              <a:defRPr sz="1100"/>
            </a:lvl6pPr>
            <a:lvl7pPr>
              <a:defRPr sz="1100"/>
            </a:lvl7pPr>
            <a:lvl8pPr>
              <a:defRPr sz="1100"/>
            </a:lvl8pPr>
            <a:lvl9pPr>
              <a:defRPr sz="1100"/>
            </a:lvl9pPr>
          </a:lstStyle>
          <a:p>
            <a:pPr marL="155120" marR="0" lvl="0" indent="-155120" algn="l" defTabSz="607815"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1700" b="0" i="0" u="none" strike="noStrike" kern="0" cap="none" spc="0" normalizeH="0" baseline="0" noProof="0" dirty="0" smtClean="0">
                <a:ln>
                  <a:noFill/>
                </a:ln>
                <a:solidFill>
                  <a:srgbClr val="000000"/>
                </a:solidFill>
                <a:effectLst/>
                <a:uLnTx/>
                <a:uFillTx/>
                <a:latin typeface="+mn-lt"/>
                <a:ea typeface="+mn-ea"/>
                <a:cs typeface="+mn-cs"/>
              </a:rPr>
              <a:t>Click to edit Master text styles</a:t>
            </a:r>
          </a:p>
          <a:p>
            <a:pPr marL="264865" marR="0" lvl="1" indent="-108690" algn="l" defTabSz="607815"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1300" b="0" i="0" u="none" strike="noStrike" kern="0" cap="none" spc="0" normalizeH="0" baseline="0" noProof="0" dirty="0" smtClean="0">
                <a:ln>
                  <a:noFill/>
                </a:ln>
                <a:solidFill>
                  <a:srgbClr val="000000"/>
                </a:solidFill>
                <a:effectLst/>
                <a:uLnTx/>
                <a:uFillTx/>
                <a:latin typeface="+mn-lt"/>
              </a:rPr>
              <a:t>Second level</a:t>
            </a:r>
          </a:p>
          <a:p>
            <a:pPr marL="384106" marR="0" lvl="2" indent="-118186" algn="l" defTabSz="607815" rtl="0" eaLnBrk="1" fontAlgn="base" latinLnBrk="0" hangingPunct="1">
              <a:lnSpc>
                <a:spcPct val="95000"/>
              </a:lnSpc>
              <a:spcBef>
                <a:spcPct val="30000"/>
              </a:spcBef>
              <a:spcAft>
                <a:spcPct val="0"/>
              </a:spcAft>
              <a:buClrTx/>
              <a:buSzTx/>
              <a:buFont typeface="Arial" charset="0"/>
              <a:buChar char="-"/>
              <a:tabLst/>
              <a:defRPr/>
            </a:pPr>
            <a:r>
              <a:rPr kumimoji="0" lang="en-US" sz="1100" b="0" i="0" u="none" strike="noStrike" kern="0" cap="none" spc="0" normalizeH="0" baseline="0" noProof="0" dirty="0" smtClean="0">
                <a:ln>
                  <a:noFill/>
                </a:ln>
                <a:solidFill>
                  <a:srgbClr val="000000"/>
                </a:solidFill>
                <a:effectLst/>
                <a:uLnTx/>
                <a:uFillTx/>
                <a:latin typeface="+mn-lt"/>
              </a:rPr>
              <a:t>Third level</a:t>
            </a:r>
          </a:p>
          <a:p>
            <a:pPr marL="500181" marR="0" lvl="3" indent="-115021" algn="l" defTabSz="607815" rtl="0" eaLnBrk="1" fontAlgn="base" latinLnBrk="0" hangingPunct="1">
              <a:lnSpc>
                <a:spcPct val="95000"/>
              </a:lnSpc>
              <a:spcBef>
                <a:spcPct val="20000"/>
              </a:spcBef>
              <a:spcAft>
                <a:spcPct val="0"/>
              </a:spcAft>
              <a:buClrTx/>
              <a:buSzTx/>
              <a:buFont typeface="Arial" charset="0"/>
              <a:buChar char="•"/>
              <a:tabLst/>
              <a:defRPr/>
            </a:pPr>
            <a:r>
              <a:rPr kumimoji="0" lang="en-US" sz="1100" b="0" i="0" u="none" strike="noStrike" kern="0" cap="none" spc="0" normalizeH="0" baseline="0" noProof="0" dirty="0" smtClean="0">
                <a:ln>
                  <a:noFill/>
                </a:ln>
                <a:solidFill>
                  <a:srgbClr val="000000"/>
                </a:solidFill>
                <a:effectLst/>
                <a:uLnTx/>
                <a:uFillTx/>
                <a:latin typeface="+mn-lt"/>
              </a:rPr>
              <a:t>Fourth level</a:t>
            </a:r>
          </a:p>
          <a:p>
            <a:pPr marL="609925" marR="0" lvl="4" indent="-108690" algn="l" defTabSz="607815" rtl="0" eaLnBrk="1" fontAlgn="base" latinLnBrk="0" hangingPunct="1">
              <a:lnSpc>
                <a:spcPct val="100000"/>
              </a:lnSpc>
              <a:spcBef>
                <a:spcPct val="20000"/>
              </a:spcBef>
              <a:spcAft>
                <a:spcPct val="0"/>
              </a:spcAft>
              <a:buClrTx/>
              <a:buSzTx/>
              <a:buFontTx/>
              <a:buChar char="»"/>
              <a:tabLst/>
              <a:defRPr/>
            </a:pPr>
            <a:r>
              <a:rPr kumimoji="0" lang="en-US" sz="900" b="0" i="0" u="none" strike="noStrike" kern="0" cap="none" spc="0" normalizeH="0" baseline="0" noProof="0" dirty="0" smtClean="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4840292" y="1346214"/>
            <a:ext cx="3998913" cy="4945066"/>
          </a:xfrm>
        </p:spPr>
        <p:txBody>
          <a:bodyPr/>
          <a:lstStyle>
            <a:lvl1pPr marL="155120" marR="0" indent="-155120" algn="l" defTabSz="607815" rtl="0" eaLnBrk="1" fontAlgn="base" latinLnBrk="0" hangingPunct="1">
              <a:lnSpc>
                <a:spcPct val="95000"/>
              </a:lnSpc>
              <a:spcBef>
                <a:spcPct val="75000"/>
              </a:spcBef>
              <a:spcAft>
                <a:spcPct val="0"/>
              </a:spcAft>
              <a:buClr>
                <a:srgbClr val="FCAF17"/>
              </a:buClr>
              <a:buSzPct val="110000"/>
              <a:buFont typeface="Wingdings" pitchFamily="2" charset="2"/>
              <a:buChar char="§"/>
              <a:tabLst/>
              <a:defRPr sz="1900"/>
            </a:lvl1pPr>
            <a:lvl2pPr marL="264865" marR="0" indent="-108690" algn="l" defTabSz="607815" rtl="0" eaLnBrk="1" fontAlgn="base" latinLnBrk="0" hangingPunct="1">
              <a:lnSpc>
                <a:spcPct val="95000"/>
              </a:lnSpc>
              <a:spcBef>
                <a:spcPct val="40000"/>
              </a:spcBef>
              <a:spcAft>
                <a:spcPct val="0"/>
              </a:spcAft>
              <a:buClr>
                <a:srgbClr val="917B69"/>
              </a:buClr>
              <a:buSzTx/>
              <a:buFont typeface="Arial" charset="0"/>
              <a:buChar char="•"/>
              <a:tabLst/>
              <a:defRPr sz="1700"/>
            </a:lvl2pPr>
            <a:lvl3pPr marL="384106" marR="0" indent="-118186" algn="l" defTabSz="607815" rtl="0" eaLnBrk="1" fontAlgn="base" latinLnBrk="0" hangingPunct="1">
              <a:lnSpc>
                <a:spcPct val="95000"/>
              </a:lnSpc>
              <a:spcBef>
                <a:spcPct val="30000"/>
              </a:spcBef>
              <a:spcAft>
                <a:spcPct val="0"/>
              </a:spcAft>
              <a:buClrTx/>
              <a:buSzTx/>
              <a:buFont typeface="Arial" charset="0"/>
              <a:buChar char="-"/>
              <a:tabLst/>
              <a:defRPr sz="1300"/>
            </a:lvl3pPr>
            <a:lvl4pPr marL="500181" marR="0" indent="-115021" algn="l" defTabSz="607815" rtl="0" eaLnBrk="1" fontAlgn="base" latinLnBrk="0" hangingPunct="1">
              <a:lnSpc>
                <a:spcPct val="95000"/>
              </a:lnSpc>
              <a:spcBef>
                <a:spcPct val="20000"/>
              </a:spcBef>
              <a:spcAft>
                <a:spcPct val="0"/>
              </a:spcAft>
              <a:buClrTx/>
              <a:buSzTx/>
              <a:buFont typeface="Arial" charset="0"/>
              <a:buChar char="•"/>
              <a:tabLst/>
              <a:defRPr sz="1100"/>
            </a:lvl4pPr>
            <a:lvl5pPr marL="609925" marR="0" indent="-108690" algn="l" defTabSz="607815" rtl="0" eaLnBrk="1" fontAlgn="base" latinLnBrk="0" hangingPunct="1">
              <a:lnSpc>
                <a:spcPct val="100000"/>
              </a:lnSpc>
              <a:spcBef>
                <a:spcPct val="20000"/>
              </a:spcBef>
              <a:spcAft>
                <a:spcPct val="0"/>
              </a:spcAft>
              <a:buClrTx/>
              <a:buSzTx/>
              <a:buFontTx/>
              <a:buChar char="»"/>
              <a:tabLst/>
              <a:defRPr sz="1100"/>
            </a:lvl5pPr>
            <a:lvl6pPr>
              <a:defRPr sz="1100"/>
            </a:lvl6pPr>
            <a:lvl7pPr>
              <a:defRPr sz="1100"/>
            </a:lvl7pPr>
            <a:lvl8pPr>
              <a:defRPr sz="1100"/>
            </a:lvl8pPr>
            <a:lvl9pPr>
              <a:defRPr sz="1100"/>
            </a:lvl9pPr>
          </a:lstStyle>
          <a:p>
            <a:pPr marL="155120" marR="0" lvl="0" indent="-155120" algn="l" defTabSz="607815"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1700" b="0" i="0" u="none" strike="noStrike" kern="0" cap="none" spc="0" normalizeH="0" baseline="0" noProof="0" dirty="0" smtClean="0">
                <a:ln>
                  <a:noFill/>
                </a:ln>
                <a:solidFill>
                  <a:srgbClr val="000000"/>
                </a:solidFill>
                <a:effectLst/>
                <a:uLnTx/>
                <a:uFillTx/>
                <a:latin typeface="+mn-lt"/>
                <a:ea typeface="+mn-ea"/>
                <a:cs typeface="+mn-cs"/>
              </a:rPr>
              <a:t>Click to edit Master text styles</a:t>
            </a:r>
          </a:p>
          <a:p>
            <a:pPr marL="264865" marR="0" lvl="1" indent="-108690" algn="l" defTabSz="607815"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1300" b="0" i="0" u="none" strike="noStrike" kern="0" cap="none" spc="0" normalizeH="0" baseline="0" noProof="0" dirty="0" smtClean="0">
                <a:ln>
                  <a:noFill/>
                </a:ln>
                <a:solidFill>
                  <a:srgbClr val="000000"/>
                </a:solidFill>
                <a:effectLst/>
                <a:uLnTx/>
                <a:uFillTx/>
                <a:latin typeface="+mn-lt"/>
              </a:rPr>
              <a:t>Second level</a:t>
            </a:r>
          </a:p>
          <a:p>
            <a:pPr marL="384106" marR="0" lvl="2" indent="-118186" algn="l" defTabSz="607815" rtl="0" eaLnBrk="1" fontAlgn="base" latinLnBrk="0" hangingPunct="1">
              <a:lnSpc>
                <a:spcPct val="95000"/>
              </a:lnSpc>
              <a:spcBef>
                <a:spcPct val="30000"/>
              </a:spcBef>
              <a:spcAft>
                <a:spcPct val="0"/>
              </a:spcAft>
              <a:buClrTx/>
              <a:buSzTx/>
              <a:buFont typeface="Arial" charset="0"/>
              <a:buChar char="-"/>
              <a:tabLst/>
              <a:defRPr/>
            </a:pPr>
            <a:r>
              <a:rPr kumimoji="0" lang="en-US" sz="1100" b="0" i="0" u="none" strike="noStrike" kern="0" cap="none" spc="0" normalizeH="0" baseline="0" noProof="0" dirty="0" smtClean="0">
                <a:ln>
                  <a:noFill/>
                </a:ln>
                <a:solidFill>
                  <a:srgbClr val="000000"/>
                </a:solidFill>
                <a:effectLst/>
                <a:uLnTx/>
                <a:uFillTx/>
                <a:latin typeface="+mn-lt"/>
              </a:rPr>
              <a:t>Third level</a:t>
            </a:r>
          </a:p>
          <a:p>
            <a:pPr marL="500181" marR="0" lvl="3" indent="-115021" algn="l" defTabSz="607815" rtl="0" eaLnBrk="1" fontAlgn="base" latinLnBrk="0" hangingPunct="1">
              <a:lnSpc>
                <a:spcPct val="95000"/>
              </a:lnSpc>
              <a:spcBef>
                <a:spcPct val="20000"/>
              </a:spcBef>
              <a:spcAft>
                <a:spcPct val="0"/>
              </a:spcAft>
              <a:buClrTx/>
              <a:buSzTx/>
              <a:buFont typeface="Arial" charset="0"/>
              <a:buChar char="•"/>
              <a:tabLst/>
              <a:defRPr/>
            </a:pPr>
            <a:r>
              <a:rPr kumimoji="0" lang="en-US" sz="1100" b="0" i="0" u="none" strike="noStrike" kern="0" cap="none" spc="0" normalizeH="0" baseline="0" noProof="0" dirty="0" smtClean="0">
                <a:ln>
                  <a:noFill/>
                </a:ln>
                <a:solidFill>
                  <a:srgbClr val="000000"/>
                </a:solidFill>
                <a:effectLst/>
                <a:uLnTx/>
                <a:uFillTx/>
                <a:latin typeface="+mn-lt"/>
              </a:rPr>
              <a:t>Fourth level</a:t>
            </a:r>
          </a:p>
          <a:p>
            <a:pPr marL="609925" marR="0" lvl="4" indent="-108690" algn="l" defTabSz="607815" rtl="0" eaLnBrk="1" fontAlgn="base" latinLnBrk="0" hangingPunct="1">
              <a:lnSpc>
                <a:spcPct val="100000"/>
              </a:lnSpc>
              <a:spcBef>
                <a:spcPct val="20000"/>
              </a:spcBef>
              <a:spcAft>
                <a:spcPct val="0"/>
              </a:spcAft>
              <a:buClrTx/>
              <a:buSzTx/>
              <a:buFontTx/>
              <a:buChar char="»"/>
              <a:tabLst/>
              <a:defRPr/>
            </a:pPr>
            <a:r>
              <a:rPr kumimoji="0" lang="en-US" sz="900" b="0" i="0" u="none" strike="noStrike" kern="0" cap="none" spc="0" normalizeH="0" baseline="0" noProof="0" dirty="0" smtClean="0">
                <a:ln>
                  <a:noFill/>
                </a:ln>
                <a:solidFill>
                  <a:srgbClr val="000000"/>
                </a:solidFill>
                <a:effectLst/>
                <a:uLnTx/>
                <a:uFillTx/>
                <a:latin typeface="+mn-lt"/>
              </a:rPr>
              <a:t>Fifth level</a:t>
            </a:r>
          </a:p>
        </p:txBody>
      </p:sp>
      <p:sp>
        <p:nvSpPr>
          <p:cNvPr id="9" name="Footer Placeholder 4"/>
          <p:cNvSpPr>
            <a:spLocks noGrp="1"/>
          </p:cNvSpPr>
          <p:nvPr>
            <p:ph type="ftr" sz="quarter" idx="3"/>
          </p:nvPr>
        </p:nvSpPr>
        <p:spPr>
          <a:xfrm>
            <a:off x="687253" y="6403177"/>
            <a:ext cx="6477001" cy="250823"/>
          </a:xfrm>
          <a:prstGeom prst="rect">
            <a:avLst/>
          </a:prstGeom>
        </p:spPr>
        <p:txBody>
          <a:bodyPr lIns="81041" tIns="40522" rIns="81041" bIns="40522"/>
          <a:lstStyle>
            <a:lvl1pPr>
              <a:defRPr sz="500"/>
            </a:lvl1pPr>
          </a:lstStyle>
          <a:p>
            <a:r>
              <a:rPr lang="en-US" noProof="0" dirty="0" smtClean="0"/>
              <a:t>| Presentation Title | Presenter Name | Date | Subject | Business Use Only</a:t>
            </a:r>
            <a:endParaRPr lang="en-US" noProof="0" dirty="0"/>
          </a:p>
        </p:txBody>
      </p:sp>
      <p:sp>
        <p:nvSpPr>
          <p:cNvPr id="12" name="Slide Number Placeholder 5"/>
          <p:cNvSpPr>
            <a:spLocks noGrp="1"/>
          </p:cNvSpPr>
          <p:nvPr>
            <p:ph type="sldNum" sz="quarter" idx="4"/>
          </p:nvPr>
        </p:nvSpPr>
        <p:spPr>
          <a:xfrm>
            <a:off x="538125" y="6403174"/>
            <a:ext cx="400035" cy="247028"/>
          </a:xfrm>
          <a:prstGeom prst="rect">
            <a:avLst/>
          </a:prstGeom>
        </p:spPr>
        <p:txBody>
          <a:bodyPr lIns="81041" tIns="40522" rIns="81041" bIns="40522"/>
          <a:lstStyle>
            <a:lvl1pPr>
              <a:defRPr sz="500"/>
            </a:lvl1pPr>
          </a:lstStyle>
          <a:p>
            <a:fld id="{E66AA3EA-0569-43EF-BBA3-83FDB109D582}" type="slidenum">
              <a:rPr lang="en-US" noProof="0" smtClean="0"/>
              <a:pPr/>
              <a:t>‹#›</a:t>
            </a:fld>
            <a:endParaRPr lang="en-US" noProof="0" dirty="0" smtClean="0"/>
          </a:p>
        </p:txBody>
      </p:sp>
      <p:sp>
        <p:nvSpPr>
          <p:cNvPr id="11" name="Textplatzhalter 9" descr="Subtitle"/>
          <p:cNvSpPr>
            <a:spLocks noGrp="1"/>
          </p:cNvSpPr>
          <p:nvPr>
            <p:ph type="body" sz="quarter" idx="10" hasCustomPrompt="1"/>
          </p:nvPr>
        </p:nvSpPr>
        <p:spPr>
          <a:xfrm>
            <a:off x="540001" y="738567"/>
            <a:ext cx="8311393" cy="367568"/>
          </a:xfrm>
        </p:spPr>
        <p:txBody>
          <a:bodyPr anchor="b" anchorCtr="0">
            <a:noAutofit/>
          </a:bodyPr>
          <a:lstStyle>
            <a:lvl1pPr marL="0" indent="0">
              <a:lnSpc>
                <a:spcPct val="95000"/>
              </a:lnSpc>
              <a:buNone/>
              <a:defRPr sz="1300" b="0" i="1">
                <a:solidFill>
                  <a:schemeClr val="tx1"/>
                </a:solidFill>
              </a:defRPr>
            </a:lvl1pPr>
          </a:lstStyle>
          <a:p>
            <a:pPr lvl="0"/>
            <a:r>
              <a:rPr lang="en-US" noProof="0" dirty="0" smtClean="0"/>
              <a:t>Subtitle</a:t>
            </a:r>
          </a:p>
        </p:txBody>
      </p:sp>
      <p:sp>
        <p:nvSpPr>
          <p:cNvPr id="13" name="Title 1"/>
          <p:cNvSpPr>
            <a:spLocks noGrp="1"/>
          </p:cNvSpPr>
          <p:nvPr>
            <p:ph type="title" hasCustomPrompt="1"/>
          </p:nvPr>
        </p:nvSpPr>
        <p:spPr>
          <a:xfrm>
            <a:off x="539750" y="306000"/>
            <a:ext cx="8318530" cy="802800"/>
          </a:xfrm>
          <a:prstGeom prst="rect">
            <a:avLst/>
          </a:prstGeom>
        </p:spPr>
        <p:txBody>
          <a:bodyPr tIns="111672" anchor="t" anchorCtr="0"/>
          <a:lstStyle>
            <a:lvl1pPr>
              <a:lnSpc>
                <a:spcPct val="75000"/>
              </a:lnSpc>
              <a:defRPr>
                <a:solidFill>
                  <a:schemeClr val="accent4"/>
                </a:solidFill>
              </a:defRPr>
            </a:lvl1pPr>
          </a:lstStyle>
          <a:p>
            <a:r>
              <a:rPr lang="en-US" noProof="0" dirty="0" smtClean="0"/>
              <a:t>Title</a:t>
            </a:r>
            <a:endParaRPr lang="en-US" noProof="0" dirty="0"/>
          </a:p>
        </p:txBody>
      </p:sp>
    </p:spTree>
    <p:extLst>
      <p:ext uri="{BB962C8B-B14F-4D97-AF65-F5344CB8AC3E}">
        <p14:creationId xmlns:p14="http://schemas.microsoft.com/office/powerpoint/2010/main" xmlns="" val="22002225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349797" y="6379544"/>
            <a:ext cx="6352079" cy="478463"/>
          </a:xfrm>
        </p:spPr>
        <p:txBody>
          <a:bodyPr anchor="b"/>
          <a:lstStyle>
            <a:lvl1pPr marL="481186" indent="150547" algn="r">
              <a:spcBef>
                <a:spcPts val="0"/>
              </a:spcBef>
              <a:spcAft>
                <a:spcPts val="0"/>
              </a:spcAft>
              <a:buClr>
                <a:schemeClr val="bg1"/>
              </a:buClr>
              <a:buFont typeface="+mj-lt"/>
              <a:buNone/>
              <a:defRPr sz="900" b="0" i="1" baseline="0"/>
            </a:lvl1pPr>
          </a:lstStyle>
          <a:p>
            <a:pPr lvl="0"/>
            <a:r>
              <a:rPr lang="en-US" dirty="0" smtClean="0"/>
              <a:t>Click to add references</a:t>
            </a:r>
          </a:p>
        </p:txBody>
      </p:sp>
      <p:sp>
        <p:nvSpPr>
          <p:cNvPr id="5" name="Title 1"/>
          <p:cNvSpPr>
            <a:spLocks noGrp="1"/>
          </p:cNvSpPr>
          <p:nvPr>
            <p:ph type="title"/>
          </p:nvPr>
        </p:nvSpPr>
        <p:spPr>
          <a:xfrm>
            <a:off x="4" y="12"/>
            <a:ext cx="9143999" cy="1127048"/>
          </a:xfrm>
          <a:effectLst/>
        </p:spPr>
        <p:txBody>
          <a:bodyPr anchor="ctr"/>
          <a:lstStyle>
            <a:lvl1pPr>
              <a:defRPr sz="24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256089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8" y="304812"/>
            <a:ext cx="8467725" cy="94614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619250"/>
            <a:ext cx="416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99001" y="1619250"/>
            <a:ext cx="4165600" cy="4114800"/>
          </a:xfrm>
        </p:spPr>
        <p:txBody>
          <a:bodyPr/>
          <a:lstStyle/>
          <a:p>
            <a:pPr lvl="0"/>
            <a:endParaRPr lang="en-US" noProof="0" smtClean="0"/>
          </a:p>
        </p:txBody>
      </p:sp>
      <p:sp>
        <p:nvSpPr>
          <p:cNvPr id="5" name="Footer Placeholder 4"/>
          <p:cNvSpPr>
            <a:spLocks noGrp="1"/>
          </p:cNvSpPr>
          <p:nvPr>
            <p:ph type="ftr" sz="quarter" idx="10"/>
          </p:nvPr>
        </p:nvSpPr>
        <p:spPr>
          <a:xfrm>
            <a:off x="3124201" y="6356361"/>
            <a:ext cx="2895600" cy="365123"/>
          </a:xfrm>
          <a:prstGeom prst="rect">
            <a:avLst/>
          </a:prstGeom>
        </p:spPr>
        <p:txBody>
          <a:bodyPr lIns="81041" tIns="40522" rIns="81041" bIns="40522"/>
          <a:lstStyle>
            <a:lvl1pPr>
              <a:defRPr/>
            </a:lvl1pPr>
          </a:lstStyle>
          <a:p>
            <a:pPr>
              <a:defRPr/>
            </a:pPr>
            <a:r>
              <a:rPr lang="en-US" smtClean="0"/>
              <a:t>5</a:t>
            </a:r>
            <a:endParaRPr lang="en-US" b="0"/>
          </a:p>
        </p:txBody>
      </p:sp>
    </p:spTree>
    <p:extLst>
      <p:ext uri="{BB962C8B-B14F-4D97-AF65-F5344CB8AC3E}">
        <p14:creationId xmlns:p14="http://schemas.microsoft.com/office/powerpoint/2010/main" xmlns="" val="73740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181996" y="6386003"/>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FA4E8C59-204F-4539-A74A-35D8468ED1F9}" type="slidenum">
              <a:rPr lang="en-US" sz="700" smtClean="0">
                <a:solidFill>
                  <a:srgbClr val="FFFFFF"/>
                </a:solidFill>
              </a:rPr>
              <a:pPr algn="r" eaLnBrk="1" hangingPunct="1">
                <a:defRPr/>
              </a:pPr>
              <a:t>‹#›</a:t>
            </a:fld>
            <a:endParaRPr lang="en-GB" sz="900" dirty="0" smtClean="0">
              <a:solidFill>
                <a:srgbClr val="FFFFFF"/>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6" y="1733550"/>
            <a:ext cx="4038601" cy="4525966"/>
          </a:xfrm>
        </p:spPr>
        <p:txBody>
          <a:bodyPr/>
          <a:lstStyle>
            <a:lvl1pPr>
              <a:defRPr sz="24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5" y="1733550"/>
            <a:ext cx="4038601" cy="4525966"/>
          </a:xfrm>
        </p:spPr>
        <p:txBody>
          <a:bodyPr/>
          <a:lstStyle>
            <a:lvl1pPr>
              <a:defRPr sz="24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2655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181996" y="6386003"/>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2F98B715-FB28-4135-8A66-17DF743F2493}" type="slidenum">
              <a:rPr lang="en-US" sz="700" smtClean="0">
                <a:solidFill>
                  <a:srgbClr val="FFFFFF"/>
                </a:solidFill>
              </a:rPr>
              <a:pPr algn="r" eaLnBrk="1" hangingPunct="1">
                <a:defRPr/>
              </a:pPr>
              <a:t>‹#›</a:t>
            </a:fld>
            <a:endParaRPr lang="en-GB" sz="700" dirty="0" smtClean="0">
              <a:solidFill>
                <a:srgbClr val="FFFFFF"/>
              </a:solidFill>
            </a:endParaRPr>
          </a:p>
        </p:txBody>
      </p:sp>
      <p:sp>
        <p:nvSpPr>
          <p:cNvPr id="2" name="Title 1"/>
          <p:cNvSpPr>
            <a:spLocks noGrp="1"/>
          </p:cNvSpPr>
          <p:nvPr>
            <p:ph type="title"/>
          </p:nvPr>
        </p:nvSpPr>
        <p:spPr>
          <a:xfrm>
            <a:off x="0" y="7"/>
            <a:ext cx="9144000" cy="120650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6"/>
          </a:xfrm>
        </p:spPr>
        <p:txBody>
          <a:bodyPr anchor="b"/>
          <a:lstStyle>
            <a:lvl1pPr marL="0" indent="0">
              <a:buNone/>
              <a:defRPr sz="2200" b="1"/>
            </a:lvl1pPr>
            <a:lvl2pPr marL="405210" indent="0">
              <a:buNone/>
              <a:defRPr sz="1900" b="1"/>
            </a:lvl2pPr>
            <a:lvl3pPr marL="810419" indent="0">
              <a:buNone/>
              <a:defRPr sz="1700" b="1"/>
            </a:lvl3pPr>
            <a:lvl4pPr marL="1215630" indent="0">
              <a:buNone/>
              <a:defRPr sz="1500" b="1"/>
            </a:lvl4pPr>
            <a:lvl5pPr marL="1620840" indent="0">
              <a:buNone/>
              <a:defRPr sz="1500" b="1"/>
            </a:lvl5pPr>
            <a:lvl6pPr marL="2026049" indent="0">
              <a:buNone/>
              <a:defRPr sz="1500" b="1"/>
            </a:lvl6pPr>
            <a:lvl7pPr marL="2431259" indent="0">
              <a:buNone/>
              <a:defRPr sz="1500" b="1"/>
            </a:lvl7pPr>
            <a:lvl8pPr marL="2836469" indent="0">
              <a:buNone/>
              <a:defRPr sz="1500" b="1"/>
            </a:lvl8pPr>
            <a:lvl9pPr marL="324167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174881"/>
            <a:ext cx="4040188" cy="39512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5"/>
            <a:ext cx="4041774" cy="639766"/>
          </a:xfrm>
        </p:spPr>
        <p:txBody>
          <a:bodyPr anchor="b"/>
          <a:lstStyle>
            <a:lvl1pPr marL="0" indent="0">
              <a:buNone/>
              <a:defRPr sz="2200" b="1"/>
            </a:lvl1pPr>
            <a:lvl2pPr marL="405210" indent="0">
              <a:buNone/>
              <a:defRPr sz="1900" b="1"/>
            </a:lvl2pPr>
            <a:lvl3pPr marL="810419" indent="0">
              <a:buNone/>
              <a:defRPr sz="1700" b="1"/>
            </a:lvl3pPr>
            <a:lvl4pPr marL="1215630" indent="0">
              <a:buNone/>
              <a:defRPr sz="1500" b="1"/>
            </a:lvl4pPr>
            <a:lvl5pPr marL="1620840" indent="0">
              <a:buNone/>
              <a:defRPr sz="1500" b="1"/>
            </a:lvl5pPr>
            <a:lvl6pPr marL="2026049" indent="0">
              <a:buNone/>
              <a:defRPr sz="1500" b="1"/>
            </a:lvl6pPr>
            <a:lvl7pPr marL="2431259" indent="0">
              <a:buNone/>
              <a:defRPr sz="1500" b="1"/>
            </a:lvl7pPr>
            <a:lvl8pPr marL="2836469" indent="0">
              <a:buNone/>
              <a:defRPr sz="1500" b="1"/>
            </a:lvl8pPr>
            <a:lvl9pPr marL="324167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37" y="2174881"/>
            <a:ext cx="4041774" cy="3951286"/>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0092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181996" y="6386003"/>
            <a:ext cx="957262" cy="476250"/>
          </a:xfrm>
          <a:prstGeom prst="rect">
            <a:avLst/>
          </a:prstGeom>
          <a:noFill/>
          <a:ln>
            <a:noFill/>
          </a:ln>
          <a:extLst/>
        </p:spPr>
        <p:txBody>
          <a:bodyPr lIns="81041" tIns="40522" rIns="81041" bIns="40522"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E14FB0B0-D0B3-4356-818D-911CBDB2805A}" type="slidenum">
              <a:rPr lang="en-US" sz="700" smtClean="0">
                <a:solidFill>
                  <a:srgbClr val="FFFFFF"/>
                </a:solidFill>
              </a:rPr>
              <a:pPr algn="r" eaLnBrk="1" hangingPunct="1">
                <a:defRPr/>
              </a:pPr>
              <a:t>‹#›</a:t>
            </a:fld>
            <a:endParaRPr lang="en-GB" sz="700" dirty="0" smtClean="0">
              <a:solidFill>
                <a:srgbClr val="FFFFFF"/>
              </a:solidFill>
            </a:endParaRPr>
          </a:p>
        </p:txBody>
      </p:sp>
    </p:spTree>
    <p:extLst>
      <p:ext uri="{BB962C8B-B14F-4D97-AF65-F5344CB8AC3E}">
        <p14:creationId xmlns:p14="http://schemas.microsoft.com/office/powerpoint/2010/main" xmlns="" val="334429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8" y="304812"/>
            <a:ext cx="8467725" cy="94614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619250"/>
            <a:ext cx="4165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99001" y="1619250"/>
            <a:ext cx="4165600" cy="4114800"/>
          </a:xfrm>
        </p:spPr>
        <p:txBody>
          <a:bodyPr/>
          <a:lstStyle/>
          <a:p>
            <a:pPr lvl="0"/>
            <a:endParaRPr lang="en-US" noProof="0" smtClean="0"/>
          </a:p>
        </p:txBody>
      </p:sp>
      <p:sp>
        <p:nvSpPr>
          <p:cNvPr id="5" name="Footer Placeholder 4"/>
          <p:cNvSpPr>
            <a:spLocks noGrp="1"/>
          </p:cNvSpPr>
          <p:nvPr>
            <p:ph type="ftr" sz="quarter" idx="10"/>
          </p:nvPr>
        </p:nvSpPr>
        <p:spPr>
          <a:xfrm>
            <a:off x="3124201" y="6356361"/>
            <a:ext cx="2895600" cy="365123"/>
          </a:xfrm>
          <a:prstGeom prst="rect">
            <a:avLst/>
          </a:prstGeom>
        </p:spPr>
        <p:txBody>
          <a:bodyPr lIns="81041" tIns="40522" rIns="81041" bIns="40522"/>
          <a:lstStyle>
            <a:lvl1pPr>
              <a:defRPr/>
            </a:lvl1pPr>
          </a:lstStyle>
          <a:p>
            <a:pPr>
              <a:defRPr/>
            </a:pPr>
            <a:r>
              <a:rPr lang="en-US" smtClean="0"/>
              <a:t>5</a:t>
            </a:r>
            <a:endParaRPr lang="en-US" b="0"/>
          </a:p>
        </p:txBody>
      </p:sp>
    </p:spTree>
    <p:extLst>
      <p:ext uri="{BB962C8B-B14F-4D97-AF65-F5344CB8AC3E}">
        <p14:creationId xmlns:p14="http://schemas.microsoft.com/office/powerpoint/2010/main" xmlns="" val="73740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2866" name="Rectangle 2"/>
          <p:cNvSpPr>
            <a:spLocks noGrp="1" noChangeArrowheads="1"/>
          </p:cNvSpPr>
          <p:nvPr>
            <p:ph type="ctrTitle"/>
          </p:nvPr>
        </p:nvSpPr>
        <p:spPr>
          <a:xfrm>
            <a:off x="231781" y="2679698"/>
            <a:ext cx="8680450" cy="1143000"/>
          </a:xfrm>
        </p:spPr>
        <p:txBody>
          <a:bodyPr lIns="81041" rIns="81041"/>
          <a:lstStyle>
            <a:lvl1pPr>
              <a:defRPr sz="3300"/>
            </a:lvl1pPr>
          </a:lstStyle>
          <a:p>
            <a:r>
              <a:rPr lang="en-US" smtClean="0"/>
              <a:t>Click to edit Master title style</a:t>
            </a:r>
            <a:endParaRPr lang="en-GB"/>
          </a:p>
        </p:txBody>
      </p:sp>
      <p:sp>
        <p:nvSpPr>
          <p:cNvPr id="292867" name="Rectangle 3"/>
          <p:cNvSpPr>
            <a:spLocks noGrp="1" noChangeArrowheads="1"/>
          </p:cNvSpPr>
          <p:nvPr>
            <p:ph type="subTitle" idx="1"/>
          </p:nvPr>
        </p:nvSpPr>
        <p:spPr>
          <a:xfrm>
            <a:off x="231778" y="4164019"/>
            <a:ext cx="8680450" cy="1920878"/>
          </a:xfrm>
        </p:spPr>
        <p:txBody>
          <a:bodyPr lIns="81041" rIns="81041"/>
          <a:lstStyle>
            <a:lvl1pPr marL="0" indent="0">
              <a:buFont typeface="Wingdings" pitchFamily="2" charset="2"/>
              <a:buNone/>
              <a:defRPr sz="2200"/>
            </a:lvl1pPr>
          </a:lstStyle>
          <a:p>
            <a:r>
              <a:rPr lang="en-US" smtClean="0"/>
              <a:t>Click to edit Master subtitle style</a:t>
            </a:r>
            <a:endParaRPr lang="en-GB"/>
          </a:p>
        </p:txBody>
      </p:sp>
    </p:spTree>
    <p:extLst>
      <p:ext uri="{BB962C8B-B14F-4D97-AF65-F5344CB8AC3E}">
        <p14:creationId xmlns:p14="http://schemas.microsoft.com/office/powerpoint/2010/main" xmlns="" val="30715989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5.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000046"/>
          </a:fgClr>
          <a:bgClr>
            <a:srgbClr val="000046"/>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
            <a:ext cx="9144000" cy="1193798"/>
          </a:xfrm>
          <a:prstGeom prst="rect">
            <a:avLst/>
          </a:prstGeom>
          <a:noFill/>
          <a:ln w="9525" algn="ctr">
            <a:noFill/>
            <a:miter lim="800000"/>
            <a:headEnd/>
            <a:tailEnd/>
          </a:ln>
          <a:effectLst/>
        </p:spPr>
        <p:txBody>
          <a:bodyPr vert="horz" wrap="square" lIns="81041" tIns="40522" rIns="81041" bIns="40522"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262" y="1530373"/>
            <a:ext cx="82296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81041" tIns="40522" rIns="81041" bIns="405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Freeform 6"/>
          <p:cNvSpPr>
            <a:spLocks/>
          </p:cNvSpPr>
          <p:nvPr/>
        </p:nvSpPr>
        <p:spPr bwMode="auto">
          <a:xfrm>
            <a:off x="22" y="1269998"/>
            <a:ext cx="9134475" cy="358834"/>
          </a:xfrm>
          <a:custGeom>
            <a:avLst/>
            <a:gdLst>
              <a:gd name="T0" fmla="*/ 0 w 5574"/>
              <a:gd name="T1" fmla="*/ 0 h 1"/>
              <a:gd name="T2" fmla="*/ 2147483646 w 5574"/>
              <a:gd name="T3" fmla="*/ 0 h 1"/>
              <a:gd name="T4" fmla="*/ 0 60000 65536"/>
              <a:gd name="T5" fmla="*/ 0 60000 65536"/>
            </a:gdLst>
            <a:ahLst/>
            <a:cxnLst>
              <a:cxn ang="T4">
                <a:pos x="T0" y="T1"/>
              </a:cxn>
              <a:cxn ang="T5">
                <a:pos x="T2" y="T3"/>
              </a:cxn>
            </a:cxnLst>
            <a:rect l="0" t="0" r="r" b="b"/>
            <a:pathLst>
              <a:path w="5574" h="1">
                <a:moveTo>
                  <a:pt x="0" y="0"/>
                </a:moveTo>
                <a:lnTo>
                  <a:pt x="5574" y="0"/>
                </a:lnTo>
              </a:path>
            </a:pathLst>
          </a:custGeom>
          <a:noFill/>
          <a:ln w="114300" cap="flat" cmpd="sng">
            <a:solidFill>
              <a:srgbClr val="99CCFF"/>
            </a:solidFill>
            <a:prstDash val="solid"/>
            <a:round/>
            <a:headEnd/>
            <a:tailEnd/>
          </a:ln>
          <a:extLst>
            <a:ext uri="{909E8E84-426E-40DD-AFC4-6F175D3DCCD1}">
              <a14:hiddenFill xmlns:a14="http://schemas.microsoft.com/office/drawing/2010/main" xmlns="">
                <a:solidFill>
                  <a:srgbClr val="FFFFFF"/>
                </a:solidFill>
              </a14:hiddenFill>
            </a:ext>
          </a:extLst>
        </p:spPr>
        <p:txBody>
          <a:bodyPr lIns="81041" tIns="40522" rIns="81041" bIns="40522">
            <a:spAutoFit/>
          </a:bodyPr>
          <a:lstStyle/>
          <a:p>
            <a:endParaRPr lang="en-GB"/>
          </a:p>
        </p:txBody>
      </p:sp>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0" r:id="rId4"/>
    <p:sldLayoutId id="2147484558" r:id="rId5"/>
    <p:sldLayoutId id="2147484559" r:id="rId6"/>
    <p:sldLayoutId id="2147484560" r:id="rId7"/>
    <p:sldLayoutId id="2147484720"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2200" b="1">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2200" b="1">
          <a:solidFill>
            <a:schemeClr val="tx1"/>
          </a:solidFill>
          <a:latin typeface="Arial" charset="0"/>
        </a:defRPr>
      </a:lvl2pPr>
      <a:lvl3pPr algn="ctr" rtl="0" eaLnBrk="0" fontAlgn="base" hangingPunct="0">
        <a:spcBef>
          <a:spcPct val="0"/>
        </a:spcBef>
        <a:spcAft>
          <a:spcPct val="0"/>
        </a:spcAft>
        <a:defRPr sz="2200" b="1">
          <a:solidFill>
            <a:schemeClr val="tx1"/>
          </a:solidFill>
          <a:latin typeface="Arial" charset="0"/>
        </a:defRPr>
      </a:lvl3pPr>
      <a:lvl4pPr algn="ctr" rtl="0" eaLnBrk="0" fontAlgn="base" hangingPunct="0">
        <a:spcBef>
          <a:spcPct val="0"/>
        </a:spcBef>
        <a:spcAft>
          <a:spcPct val="0"/>
        </a:spcAft>
        <a:defRPr sz="2200" b="1">
          <a:solidFill>
            <a:schemeClr val="tx1"/>
          </a:solidFill>
          <a:latin typeface="Arial" charset="0"/>
        </a:defRPr>
      </a:lvl4pPr>
      <a:lvl5pPr algn="ctr" rtl="0" eaLnBrk="0" fontAlgn="base" hangingPunct="0">
        <a:spcBef>
          <a:spcPct val="0"/>
        </a:spcBef>
        <a:spcAft>
          <a:spcPct val="0"/>
        </a:spcAft>
        <a:defRPr sz="2200" b="1">
          <a:solidFill>
            <a:schemeClr val="tx1"/>
          </a:solidFill>
          <a:latin typeface="Arial" charset="0"/>
        </a:defRPr>
      </a:lvl5pPr>
      <a:lvl6pPr marL="405210" algn="ctr" rtl="0" fontAlgn="base">
        <a:spcBef>
          <a:spcPct val="0"/>
        </a:spcBef>
        <a:spcAft>
          <a:spcPct val="0"/>
        </a:spcAft>
        <a:defRPr sz="2700" b="1">
          <a:solidFill>
            <a:schemeClr val="tx1"/>
          </a:solidFill>
          <a:latin typeface="Arial" charset="0"/>
        </a:defRPr>
      </a:lvl6pPr>
      <a:lvl7pPr marL="810419" algn="ctr" rtl="0" fontAlgn="base">
        <a:spcBef>
          <a:spcPct val="0"/>
        </a:spcBef>
        <a:spcAft>
          <a:spcPct val="0"/>
        </a:spcAft>
        <a:defRPr sz="2700" b="1">
          <a:solidFill>
            <a:schemeClr val="tx1"/>
          </a:solidFill>
          <a:latin typeface="Arial" charset="0"/>
        </a:defRPr>
      </a:lvl7pPr>
      <a:lvl8pPr marL="1215630" algn="ctr" rtl="0" fontAlgn="base">
        <a:spcBef>
          <a:spcPct val="0"/>
        </a:spcBef>
        <a:spcAft>
          <a:spcPct val="0"/>
        </a:spcAft>
        <a:defRPr sz="2700" b="1">
          <a:solidFill>
            <a:schemeClr val="tx1"/>
          </a:solidFill>
          <a:latin typeface="Arial" charset="0"/>
        </a:defRPr>
      </a:lvl8pPr>
      <a:lvl9pPr marL="1620840" algn="ctr" rtl="0" fontAlgn="base">
        <a:spcBef>
          <a:spcPct val="0"/>
        </a:spcBef>
        <a:spcAft>
          <a:spcPct val="0"/>
        </a:spcAft>
        <a:defRPr sz="2700" b="1">
          <a:solidFill>
            <a:schemeClr val="tx1"/>
          </a:solidFill>
          <a:latin typeface="Arial" charset="0"/>
        </a:defRPr>
      </a:lvl9pPr>
    </p:titleStyle>
    <p:bodyStyle>
      <a:lvl1pPr marL="315163" indent="-315163" algn="l" rtl="0" eaLnBrk="0" fontAlgn="base" hangingPunct="0">
        <a:spcBef>
          <a:spcPct val="30000"/>
        </a:spcBef>
        <a:spcAft>
          <a:spcPct val="30000"/>
        </a:spcAft>
        <a:buClr>
          <a:srgbClr val="6699FF"/>
        </a:buClr>
        <a:buFont typeface="Wingdings 2" panose="05020102010507070707" pitchFamily="18" charset="2"/>
        <a:buChar char="¾"/>
        <a:defRPr sz="2400" b="1">
          <a:solidFill>
            <a:schemeClr val="bg1"/>
          </a:solidFill>
          <a:latin typeface="+mn-lt"/>
          <a:ea typeface="+mn-ea"/>
          <a:cs typeface="+mn-cs"/>
        </a:defRPr>
      </a:lvl1pPr>
      <a:lvl2pPr marL="797757" indent="-234965" algn="l" rtl="0" eaLnBrk="0" fontAlgn="base" hangingPunct="0">
        <a:spcBef>
          <a:spcPct val="30000"/>
        </a:spcBef>
        <a:spcAft>
          <a:spcPct val="30000"/>
        </a:spcAft>
        <a:buClr>
          <a:srgbClr val="6699FF"/>
        </a:buClr>
        <a:buFont typeface="Wingdings 2" panose="05020102010507070707" pitchFamily="18" charset="2"/>
        <a:buChar char=""/>
        <a:defRPr sz="2200" b="1">
          <a:solidFill>
            <a:schemeClr val="bg1"/>
          </a:solidFill>
          <a:latin typeface="+mn-lt"/>
        </a:defRPr>
      </a:lvl2pPr>
      <a:lvl3pPr marL="1270502" indent="-205419" algn="l" rtl="0" eaLnBrk="0" fontAlgn="base" hangingPunct="0">
        <a:spcBef>
          <a:spcPct val="30000"/>
        </a:spcBef>
        <a:spcAft>
          <a:spcPct val="30000"/>
        </a:spcAft>
        <a:buClr>
          <a:srgbClr val="6699FF"/>
        </a:buClr>
        <a:buFont typeface="Arial" panose="020B0604020202020204" pitchFamily="34" charset="0"/>
        <a:buChar char="►"/>
        <a:defRPr sz="1900" b="1">
          <a:solidFill>
            <a:schemeClr val="bg1"/>
          </a:solidFill>
          <a:latin typeface="+mn-lt"/>
        </a:defRPr>
      </a:lvl3pPr>
      <a:lvl4pPr marL="1736212" indent="-202605" algn="l" rtl="0" eaLnBrk="0" fontAlgn="base" hangingPunct="0">
        <a:spcBef>
          <a:spcPct val="30000"/>
        </a:spcBef>
        <a:spcAft>
          <a:spcPct val="30000"/>
        </a:spcAft>
        <a:buClr>
          <a:srgbClr val="6699FF"/>
        </a:buClr>
        <a:buFont typeface="Arial" panose="020B0604020202020204" pitchFamily="34" charset="0"/>
        <a:buChar char="–"/>
        <a:defRPr sz="1900" b="1">
          <a:solidFill>
            <a:schemeClr val="bg1"/>
          </a:solidFill>
          <a:latin typeface="+mn-lt"/>
        </a:defRPr>
      </a:lvl4pPr>
      <a:lvl5pPr marL="2097806" indent="-202605" algn="l" rtl="0" eaLnBrk="0" fontAlgn="base" hangingPunct="0">
        <a:spcBef>
          <a:spcPct val="30000"/>
        </a:spcBef>
        <a:spcAft>
          <a:spcPct val="30000"/>
        </a:spcAft>
        <a:buClr>
          <a:srgbClr val="6699FF"/>
        </a:buClr>
        <a:buFont typeface="Wingdings 2" panose="05020102010507070707" pitchFamily="18" charset="2"/>
        <a:buChar char=""/>
        <a:defRPr sz="1900" b="1">
          <a:solidFill>
            <a:schemeClr val="bg1"/>
          </a:solidFill>
          <a:latin typeface="+mn-lt"/>
        </a:defRPr>
      </a:lvl5pPr>
      <a:lvl6pPr marL="250301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6pPr>
      <a:lvl7pPr marL="290822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7pPr>
      <a:lvl8pPr marL="331343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8pPr>
      <a:lvl9pPr marL="3718644"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9pPr>
    </p:bodyStyle>
    <p:otherStyle>
      <a:defPPr>
        <a:defRPr lang="en-US"/>
      </a:defPPr>
      <a:lvl1pPr marL="0" algn="l" defTabSz="810419" rtl="0" eaLnBrk="1" latinLnBrk="0" hangingPunct="1">
        <a:defRPr sz="1700" kern="1200">
          <a:solidFill>
            <a:schemeClr val="tx1"/>
          </a:solidFill>
          <a:latin typeface="+mn-lt"/>
          <a:ea typeface="+mn-ea"/>
          <a:cs typeface="+mn-cs"/>
        </a:defRPr>
      </a:lvl1pPr>
      <a:lvl2pPr marL="405210" algn="l" defTabSz="810419" rtl="0" eaLnBrk="1" latinLnBrk="0" hangingPunct="1">
        <a:defRPr sz="1700" kern="1200">
          <a:solidFill>
            <a:schemeClr val="tx1"/>
          </a:solidFill>
          <a:latin typeface="+mn-lt"/>
          <a:ea typeface="+mn-ea"/>
          <a:cs typeface="+mn-cs"/>
        </a:defRPr>
      </a:lvl2pPr>
      <a:lvl3pPr marL="810419" algn="l" defTabSz="810419" rtl="0" eaLnBrk="1" latinLnBrk="0" hangingPunct="1">
        <a:defRPr sz="1700" kern="1200">
          <a:solidFill>
            <a:schemeClr val="tx1"/>
          </a:solidFill>
          <a:latin typeface="+mn-lt"/>
          <a:ea typeface="+mn-ea"/>
          <a:cs typeface="+mn-cs"/>
        </a:defRPr>
      </a:lvl3pPr>
      <a:lvl4pPr marL="1215630" algn="l" defTabSz="810419" rtl="0" eaLnBrk="1" latinLnBrk="0" hangingPunct="1">
        <a:defRPr sz="1700" kern="1200">
          <a:solidFill>
            <a:schemeClr val="tx1"/>
          </a:solidFill>
          <a:latin typeface="+mn-lt"/>
          <a:ea typeface="+mn-ea"/>
          <a:cs typeface="+mn-cs"/>
        </a:defRPr>
      </a:lvl4pPr>
      <a:lvl5pPr marL="1620840" algn="l" defTabSz="810419" rtl="0" eaLnBrk="1" latinLnBrk="0" hangingPunct="1">
        <a:defRPr sz="1700" kern="1200">
          <a:solidFill>
            <a:schemeClr val="tx1"/>
          </a:solidFill>
          <a:latin typeface="+mn-lt"/>
          <a:ea typeface="+mn-ea"/>
          <a:cs typeface="+mn-cs"/>
        </a:defRPr>
      </a:lvl5pPr>
      <a:lvl6pPr marL="2026049" algn="l" defTabSz="810419" rtl="0" eaLnBrk="1" latinLnBrk="0" hangingPunct="1">
        <a:defRPr sz="1700" kern="1200">
          <a:solidFill>
            <a:schemeClr val="tx1"/>
          </a:solidFill>
          <a:latin typeface="+mn-lt"/>
          <a:ea typeface="+mn-ea"/>
          <a:cs typeface="+mn-cs"/>
        </a:defRPr>
      </a:lvl6pPr>
      <a:lvl7pPr marL="2431259" algn="l" defTabSz="810419" rtl="0" eaLnBrk="1" latinLnBrk="0" hangingPunct="1">
        <a:defRPr sz="1700" kern="1200">
          <a:solidFill>
            <a:schemeClr val="tx1"/>
          </a:solidFill>
          <a:latin typeface="+mn-lt"/>
          <a:ea typeface="+mn-ea"/>
          <a:cs typeface="+mn-cs"/>
        </a:defRPr>
      </a:lvl7pPr>
      <a:lvl8pPr marL="2836469" algn="l" defTabSz="810419" rtl="0" eaLnBrk="1" latinLnBrk="0" hangingPunct="1">
        <a:defRPr sz="1700" kern="1200">
          <a:solidFill>
            <a:schemeClr val="tx1"/>
          </a:solidFill>
          <a:latin typeface="+mn-lt"/>
          <a:ea typeface="+mn-ea"/>
          <a:cs typeface="+mn-cs"/>
        </a:defRPr>
      </a:lvl8pPr>
      <a:lvl9pPr marL="3241679" algn="l" defTabSz="81041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8061B"/>
            </a:gs>
            <a:gs pos="100000">
              <a:srgbClr val="19115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6867" y="125427"/>
            <a:ext cx="8551861" cy="1098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478" tIns="40522" rIns="41478" bIns="40522"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9402" y="1419232"/>
            <a:ext cx="8680450" cy="4752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1478" tIns="40522" rIns="41478" bIns="405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4"/>
          <p:cNvSpPr>
            <a:spLocks noChangeShapeType="1"/>
          </p:cNvSpPr>
          <p:nvPr/>
        </p:nvSpPr>
        <p:spPr bwMode="auto">
          <a:xfrm>
            <a:off x="381003" y="1295400"/>
            <a:ext cx="8458201"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wrap="none" lIns="81041" tIns="40522" rIns="81041" bIns="40522" anchor="ctr"/>
          <a:lstStyle/>
          <a:p>
            <a:pPr eaLnBrk="1" hangingPunct="1"/>
            <a:endParaRPr lang="en-GB">
              <a:solidFill>
                <a:srgbClr val="FFFFFF"/>
              </a:solidFill>
              <a:latin typeface="Calibri"/>
            </a:endParaRPr>
          </a:p>
        </p:txBody>
      </p:sp>
      <p:sp>
        <p:nvSpPr>
          <p:cNvPr id="291845" name="Rectangle 5"/>
          <p:cNvSpPr>
            <a:spLocks noGrp="1" noChangeArrowheads="1"/>
          </p:cNvSpPr>
          <p:nvPr>
            <p:ph type="sldNum" sz="quarter" idx="4"/>
          </p:nvPr>
        </p:nvSpPr>
        <p:spPr bwMode="auto">
          <a:xfrm>
            <a:off x="7770816" y="1"/>
            <a:ext cx="1373188" cy="476250"/>
          </a:xfrm>
          <a:prstGeom prst="rect">
            <a:avLst/>
          </a:prstGeom>
          <a:noFill/>
          <a:ln w="9525">
            <a:noFill/>
            <a:miter lim="800000"/>
            <a:headEnd/>
            <a:tailEnd/>
          </a:ln>
          <a:effectLst/>
        </p:spPr>
        <p:txBody>
          <a:bodyPr vert="horz" wrap="square" lIns="81041" tIns="40522" rIns="81041" bIns="40522" numCol="1" anchor="t" anchorCtr="0" compatLnSpc="1">
            <a:prstTxWarp prst="textNoShape">
              <a:avLst/>
            </a:prstTxWarp>
          </a:bodyPr>
          <a:lstStyle>
            <a:lvl1pPr algn="r" eaLnBrk="0" hangingPunct="0">
              <a:defRPr sz="1100">
                <a:solidFill>
                  <a:srgbClr val="FFFFFF"/>
                </a:solidFill>
              </a:defRPr>
            </a:lvl1pPr>
          </a:lstStyle>
          <a:p>
            <a:fld id="{015F5917-0E62-424C-A337-5F20872428C0}" type="slidenum">
              <a:rPr lang="en-GB">
                <a:latin typeface="Calibri"/>
              </a:rPr>
              <a:pPr/>
              <a:t>‹#›</a:t>
            </a:fld>
            <a:endParaRPr lang="en-GB">
              <a:latin typeface="Calibri"/>
            </a:endParaRPr>
          </a:p>
        </p:txBody>
      </p:sp>
    </p:spTree>
    <p:extLst>
      <p:ext uri="{BB962C8B-B14F-4D97-AF65-F5344CB8AC3E}">
        <p14:creationId xmlns:p14="http://schemas.microsoft.com/office/powerpoint/2010/main" xmlns="" val="1610205609"/>
      </p:ext>
    </p:extLst>
  </p:cSld>
  <p:clrMap bg1="dk2" tx1="lt1" bg2="dk1" tx2="lt2" accent1="accent1" accent2="accent2" accent3="accent3" accent4="accent4" accent5="accent5" accent6="accent6" hlink="hlink" folHlink="folHlink"/>
  <p:sldLayoutIdLst>
    <p:sldLayoutId id="2147484662" r:id="rId1"/>
    <p:sldLayoutId id="2147484663" r:id="rId2"/>
    <p:sldLayoutId id="2147484665" r:id="rId3"/>
    <p:sldLayoutId id="2147484666" r:id="rId4"/>
  </p:sldLayoutIdLst>
  <p:transition/>
  <p:hf hdr="0" ftr="0" dt="0"/>
  <p:txStyles>
    <p:titleStyle>
      <a:lvl1pPr algn="l" rtl="0" eaLnBrk="0" fontAlgn="base" hangingPunct="0">
        <a:spcBef>
          <a:spcPct val="0"/>
        </a:spcBef>
        <a:spcAft>
          <a:spcPct val="0"/>
        </a:spcAft>
        <a:defRPr sz="2700" b="1">
          <a:solidFill>
            <a:schemeClr val="tx2"/>
          </a:solidFill>
          <a:latin typeface="+mj-lt"/>
          <a:ea typeface="+mj-ea"/>
          <a:cs typeface="+mj-cs"/>
        </a:defRPr>
      </a:lvl1pPr>
      <a:lvl2pPr algn="l" rtl="0" eaLnBrk="0" fontAlgn="base" hangingPunct="0">
        <a:spcBef>
          <a:spcPct val="0"/>
        </a:spcBef>
        <a:spcAft>
          <a:spcPct val="0"/>
        </a:spcAft>
        <a:defRPr sz="2700" b="1">
          <a:solidFill>
            <a:schemeClr val="tx2"/>
          </a:solidFill>
          <a:latin typeface="Calibri" pitchFamily="34" charset="0"/>
          <a:cs typeface="Arial" charset="0"/>
        </a:defRPr>
      </a:lvl2pPr>
      <a:lvl3pPr algn="l" rtl="0" eaLnBrk="0" fontAlgn="base" hangingPunct="0">
        <a:spcBef>
          <a:spcPct val="0"/>
        </a:spcBef>
        <a:spcAft>
          <a:spcPct val="0"/>
        </a:spcAft>
        <a:defRPr sz="2700" b="1">
          <a:solidFill>
            <a:schemeClr val="tx2"/>
          </a:solidFill>
          <a:latin typeface="Calibri" pitchFamily="34" charset="0"/>
          <a:cs typeface="Arial" charset="0"/>
        </a:defRPr>
      </a:lvl3pPr>
      <a:lvl4pPr algn="l" rtl="0" eaLnBrk="0" fontAlgn="base" hangingPunct="0">
        <a:spcBef>
          <a:spcPct val="0"/>
        </a:spcBef>
        <a:spcAft>
          <a:spcPct val="0"/>
        </a:spcAft>
        <a:defRPr sz="2700" b="1">
          <a:solidFill>
            <a:schemeClr val="tx2"/>
          </a:solidFill>
          <a:latin typeface="Calibri" pitchFamily="34" charset="0"/>
          <a:cs typeface="Arial" charset="0"/>
        </a:defRPr>
      </a:lvl4pPr>
      <a:lvl5pPr algn="l" rtl="0" eaLnBrk="0" fontAlgn="base" hangingPunct="0">
        <a:spcBef>
          <a:spcPct val="0"/>
        </a:spcBef>
        <a:spcAft>
          <a:spcPct val="0"/>
        </a:spcAft>
        <a:defRPr sz="2700" b="1">
          <a:solidFill>
            <a:schemeClr val="tx2"/>
          </a:solidFill>
          <a:latin typeface="Calibri" pitchFamily="34" charset="0"/>
          <a:cs typeface="Arial" charset="0"/>
        </a:defRPr>
      </a:lvl5pPr>
      <a:lvl6pPr marL="405210" algn="l" rtl="0" eaLnBrk="1" fontAlgn="base" hangingPunct="1">
        <a:spcBef>
          <a:spcPct val="0"/>
        </a:spcBef>
        <a:spcAft>
          <a:spcPct val="0"/>
        </a:spcAft>
        <a:defRPr sz="2700" b="1">
          <a:solidFill>
            <a:schemeClr val="tx2"/>
          </a:solidFill>
          <a:latin typeface="Arial" charset="0"/>
          <a:cs typeface="Arial" charset="0"/>
        </a:defRPr>
      </a:lvl6pPr>
      <a:lvl7pPr marL="810419" algn="l" rtl="0" eaLnBrk="1" fontAlgn="base" hangingPunct="1">
        <a:spcBef>
          <a:spcPct val="0"/>
        </a:spcBef>
        <a:spcAft>
          <a:spcPct val="0"/>
        </a:spcAft>
        <a:defRPr sz="2700" b="1">
          <a:solidFill>
            <a:schemeClr val="tx2"/>
          </a:solidFill>
          <a:latin typeface="Arial" charset="0"/>
          <a:cs typeface="Arial" charset="0"/>
        </a:defRPr>
      </a:lvl7pPr>
      <a:lvl8pPr marL="1215630" algn="l" rtl="0" eaLnBrk="1" fontAlgn="base" hangingPunct="1">
        <a:spcBef>
          <a:spcPct val="0"/>
        </a:spcBef>
        <a:spcAft>
          <a:spcPct val="0"/>
        </a:spcAft>
        <a:defRPr sz="2700" b="1">
          <a:solidFill>
            <a:schemeClr val="tx2"/>
          </a:solidFill>
          <a:latin typeface="Arial" charset="0"/>
          <a:cs typeface="Arial" charset="0"/>
        </a:defRPr>
      </a:lvl8pPr>
      <a:lvl9pPr marL="1620840" algn="l" rtl="0" eaLnBrk="1" fontAlgn="base" hangingPunct="1">
        <a:spcBef>
          <a:spcPct val="0"/>
        </a:spcBef>
        <a:spcAft>
          <a:spcPct val="0"/>
        </a:spcAft>
        <a:defRPr sz="2700" b="1">
          <a:solidFill>
            <a:schemeClr val="tx2"/>
          </a:solidFill>
          <a:latin typeface="Arial" charset="0"/>
          <a:cs typeface="Arial" charset="0"/>
        </a:defRPr>
      </a:lvl9pPr>
    </p:titleStyle>
    <p:bodyStyle>
      <a:lvl1pPr marL="239187" indent="-239187" algn="l" rtl="0" eaLnBrk="0" fontAlgn="base" hangingPunct="0">
        <a:spcBef>
          <a:spcPct val="40000"/>
        </a:spcBef>
        <a:spcAft>
          <a:spcPct val="0"/>
        </a:spcAft>
        <a:buClr>
          <a:schemeClr val="tx2"/>
        </a:buClr>
        <a:buSzPct val="70000"/>
        <a:buFont typeface="Wingdings" panose="05000000000000000000" pitchFamily="2" charset="2"/>
        <a:buChar char="l"/>
        <a:defRPr sz="2400">
          <a:solidFill>
            <a:schemeClr val="tx1"/>
          </a:solidFill>
          <a:latin typeface="+mn-lt"/>
          <a:ea typeface="+mn-ea"/>
          <a:cs typeface="+mn-cs"/>
        </a:defRPr>
      </a:lvl1pPr>
      <a:lvl2pPr marL="396768" indent="-156175" algn="l" rtl="0" eaLnBrk="0" fontAlgn="base" hangingPunct="0">
        <a:spcBef>
          <a:spcPct val="20000"/>
        </a:spcBef>
        <a:spcAft>
          <a:spcPct val="0"/>
        </a:spcAft>
        <a:buClr>
          <a:schemeClr val="tx2"/>
        </a:buClr>
        <a:buFont typeface="Times" panose="02020603050405020304" pitchFamily="18" charset="0"/>
        <a:buChar char="•"/>
        <a:defRPr sz="2200">
          <a:solidFill>
            <a:schemeClr val="tx1"/>
          </a:solidFill>
          <a:latin typeface="+mn-lt"/>
          <a:cs typeface="+mn-cs"/>
        </a:defRPr>
      </a:lvl2pPr>
      <a:lvl3pPr marL="557164" indent="-158989" algn="l" rtl="0" eaLnBrk="0" fontAlgn="base" hangingPunct="0">
        <a:spcBef>
          <a:spcPct val="20000"/>
        </a:spcBef>
        <a:spcAft>
          <a:spcPct val="0"/>
        </a:spcAft>
        <a:buChar char="•"/>
        <a:defRPr sz="1900">
          <a:solidFill>
            <a:schemeClr val="tx1"/>
          </a:solidFill>
          <a:latin typeface="+mn-lt"/>
          <a:cs typeface="+mn-cs"/>
        </a:defRPr>
      </a:lvl3pPr>
      <a:lvl4pPr marL="713339" indent="-154767" algn="l" rtl="0" eaLnBrk="0" fontAlgn="base" hangingPunct="0">
        <a:spcBef>
          <a:spcPct val="20000"/>
        </a:spcBef>
        <a:spcAft>
          <a:spcPct val="0"/>
        </a:spcAft>
        <a:buChar char="–"/>
        <a:defRPr>
          <a:solidFill>
            <a:schemeClr val="tx1"/>
          </a:solidFill>
          <a:latin typeface="+mn-lt"/>
          <a:cs typeface="+mn-cs"/>
        </a:defRPr>
      </a:lvl4pPr>
      <a:lvl5pPr marL="877955" indent="-163209" algn="l" rtl="0" eaLnBrk="0" fontAlgn="base" hangingPunct="0">
        <a:spcBef>
          <a:spcPct val="20000"/>
        </a:spcBef>
        <a:spcAft>
          <a:spcPct val="0"/>
        </a:spcAft>
        <a:buChar char="»"/>
        <a:defRPr>
          <a:solidFill>
            <a:schemeClr val="tx1"/>
          </a:solidFill>
          <a:latin typeface="+mn-lt"/>
          <a:cs typeface="+mn-cs"/>
        </a:defRPr>
      </a:lvl5pPr>
      <a:lvl6pPr marL="1283165" indent="-163209" algn="l" rtl="0" eaLnBrk="1" fontAlgn="base" hangingPunct="1">
        <a:spcBef>
          <a:spcPct val="20000"/>
        </a:spcBef>
        <a:spcAft>
          <a:spcPct val="0"/>
        </a:spcAft>
        <a:buChar char="»"/>
        <a:defRPr>
          <a:solidFill>
            <a:schemeClr val="tx1"/>
          </a:solidFill>
          <a:latin typeface="+mn-lt"/>
          <a:cs typeface="+mn-cs"/>
        </a:defRPr>
      </a:lvl6pPr>
      <a:lvl7pPr marL="1688375" indent="-163209" algn="l" rtl="0" eaLnBrk="1" fontAlgn="base" hangingPunct="1">
        <a:spcBef>
          <a:spcPct val="20000"/>
        </a:spcBef>
        <a:spcAft>
          <a:spcPct val="0"/>
        </a:spcAft>
        <a:buChar char="»"/>
        <a:defRPr>
          <a:solidFill>
            <a:schemeClr val="tx1"/>
          </a:solidFill>
          <a:latin typeface="+mn-lt"/>
          <a:cs typeface="+mn-cs"/>
        </a:defRPr>
      </a:lvl7pPr>
      <a:lvl8pPr marL="2093584" indent="-163209" algn="l" rtl="0" eaLnBrk="1" fontAlgn="base" hangingPunct="1">
        <a:spcBef>
          <a:spcPct val="20000"/>
        </a:spcBef>
        <a:spcAft>
          <a:spcPct val="0"/>
        </a:spcAft>
        <a:buChar char="»"/>
        <a:defRPr>
          <a:solidFill>
            <a:schemeClr val="tx1"/>
          </a:solidFill>
          <a:latin typeface="+mn-lt"/>
          <a:cs typeface="+mn-cs"/>
        </a:defRPr>
      </a:lvl8pPr>
      <a:lvl9pPr marL="2498794" indent="-163209"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810419" rtl="0" eaLnBrk="1" latinLnBrk="0" hangingPunct="1">
        <a:defRPr sz="1700" kern="1200">
          <a:solidFill>
            <a:schemeClr val="tx1"/>
          </a:solidFill>
          <a:latin typeface="+mn-lt"/>
          <a:ea typeface="+mn-ea"/>
          <a:cs typeface="+mn-cs"/>
        </a:defRPr>
      </a:lvl1pPr>
      <a:lvl2pPr marL="405210" algn="l" defTabSz="810419" rtl="0" eaLnBrk="1" latinLnBrk="0" hangingPunct="1">
        <a:defRPr sz="1700" kern="1200">
          <a:solidFill>
            <a:schemeClr val="tx1"/>
          </a:solidFill>
          <a:latin typeface="+mn-lt"/>
          <a:ea typeface="+mn-ea"/>
          <a:cs typeface="+mn-cs"/>
        </a:defRPr>
      </a:lvl2pPr>
      <a:lvl3pPr marL="810419" algn="l" defTabSz="810419" rtl="0" eaLnBrk="1" latinLnBrk="0" hangingPunct="1">
        <a:defRPr sz="1700" kern="1200">
          <a:solidFill>
            <a:schemeClr val="tx1"/>
          </a:solidFill>
          <a:latin typeface="+mn-lt"/>
          <a:ea typeface="+mn-ea"/>
          <a:cs typeface="+mn-cs"/>
        </a:defRPr>
      </a:lvl3pPr>
      <a:lvl4pPr marL="1215630" algn="l" defTabSz="810419" rtl="0" eaLnBrk="1" latinLnBrk="0" hangingPunct="1">
        <a:defRPr sz="1700" kern="1200">
          <a:solidFill>
            <a:schemeClr val="tx1"/>
          </a:solidFill>
          <a:latin typeface="+mn-lt"/>
          <a:ea typeface="+mn-ea"/>
          <a:cs typeface="+mn-cs"/>
        </a:defRPr>
      </a:lvl4pPr>
      <a:lvl5pPr marL="1620840" algn="l" defTabSz="810419" rtl="0" eaLnBrk="1" latinLnBrk="0" hangingPunct="1">
        <a:defRPr sz="1700" kern="1200">
          <a:solidFill>
            <a:schemeClr val="tx1"/>
          </a:solidFill>
          <a:latin typeface="+mn-lt"/>
          <a:ea typeface="+mn-ea"/>
          <a:cs typeface="+mn-cs"/>
        </a:defRPr>
      </a:lvl5pPr>
      <a:lvl6pPr marL="2026049" algn="l" defTabSz="810419" rtl="0" eaLnBrk="1" latinLnBrk="0" hangingPunct="1">
        <a:defRPr sz="1700" kern="1200">
          <a:solidFill>
            <a:schemeClr val="tx1"/>
          </a:solidFill>
          <a:latin typeface="+mn-lt"/>
          <a:ea typeface="+mn-ea"/>
          <a:cs typeface="+mn-cs"/>
        </a:defRPr>
      </a:lvl6pPr>
      <a:lvl7pPr marL="2431259" algn="l" defTabSz="810419" rtl="0" eaLnBrk="1" latinLnBrk="0" hangingPunct="1">
        <a:defRPr sz="1700" kern="1200">
          <a:solidFill>
            <a:schemeClr val="tx1"/>
          </a:solidFill>
          <a:latin typeface="+mn-lt"/>
          <a:ea typeface="+mn-ea"/>
          <a:cs typeface="+mn-cs"/>
        </a:defRPr>
      </a:lvl7pPr>
      <a:lvl8pPr marL="2836469" algn="l" defTabSz="810419" rtl="0" eaLnBrk="1" latinLnBrk="0" hangingPunct="1">
        <a:defRPr sz="1700" kern="1200">
          <a:solidFill>
            <a:schemeClr val="tx1"/>
          </a:solidFill>
          <a:latin typeface="+mn-lt"/>
          <a:ea typeface="+mn-ea"/>
          <a:cs typeface="+mn-cs"/>
        </a:defRPr>
      </a:lvl8pPr>
      <a:lvl9pPr marL="3241679" algn="l" defTabSz="810419"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000046"/>
          </a:fgClr>
          <a:bgClr>
            <a:srgbClr val="000046"/>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
            <a:ext cx="9144000" cy="1193798"/>
          </a:xfrm>
          <a:prstGeom prst="rect">
            <a:avLst/>
          </a:prstGeom>
          <a:noFill/>
          <a:ln w="9525" algn="ctr">
            <a:noFill/>
            <a:miter lim="800000"/>
            <a:headEnd/>
            <a:tailEnd/>
          </a:ln>
          <a:effectLst/>
        </p:spPr>
        <p:txBody>
          <a:bodyPr vert="horz" wrap="square" lIns="81041" tIns="40522" rIns="81041" bIns="40522"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262" y="1530356"/>
            <a:ext cx="82296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81041" tIns="40522" rIns="81041" bIns="405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Freeform 6"/>
          <p:cNvSpPr>
            <a:spLocks/>
          </p:cNvSpPr>
          <p:nvPr/>
        </p:nvSpPr>
        <p:spPr bwMode="auto">
          <a:xfrm>
            <a:off x="4" y="1130303"/>
            <a:ext cx="9134475" cy="358834"/>
          </a:xfrm>
          <a:custGeom>
            <a:avLst/>
            <a:gdLst>
              <a:gd name="T0" fmla="*/ 0 w 5574"/>
              <a:gd name="T1" fmla="*/ 0 h 1"/>
              <a:gd name="T2" fmla="*/ 2147483646 w 5574"/>
              <a:gd name="T3" fmla="*/ 0 h 1"/>
              <a:gd name="T4" fmla="*/ 0 60000 65536"/>
              <a:gd name="T5" fmla="*/ 0 60000 65536"/>
            </a:gdLst>
            <a:ahLst/>
            <a:cxnLst>
              <a:cxn ang="T4">
                <a:pos x="T0" y="T1"/>
              </a:cxn>
              <a:cxn ang="T5">
                <a:pos x="T2" y="T3"/>
              </a:cxn>
            </a:cxnLst>
            <a:rect l="0" t="0" r="r" b="b"/>
            <a:pathLst>
              <a:path w="5574" h="1">
                <a:moveTo>
                  <a:pt x="0" y="0"/>
                </a:moveTo>
                <a:lnTo>
                  <a:pt x="5574" y="0"/>
                </a:lnTo>
              </a:path>
            </a:pathLst>
          </a:custGeom>
          <a:noFill/>
          <a:ln w="114300" cap="flat" cmpd="sng">
            <a:solidFill>
              <a:srgbClr val="99CCFF"/>
            </a:solidFill>
            <a:prstDash val="solid"/>
            <a:round/>
            <a:headEnd/>
            <a:tailEnd/>
          </a:ln>
          <a:extLst>
            <a:ext uri="{909E8E84-426E-40DD-AFC4-6F175D3DCCD1}">
              <a14:hiddenFill xmlns:a14="http://schemas.microsoft.com/office/drawing/2010/main" xmlns="">
                <a:solidFill>
                  <a:srgbClr val="FFFFFF"/>
                </a:solidFill>
              </a14:hiddenFill>
            </a:ext>
          </a:extLst>
        </p:spPr>
        <p:txBody>
          <a:bodyPr lIns="81041" tIns="40522" rIns="81041" bIns="40522">
            <a:spAutoFit/>
          </a:bodyPr>
          <a:lstStyle/>
          <a:p>
            <a:endParaRPr lang="en-GB">
              <a:solidFill>
                <a:srgbClr val="FFFFFF"/>
              </a:solidFill>
            </a:endParaRPr>
          </a:p>
        </p:txBody>
      </p:sp>
    </p:spTree>
    <p:extLst>
      <p:ext uri="{BB962C8B-B14F-4D97-AF65-F5344CB8AC3E}">
        <p14:creationId xmlns:p14="http://schemas.microsoft.com/office/powerpoint/2010/main" xmlns="" val="3310314872"/>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200" b="1">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2200" b="1">
          <a:solidFill>
            <a:schemeClr val="tx1"/>
          </a:solidFill>
          <a:latin typeface="Arial" charset="0"/>
        </a:defRPr>
      </a:lvl2pPr>
      <a:lvl3pPr algn="ctr" rtl="0" eaLnBrk="0" fontAlgn="base" hangingPunct="0">
        <a:spcBef>
          <a:spcPct val="0"/>
        </a:spcBef>
        <a:spcAft>
          <a:spcPct val="0"/>
        </a:spcAft>
        <a:defRPr sz="2200" b="1">
          <a:solidFill>
            <a:schemeClr val="tx1"/>
          </a:solidFill>
          <a:latin typeface="Arial" charset="0"/>
        </a:defRPr>
      </a:lvl3pPr>
      <a:lvl4pPr algn="ctr" rtl="0" eaLnBrk="0" fontAlgn="base" hangingPunct="0">
        <a:spcBef>
          <a:spcPct val="0"/>
        </a:spcBef>
        <a:spcAft>
          <a:spcPct val="0"/>
        </a:spcAft>
        <a:defRPr sz="2200" b="1">
          <a:solidFill>
            <a:schemeClr val="tx1"/>
          </a:solidFill>
          <a:latin typeface="Arial" charset="0"/>
        </a:defRPr>
      </a:lvl4pPr>
      <a:lvl5pPr algn="ctr" rtl="0" eaLnBrk="0" fontAlgn="base" hangingPunct="0">
        <a:spcBef>
          <a:spcPct val="0"/>
        </a:spcBef>
        <a:spcAft>
          <a:spcPct val="0"/>
        </a:spcAft>
        <a:defRPr sz="2200" b="1">
          <a:solidFill>
            <a:schemeClr val="tx1"/>
          </a:solidFill>
          <a:latin typeface="Arial" charset="0"/>
        </a:defRPr>
      </a:lvl5pPr>
      <a:lvl6pPr marL="405210" algn="ctr" rtl="0" fontAlgn="base">
        <a:spcBef>
          <a:spcPct val="0"/>
        </a:spcBef>
        <a:spcAft>
          <a:spcPct val="0"/>
        </a:spcAft>
        <a:defRPr sz="2700" b="1">
          <a:solidFill>
            <a:schemeClr val="tx1"/>
          </a:solidFill>
          <a:latin typeface="Arial" charset="0"/>
        </a:defRPr>
      </a:lvl6pPr>
      <a:lvl7pPr marL="810419" algn="ctr" rtl="0" fontAlgn="base">
        <a:spcBef>
          <a:spcPct val="0"/>
        </a:spcBef>
        <a:spcAft>
          <a:spcPct val="0"/>
        </a:spcAft>
        <a:defRPr sz="2700" b="1">
          <a:solidFill>
            <a:schemeClr val="tx1"/>
          </a:solidFill>
          <a:latin typeface="Arial" charset="0"/>
        </a:defRPr>
      </a:lvl7pPr>
      <a:lvl8pPr marL="1215630" algn="ctr" rtl="0" fontAlgn="base">
        <a:spcBef>
          <a:spcPct val="0"/>
        </a:spcBef>
        <a:spcAft>
          <a:spcPct val="0"/>
        </a:spcAft>
        <a:defRPr sz="2700" b="1">
          <a:solidFill>
            <a:schemeClr val="tx1"/>
          </a:solidFill>
          <a:latin typeface="Arial" charset="0"/>
        </a:defRPr>
      </a:lvl8pPr>
      <a:lvl9pPr marL="1620840" algn="ctr" rtl="0" fontAlgn="base">
        <a:spcBef>
          <a:spcPct val="0"/>
        </a:spcBef>
        <a:spcAft>
          <a:spcPct val="0"/>
        </a:spcAft>
        <a:defRPr sz="2700" b="1">
          <a:solidFill>
            <a:schemeClr val="tx1"/>
          </a:solidFill>
          <a:latin typeface="Arial" charset="0"/>
        </a:defRPr>
      </a:lvl9pPr>
    </p:titleStyle>
    <p:bodyStyle>
      <a:lvl1pPr marL="315163" indent="-315163" algn="l" rtl="0" eaLnBrk="0" fontAlgn="base" hangingPunct="0">
        <a:spcBef>
          <a:spcPct val="30000"/>
        </a:spcBef>
        <a:spcAft>
          <a:spcPct val="30000"/>
        </a:spcAft>
        <a:buClr>
          <a:srgbClr val="6699FF"/>
        </a:buClr>
        <a:buFont typeface="Wingdings 2" panose="05020102010507070707" pitchFamily="18" charset="2"/>
        <a:buChar char="¾"/>
        <a:defRPr sz="2400" b="1">
          <a:solidFill>
            <a:schemeClr val="bg1"/>
          </a:solidFill>
          <a:latin typeface="+mn-lt"/>
          <a:ea typeface="+mn-ea"/>
          <a:cs typeface="+mn-cs"/>
        </a:defRPr>
      </a:lvl1pPr>
      <a:lvl2pPr marL="797757" indent="-234965" algn="l" rtl="0" eaLnBrk="0" fontAlgn="base" hangingPunct="0">
        <a:spcBef>
          <a:spcPct val="30000"/>
        </a:spcBef>
        <a:spcAft>
          <a:spcPct val="30000"/>
        </a:spcAft>
        <a:buClr>
          <a:srgbClr val="6699FF"/>
        </a:buClr>
        <a:buFont typeface="Wingdings 2" panose="05020102010507070707" pitchFamily="18" charset="2"/>
        <a:buChar char=""/>
        <a:defRPr sz="2200" b="1">
          <a:solidFill>
            <a:schemeClr val="bg1"/>
          </a:solidFill>
          <a:latin typeface="+mn-lt"/>
        </a:defRPr>
      </a:lvl2pPr>
      <a:lvl3pPr marL="1270502" indent="-205419" algn="l" rtl="0" eaLnBrk="0" fontAlgn="base" hangingPunct="0">
        <a:spcBef>
          <a:spcPct val="30000"/>
        </a:spcBef>
        <a:spcAft>
          <a:spcPct val="30000"/>
        </a:spcAft>
        <a:buClr>
          <a:srgbClr val="6699FF"/>
        </a:buClr>
        <a:buFont typeface="Arial" panose="020B0604020202020204" pitchFamily="34" charset="0"/>
        <a:buChar char="►"/>
        <a:defRPr sz="1900" b="1">
          <a:solidFill>
            <a:schemeClr val="bg1"/>
          </a:solidFill>
          <a:latin typeface="+mn-lt"/>
        </a:defRPr>
      </a:lvl3pPr>
      <a:lvl4pPr marL="1736212" indent="-202605" algn="l" rtl="0" eaLnBrk="0" fontAlgn="base" hangingPunct="0">
        <a:spcBef>
          <a:spcPct val="30000"/>
        </a:spcBef>
        <a:spcAft>
          <a:spcPct val="30000"/>
        </a:spcAft>
        <a:buClr>
          <a:srgbClr val="6699FF"/>
        </a:buClr>
        <a:buFont typeface="Arial" panose="020B0604020202020204" pitchFamily="34" charset="0"/>
        <a:buChar char="–"/>
        <a:defRPr sz="1900" b="1">
          <a:solidFill>
            <a:schemeClr val="bg1"/>
          </a:solidFill>
          <a:latin typeface="+mn-lt"/>
        </a:defRPr>
      </a:lvl4pPr>
      <a:lvl5pPr marL="2097806" indent="-202605" algn="l" rtl="0" eaLnBrk="0" fontAlgn="base" hangingPunct="0">
        <a:spcBef>
          <a:spcPct val="30000"/>
        </a:spcBef>
        <a:spcAft>
          <a:spcPct val="30000"/>
        </a:spcAft>
        <a:buClr>
          <a:srgbClr val="6699FF"/>
        </a:buClr>
        <a:buFont typeface="Wingdings 2" panose="05020102010507070707" pitchFamily="18" charset="2"/>
        <a:buChar char=""/>
        <a:defRPr sz="1900" b="1">
          <a:solidFill>
            <a:schemeClr val="bg1"/>
          </a:solidFill>
          <a:latin typeface="+mn-lt"/>
        </a:defRPr>
      </a:lvl5pPr>
      <a:lvl6pPr marL="250301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6pPr>
      <a:lvl7pPr marL="290822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7pPr>
      <a:lvl8pPr marL="331343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8pPr>
      <a:lvl9pPr marL="3718644"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9pPr>
    </p:bodyStyle>
    <p:otherStyle>
      <a:defPPr>
        <a:defRPr lang="en-US"/>
      </a:defPPr>
      <a:lvl1pPr marL="0" algn="l" defTabSz="810419" rtl="0" eaLnBrk="1" latinLnBrk="0" hangingPunct="1">
        <a:defRPr sz="1700" kern="1200">
          <a:solidFill>
            <a:schemeClr val="tx1"/>
          </a:solidFill>
          <a:latin typeface="+mn-lt"/>
          <a:ea typeface="+mn-ea"/>
          <a:cs typeface="+mn-cs"/>
        </a:defRPr>
      </a:lvl1pPr>
      <a:lvl2pPr marL="405210" algn="l" defTabSz="810419" rtl="0" eaLnBrk="1" latinLnBrk="0" hangingPunct="1">
        <a:defRPr sz="1700" kern="1200">
          <a:solidFill>
            <a:schemeClr val="tx1"/>
          </a:solidFill>
          <a:latin typeface="+mn-lt"/>
          <a:ea typeface="+mn-ea"/>
          <a:cs typeface="+mn-cs"/>
        </a:defRPr>
      </a:lvl2pPr>
      <a:lvl3pPr marL="810419" algn="l" defTabSz="810419" rtl="0" eaLnBrk="1" latinLnBrk="0" hangingPunct="1">
        <a:defRPr sz="1700" kern="1200">
          <a:solidFill>
            <a:schemeClr val="tx1"/>
          </a:solidFill>
          <a:latin typeface="+mn-lt"/>
          <a:ea typeface="+mn-ea"/>
          <a:cs typeface="+mn-cs"/>
        </a:defRPr>
      </a:lvl3pPr>
      <a:lvl4pPr marL="1215630" algn="l" defTabSz="810419" rtl="0" eaLnBrk="1" latinLnBrk="0" hangingPunct="1">
        <a:defRPr sz="1700" kern="1200">
          <a:solidFill>
            <a:schemeClr val="tx1"/>
          </a:solidFill>
          <a:latin typeface="+mn-lt"/>
          <a:ea typeface="+mn-ea"/>
          <a:cs typeface="+mn-cs"/>
        </a:defRPr>
      </a:lvl4pPr>
      <a:lvl5pPr marL="1620840" algn="l" defTabSz="810419" rtl="0" eaLnBrk="1" latinLnBrk="0" hangingPunct="1">
        <a:defRPr sz="1700" kern="1200">
          <a:solidFill>
            <a:schemeClr val="tx1"/>
          </a:solidFill>
          <a:latin typeface="+mn-lt"/>
          <a:ea typeface="+mn-ea"/>
          <a:cs typeface="+mn-cs"/>
        </a:defRPr>
      </a:lvl5pPr>
      <a:lvl6pPr marL="2026049" algn="l" defTabSz="810419" rtl="0" eaLnBrk="1" latinLnBrk="0" hangingPunct="1">
        <a:defRPr sz="1700" kern="1200">
          <a:solidFill>
            <a:schemeClr val="tx1"/>
          </a:solidFill>
          <a:latin typeface="+mn-lt"/>
          <a:ea typeface="+mn-ea"/>
          <a:cs typeface="+mn-cs"/>
        </a:defRPr>
      </a:lvl6pPr>
      <a:lvl7pPr marL="2431259" algn="l" defTabSz="810419" rtl="0" eaLnBrk="1" latinLnBrk="0" hangingPunct="1">
        <a:defRPr sz="1700" kern="1200">
          <a:solidFill>
            <a:schemeClr val="tx1"/>
          </a:solidFill>
          <a:latin typeface="+mn-lt"/>
          <a:ea typeface="+mn-ea"/>
          <a:cs typeface="+mn-cs"/>
        </a:defRPr>
      </a:lvl7pPr>
      <a:lvl8pPr marL="2836469" algn="l" defTabSz="810419" rtl="0" eaLnBrk="1" latinLnBrk="0" hangingPunct="1">
        <a:defRPr sz="1700" kern="1200">
          <a:solidFill>
            <a:schemeClr val="tx1"/>
          </a:solidFill>
          <a:latin typeface="+mn-lt"/>
          <a:ea typeface="+mn-ea"/>
          <a:cs typeface="+mn-cs"/>
        </a:defRPr>
      </a:lvl8pPr>
      <a:lvl9pPr marL="3241679" algn="l" defTabSz="810419"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000046"/>
          </a:fgClr>
          <a:bgClr>
            <a:srgbClr val="000046"/>
          </a:bgClr>
        </a:pattFill>
        <a:effectLst/>
      </p:bgPr>
    </p:bg>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bwMode="invGray">
          <a:xfrm>
            <a:off x="0" y="0"/>
            <a:ext cx="9144000" cy="1125540"/>
          </a:xfrm>
          <a:prstGeom prst="rect">
            <a:avLst/>
          </a:prstGeom>
          <a:noFill/>
          <a:ln w="9525">
            <a:noFill/>
            <a:miter lim="800000"/>
            <a:headEnd/>
            <a:tailEnd/>
          </a:ln>
          <a:effectLst>
            <a:outerShdw dist="35921" dir="2700000" algn="ctr" rotWithShape="0">
              <a:srgbClr val="000000"/>
            </a:outerShdw>
          </a:effectLst>
        </p:spPr>
        <p:txBody>
          <a:bodyPr vert="horz" wrap="square" lIns="81041" tIns="40522" rIns="81041" bIns="40522" numCol="1" anchor="t" anchorCtr="0" compatLnSpc="1">
            <a:prstTxWarp prst="textNoShape">
              <a:avLst/>
            </a:prstTxWarp>
          </a:bodyPr>
          <a:lstStyle/>
          <a:p>
            <a:pPr lvl="0"/>
            <a:r>
              <a:rPr lang="en-US" dirty="0" smtClean="0"/>
              <a:t/>
            </a:r>
            <a:br>
              <a:rPr lang="en-US" dirty="0" smtClean="0"/>
            </a:br>
            <a:r>
              <a:rPr lang="en-US" dirty="0" smtClean="0"/>
              <a:t>Click to edit Master title style</a:t>
            </a:r>
          </a:p>
        </p:txBody>
      </p:sp>
      <p:sp>
        <p:nvSpPr>
          <p:cNvPr id="871427" name="Rectangle 3"/>
          <p:cNvSpPr>
            <a:spLocks noGrp="1" noChangeArrowheads="1"/>
          </p:cNvSpPr>
          <p:nvPr>
            <p:ph type="body" idx="1"/>
          </p:nvPr>
        </p:nvSpPr>
        <p:spPr bwMode="invGray">
          <a:xfrm>
            <a:off x="225430" y="1605087"/>
            <a:ext cx="8696325" cy="4567118"/>
          </a:xfrm>
          <a:prstGeom prst="rect">
            <a:avLst/>
          </a:prstGeom>
          <a:noFill/>
          <a:ln w="9525" algn="ctr">
            <a:noFill/>
            <a:miter lim="800000"/>
            <a:headEnd/>
            <a:tailEnd/>
          </a:ln>
          <a:effectLst/>
        </p:spPr>
        <p:txBody>
          <a:bodyPr vert="horz" wrap="square" lIns="81041" tIns="40522" rIns="81041" bIns="4052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71430" name="Freeform 6"/>
          <p:cNvSpPr>
            <a:spLocks/>
          </p:cNvSpPr>
          <p:nvPr/>
        </p:nvSpPr>
        <p:spPr bwMode="auto">
          <a:xfrm>
            <a:off x="1" y="962394"/>
            <a:ext cx="9144000" cy="189557"/>
          </a:xfrm>
          <a:custGeom>
            <a:avLst/>
            <a:gdLst/>
            <a:ahLst/>
            <a:cxnLst>
              <a:cxn ang="0">
                <a:pos x="0" y="0"/>
              </a:cxn>
              <a:cxn ang="0">
                <a:pos x="5574" y="0"/>
              </a:cxn>
            </a:cxnLst>
            <a:rect l="0" t="0" r="r" b="b"/>
            <a:pathLst>
              <a:path w="5574" h="1">
                <a:moveTo>
                  <a:pt x="0" y="0"/>
                </a:moveTo>
                <a:lnTo>
                  <a:pt x="5574" y="0"/>
                </a:lnTo>
              </a:path>
            </a:pathLst>
          </a:custGeom>
          <a:noFill/>
          <a:ln w="114300" cap="flat" cmpd="sng">
            <a:solidFill>
              <a:srgbClr val="99CCFF"/>
            </a:solidFill>
            <a:prstDash val="solid"/>
            <a:round/>
            <a:headEnd/>
            <a:tailEnd/>
          </a:ln>
          <a:effectLst/>
        </p:spPr>
        <p:txBody>
          <a:bodyPr wrap="square" lIns="81041" tIns="40522" rIns="81041" bIns="40522">
            <a:spAutoFit/>
          </a:bodyPr>
          <a:lstStyle/>
          <a:p>
            <a:pPr algn="r" eaLnBrk="1" hangingPunct="1">
              <a:defRPr/>
            </a:pPr>
            <a:endParaRPr lang="en-US" sz="700" b="1" dirty="0">
              <a:solidFill>
                <a:srgbClr val="FFFFFF"/>
              </a:solidFill>
              <a:latin typeface="Calibri" pitchFamily="34" charset="0"/>
              <a:cs typeface="Calibri" pitchFamily="34" charset="0"/>
            </a:endParaRPr>
          </a:p>
        </p:txBody>
      </p:sp>
      <p:sp>
        <p:nvSpPr>
          <p:cNvPr id="7" name="TextBox 10"/>
          <p:cNvSpPr txBox="1">
            <a:spLocks noChangeArrowheads="1"/>
          </p:cNvSpPr>
          <p:nvPr/>
        </p:nvSpPr>
        <p:spPr bwMode="auto">
          <a:xfrm>
            <a:off x="7246199" y="6613964"/>
            <a:ext cx="1725285" cy="220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1041" tIns="40522" rIns="81041" bIns="40522">
            <a:spAutoFit/>
          </a:bodyPr>
          <a:lstStyle>
            <a:lvl1pPr>
              <a:defRPr b="1">
                <a:solidFill>
                  <a:schemeClr val="tx1"/>
                </a:solidFill>
                <a:latin typeface="Arial" pitchFamily="34" charset="0"/>
                <a:cs typeface="Arial" pitchFamily="34" charset="0"/>
              </a:defRPr>
            </a:lvl1pPr>
            <a:lvl2pPr marL="742950" indent="-285750">
              <a:defRPr b="1">
                <a:solidFill>
                  <a:schemeClr val="tx1"/>
                </a:solidFill>
                <a:latin typeface="Arial" pitchFamily="34" charset="0"/>
                <a:cs typeface="Arial" pitchFamily="34" charset="0"/>
              </a:defRPr>
            </a:lvl2pPr>
            <a:lvl3pPr marL="1143000" indent="-228600">
              <a:defRPr b="1">
                <a:solidFill>
                  <a:schemeClr val="tx1"/>
                </a:solidFill>
                <a:latin typeface="Arial" pitchFamily="34" charset="0"/>
                <a:cs typeface="Arial" pitchFamily="34" charset="0"/>
              </a:defRPr>
            </a:lvl3pPr>
            <a:lvl4pPr marL="1600200" indent="-228600">
              <a:defRPr b="1">
                <a:solidFill>
                  <a:schemeClr val="tx1"/>
                </a:solidFill>
                <a:latin typeface="Arial" pitchFamily="34" charset="0"/>
                <a:cs typeface="Arial" pitchFamily="34" charset="0"/>
              </a:defRPr>
            </a:lvl4pPr>
            <a:lvl5pPr marL="2057400" indent="-228600">
              <a:defRPr b="1">
                <a:solidFill>
                  <a:schemeClr val="tx1"/>
                </a:solidFill>
                <a:latin typeface="Arial" pitchFamily="34" charset="0"/>
                <a:cs typeface="Arial" pitchFamily="34" charset="0"/>
              </a:defRPr>
            </a:lvl5pPr>
            <a:lvl6pPr marL="2514600" indent="-228600" fontAlgn="base">
              <a:spcBef>
                <a:spcPct val="0"/>
              </a:spcBef>
              <a:spcAft>
                <a:spcPct val="0"/>
              </a:spcAft>
              <a:defRPr b="1">
                <a:solidFill>
                  <a:schemeClr val="tx1"/>
                </a:solidFill>
                <a:latin typeface="Arial" pitchFamily="34" charset="0"/>
                <a:cs typeface="Arial" pitchFamily="34" charset="0"/>
              </a:defRPr>
            </a:lvl6pPr>
            <a:lvl7pPr marL="2971800" indent="-228600" fontAlgn="base">
              <a:spcBef>
                <a:spcPct val="0"/>
              </a:spcBef>
              <a:spcAft>
                <a:spcPct val="0"/>
              </a:spcAft>
              <a:defRPr b="1">
                <a:solidFill>
                  <a:schemeClr val="tx1"/>
                </a:solidFill>
                <a:latin typeface="Arial" pitchFamily="34" charset="0"/>
                <a:cs typeface="Arial" pitchFamily="34" charset="0"/>
              </a:defRPr>
            </a:lvl7pPr>
            <a:lvl8pPr marL="3429000" indent="-228600" fontAlgn="base">
              <a:spcBef>
                <a:spcPct val="0"/>
              </a:spcBef>
              <a:spcAft>
                <a:spcPct val="0"/>
              </a:spcAft>
              <a:defRPr b="1">
                <a:solidFill>
                  <a:schemeClr val="tx1"/>
                </a:solidFill>
                <a:latin typeface="Arial" pitchFamily="34" charset="0"/>
                <a:cs typeface="Arial" pitchFamily="34" charset="0"/>
              </a:defRPr>
            </a:lvl8pPr>
            <a:lvl9pPr marL="3886200" indent="-228600" fontAlgn="base">
              <a:spcBef>
                <a:spcPct val="0"/>
              </a:spcBef>
              <a:spcAft>
                <a:spcPct val="0"/>
              </a:spcAft>
              <a:defRPr b="1">
                <a:solidFill>
                  <a:schemeClr val="tx1"/>
                </a:solidFill>
                <a:latin typeface="Arial" pitchFamily="34" charset="0"/>
                <a:cs typeface="Arial" pitchFamily="34" charset="0"/>
              </a:defRPr>
            </a:lvl9pPr>
          </a:lstStyle>
          <a:p>
            <a:pPr eaLnBrk="1" hangingPunct="1"/>
            <a:r>
              <a:rPr lang="en-US" sz="900" b="0" dirty="0" smtClean="0">
                <a:solidFill>
                  <a:srgbClr val="FFFFFF"/>
                </a:solidFill>
                <a:latin typeface="Calibri" pitchFamily="34" charset="0"/>
                <a:cs typeface="Calibri" pitchFamily="34" charset="0"/>
              </a:rPr>
              <a:t>C </a:t>
            </a:r>
            <a:r>
              <a:rPr lang="en-US" sz="900" b="0" dirty="0" err="1" smtClean="0">
                <a:solidFill>
                  <a:srgbClr val="FFFFFF"/>
                </a:solidFill>
                <a:latin typeface="Calibri" pitchFamily="34" charset="0"/>
                <a:cs typeface="Calibri" pitchFamily="34" charset="0"/>
              </a:rPr>
              <a:t>Prünte</a:t>
            </a:r>
            <a:r>
              <a:rPr lang="en-US" sz="900" b="0" dirty="0" smtClean="0">
                <a:solidFill>
                  <a:srgbClr val="FFFFFF"/>
                </a:solidFill>
                <a:latin typeface="Calibri" pitchFamily="34" charset="0"/>
                <a:cs typeface="Calibri" pitchFamily="34" charset="0"/>
              </a:rPr>
              <a:t>, ARVO,  May 2014</a:t>
            </a:r>
            <a:endParaRPr lang="en-US" sz="900" b="0"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xmlns="" val="3241621810"/>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spcBef>
          <a:spcPct val="0"/>
        </a:spcBef>
        <a:spcAft>
          <a:spcPct val="0"/>
        </a:spcAft>
        <a:defRPr sz="2700" b="1">
          <a:solidFill>
            <a:schemeClr val="tx1"/>
          </a:solidFill>
          <a:latin typeface="Arial" charset="0"/>
        </a:defRPr>
      </a:lvl2pPr>
      <a:lvl3pPr algn="l" rtl="0" eaLnBrk="0" fontAlgn="base" hangingPunct="0">
        <a:spcBef>
          <a:spcPct val="0"/>
        </a:spcBef>
        <a:spcAft>
          <a:spcPct val="0"/>
        </a:spcAft>
        <a:defRPr sz="2700" b="1">
          <a:solidFill>
            <a:schemeClr val="tx1"/>
          </a:solidFill>
          <a:latin typeface="Arial" charset="0"/>
        </a:defRPr>
      </a:lvl3pPr>
      <a:lvl4pPr algn="l" rtl="0" eaLnBrk="0" fontAlgn="base" hangingPunct="0">
        <a:spcBef>
          <a:spcPct val="0"/>
        </a:spcBef>
        <a:spcAft>
          <a:spcPct val="0"/>
        </a:spcAft>
        <a:defRPr sz="2700" b="1">
          <a:solidFill>
            <a:schemeClr val="tx1"/>
          </a:solidFill>
          <a:latin typeface="Arial" charset="0"/>
        </a:defRPr>
      </a:lvl4pPr>
      <a:lvl5pPr algn="l" rtl="0" eaLnBrk="0" fontAlgn="base" hangingPunct="0">
        <a:spcBef>
          <a:spcPct val="0"/>
        </a:spcBef>
        <a:spcAft>
          <a:spcPct val="0"/>
        </a:spcAft>
        <a:defRPr sz="2700" b="1">
          <a:solidFill>
            <a:schemeClr val="tx1"/>
          </a:solidFill>
          <a:latin typeface="Arial" charset="0"/>
        </a:defRPr>
      </a:lvl5pPr>
      <a:lvl6pPr marL="405210" algn="ctr" rtl="0" fontAlgn="base">
        <a:spcBef>
          <a:spcPct val="0"/>
        </a:spcBef>
        <a:spcAft>
          <a:spcPct val="0"/>
        </a:spcAft>
        <a:defRPr sz="2700" b="1">
          <a:solidFill>
            <a:schemeClr val="tx1"/>
          </a:solidFill>
          <a:latin typeface="Arial" charset="0"/>
        </a:defRPr>
      </a:lvl6pPr>
      <a:lvl7pPr marL="810419" algn="ctr" rtl="0" fontAlgn="base">
        <a:spcBef>
          <a:spcPct val="0"/>
        </a:spcBef>
        <a:spcAft>
          <a:spcPct val="0"/>
        </a:spcAft>
        <a:defRPr sz="2700" b="1">
          <a:solidFill>
            <a:schemeClr val="tx1"/>
          </a:solidFill>
          <a:latin typeface="Arial" charset="0"/>
        </a:defRPr>
      </a:lvl7pPr>
      <a:lvl8pPr marL="1215630" algn="ctr" rtl="0" fontAlgn="base">
        <a:spcBef>
          <a:spcPct val="0"/>
        </a:spcBef>
        <a:spcAft>
          <a:spcPct val="0"/>
        </a:spcAft>
        <a:defRPr sz="2700" b="1">
          <a:solidFill>
            <a:schemeClr val="tx1"/>
          </a:solidFill>
          <a:latin typeface="Arial" charset="0"/>
        </a:defRPr>
      </a:lvl8pPr>
      <a:lvl9pPr marL="1620840" algn="ctr" rtl="0" fontAlgn="base">
        <a:spcBef>
          <a:spcPct val="0"/>
        </a:spcBef>
        <a:spcAft>
          <a:spcPct val="0"/>
        </a:spcAft>
        <a:defRPr sz="2700" b="1">
          <a:solidFill>
            <a:schemeClr val="tx1"/>
          </a:solidFill>
          <a:latin typeface="Arial" charset="0"/>
        </a:defRPr>
      </a:lvl9pPr>
    </p:titleStyle>
    <p:bodyStyle>
      <a:lvl1pPr marL="315163" indent="-315163" algn="l" rtl="0" eaLnBrk="0" fontAlgn="base" hangingPunct="0">
        <a:spcBef>
          <a:spcPct val="30000"/>
        </a:spcBef>
        <a:spcAft>
          <a:spcPct val="30000"/>
        </a:spcAft>
        <a:buClr>
          <a:srgbClr val="6699FF"/>
        </a:buClr>
        <a:buFont typeface="Wingdings 2" pitchFamily="18" charset="2"/>
        <a:buChar char="¾"/>
        <a:defRPr sz="2000" b="0">
          <a:solidFill>
            <a:schemeClr val="bg1"/>
          </a:solidFill>
          <a:latin typeface="Calibri" pitchFamily="34" charset="0"/>
          <a:ea typeface="+mn-ea"/>
          <a:cs typeface="Calibri" pitchFamily="34" charset="0"/>
        </a:defRPr>
      </a:lvl1pPr>
      <a:lvl2pPr marL="797757" indent="-234965" algn="l" rtl="0" eaLnBrk="0" fontAlgn="base" hangingPunct="0">
        <a:spcBef>
          <a:spcPct val="30000"/>
        </a:spcBef>
        <a:spcAft>
          <a:spcPct val="30000"/>
        </a:spcAft>
        <a:buClr>
          <a:srgbClr val="6699FF"/>
        </a:buClr>
        <a:buFont typeface="Wingdings 2" pitchFamily="18" charset="2"/>
        <a:buChar char=""/>
        <a:defRPr sz="2000" b="0">
          <a:solidFill>
            <a:schemeClr val="bg1"/>
          </a:solidFill>
          <a:latin typeface="Calibri" pitchFamily="34" charset="0"/>
          <a:cs typeface="Calibri" pitchFamily="34" charset="0"/>
        </a:defRPr>
      </a:lvl2pPr>
      <a:lvl3pPr marL="1270502" indent="-205419" algn="l" rtl="0" eaLnBrk="0" fontAlgn="base" hangingPunct="0">
        <a:spcBef>
          <a:spcPct val="30000"/>
        </a:spcBef>
        <a:spcAft>
          <a:spcPct val="30000"/>
        </a:spcAft>
        <a:buClr>
          <a:srgbClr val="6699FF"/>
        </a:buClr>
        <a:buFont typeface="Arial" pitchFamily="34" charset="0"/>
        <a:buChar char="►"/>
        <a:defRPr sz="2000" b="0">
          <a:solidFill>
            <a:schemeClr val="bg1"/>
          </a:solidFill>
          <a:latin typeface="Calibri" pitchFamily="34" charset="0"/>
          <a:cs typeface="Calibri" pitchFamily="34" charset="0"/>
        </a:defRPr>
      </a:lvl3pPr>
      <a:lvl4pPr marL="1736212" indent="-202605" algn="l" rtl="0" eaLnBrk="0" fontAlgn="base" hangingPunct="0">
        <a:spcBef>
          <a:spcPct val="30000"/>
        </a:spcBef>
        <a:spcAft>
          <a:spcPct val="30000"/>
        </a:spcAft>
        <a:buClr>
          <a:srgbClr val="6699FF"/>
        </a:buClr>
        <a:buFont typeface="Arial" pitchFamily="34" charset="0"/>
        <a:buChar char="–"/>
        <a:defRPr sz="2000" b="0">
          <a:solidFill>
            <a:schemeClr val="bg1"/>
          </a:solidFill>
          <a:latin typeface="Calibri" pitchFamily="34" charset="0"/>
          <a:cs typeface="Calibri" pitchFamily="34" charset="0"/>
        </a:defRPr>
      </a:lvl4pPr>
      <a:lvl5pPr marL="2097806" indent="-202605" algn="l" rtl="0" eaLnBrk="0" fontAlgn="base" hangingPunct="0">
        <a:spcBef>
          <a:spcPct val="30000"/>
        </a:spcBef>
        <a:spcAft>
          <a:spcPct val="30000"/>
        </a:spcAft>
        <a:buClr>
          <a:srgbClr val="6699FF"/>
        </a:buClr>
        <a:buFont typeface="Wingdings 2" pitchFamily="18" charset="2"/>
        <a:buChar char=""/>
        <a:defRPr sz="2000" b="0">
          <a:solidFill>
            <a:schemeClr val="bg1"/>
          </a:solidFill>
          <a:latin typeface="Calibri" pitchFamily="34" charset="0"/>
          <a:cs typeface="Calibri" pitchFamily="34" charset="0"/>
        </a:defRPr>
      </a:lvl5pPr>
      <a:lvl6pPr marL="250301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6pPr>
      <a:lvl7pPr marL="290822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7pPr>
      <a:lvl8pPr marL="3313435"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8pPr>
      <a:lvl9pPr marL="3718644" indent="-202605" algn="l" rtl="0" fontAlgn="base">
        <a:spcBef>
          <a:spcPct val="30000"/>
        </a:spcBef>
        <a:spcAft>
          <a:spcPct val="30000"/>
        </a:spcAft>
        <a:buClr>
          <a:srgbClr val="6699FF"/>
        </a:buClr>
        <a:buFont typeface="Wingdings 2" pitchFamily="18" charset="2"/>
        <a:buChar char=""/>
        <a:defRPr b="1">
          <a:solidFill>
            <a:schemeClr val="bg1"/>
          </a:solidFill>
          <a:latin typeface="+mn-lt"/>
        </a:defRPr>
      </a:lvl9pPr>
    </p:bodyStyle>
    <p:otherStyle>
      <a:defPPr>
        <a:defRPr lang="en-US"/>
      </a:defPPr>
      <a:lvl1pPr marL="0" algn="l" defTabSz="810419" rtl="0" eaLnBrk="1" latinLnBrk="0" hangingPunct="1">
        <a:defRPr sz="1700" kern="1200">
          <a:solidFill>
            <a:schemeClr val="tx1"/>
          </a:solidFill>
          <a:latin typeface="+mn-lt"/>
          <a:ea typeface="+mn-ea"/>
          <a:cs typeface="+mn-cs"/>
        </a:defRPr>
      </a:lvl1pPr>
      <a:lvl2pPr marL="405210" algn="l" defTabSz="810419" rtl="0" eaLnBrk="1" latinLnBrk="0" hangingPunct="1">
        <a:defRPr sz="1700" kern="1200">
          <a:solidFill>
            <a:schemeClr val="tx1"/>
          </a:solidFill>
          <a:latin typeface="+mn-lt"/>
          <a:ea typeface="+mn-ea"/>
          <a:cs typeface="+mn-cs"/>
        </a:defRPr>
      </a:lvl2pPr>
      <a:lvl3pPr marL="810419" algn="l" defTabSz="810419" rtl="0" eaLnBrk="1" latinLnBrk="0" hangingPunct="1">
        <a:defRPr sz="1700" kern="1200">
          <a:solidFill>
            <a:schemeClr val="tx1"/>
          </a:solidFill>
          <a:latin typeface="+mn-lt"/>
          <a:ea typeface="+mn-ea"/>
          <a:cs typeface="+mn-cs"/>
        </a:defRPr>
      </a:lvl3pPr>
      <a:lvl4pPr marL="1215630" algn="l" defTabSz="810419" rtl="0" eaLnBrk="1" latinLnBrk="0" hangingPunct="1">
        <a:defRPr sz="1700" kern="1200">
          <a:solidFill>
            <a:schemeClr val="tx1"/>
          </a:solidFill>
          <a:latin typeface="+mn-lt"/>
          <a:ea typeface="+mn-ea"/>
          <a:cs typeface="+mn-cs"/>
        </a:defRPr>
      </a:lvl4pPr>
      <a:lvl5pPr marL="1620840" algn="l" defTabSz="810419" rtl="0" eaLnBrk="1" latinLnBrk="0" hangingPunct="1">
        <a:defRPr sz="1700" kern="1200">
          <a:solidFill>
            <a:schemeClr val="tx1"/>
          </a:solidFill>
          <a:latin typeface="+mn-lt"/>
          <a:ea typeface="+mn-ea"/>
          <a:cs typeface="+mn-cs"/>
        </a:defRPr>
      </a:lvl5pPr>
      <a:lvl6pPr marL="2026049" algn="l" defTabSz="810419" rtl="0" eaLnBrk="1" latinLnBrk="0" hangingPunct="1">
        <a:defRPr sz="1700" kern="1200">
          <a:solidFill>
            <a:schemeClr val="tx1"/>
          </a:solidFill>
          <a:latin typeface="+mn-lt"/>
          <a:ea typeface="+mn-ea"/>
          <a:cs typeface="+mn-cs"/>
        </a:defRPr>
      </a:lvl6pPr>
      <a:lvl7pPr marL="2431259" algn="l" defTabSz="810419" rtl="0" eaLnBrk="1" latinLnBrk="0" hangingPunct="1">
        <a:defRPr sz="1700" kern="1200">
          <a:solidFill>
            <a:schemeClr val="tx1"/>
          </a:solidFill>
          <a:latin typeface="+mn-lt"/>
          <a:ea typeface="+mn-ea"/>
          <a:cs typeface="+mn-cs"/>
        </a:defRPr>
      </a:lvl7pPr>
      <a:lvl8pPr marL="2836469" algn="l" defTabSz="810419" rtl="0" eaLnBrk="1" latinLnBrk="0" hangingPunct="1">
        <a:defRPr sz="1700" kern="1200">
          <a:solidFill>
            <a:schemeClr val="tx1"/>
          </a:solidFill>
          <a:latin typeface="+mn-lt"/>
          <a:ea typeface="+mn-ea"/>
          <a:cs typeface="+mn-cs"/>
        </a:defRPr>
      </a:lvl8pPr>
      <a:lvl9pPr marL="3241679" algn="l" defTabSz="810419"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07B6E-96E9-4273-A706-E81630069E2B}" type="datetimeFigureOut">
              <a:rPr lang="en-US" smtClean="0"/>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1EC16-F748-4490-B7DD-F48966DA9D7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 id="2147484733" r:id="rId12"/>
    <p:sldLayoutId id="2147484600" r:id="rId13"/>
    <p:sldLayoutId id="2147484623" r:id="rId14"/>
    <p:sldLayoutId id="2147484624" r:id="rId15"/>
    <p:sldLayoutId id="2147484625" r:id="rId16"/>
    <p:sldLayoutId id="2147484734" r:id="rId17"/>
    <p:sldLayoutId id="2147484748"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idx="4294967295"/>
          </p:nvPr>
        </p:nvSpPr>
        <p:spPr>
          <a:xfrm>
            <a:off x="0" y="268288"/>
            <a:ext cx="9144000" cy="3640137"/>
          </a:xfrm>
        </p:spPr>
        <p:txBody>
          <a:bodyPr>
            <a:normAutofit/>
          </a:bodyPr>
          <a:lstStyle/>
          <a:p>
            <a:r>
              <a:rPr lang="en-GB" sz="4200" b="1" dirty="0" smtClean="0">
                <a:solidFill>
                  <a:schemeClr val="accent3">
                    <a:lumMod val="20000"/>
                    <a:lumOff val="80000"/>
                  </a:schemeClr>
                </a:solidFill>
                <a:latin typeface="Bookman Old Style" pitchFamily="18" charset="0"/>
              </a:rPr>
              <a:t>SHOULD THERAPEUTIC </a:t>
            </a:r>
            <a:br>
              <a:rPr lang="en-GB" sz="4200" b="1" dirty="0" smtClean="0">
                <a:solidFill>
                  <a:schemeClr val="accent3">
                    <a:lumMod val="20000"/>
                    <a:lumOff val="80000"/>
                  </a:schemeClr>
                </a:solidFill>
                <a:latin typeface="Bookman Old Style" pitchFamily="18" charset="0"/>
              </a:rPr>
            </a:br>
            <a:r>
              <a:rPr lang="en-GB" sz="4200" b="1" dirty="0" smtClean="0">
                <a:solidFill>
                  <a:schemeClr val="accent3">
                    <a:lumMod val="20000"/>
                    <a:lumOff val="80000"/>
                  </a:schemeClr>
                </a:solidFill>
                <a:latin typeface="Bookman Old Style" pitchFamily="18" charset="0"/>
              </a:rPr>
              <a:t>AGENTS FOR SEPSIS TARGET THE GLYCOCALYX?</a:t>
            </a:r>
            <a:endParaRPr lang="en-GB" sz="4200" b="1" dirty="0">
              <a:solidFill>
                <a:schemeClr val="accent3">
                  <a:lumMod val="20000"/>
                  <a:lumOff val="80000"/>
                </a:schemeClr>
              </a:solidFill>
              <a:latin typeface="Bookman Old Style" pitchFamily="18" charset="0"/>
            </a:endParaRPr>
          </a:p>
        </p:txBody>
      </p:sp>
      <p:sp>
        <p:nvSpPr>
          <p:cNvPr id="8" name="TextBox 7"/>
          <p:cNvSpPr txBox="1"/>
          <p:nvPr/>
        </p:nvSpPr>
        <p:spPr>
          <a:xfrm>
            <a:off x="1640541" y="4266571"/>
            <a:ext cx="6024281" cy="2361947"/>
          </a:xfrm>
          <a:prstGeom prst="rect">
            <a:avLst/>
          </a:prstGeom>
          <a:noFill/>
        </p:spPr>
        <p:txBody>
          <a:bodyPr wrap="square" lIns="81041" tIns="40522" rIns="81041" bIns="40522" rtlCol="0">
            <a:spAutoFit/>
          </a:bodyPr>
          <a:lstStyle/>
          <a:p>
            <a:pPr algn="ctr">
              <a:spcBef>
                <a:spcPts val="100"/>
              </a:spcBef>
            </a:pPr>
            <a:r>
              <a:rPr lang="en-US" sz="2400" b="1" dirty="0" smtClean="0">
                <a:solidFill>
                  <a:srgbClr val="FFFF99"/>
                </a:solidFill>
                <a:effectLst>
                  <a:outerShdw blurRad="38100" dist="38100" dir="2700000" algn="tl">
                    <a:srgbClr val="000000">
                      <a:alpha val="43137"/>
                    </a:srgbClr>
                  </a:outerShdw>
                </a:effectLst>
                <a:latin typeface="+mj-lt"/>
              </a:rPr>
              <a:t>Dr. </a:t>
            </a:r>
            <a:r>
              <a:rPr lang="en-US" sz="2400" b="1" dirty="0" err="1" smtClean="0">
                <a:solidFill>
                  <a:srgbClr val="FFFF99"/>
                </a:solidFill>
                <a:effectLst>
                  <a:outerShdw blurRad="38100" dist="38100" dir="2700000" algn="tl">
                    <a:srgbClr val="000000">
                      <a:alpha val="43137"/>
                    </a:srgbClr>
                  </a:outerShdw>
                </a:effectLst>
                <a:latin typeface="+mj-lt"/>
              </a:rPr>
              <a:t>Seema</a:t>
            </a:r>
            <a:r>
              <a:rPr lang="en-US" sz="2400" b="1" dirty="0" smtClean="0">
                <a:solidFill>
                  <a:srgbClr val="FFFF99"/>
                </a:solidFill>
                <a:effectLst>
                  <a:outerShdw blurRad="38100" dist="38100" dir="2700000" algn="tl">
                    <a:srgbClr val="000000">
                      <a:alpha val="43137"/>
                    </a:srgbClr>
                  </a:outerShdw>
                </a:effectLst>
                <a:latin typeface="+mj-lt"/>
              </a:rPr>
              <a:t> </a:t>
            </a:r>
            <a:r>
              <a:rPr lang="en-US" sz="2400" b="1" dirty="0" err="1" smtClean="0">
                <a:solidFill>
                  <a:srgbClr val="FFFF99"/>
                </a:solidFill>
                <a:effectLst>
                  <a:outerShdw blurRad="38100" dist="38100" dir="2700000" algn="tl">
                    <a:srgbClr val="000000">
                      <a:alpha val="43137"/>
                    </a:srgbClr>
                  </a:outerShdw>
                </a:effectLst>
                <a:latin typeface="+mj-lt"/>
              </a:rPr>
              <a:t>Bhargava</a:t>
            </a:r>
            <a:endParaRPr lang="en-US" sz="2400" b="1" dirty="0" smtClean="0">
              <a:solidFill>
                <a:srgbClr val="FFFF99"/>
              </a:solidFill>
              <a:effectLst>
                <a:outerShdw blurRad="38100" dist="38100" dir="2700000" algn="tl">
                  <a:srgbClr val="000000">
                    <a:alpha val="43137"/>
                  </a:srgbClr>
                </a:outerShdw>
              </a:effectLst>
              <a:latin typeface="+mj-lt"/>
            </a:endParaRPr>
          </a:p>
          <a:p>
            <a:pPr algn="ctr">
              <a:spcBef>
                <a:spcPts val="100"/>
              </a:spcBef>
            </a:pPr>
            <a:r>
              <a:rPr lang="en-US" sz="2400" b="1" dirty="0" smtClean="0">
                <a:solidFill>
                  <a:srgbClr val="FFFF99"/>
                </a:solidFill>
                <a:effectLst>
                  <a:outerShdw blurRad="38100" dist="38100" dir="2700000" algn="tl">
                    <a:srgbClr val="000000">
                      <a:alpha val="43137"/>
                    </a:srgbClr>
                  </a:outerShdw>
                </a:effectLst>
                <a:latin typeface="+mj-lt"/>
              </a:rPr>
              <a:t>Senior Consultant &amp; Chairperson </a:t>
            </a:r>
          </a:p>
          <a:p>
            <a:pPr algn="ctr">
              <a:spcBef>
                <a:spcPts val="100"/>
              </a:spcBef>
            </a:pPr>
            <a:r>
              <a:rPr lang="en-US" sz="2400" b="1" dirty="0" smtClean="0">
                <a:solidFill>
                  <a:srgbClr val="FFFF99"/>
                </a:solidFill>
                <a:effectLst>
                  <a:outerShdw blurRad="38100" dist="38100" dir="2700000" algn="tl">
                    <a:srgbClr val="000000">
                      <a:alpha val="43137"/>
                    </a:srgbClr>
                  </a:outerShdw>
                </a:effectLst>
                <a:latin typeface="+mj-lt"/>
              </a:rPr>
              <a:t>Department of Biochemistry &amp;</a:t>
            </a:r>
          </a:p>
          <a:p>
            <a:pPr algn="ctr">
              <a:spcBef>
                <a:spcPts val="100"/>
              </a:spcBef>
            </a:pPr>
            <a:r>
              <a:rPr lang="en-US" sz="2400" b="1" dirty="0" smtClean="0">
                <a:solidFill>
                  <a:srgbClr val="FFFF99"/>
                </a:solidFill>
                <a:effectLst>
                  <a:outerShdw blurRad="38100" dist="38100" dir="2700000" algn="tl">
                    <a:srgbClr val="000000">
                      <a:alpha val="43137"/>
                    </a:srgbClr>
                  </a:outerShdw>
                </a:effectLst>
                <a:latin typeface="+mj-lt"/>
              </a:rPr>
              <a:t>Professor, GRIPMER</a:t>
            </a:r>
          </a:p>
          <a:p>
            <a:pPr algn="ctr">
              <a:spcBef>
                <a:spcPts val="100"/>
              </a:spcBef>
            </a:pPr>
            <a:r>
              <a:rPr lang="en-US" sz="2400" b="1" dirty="0" smtClean="0">
                <a:solidFill>
                  <a:srgbClr val="FFFF99"/>
                </a:solidFill>
                <a:effectLst>
                  <a:outerShdw blurRad="38100" dist="38100" dir="2700000" algn="tl">
                    <a:srgbClr val="000000">
                      <a:alpha val="43137"/>
                    </a:srgbClr>
                  </a:outerShdw>
                </a:effectLst>
                <a:latin typeface="+mj-lt"/>
              </a:rPr>
              <a:t>Sir </a:t>
            </a:r>
            <a:r>
              <a:rPr lang="en-US" sz="2400" b="1" dirty="0" err="1" smtClean="0">
                <a:solidFill>
                  <a:srgbClr val="FFFF99"/>
                </a:solidFill>
                <a:effectLst>
                  <a:outerShdw blurRad="38100" dist="38100" dir="2700000" algn="tl">
                    <a:srgbClr val="000000">
                      <a:alpha val="43137"/>
                    </a:srgbClr>
                  </a:outerShdw>
                </a:effectLst>
                <a:latin typeface="+mj-lt"/>
              </a:rPr>
              <a:t>Ganga</a:t>
            </a:r>
            <a:r>
              <a:rPr lang="en-US" sz="2400" b="1" dirty="0" smtClean="0">
                <a:solidFill>
                  <a:srgbClr val="FFFF99"/>
                </a:solidFill>
                <a:effectLst>
                  <a:outerShdw blurRad="38100" dist="38100" dir="2700000" algn="tl">
                    <a:srgbClr val="000000">
                      <a:alpha val="43137"/>
                    </a:srgbClr>
                  </a:outerShdw>
                </a:effectLst>
                <a:latin typeface="+mj-lt"/>
              </a:rPr>
              <a:t> Ram Hospital</a:t>
            </a:r>
          </a:p>
          <a:p>
            <a:pPr algn="ctr">
              <a:spcBef>
                <a:spcPts val="100"/>
              </a:spcBef>
            </a:pPr>
            <a:r>
              <a:rPr lang="en-US" sz="2400" b="1" dirty="0" smtClean="0">
                <a:solidFill>
                  <a:srgbClr val="FFFF99"/>
                </a:solidFill>
                <a:effectLst>
                  <a:outerShdw blurRad="38100" dist="38100" dir="2700000" algn="tl">
                    <a:srgbClr val="000000">
                      <a:alpha val="43137"/>
                    </a:srgbClr>
                  </a:outerShdw>
                </a:effectLst>
                <a:latin typeface="+mj-lt"/>
              </a:rPr>
              <a:t>New Delhi, India</a:t>
            </a:r>
            <a:endParaRPr lang="en-US" sz="2400" dirty="0">
              <a:solidFill>
                <a:srgbClr val="FFFF99"/>
              </a:solidFill>
              <a:latin typeface="+mj-lt"/>
            </a:endParaRPr>
          </a:p>
        </p:txBody>
      </p:sp>
      <p:grpSp>
        <p:nvGrpSpPr>
          <p:cNvPr id="17" name="Group 16"/>
          <p:cNvGrpSpPr/>
          <p:nvPr/>
        </p:nvGrpSpPr>
        <p:grpSpPr>
          <a:xfrm>
            <a:off x="147918" y="4289612"/>
            <a:ext cx="2084294" cy="2091544"/>
            <a:chOff x="152400" y="228600"/>
            <a:chExt cx="3176067" cy="2416732"/>
          </a:xfrm>
        </p:grpSpPr>
        <p:pic>
          <p:nvPicPr>
            <p:cNvPr id="15" name="Picture 2" descr="http://images.jdmagicbox.com/delhi/y3/011pxx11.xx11.000640623069.c8y3/logo/69730a4fa96ff265470f56587ab82734.jpg"/>
            <p:cNvPicPr>
              <a:picLocks noChangeAspect="1" noChangeArrowheads="1"/>
            </p:cNvPicPr>
            <p:nvPr/>
          </p:nvPicPr>
          <p:blipFill>
            <a:blip r:embed="rId3" cstate="print"/>
            <a:srcRect/>
            <a:stretch>
              <a:fillRect/>
            </a:stretch>
          </p:blipFill>
          <p:spPr bwMode="auto">
            <a:xfrm>
              <a:off x="459760" y="228600"/>
              <a:ext cx="2435585" cy="1812163"/>
            </a:xfrm>
            <a:prstGeom prst="rect">
              <a:avLst/>
            </a:prstGeom>
            <a:noFill/>
          </p:spPr>
        </p:pic>
        <p:sp>
          <p:nvSpPr>
            <p:cNvPr id="16" name="TextBox 15"/>
            <p:cNvSpPr txBox="1"/>
            <p:nvPr/>
          </p:nvSpPr>
          <p:spPr>
            <a:xfrm>
              <a:off x="152400" y="2040763"/>
              <a:ext cx="3176067" cy="604569"/>
            </a:xfrm>
            <a:prstGeom prst="rect">
              <a:avLst/>
            </a:prstGeom>
            <a:solidFill>
              <a:schemeClr val="tx1"/>
            </a:solidFill>
          </p:spPr>
          <p:txBody>
            <a:bodyPr wrap="square" rtlCol="0">
              <a:spAutoFit/>
            </a:bodyPr>
            <a:lstStyle/>
            <a:p>
              <a:pPr algn="ctr"/>
              <a:r>
                <a:rPr lang="en-US" sz="1400" b="1" dirty="0" smtClean="0">
                  <a:solidFill>
                    <a:srgbClr val="333399"/>
                  </a:solidFill>
                  <a:effectLst>
                    <a:outerShdw blurRad="38100" dist="38100" dir="2700000" algn="tl">
                      <a:srgbClr val="000000">
                        <a:alpha val="43137"/>
                      </a:srgbClr>
                    </a:outerShdw>
                  </a:effectLst>
                  <a:latin typeface="Adobe Garamond Pro Bold" pitchFamily="18" charset="0"/>
                </a:rPr>
                <a:t>Sir </a:t>
              </a:r>
              <a:r>
                <a:rPr lang="en-US" sz="1400" b="1" dirty="0" err="1" smtClean="0">
                  <a:solidFill>
                    <a:srgbClr val="333399"/>
                  </a:solidFill>
                  <a:effectLst>
                    <a:outerShdw blurRad="38100" dist="38100" dir="2700000" algn="tl">
                      <a:srgbClr val="000000">
                        <a:alpha val="43137"/>
                      </a:srgbClr>
                    </a:outerShdw>
                  </a:effectLst>
                  <a:latin typeface="Adobe Garamond Pro Bold" pitchFamily="18" charset="0"/>
                </a:rPr>
                <a:t>Ganga</a:t>
              </a:r>
              <a:r>
                <a:rPr lang="en-US" sz="1400" b="1" dirty="0" smtClean="0">
                  <a:solidFill>
                    <a:srgbClr val="333399"/>
                  </a:solidFill>
                  <a:effectLst>
                    <a:outerShdw blurRad="38100" dist="38100" dir="2700000" algn="tl">
                      <a:srgbClr val="000000">
                        <a:alpha val="43137"/>
                      </a:srgbClr>
                    </a:outerShdw>
                  </a:effectLst>
                  <a:latin typeface="Adobe Garamond Pro Bold" pitchFamily="18" charset="0"/>
                </a:rPr>
                <a:t> Ram Hospital</a:t>
              </a:r>
            </a:p>
            <a:p>
              <a:pPr algn="ctr"/>
              <a:r>
                <a:rPr lang="en-US" sz="1400" b="1" dirty="0" smtClean="0">
                  <a:solidFill>
                    <a:srgbClr val="333399"/>
                  </a:solidFill>
                  <a:effectLst>
                    <a:outerShdw blurRad="38100" dist="38100" dir="2700000" algn="tl">
                      <a:srgbClr val="000000">
                        <a:alpha val="43137"/>
                      </a:srgbClr>
                    </a:outerShdw>
                  </a:effectLst>
                  <a:latin typeface="Adobe Garamond Pro Bold" pitchFamily="18" charset="0"/>
                </a:rPr>
                <a:t>New Delhi, India</a:t>
              </a:r>
              <a:endParaRPr lang="en-US" sz="1400" b="1" dirty="0">
                <a:solidFill>
                  <a:srgbClr val="333399"/>
                </a:solidFill>
                <a:effectLst>
                  <a:outerShdw blurRad="38100" dist="38100" dir="2700000" algn="tl">
                    <a:srgbClr val="000000">
                      <a:alpha val="43137"/>
                    </a:srgbClr>
                  </a:outerShdw>
                </a:effectLst>
                <a:latin typeface="Adobe Garamond Pro Bold" pitchFamily="18" charset="0"/>
              </a:endParaRPr>
            </a:p>
          </p:txBody>
        </p:sp>
      </p:grpSp>
      <p:grpSp>
        <p:nvGrpSpPr>
          <p:cNvPr id="20" name="Group 19"/>
          <p:cNvGrpSpPr/>
          <p:nvPr/>
        </p:nvGrpSpPr>
        <p:grpSpPr>
          <a:xfrm>
            <a:off x="7005918" y="4233860"/>
            <a:ext cx="1976717" cy="2222379"/>
            <a:chOff x="-46529" y="3281637"/>
            <a:chExt cx="2658404" cy="2930994"/>
          </a:xfrm>
        </p:grpSpPr>
        <p:pic>
          <p:nvPicPr>
            <p:cNvPr id="18" name="Picture 17" descr="http://www.cmrp-journal.com/pb/assets/raw/Health%20Advance/journals/cmrp/logo.jpg"/>
            <p:cNvPicPr>
              <a:picLocks noChangeAspect="1" noChangeArrowheads="1"/>
            </p:cNvPicPr>
            <p:nvPr/>
          </p:nvPicPr>
          <p:blipFill>
            <a:blip r:embed="rId4" cstate="print"/>
            <a:srcRect l="3200" r="79856"/>
            <a:stretch>
              <a:fillRect/>
            </a:stretch>
          </p:blipFill>
          <p:spPr bwMode="auto">
            <a:xfrm>
              <a:off x="541267" y="3281637"/>
              <a:ext cx="1534762" cy="2053161"/>
            </a:xfrm>
            <a:prstGeom prst="rect">
              <a:avLst/>
            </a:prstGeom>
            <a:noFill/>
          </p:spPr>
        </p:pic>
        <p:sp>
          <p:nvSpPr>
            <p:cNvPr id="19" name="TextBox 18"/>
            <p:cNvSpPr txBox="1"/>
            <p:nvPr/>
          </p:nvSpPr>
          <p:spPr>
            <a:xfrm>
              <a:off x="-46529" y="5299328"/>
              <a:ext cx="2658404" cy="913303"/>
            </a:xfrm>
            <a:prstGeom prst="rect">
              <a:avLst/>
            </a:prstGeom>
            <a:solidFill>
              <a:schemeClr val="tx1"/>
            </a:solidFill>
          </p:spPr>
          <p:txBody>
            <a:bodyPr wrap="square" rtlCol="0">
              <a:spAutoFit/>
            </a:bodyPr>
            <a:lstStyle/>
            <a:p>
              <a:pPr algn="ctr"/>
              <a:r>
                <a:rPr lang="en-US" sz="1300" b="1" dirty="0" err="1" smtClean="0">
                  <a:solidFill>
                    <a:srgbClr val="333399"/>
                  </a:solidFill>
                  <a:effectLst>
                    <a:outerShdw blurRad="38100" dist="38100" dir="2700000" algn="tl">
                      <a:srgbClr val="000000">
                        <a:alpha val="43137"/>
                      </a:srgbClr>
                    </a:outerShdw>
                  </a:effectLst>
                  <a:latin typeface="Adobe Garamond Pro Bold" pitchFamily="18" charset="0"/>
                </a:rPr>
                <a:t>Ganga</a:t>
              </a:r>
              <a:r>
                <a:rPr lang="en-US" sz="1300" b="1" dirty="0" smtClean="0">
                  <a:solidFill>
                    <a:srgbClr val="333399"/>
                  </a:solidFill>
                  <a:effectLst>
                    <a:outerShdw blurRad="38100" dist="38100" dir="2700000" algn="tl">
                      <a:srgbClr val="000000">
                        <a:alpha val="43137"/>
                      </a:srgbClr>
                    </a:outerShdw>
                  </a:effectLst>
                  <a:latin typeface="Adobe Garamond Pro Bold" pitchFamily="18" charset="0"/>
                </a:rPr>
                <a:t> Ram Institute of Postgraduate Medical Education and Research</a:t>
              </a:r>
              <a:endParaRPr lang="en-US" sz="1300" b="1" dirty="0">
                <a:solidFill>
                  <a:srgbClr val="333399"/>
                </a:solidFill>
                <a:effectLst>
                  <a:outerShdw blurRad="38100" dist="38100" dir="2700000" algn="tl">
                    <a:srgbClr val="000000">
                      <a:alpha val="43137"/>
                    </a:srgbClr>
                  </a:outerShdw>
                </a:effectLst>
                <a:latin typeface="Adobe Garamond Pro Bold"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10</a:t>
            </a:fld>
            <a:endParaRPr lang="en-US"/>
          </a:p>
        </p:txBody>
      </p:sp>
      <p:sp>
        <p:nvSpPr>
          <p:cNvPr id="3" name="Title 2"/>
          <p:cNvSpPr txBox="1">
            <a:spLocks/>
          </p:cNvSpPr>
          <p:nvPr/>
        </p:nvSpPr>
        <p:spPr>
          <a:xfrm>
            <a:off x="731520" y="68132"/>
            <a:ext cx="7680960" cy="103632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The Glycocalyx</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TextBox 3"/>
          <p:cNvSpPr txBox="1"/>
          <p:nvPr/>
        </p:nvSpPr>
        <p:spPr>
          <a:xfrm>
            <a:off x="5741893" y="2099246"/>
            <a:ext cx="3200400" cy="3293209"/>
          </a:xfrm>
          <a:prstGeom prst="rect">
            <a:avLst/>
          </a:prstGeom>
          <a:noFill/>
        </p:spPr>
        <p:txBody>
          <a:bodyPr wrap="square" rtlCol="0">
            <a:spAutoFit/>
          </a:bodyPr>
          <a:lstStyle/>
          <a:p>
            <a:r>
              <a:rPr lang="en-US" sz="1600" b="1" dirty="0" smtClean="0">
                <a:solidFill>
                  <a:srgbClr val="FFFFC5"/>
                </a:solidFill>
                <a:latin typeface="Times New Roman" pitchFamily="18" charset="0"/>
                <a:cs typeface="Times New Roman" pitchFamily="18" charset="0"/>
              </a:rPr>
              <a:t>Basement membrane</a:t>
            </a:r>
          </a:p>
          <a:p>
            <a:r>
              <a:rPr lang="en-US" sz="1600" b="1" dirty="0" smtClean="0">
                <a:solidFill>
                  <a:srgbClr val="FFFFC5"/>
                </a:solidFill>
                <a:latin typeface="Times New Roman" pitchFamily="18" charset="0"/>
                <a:cs typeface="Times New Roman" pitchFamily="18" charset="0"/>
              </a:rPr>
              <a:t>         </a:t>
            </a:r>
          </a:p>
          <a:p>
            <a:r>
              <a:rPr lang="en-US" sz="1600" b="1" dirty="0" smtClean="0">
                <a:solidFill>
                  <a:srgbClr val="FFFFC5"/>
                </a:solidFill>
                <a:latin typeface="Times New Roman" pitchFamily="18" charset="0"/>
                <a:cs typeface="Times New Roman" pitchFamily="18" charset="0"/>
              </a:rPr>
              <a:t>Endothelial cell lining</a:t>
            </a:r>
          </a:p>
          <a:p>
            <a:endParaRPr lang="en-US" sz="1600" b="1" dirty="0" smtClean="0">
              <a:solidFill>
                <a:srgbClr val="FFFFC5"/>
              </a:solidFill>
              <a:latin typeface="Times New Roman" pitchFamily="18" charset="0"/>
              <a:cs typeface="Times New Roman" pitchFamily="18" charset="0"/>
            </a:endParaRPr>
          </a:p>
          <a:p>
            <a:r>
              <a:rPr lang="en-US" sz="1600" b="1" dirty="0" err="1" smtClean="0">
                <a:solidFill>
                  <a:srgbClr val="FFFFC5"/>
                </a:solidFill>
                <a:latin typeface="Times New Roman" pitchFamily="18" charset="0"/>
                <a:cs typeface="Times New Roman" pitchFamily="18" charset="0"/>
              </a:rPr>
              <a:t>Phospholipid</a:t>
            </a:r>
            <a:r>
              <a:rPr lang="en-US" sz="1600" b="1" dirty="0" smtClean="0">
                <a:solidFill>
                  <a:srgbClr val="FFFFC5"/>
                </a:solidFill>
                <a:latin typeface="Times New Roman" pitchFamily="18" charset="0"/>
                <a:cs typeface="Times New Roman" pitchFamily="18" charset="0"/>
              </a:rPr>
              <a:t> </a:t>
            </a:r>
            <a:r>
              <a:rPr lang="en-US" sz="1600" b="1" dirty="0" err="1" smtClean="0">
                <a:solidFill>
                  <a:srgbClr val="FFFFC5"/>
                </a:solidFill>
                <a:latin typeface="Times New Roman" pitchFamily="18" charset="0"/>
                <a:cs typeface="Times New Roman" pitchFamily="18" charset="0"/>
              </a:rPr>
              <a:t>bilayer</a:t>
            </a:r>
            <a:r>
              <a:rPr lang="en-US" sz="1600" b="1" dirty="0" smtClean="0">
                <a:solidFill>
                  <a:srgbClr val="FFFFC5"/>
                </a:solidFill>
                <a:latin typeface="Times New Roman" pitchFamily="18" charset="0"/>
                <a:cs typeface="Times New Roman" pitchFamily="18" charset="0"/>
              </a:rPr>
              <a:t> of endothelial cell</a:t>
            </a:r>
          </a:p>
          <a:p>
            <a:endParaRPr lang="en-US" sz="1600" b="1" dirty="0" smtClean="0">
              <a:solidFill>
                <a:srgbClr val="FFFFC5"/>
              </a:solidFill>
              <a:latin typeface="Times New Roman" pitchFamily="18" charset="0"/>
              <a:cs typeface="Times New Roman" pitchFamily="18" charset="0"/>
            </a:endParaRPr>
          </a:p>
          <a:p>
            <a:r>
              <a:rPr lang="en-US" sz="1600" b="1" dirty="0" err="1" smtClean="0">
                <a:solidFill>
                  <a:srgbClr val="FFFFC5"/>
                </a:solidFill>
                <a:latin typeface="Times New Roman" pitchFamily="18" charset="0"/>
                <a:cs typeface="Times New Roman" pitchFamily="18" charset="0"/>
              </a:rPr>
              <a:t>Glycocalyx</a:t>
            </a:r>
            <a:r>
              <a:rPr lang="en-US" sz="1600" b="1" dirty="0" smtClean="0">
                <a:solidFill>
                  <a:srgbClr val="FFFFC5"/>
                </a:solidFill>
                <a:latin typeface="Times New Roman" pitchFamily="18" charset="0"/>
                <a:cs typeface="Times New Roman" pitchFamily="18" charset="0"/>
              </a:rPr>
              <a:t> with its comprising components in a latticework</a:t>
            </a:r>
          </a:p>
          <a:p>
            <a:endParaRPr lang="en-US" sz="1600" b="1" dirty="0" smtClean="0">
              <a:solidFill>
                <a:srgbClr val="FFFFC5"/>
              </a:solidFill>
              <a:latin typeface="Times New Roman" pitchFamily="18" charset="0"/>
              <a:cs typeface="Times New Roman" pitchFamily="18" charset="0"/>
            </a:endParaRPr>
          </a:p>
          <a:p>
            <a:endParaRPr lang="en-US" sz="1600" b="1" dirty="0" smtClean="0">
              <a:solidFill>
                <a:srgbClr val="FFFFC5"/>
              </a:solidFill>
              <a:latin typeface="Times New Roman" pitchFamily="18" charset="0"/>
              <a:cs typeface="Times New Roman" pitchFamily="18" charset="0"/>
            </a:endParaRPr>
          </a:p>
          <a:p>
            <a:r>
              <a:rPr lang="en-US" sz="1600" b="1" dirty="0" smtClean="0">
                <a:solidFill>
                  <a:srgbClr val="FFFFC5"/>
                </a:solidFill>
                <a:latin typeface="Times New Roman" pitchFamily="18" charset="0"/>
                <a:cs typeface="Times New Roman" pitchFamily="18" charset="0"/>
              </a:rPr>
              <a:t>Blood vessel with its vessel wall and blood components</a:t>
            </a:r>
            <a:endParaRPr lang="en-US" sz="1600" b="1" dirty="0">
              <a:solidFill>
                <a:srgbClr val="FFFFC5"/>
              </a:solidFill>
              <a:latin typeface="Times New Roman" pitchFamily="18" charset="0"/>
              <a:cs typeface="Times New Roman" pitchFamily="18" charset="0"/>
            </a:endParaRPr>
          </a:p>
        </p:txBody>
      </p:sp>
      <p:cxnSp>
        <p:nvCxnSpPr>
          <p:cNvPr id="5" name="Straight Connector 4"/>
          <p:cNvCxnSpPr/>
          <p:nvPr/>
        </p:nvCxnSpPr>
        <p:spPr>
          <a:xfrm>
            <a:off x="5360893" y="2254623"/>
            <a:ext cx="457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3999" y="2765611"/>
            <a:ext cx="457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60893" y="3092823"/>
            <a:ext cx="475129" cy="2823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5309346" y="3372970"/>
            <a:ext cx="564777" cy="4616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7493" y="4948517"/>
            <a:ext cx="914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12693" y="2330823"/>
            <a:ext cx="4572000" cy="1524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849" y="2458511"/>
            <a:ext cx="152400" cy="762000"/>
          </a:xfrm>
          <a:prstGeom prst="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22493" y="2477045"/>
            <a:ext cx="152400" cy="762000"/>
          </a:xfrm>
          <a:prstGeom prst="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60959" y="2477045"/>
            <a:ext cx="152400" cy="762000"/>
          </a:xfrm>
          <a:prstGeom prst="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12693" y="2254623"/>
            <a:ext cx="4572000" cy="1588"/>
          </a:xfrm>
          <a:prstGeom prst="line">
            <a:avLst/>
          </a:prstGeom>
          <a:ln w="76200">
            <a:solidFill>
              <a:srgbClr val="FF9966"/>
            </a:solidFill>
            <a:miter lim="800000"/>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12694" y="2393263"/>
            <a:ext cx="4572001" cy="623360"/>
            <a:chOff x="1371600" y="1547499"/>
            <a:chExt cx="2573340" cy="304800"/>
          </a:xfrm>
        </p:grpSpPr>
        <p:grpSp>
          <p:nvGrpSpPr>
            <p:cNvPr id="16" name="Group 19"/>
            <p:cNvGrpSpPr/>
            <p:nvPr/>
          </p:nvGrpSpPr>
          <p:grpSpPr>
            <a:xfrm>
              <a:off x="1371600" y="1547499"/>
              <a:ext cx="609600" cy="304800"/>
              <a:chOff x="1371600" y="1539651"/>
              <a:chExt cx="609600" cy="304800"/>
            </a:xfrm>
          </p:grpSpPr>
          <p:sp>
            <p:nvSpPr>
              <p:cNvPr id="29" name="Rounded Rectangle 22"/>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5"/>
              <p:cNvSpPr/>
              <p:nvPr/>
            </p:nvSpPr>
            <p:spPr>
              <a:xfrm>
                <a:off x="1447800" y="1654792"/>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8"/>
              <p:cNvSpPr/>
              <p:nvPr/>
            </p:nvSpPr>
            <p:spPr>
              <a:xfrm>
                <a:off x="1541840" y="1694932"/>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0"/>
            <p:cNvGrpSpPr/>
            <p:nvPr/>
          </p:nvGrpSpPr>
          <p:grpSpPr>
            <a:xfrm>
              <a:off x="2021720" y="1547499"/>
              <a:ext cx="609600" cy="304800"/>
              <a:chOff x="1371600" y="1539651"/>
              <a:chExt cx="609600" cy="304800"/>
            </a:xfrm>
          </p:grpSpPr>
          <p:sp>
            <p:nvSpPr>
              <p:cNvPr id="26" name="Rounded Rectangle 23"/>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4"/>
              <p:cNvSpPr/>
              <p:nvPr/>
            </p:nvSpPr>
            <p:spPr>
              <a:xfrm rot="19560000">
                <a:off x="1447800" y="1565009"/>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6"/>
              <p:cNvSpPr/>
              <p:nvPr/>
            </p:nvSpPr>
            <p:spPr>
              <a:xfrm rot="19560000">
                <a:off x="1541840" y="1605150"/>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7"/>
            <p:cNvGrpSpPr/>
            <p:nvPr/>
          </p:nvGrpSpPr>
          <p:grpSpPr>
            <a:xfrm>
              <a:off x="2676300" y="1547499"/>
              <a:ext cx="609600" cy="304800"/>
              <a:chOff x="1371600" y="1539651"/>
              <a:chExt cx="609600" cy="304800"/>
            </a:xfrm>
          </p:grpSpPr>
          <p:sp>
            <p:nvSpPr>
              <p:cNvPr id="23" name="Rounded Rectangle 28"/>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rot="1500000">
                <a:off x="1525126" y="1673422"/>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rot="1500000">
                <a:off x="1619166" y="1713561"/>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1"/>
            <p:cNvGrpSpPr/>
            <p:nvPr/>
          </p:nvGrpSpPr>
          <p:grpSpPr>
            <a:xfrm>
              <a:off x="3335340" y="1547499"/>
              <a:ext cx="609600" cy="304800"/>
              <a:chOff x="1371600" y="1539651"/>
              <a:chExt cx="609600" cy="304800"/>
            </a:xfrm>
          </p:grpSpPr>
          <p:sp>
            <p:nvSpPr>
              <p:cNvPr id="20" name="Rounded Rectangle 32"/>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33"/>
              <p:cNvSpPr/>
              <p:nvPr/>
            </p:nvSpPr>
            <p:spPr>
              <a:xfrm>
                <a:off x="1538155" y="1620897"/>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34"/>
              <p:cNvSpPr/>
              <p:nvPr/>
            </p:nvSpPr>
            <p:spPr>
              <a:xfrm>
                <a:off x="1632195" y="1661037"/>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ounded Rectangle 31"/>
          <p:cNvSpPr/>
          <p:nvPr/>
        </p:nvSpPr>
        <p:spPr>
          <a:xfrm>
            <a:off x="712693" y="3169023"/>
            <a:ext cx="4648200" cy="304800"/>
          </a:xfrm>
          <a:prstGeom prst="roundRect">
            <a:avLst/>
          </a:prstGeom>
          <a:solidFill>
            <a:schemeClr val="accent6">
              <a:lumMod val="20000"/>
              <a:lumOff val="80000"/>
            </a:schemeClr>
          </a:solidFill>
          <a:ln>
            <a:noFill/>
          </a:ln>
          <a:effectLst>
            <a:glow rad="101600">
              <a:schemeClr val="accent6">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1"/>
          <p:cNvGrpSpPr/>
          <p:nvPr/>
        </p:nvGrpSpPr>
        <p:grpSpPr>
          <a:xfrm>
            <a:off x="712693" y="2983669"/>
            <a:ext cx="1106342" cy="229719"/>
            <a:chOff x="1371600" y="2176846"/>
            <a:chExt cx="1106342" cy="229719"/>
          </a:xfrm>
        </p:grpSpPr>
        <p:grpSp>
          <p:nvGrpSpPr>
            <p:cNvPr id="34" name="Group 120"/>
            <p:cNvGrpSpPr/>
            <p:nvPr/>
          </p:nvGrpSpPr>
          <p:grpSpPr>
            <a:xfrm>
              <a:off x="1371600" y="2176846"/>
              <a:ext cx="1087808" cy="139099"/>
              <a:chOff x="1371600" y="2176846"/>
              <a:chExt cx="1087808" cy="139099"/>
            </a:xfrm>
          </p:grpSpPr>
          <p:grpSp>
            <p:nvGrpSpPr>
              <p:cNvPr id="105" name="Group 53"/>
              <p:cNvGrpSpPr/>
              <p:nvPr/>
            </p:nvGrpSpPr>
            <p:grpSpPr>
              <a:xfrm>
                <a:off x="1415718" y="2188412"/>
                <a:ext cx="45720" cy="116839"/>
                <a:chOff x="1415718" y="2188412"/>
                <a:chExt cx="45720" cy="116839"/>
              </a:xfrm>
            </p:grpSpPr>
            <p:sp>
              <p:nvSpPr>
                <p:cNvPr id="172" name="Freeform 5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Oval 5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54"/>
              <p:cNvGrpSpPr/>
              <p:nvPr/>
            </p:nvGrpSpPr>
            <p:grpSpPr>
              <a:xfrm>
                <a:off x="1503954" y="2199106"/>
                <a:ext cx="45720" cy="116839"/>
                <a:chOff x="1415718" y="2188412"/>
                <a:chExt cx="45720" cy="116839"/>
              </a:xfrm>
            </p:grpSpPr>
            <p:sp>
              <p:nvSpPr>
                <p:cNvPr id="170" name="Freeform 5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Oval 5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57"/>
              <p:cNvGrpSpPr/>
              <p:nvPr/>
            </p:nvGrpSpPr>
            <p:grpSpPr>
              <a:xfrm>
                <a:off x="1552077" y="2199106"/>
                <a:ext cx="45720" cy="116839"/>
                <a:chOff x="1415718" y="2188412"/>
                <a:chExt cx="45720" cy="116839"/>
              </a:xfrm>
            </p:grpSpPr>
            <p:sp>
              <p:nvSpPr>
                <p:cNvPr id="168" name="Freeform 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Oval 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0"/>
              <p:cNvGrpSpPr/>
              <p:nvPr/>
            </p:nvGrpSpPr>
            <p:grpSpPr>
              <a:xfrm>
                <a:off x="1600200" y="2199106"/>
                <a:ext cx="45720" cy="116839"/>
                <a:chOff x="1415718" y="2188412"/>
                <a:chExt cx="45720" cy="116839"/>
              </a:xfrm>
            </p:grpSpPr>
            <p:sp>
              <p:nvSpPr>
                <p:cNvPr id="166" name="Freeform 6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Oval 6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63"/>
              <p:cNvGrpSpPr/>
              <p:nvPr/>
            </p:nvGrpSpPr>
            <p:grpSpPr>
              <a:xfrm>
                <a:off x="1644318" y="2199106"/>
                <a:ext cx="45720" cy="116839"/>
                <a:chOff x="1415718" y="2188412"/>
                <a:chExt cx="45720" cy="116839"/>
              </a:xfrm>
            </p:grpSpPr>
            <p:sp>
              <p:nvSpPr>
                <p:cNvPr id="164"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66"/>
              <p:cNvGrpSpPr/>
              <p:nvPr/>
            </p:nvGrpSpPr>
            <p:grpSpPr>
              <a:xfrm>
                <a:off x="1690839" y="2199106"/>
                <a:ext cx="45720" cy="116839"/>
                <a:chOff x="1415718" y="2188412"/>
                <a:chExt cx="45720" cy="116839"/>
              </a:xfrm>
            </p:grpSpPr>
            <p:sp>
              <p:nvSpPr>
                <p:cNvPr id="162"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69"/>
              <p:cNvGrpSpPr/>
              <p:nvPr/>
            </p:nvGrpSpPr>
            <p:grpSpPr>
              <a:xfrm>
                <a:off x="1736559" y="2199106"/>
                <a:ext cx="45720" cy="116839"/>
                <a:chOff x="1415718" y="2188412"/>
                <a:chExt cx="45720" cy="116839"/>
              </a:xfrm>
            </p:grpSpPr>
            <p:sp>
              <p:nvSpPr>
                <p:cNvPr id="160"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72"/>
              <p:cNvGrpSpPr/>
              <p:nvPr/>
            </p:nvGrpSpPr>
            <p:grpSpPr>
              <a:xfrm>
                <a:off x="1779335" y="2199106"/>
                <a:ext cx="45720" cy="116839"/>
                <a:chOff x="1415718" y="2188412"/>
                <a:chExt cx="45720" cy="116839"/>
              </a:xfrm>
            </p:grpSpPr>
            <p:sp>
              <p:nvSpPr>
                <p:cNvPr id="158"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75"/>
              <p:cNvGrpSpPr/>
              <p:nvPr/>
            </p:nvGrpSpPr>
            <p:grpSpPr>
              <a:xfrm>
                <a:off x="1828800" y="2199106"/>
                <a:ext cx="45720" cy="116839"/>
                <a:chOff x="1415718" y="2188412"/>
                <a:chExt cx="45720" cy="116839"/>
              </a:xfrm>
            </p:grpSpPr>
            <p:sp>
              <p:nvSpPr>
                <p:cNvPr id="156"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78"/>
              <p:cNvGrpSpPr/>
              <p:nvPr/>
            </p:nvGrpSpPr>
            <p:grpSpPr>
              <a:xfrm>
                <a:off x="1883612" y="2199106"/>
                <a:ext cx="45720" cy="116839"/>
                <a:chOff x="1415718" y="2188412"/>
                <a:chExt cx="45720" cy="116839"/>
              </a:xfrm>
            </p:grpSpPr>
            <p:sp>
              <p:nvSpPr>
                <p:cNvPr id="154"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81"/>
              <p:cNvGrpSpPr/>
              <p:nvPr/>
            </p:nvGrpSpPr>
            <p:grpSpPr>
              <a:xfrm>
                <a:off x="1458494" y="2199106"/>
                <a:ext cx="45720" cy="116839"/>
                <a:chOff x="1415718" y="2188412"/>
                <a:chExt cx="45720" cy="116839"/>
              </a:xfrm>
            </p:grpSpPr>
            <p:sp>
              <p:nvSpPr>
                <p:cNvPr id="152"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84"/>
              <p:cNvGrpSpPr/>
              <p:nvPr/>
            </p:nvGrpSpPr>
            <p:grpSpPr>
              <a:xfrm>
                <a:off x="1931735" y="2199106"/>
                <a:ext cx="45720" cy="116839"/>
                <a:chOff x="1415718" y="2188412"/>
                <a:chExt cx="45720" cy="116839"/>
              </a:xfrm>
            </p:grpSpPr>
            <p:sp>
              <p:nvSpPr>
                <p:cNvPr id="150"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87"/>
              <p:cNvGrpSpPr/>
              <p:nvPr/>
            </p:nvGrpSpPr>
            <p:grpSpPr>
              <a:xfrm>
                <a:off x="1981200" y="2199106"/>
                <a:ext cx="45720" cy="116839"/>
                <a:chOff x="1415718" y="2188412"/>
                <a:chExt cx="45720" cy="116839"/>
              </a:xfrm>
            </p:grpSpPr>
            <p:sp>
              <p:nvSpPr>
                <p:cNvPr id="148"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0"/>
              <p:cNvGrpSpPr/>
              <p:nvPr/>
            </p:nvGrpSpPr>
            <p:grpSpPr>
              <a:xfrm>
                <a:off x="2029063" y="2199106"/>
                <a:ext cx="45720" cy="116839"/>
                <a:chOff x="1415718" y="2188412"/>
                <a:chExt cx="45720" cy="116839"/>
              </a:xfrm>
            </p:grpSpPr>
            <p:sp>
              <p:nvSpPr>
                <p:cNvPr id="146"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93"/>
              <p:cNvGrpSpPr/>
              <p:nvPr/>
            </p:nvGrpSpPr>
            <p:grpSpPr>
              <a:xfrm>
                <a:off x="2080130" y="2199106"/>
                <a:ext cx="45720" cy="116839"/>
                <a:chOff x="1415718" y="2188412"/>
                <a:chExt cx="45720" cy="116839"/>
              </a:xfrm>
            </p:grpSpPr>
            <p:sp>
              <p:nvSpPr>
                <p:cNvPr id="144"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96"/>
              <p:cNvGrpSpPr/>
              <p:nvPr/>
            </p:nvGrpSpPr>
            <p:grpSpPr>
              <a:xfrm>
                <a:off x="2133600" y="2199106"/>
                <a:ext cx="45720" cy="116839"/>
                <a:chOff x="1415718" y="2188412"/>
                <a:chExt cx="45720" cy="116839"/>
              </a:xfrm>
            </p:grpSpPr>
            <p:sp>
              <p:nvSpPr>
                <p:cNvPr id="142" name="Freeform 9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Oval 9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99"/>
              <p:cNvGrpSpPr/>
              <p:nvPr/>
            </p:nvGrpSpPr>
            <p:grpSpPr>
              <a:xfrm>
                <a:off x="2182614" y="2199106"/>
                <a:ext cx="45720" cy="116839"/>
                <a:chOff x="1415718" y="2188412"/>
                <a:chExt cx="45720" cy="116839"/>
              </a:xfrm>
            </p:grpSpPr>
            <p:sp>
              <p:nvSpPr>
                <p:cNvPr id="140" name="Freeform 10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Oval 10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02"/>
              <p:cNvGrpSpPr/>
              <p:nvPr/>
            </p:nvGrpSpPr>
            <p:grpSpPr>
              <a:xfrm>
                <a:off x="2230398" y="2199106"/>
                <a:ext cx="45720" cy="116839"/>
                <a:chOff x="1415718" y="2188412"/>
                <a:chExt cx="45720" cy="116839"/>
              </a:xfrm>
            </p:grpSpPr>
            <p:sp>
              <p:nvSpPr>
                <p:cNvPr id="138" name="Freeform 10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Oval 10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05"/>
              <p:cNvGrpSpPr/>
              <p:nvPr/>
            </p:nvGrpSpPr>
            <p:grpSpPr>
              <a:xfrm>
                <a:off x="2273644" y="2199106"/>
                <a:ext cx="45720" cy="116839"/>
                <a:chOff x="1415718" y="2188412"/>
                <a:chExt cx="45720" cy="116839"/>
              </a:xfrm>
            </p:grpSpPr>
            <p:sp>
              <p:nvSpPr>
                <p:cNvPr id="136" name="Freeform 10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Oval 10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08"/>
              <p:cNvGrpSpPr/>
              <p:nvPr/>
            </p:nvGrpSpPr>
            <p:grpSpPr>
              <a:xfrm>
                <a:off x="2318954" y="2199106"/>
                <a:ext cx="45720" cy="116839"/>
                <a:chOff x="1415718" y="2188412"/>
                <a:chExt cx="45720" cy="116839"/>
              </a:xfrm>
            </p:grpSpPr>
            <p:sp>
              <p:nvSpPr>
                <p:cNvPr id="134" name="Freeform 10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Oval 11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11"/>
              <p:cNvGrpSpPr/>
              <p:nvPr/>
            </p:nvGrpSpPr>
            <p:grpSpPr>
              <a:xfrm>
                <a:off x="2368378" y="2199106"/>
                <a:ext cx="45720" cy="116839"/>
                <a:chOff x="1415718" y="2188412"/>
                <a:chExt cx="45720" cy="116839"/>
              </a:xfrm>
            </p:grpSpPr>
            <p:sp>
              <p:nvSpPr>
                <p:cNvPr id="132" name="Freeform 11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Oval 11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14"/>
              <p:cNvGrpSpPr/>
              <p:nvPr/>
            </p:nvGrpSpPr>
            <p:grpSpPr>
              <a:xfrm>
                <a:off x="2413688" y="2180572"/>
                <a:ext cx="45720" cy="116839"/>
                <a:chOff x="1415718" y="2188412"/>
                <a:chExt cx="45720" cy="116839"/>
              </a:xfrm>
            </p:grpSpPr>
            <p:sp>
              <p:nvSpPr>
                <p:cNvPr id="130" name="Freeform 12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Oval 13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17"/>
              <p:cNvGrpSpPr/>
              <p:nvPr/>
            </p:nvGrpSpPr>
            <p:grpSpPr>
              <a:xfrm>
                <a:off x="1371600" y="2176846"/>
                <a:ext cx="45720" cy="116839"/>
                <a:chOff x="1415718" y="2188412"/>
                <a:chExt cx="45720" cy="116839"/>
              </a:xfrm>
            </p:grpSpPr>
            <p:sp>
              <p:nvSpPr>
                <p:cNvPr id="128" name="Freeform 12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Oval 12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21"/>
            <p:cNvGrpSpPr/>
            <p:nvPr/>
          </p:nvGrpSpPr>
          <p:grpSpPr>
            <a:xfrm flipV="1">
              <a:off x="1390134" y="2267466"/>
              <a:ext cx="1087808" cy="139099"/>
              <a:chOff x="1371600" y="2176846"/>
              <a:chExt cx="1087808" cy="139099"/>
            </a:xfrm>
          </p:grpSpPr>
          <p:grpSp>
            <p:nvGrpSpPr>
              <p:cNvPr id="36" name="Group 53"/>
              <p:cNvGrpSpPr/>
              <p:nvPr/>
            </p:nvGrpSpPr>
            <p:grpSpPr>
              <a:xfrm>
                <a:off x="1415718" y="2188412"/>
                <a:ext cx="45720" cy="116839"/>
                <a:chOff x="1415718" y="2188412"/>
                <a:chExt cx="45720" cy="116839"/>
              </a:xfrm>
            </p:grpSpPr>
            <p:sp>
              <p:nvSpPr>
                <p:cNvPr id="103" name="Freeform 10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Oval 10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54"/>
              <p:cNvGrpSpPr/>
              <p:nvPr/>
            </p:nvGrpSpPr>
            <p:grpSpPr>
              <a:xfrm>
                <a:off x="1503954" y="2199106"/>
                <a:ext cx="45720" cy="116839"/>
                <a:chOff x="1415718" y="2188412"/>
                <a:chExt cx="45720" cy="116839"/>
              </a:xfrm>
            </p:grpSpPr>
            <p:sp>
              <p:nvSpPr>
                <p:cNvPr id="101" name="Freeform 10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Oval 10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7"/>
              <p:cNvGrpSpPr/>
              <p:nvPr/>
            </p:nvGrpSpPr>
            <p:grpSpPr>
              <a:xfrm>
                <a:off x="1552077" y="2199106"/>
                <a:ext cx="45720" cy="116839"/>
                <a:chOff x="1415718" y="2188412"/>
                <a:chExt cx="45720" cy="116839"/>
              </a:xfrm>
            </p:grpSpPr>
            <p:sp>
              <p:nvSpPr>
                <p:cNvPr id="99" name="Freeform 9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Oval 9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60"/>
              <p:cNvGrpSpPr/>
              <p:nvPr/>
            </p:nvGrpSpPr>
            <p:grpSpPr>
              <a:xfrm>
                <a:off x="1600200" y="2199106"/>
                <a:ext cx="45720" cy="116839"/>
                <a:chOff x="1415718" y="2188412"/>
                <a:chExt cx="45720" cy="116839"/>
              </a:xfrm>
            </p:grpSpPr>
            <p:sp>
              <p:nvSpPr>
                <p:cNvPr id="97" name="Freeform 9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Oval 9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63"/>
              <p:cNvGrpSpPr/>
              <p:nvPr/>
            </p:nvGrpSpPr>
            <p:grpSpPr>
              <a:xfrm>
                <a:off x="1644318" y="2199106"/>
                <a:ext cx="45720" cy="116839"/>
                <a:chOff x="1415718" y="2188412"/>
                <a:chExt cx="45720" cy="116839"/>
              </a:xfrm>
            </p:grpSpPr>
            <p:sp>
              <p:nvSpPr>
                <p:cNvPr id="95"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6"/>
              <p:cNvGrpSpPr/>
              <p:nvPr/>
            </p:nvGrpSpPr>
            <p:grpSpPr>
              <a:xfrm>
                <a:off x="1690839" y="2199106"/>
                <a:ext cx="45720" cy="116839"/>
                <a:chOff x="1415718" y="2188412"/>
                <a:chExt cx="45720" cy="116839"/>
              </a:xfrm>
            </p:grpSpPr>
            <p:sp>
              <p:nvSpPr>
                <p:cNvPr id="93" name="Freeform 9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69"/>
              <p:cNvGrpSpPr/>
              <p:nvPr/>
            </p:nvGrpSpPr>
            <p:grpSpPr>
              <a:xfrm>
                <a:off x="1736559" y="2199106"/>
                <a:ext cx="45720" cy="116839"/>
                <a:chOff x="1415718" y="2188412"/>
                <a:chExt cx="45720" cy="116839"/>
              </a:xfrm>
            </p:grpSpPr>
            <p:sp>
              <p:nvSpPr>
                <p:cNvPr id="91" name="Freeform 9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Oval 9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2"/>
              <p:cNvGrpSpPr/>
              <p:nvPr/>
            </p:nvGrpSpPr>
            <p:grpSpPr>
              <a:xfrm>
                <a:off x="1779335" y="2199106"/>
                <a:ext cx="45720" cy="116839"/>
                <a:chOff x="1415718" y="2188412"/>
                <a:chExt cx="45720" cy="116839"/>
              </a:xfrm>
            </p:grpSpPr>
            <p:sp>
              <p:nvSpPr>
                <p:cNvPr id="89"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75"/>
              <p:cNvGrpSpPr/>
              <p:nvPr/>
            </p:nvGrpSpPr>
            <p:grpSpPr>
              <a:xfrm>
                <a:off x="1828800" y="2199106"/>
                <a:ext cx="45720" cy="116839"/>
                <a:chOff x="1415718" y="2188412"/>
                <a:chExt cx="45720" cy="116839"/>
              </a:xfrm>
            </p:grpSpPr>
            <p:sp>
              <p:nvSpPr>
                <p:cNvPr id="87" name="Freeform 8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Oval 8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78"/>
              <p:cNvGrpSpPr/>
              <p:nvPr/>
            </p:nvGrpSpPr>
            <p:grpSpPr>
              <a:xfrm>
                <a:off x="1883612" y="2199106"/>
                <a:ext cx="45720" cy="116839"/>
                <a:chOff x="1415718" y="2188412"/>
                <a:chExt cx="45720" cy="116839"/>
              </a:xfrm>
            </p:grpSpPr>
            <p:sp>
              <p:nvSpPr>
                <p:cNvPr id="85" name="Freeform 8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Oval 8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81"/>
              <p:cNvGrpSpPr/>
              <p:nvPr/>
            </p:nvGrpSpPr>
            <p:grpSpPr>
              <a:xfrm>
                <a:off x="1458494" y="2199106"/>
                <a:ext cx="45720" cy="116839"/>
                <a:chOff x="1415718" y="2188412"/>
                <a:chExt cx="45720" cy="116839"/>
              </a:xfrm>
            </p:grpSpPr>
            <p:sp>
              <p:nvSpPr>
                <p:cNvPr id="83"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4"/>
              <p:cNvGrpSpPr/>
              <p:nvPr/>
            </p:nvGrpSpPr>
            <p:grpSpPr>
              <a:xfrm>
                <a:off x="1931735" y="2199106"/>
                <a:ext cx="45720" cy="116839"/>
                <a:chOff x="1415718" y="2188412"/>
                <a:chExt cx="45720" cy="116839"/>
              </a:xfrm>
            </p:grpSpPr>
            <p:sp>
              <p:nvSpPr>
                <p:cNvPr id="81" name="Freeform 8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Oval 8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87"/>
              <p:cNvGrpSpPr/>
              <p:nvPr/>
            </p:nvGrpSpPr>
            <p:grpSpPr>
              <a:xfrm>
                <a:off x="1981200" y="2199106"/>
                <a:ext cx="45720" cy="116839"/>
                <a:chOff x="1415718" y="2188412"/>
                <a:chExt cx="45720" cy="116839"/>
              </a:xfrm>
            </p:grpSpPr>
            <p:sp>
              <p:nvSpPr>
                <p:cNvPr id="79" name="Freeform 7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Oval 7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0"/>
              <p:cNvGrpSpPr/>
              <p:nvPr/>
            </p:nvGrpSpPr>
            <p:grpSpPr>
              <a:xfrm>
                <a:off x="2029063" y="2199106"/>
                <a:ext cx="45720" cy="116839"/>
                <a:chOff x="1415718" y="2188412"/>
                <a:chExt cx="45720" cy="116839"/>
              </a:xfrm>
            </p:grpSpPr>
            <p:sp>
              <p:nvSpPr>
                <p:cNvPr id="77"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93"/>
              <p:cNvGrpSpPr/>
              <p:nvPr/>
            </p:nvGrpSpPr>
            <p:grpSpPr>
              <a:xfrm>
                <a:off x="2080130" y="2199106"/>
                <a:ext cx="45720" cy="116839"/>
                <a:chOff x="1415718" y="2188412"/>
                <a:chExt cx="45720" cy="116839"/>
              </a:xfrm>
            </p:grpSpPr>
            <p:sp>
              <p:nvSpPr>
                <p:cNvPr id="75" name="Freeform 7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96"/>
              <p:cNvGrpSpPr/>
              <p:nvPr/>
            </p:nvGrpSpPr>
            <p:grpSpPr>
              <a:xfrm>
                <a:off x="2133600" y="2199106"/>
                <a:ext cx="45720" cy="116839"/>
                <a:chOff x="1415718" y="2188412"/>
                <a:chExt cx="45720" cy="116839"/>
              </a:xfrm>
            </p:grpSpPr>
            <p:sp>
              <p:nvSpPr>
                <p:cNvPr id="73" name="Freeform 7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Oval 7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99"/>
              <p:cNvGrpSpPr/>
              <p:nvPr/>
            </p:nvGrpSpPr>
            <p:grpSpPr>
              <a:xfrm>
                <a:off x="2182614" y="2199106"/>
                <a:ext cx="45720" cy="116839"/>
                <a:chOff x="1415718" y="2188412"/>
                <a:chExt cx="45720" cy="116839"/>
              </a:xfrm>
            </p:grpSpPr>
            <p:sp>
              <p:nvSpPr>
                <p:cNvPr id="71"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02"/>
              <p:cNvGrpSpPr/>
              <p:nvPr/>
            </p:nvGrpSpPr>
            <p:grpSpPr>
              <a:xfrm>
                <a:off x="2230398" y="2199106"/>
                <a:ext cx="45720" cy="116839"/>
                <a:chOff x="1415718" y="2188412"/>
                <a:chExt cx="45720" cy="116839"/>
              </a:xfrm>
            </p:grpSpPr>
            <p:sp>
              <p:nvSpPr>
                <p:cNvPr id="69" name="Freeform 6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Oval 6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05"/>
              <p:cNvGrpSpPr/>
              <p:nvPr/>
            </p:nvGrpSpPr>
            <p:grpSpPr>
              <a:xfrm>
                <a:off x="2273644" y="2199106"/>
                <a:ext cx="45720" cy="116839"/>
                <a:chOff x="1415718" y="2188412"/>
                <a:chExt cx="45720" cy="116839"/>
              </a:xfrm>
            </p:grpSpPr>
            <p:sp>
              <p:nvSpPr>
                <p:cNvPr id="67" name="Freeform 6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Oval 6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08"/>
              <p:cNvGrpSpPr/>
              <p:nvPr/>
            </p:nvGrpSpPr>
            <p:grpSpPr>
              <a:xfrm>
                <a:off x="2318954" y="2199106"/>
                <a:ext cx="45720" cy="116839"/>
                <a:chOff x="1415718" y="2188412"/>
                <a:chExt cx="45720" cy="116839"/>
              </a:xfrm>
            </p:grpSpPr>
            <p:sp>
              <p:nvSpPr>
                <p:cNvPr id="65"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11"/>
              <p:cNvGrpSpPr/>
              <p:nvPr/>
            </p:nvGrpSpPr>
            <p:grpSpPr>
              <a:xfrm>
                <a:off x="2368378" y="2199106"/>
                <a:ext cx="45720" cy="116839"/>
                <a:chOff x="1415718" y="2188412"/>
                <a:chExt cx="45720" cy="116839"/>
              </a:xfrm>
            </p:grpSpPr>
            <p:sp>
              <p:nvSpPr>
                <p:cNvPr id="63" name="Freeform 6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Oval 6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14"/>
              <p:cNvGrpSpPr/>
              <p:nvPr/>
            </p:nvGrpSpPr>
            <p:grpSpPr>
              <a:xfrm>
                <a:off x="2413688" y="2180572"/>
                <a:ext cx="45720" cy="116839"/>
                <a:chOff x="1415718" y="2188412"/>
                <a:chExt cx="45720" cy="116839"/>
              </a:xfrm>
            </p:grpSpPr>
            <p:sp>
              <p:nvSpPr>
                <p:cNvPr id="61" name="Freeform 6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Oval 6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17"/>
              <p:cNvGrpSpPr/>
              <p:nvPr/>
            </p:nvGrpSpPr>
            <p:grpSpPr>
              <a:xfrm>
                <a:off x="1371600" y="2176846"/>
                <a:ext cx="45720" cy="116839"/>
                <a:chOff x="1415718" y="2188412"/>
                <a:chExt cx="45720" cy="116839"/>
              </a:xfrm>
            </p:grpSpPr>
            <p:sp>
              <p:nvSpPr>
                <p:cNvPr id="59" name="Freeform 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Oval 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4" name="Group 192"/>
          <p:cNvGrpSpPr/>
          <p:nvPr/>
        </p:nvGrpSpPr>
        <p:grpSpPr>
          <a:xfrm>
            <a:off x="1855693" y="3002203"/>
            <a:ext cx="1106342" cy="229719"/>
            <a:chOff x="1371600" y="2176846"/>
            <a:chExt cx="1106342" cy="229719"/>
          </a:xfrm>
        </p:grpSpPr>
        <p:grpSp>
          <p:nvGrpSpPr>
            <p:cNvPr id="175" name="Group 120"/>
            <p:cNvGrpSpPr/>
            <p:nvPr/>
          </p:nvGrpSpPr>
          <p:grpSpPr>
            <a:xfrm>
              <a:off x="1371600" y="2176846"/>
              <a:ext cx="1087808" cy="139099"/>
              <a:chOff x="1371600" y="2176846"/>
              <a:chExt cx="1087808" cy="139099"/>
            </a:xfrm>
          </p:grpSpPr>
          <p:grpSp>
            <p:nvGrpSpPr>
              <p:cNvPr id="246" name="Group 53"/>
              <p:cNvGrpSpPr/>
              <p:nvPr/>
            </p:nvGrpSpPr>
            <p:grpSpPr>
              <a:xfrm>
                <a:off x="1415718" y="2188412"/>
                <a:ext cx="45720" cy="116839"/>
                <a:chOff x="1415718" y="2188412"/>
                <a:chExt cx="45720" cy="116839"/>
              </a:xfrm>
            </p:grpSpPr>
            <p:sp>
              <p:nvSpPr>
                <p:cNvPr id="313" name="Freeform 31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Oval 31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54"/>
              <p:cNvGrpSpPr/>
              <p:nvPr/>
            </p:nvGrpSpPr>
            <p:grpSpPr>
              <a:xfrm>
                <a:off x="1503954" y="2199106"/>
                <a:ext cx="45720" cy="116839"/>
                <a:chOff x="1415718" y="2188412"/>
                <a:chExt cx="45720" cy="116839"/>
              </a:xfrm>
            </p:grpSpPr>
            <p:sp>
              <p:nvSpPr>
                <p:cNvPr id="311" name="Freeform 31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Oval 31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57"/>
              <p:cNvGrpSpPr/>
              <p:nvPr/>
            </p:nvGrpSpPr>
            <p:grpSpPr>
              <a:xfrm>
                <a:off x="1552077" y="2199106"/>
                <a:ext cx="45720" cy="116839"/>
                <a:chOff x="1415718" y="2188412"/>
                <a:chExt cx="45720" cy="116839"/>
              </a:xfrm>
            </p:grpSpPr>
            <p:sp>
              <p:nvSpPr>
                <p:cNvPr id="309" name="Freeform 30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Oval 30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60"/>
              <p:cNvGrpSpPr/>
              <p:nvPr/>
            </p:nvGrpSpPr>
            <p:grpSpPr>
              <a:xfrm>
                <a:off x="1600200" y="2199106"/>
                <a:ext cx="45720" cy="116839"/>
                <a:chOff x="1415718" y="2188412"/>
                <a:chExt cx="45720" cy="116839"/>
              </a:xfrm>
            </p:grpSpPr>
            <p:sp>
              <p:nvSpPr>
                <p:cNvPr id="307" name="Freeform 30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Oval 30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63"/>
              <p:cNvGrpSpPr/>
              <p:nvPr/>
            </p:nvGrpSpPr>
            <p:grpSpPr>
              <a:xfrm>
                <a:off x="1644318" y="2199106"/>
                <a:ext cx="45720" cy="116839"/>
                <a:chOff x="1415718" y="2188412"/>
                <a:chExt cx="45720" cy="116839"/>
              </a:xfrm>
            </p:grpSpPr>
            <p:sp>
              <p:nvSpPr>
                <p:cNvPr id="305"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66"/>
              <p:cNvGrpSpPr/>
              <p:nvPr/>
            </p:nvGrpSpPr>
            <p:grpSpPr>
              <a:xfrm>
                <a:off x="1690839" y="2199106"/>
                <a:ext cx="45720" cy="116839"/>
                <a:chOff x="1415718" y="2188412"/>
                <a:chExt cx="45720" cy="116839"/>
              </a:xfrm>
            </p:grpSpPr>
            <p:sp>
              <p:nvSpPr>
                <p:cNvPr id="303"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69"/>
              <p:cNvGrpSpPr/>
              <p:nvPr/>
            </p:nvGrpSpPr>
            <p:grpSpPr>
              <a:xfrm>
                <a:off x="1736559" y="2199106"/>
                <a:ext cx="45720" cy="116839"/>
                <a:chOff x="1415718" y="2188412"/>
                <a:chExt cx="45720" cy="116839"/>
              </a:xfrm>
            </p:grpSpPr>
            <p:sp>
              <p:nvSpPr>
                <p:cNvPr id="301"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72"/>
              <p:cNvGrpSpPr/>
              <p:nvPr/>
            </p:nvGrpSpPr>
            <p:grpSpPr>
              <a:xfrm>
                <a:off x="1779335" y="2199106"/>
                <a:ext cx="45720" cy="116839"/>
                <a:chOff x="1415718" y="2188412"/>
                <a:chExt cx="45720" cy="116839"/>
              </a:xfrm>
            </p:grpSpPr>
            <p:sp>
              <p:nvSpPr>
                <p:cNvPr id="299"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75"/>
              <p:cNvGrpSpPr/>
              <p:nvPr/>
            </p:nvGrpSpPr>
            <p:grpSpPr>
              <a:xfrm>
                <a:off x="1828800" y="2199106"/>
                <a:ext cx="45720" cy="116839"/>
                <a:chOff x="1415718" y="2188412"/>
                <a:chExt cx="45720" cy="116839"/>
              </a:xfrm>
            </p:grpSpPr>
            <p:sp>
              <p:nvSpPr>
                <p:cNvPr id="297"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78"/>
              <p:cNvGrpSpPr/>
              <p:nvPr/>
            </p:nvGrpSpPr>
            <p:grpSpPr>
              <a:xfrm>
                <a:off x="1883612" y="2199106"/>
                <a:ext cx="45720" cy="116839"/>
                <a:chOff x="1415718" y="2188412"/>
                <a:chExt cx="45720" cy="116839"/>
              </a:xfrm>
            </p:grpSpPr>
            <p:sp>
              <p:nvSpPr>
                <p:cNvPr id="295"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81"/>
              <p:cNvGrpSpPr/>
              <p:nvPr/>
            </p:nvGrpSpPr>
            <p:grpSpPr>
              <a:xfrm>
                <a:off x="1458494" y="2199106"/>
                <a:ext cx="45720" cy="116839"/>
                <a:chOff x="1415718" y="2188412"/>
                <a:chExt cx="45720" cy="116839"/>
              </a:xfrm>
            </p:grpSpPr>
            <p:sp>
              <p:nvSpPr>
                <p:cNvPr id="293"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75"/>
              <p:cNvGrpSpPr/>
              <p:nvPr/>
            </p:nvGrpSpPr>
            <p:grpSpPr>
              <a:xfrm>
                <a:off x="1931735" y="2199106"/>
                <a:ext cx="45720" cy="116839"/>
                <a:chOff x="1415718" y="2188412"/>
                <a:chExt cx="45720" cy="116839"/>
              </a:xfrm>
            </p:grpSpPr>
            <p:sp>
              <p:nvSpPr>
                <p:cNvPr id="291"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87"/>
              <p:cNvGrpSpPr/>
              <p:nvPr/>
            </p:nvGrpSpPr>
            <p:grpSpPr>
              <a:xfrm>
                <a:off x="1981200" y="2199106"/>
                <a:ext cx="45720" cy="116839"/>
                <a:chOff x="1415718" y="2188412"/>
                <a:chExt cx="45720" cy="116839"/>
              </a:xfrm>
            </p:grpSpPr>
            <p:sp>
              <p:nvSpPr>
                <p:cNvPr id="289"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0"/>
              <p:cNvGrpSpPr/>
              <p:nvPr/>
            </p:nvGrpSpPr>
            <p:grpSpPr>
              <a:xfrm>
                <a:off x="2029063" y="2199106"/>
                <a:ext cx="45720" cy="116839"/>
                <a:chOff x="1415718" y="2188412"/>
                <a:chExt cx="45720" cy="116839"/>
              </a:xfrm>
            </p:grpSpPr>
            <p:sp>
              <p:nvSpPr>
                <p:cNvPr id="287"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93"/>
              <p:cNvGrpSpPr/>
              <p:nvPr/>
            </p:nvGrpSpPr>
            <p:grpSpPr>
              <a:xfrm>
                <a:off x="2080130" y="2199106"/>
                <a:ext cx="45720" cy="116839"/>
                <a:chOff x="1415718" y="2188412"/>
                <a:chExt cx="45720" cy="116839"/>
              </a:xfrm>
            </p:grpSpPr>
            <p:sp>
              <p:nvSpPr>
                <p:cNvPr id="285"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96"/>
              <p:cNvGrpSpPr/>
              <p:nvPr/>
            </p:nvGrpSpPr>
            <p:grpSpPr>
              <a:xfrm>
                <a:off x="2133600" y="2199106"/>
                <a:ext cx="45720" cy="116839"/>
                <a:chOff x="1415718" y="2188412"/>
                <a:chExt cx="45720" cy="116839"/>
              </a:xfrm>
            </p:grpSpPr>
            <p:sp>
              <p:nvSpPr>
                <p:cNvPr id="283" name="Freeform 2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Oval 2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99"/>
              <p:cNvGrpSpPr/>
              <p:nvPr/>
            </p:nvGrpSpPr>
            <p:grpSpPr>
              <a:xfrm>
                <a:off x="2182614" y="2199106"/>
                <a:ext cx="45720" cy="116839"/>
                <a:chOff x="1415718" y="2188412"/>
                <a:chExt cx="45720" cy="116839"/>
              </a:xfrm>
            </p:grpSpPr>
            <p:sp>
              <p:nvSpPr>
                <p:cNvPr id="281" name="Freeform 28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Oval 28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02"/>
              <p:cNvGrpSpPr/>
              <p:nvPr/>
            </p:nvGrpSpPr>
            <p:grpSpPr>
              <a:xfrm>
                <a:off x="2230398" y="2199106"/>
                <a:ext cx="45720" cy="116839"/>
                <a:chOff x="1415718" y="2188412"/>
                <a:chExt cx="45720" cy="116839"/>
              </a:xfrm>
            </p:grpSpPr>
            <p:sp>
              <p:nvSpPr>
                <p:cNvPr id="279" name="Freeform 27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Oval 27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105"/>
              <p:cNvGrpSpPr/>
              <p:nvPr/>
            </p:nvGrpSpPr>
            <p:grpSpPr>
              <a:xfrm>
                <a:off x="2273644" y="2199106"/>
                <a:ext cx="45720" cy="116839"/>
                <a:chOff x="1415718" y="2188412"/>
                <a:chExt cx="45720" cy="116839"/>
              </a:xfrm>
            </p:grpSpPr>
            <p:sp>
              <p:nvSpPr>
                <p:cNvPr id="277" name="Freeform 2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Oval 2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108"/>
              <p:cNvGrpSpPr/>
              <p:nvPr/>
            </p:nvGrpSpPr>
            <p:grpSpPr>
              <a:xfrm>
                <a:off x="2318954" y="2199106"/>
                <a:ext cx="45720" cy="116839"/>
                <a:chOff x="1415718" y="2188412"/>
                <a:chExt cx="45720" cy="116839"/>
              </a:xfrm>
            </p:grpSpPr>
            <p:sp>
              <p:nvSpPr>
                <p:cNvPr id="275" name="Freeform 27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Oval 27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11"/>
              <p:cNvGrpSpPr/>
              <p:nvPr/>
            </p:nvGrpSpPr>
            <p:grpSpPr>
              <a:xfrm>
                <a:off x="2368378" y="2199106"/>
                <a:ext cx="45720" cy="116839"/>
                <a:chOff x="1415718" y="2188412"/>
                <a:chExt cx="45720" cy="116839"/>
              </a:xfrm>
            </p:grpSpPr>
            <p:sp>
              <p:nvSpPr>
                <p:cNvPr id="273" name="Freeform 27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Oval 27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114"/>
              <p:cNvGrpSpPr/>
              <p:nvPr/>
            </p:nvGrpSpPr>
            <p:grpSpPr>
              <a:xfrm>
                <a:off x="2413688" y="2180572"/>
                <a:ext cx="45720" cy="116839"/>
                <a:chOff x="1415718" y="2188412"/>
                <a:chExt cx="45720" cy="116839"/>
              </a:xfrm>
            </p:grpSpPr>
            <p:sp>
              <p:nvSpPr>
                <p:cNvPr id="271" name="Freeform 2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Oval 2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17"/>
              <p:cNvGrpSpPr/>
              <p:nvPr/>
            </p:nvGrpSpPr>
            <p:grpSpPr>
              <a:xfrm>
                <a:off x="1371600" y="2176846"/>
                <a:ext cx="45720" cy="116839"/>
                <a:chOff x="1415718" y="2188412"/>
                <a:chExt cx="45720" cy="116839"/>
              </a:xfrm>
            </p:grpSpPr>
            <p:sp>
              <p:nvSpPr>
                <p:cNvPr id="269" name="Freeform 26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Oval 26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21"/>
            <p:cNvGrpSpPr/>
            <p:nvPr/>
          </p:nvGrpSpPr>
          <p:grpSpPr>
            <a:xfrm flipV="1">
              <a:off x="1390134" y="2267466"/>
              <a:ext cx="1087808" cy="139099"/>
              <a:chOff x="1371600" y="2176846"/>
              <a:chExt cx="1087808" cy="139099"/>
            </a:xfrm>
          </p:grpSpPr>
          <p:grpSp>
            <p:nvGrpSpPr>
              <p:cNvPr id="177" name="Group 53"/>
              <p:cNvGrpSpPr/>
              <p:nvPr/>
            </p:nvGrpSpPr>
            <p:grpSpPr>
              <a:xfrm>
                <a:off x="1415718" y="2188412"/>
                <a:ext cx="45720" cy="116839"/>
                <a:chOff x="1415718" y="2188412"/>
                <a:chExt cx="45720" cy="116839"/>
              </a:xfrm>
            </p:grpSpPr>
            <p:sp>
              <p:nvSpPr>
                <p:cNvPr id="244" name="Freeform 24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Oval 24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54"/>
              <p:cNvGrpSpPr/>
              <p:nvPr/>
            </p:nvGrpSpPr>
            <p:grpSpPr>
              <a:xfrm>
                <a:off x="1503954" y="2199106"/>
                <a:ext cx="45720" cy="116839"/>
                <a:chOff x="1415718" y="2188412"/>
                <a:chExt cx="45720" cy="116839"/>
              </a:xfrm>
            </p:grpSpPr>
            <p:sp>
              <p:nvSpPr>
                <p:cNvPr id="242" name="Freeform 24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Oval 24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57"/>
              <p:cNvGrpSpPr/>
              <p:nvPr/>
            </p:nvGrpSpPr>
            <p:grpSpPr>
              <a:xfrm>
                <a:off x="1552077" y="2199106"/>
                <a:ext cx="45720" cy="116839"/>
                <a:chOff x="1415718" y="2188412"/>
                <a:chExt cx="45720" cy="116839"/>
              </a:xfrm>
            </p:grpSpPr>
            <p:sp>
              <p:nvSpPr>
                <p:cNvPr id="240" name="Freeform 23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Oval 24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60"/>
              <p:cNvGrpSpPr/>
              <p:nvPr/>
            </p:nvGrpSpPr>
            <p:grpSpPr>
              <a:xfrm>
                <a:off x="1600200" y="2199106"/>
                <a:ext cx="45720" cy="116839"/>
                <a:chOff x="1415718" y="2188412"/>
                <a:chExt cx="45720" cy="116839"/>
              </a:xfrm>
            </p:grpSpPr>
            <p:sp>
              <p:nvSpPr>
                <p:cNvPr id="238" name="Freeform 23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Oval 23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63"/>
              <p:cNvGrpSpPr/>
              <p:nvPr/>
            </p:nvGrpSpPr>
            <p:grpSpPr>
              <a:xfrm>
                <a:off x="1644318" y="2199106"/>
                <a:ext cx="45720" cy="116839"/>
                <a:chOff x="1415718" y="2188412"/>
                <a:chExt cx="45720" cy="116839"/>
              </a:xfrm>
            </p:grpSpPr>
            <p:sp>
              <p:nvSpPr>
                <p:cNvPr id="236" name="Freeform 23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Oval 23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66"/>
              <p:cNvGrpSpPr/>
              <p:nvPr/>
            </p:nvGrpSpPr>
            <p:grpSpPr>
              <a:xfrm>
                <a:off x="1690839" y="2199106"/>
                <a:ext cx="45720" cy="116839"/>
                <a:chOff x="1415718" y="2188412"/>
                <a:chExt cx="45720" cy="116839"/>
              </a:xfrm>
            </p:grpSpPr>
            <p:sp>
              <p:nvSpPr>
                <p:cNvPr id="234" name="Freeform 23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Oval 23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69"/>
              <p:cNvGrpSpPr/>
              <p:nvPr/>
            </p:nvGrpSpPr>
            <p:grpSpPr>
              <a:xfrm>
                <a:off x="1736559" y="2199106"/>
                <a:ext cx="45720" cy="116839"/>
                <a:chOff x="1415718" y="2188412"/>
                <a:chExt cx="45720" cy="116839"/>
              </a:xfrm>
            </p:grpSpPr>
            <p:sp>
              <p:nvSpPr>
                <p:cNvPr id="232" name="Freeform 23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Oval 23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72"/>
              <p:cNvGrpSpPr/>
              <p:nvPr/>
            </p:nvGrpSpPr>
            <p:grpSpPr>
              <a:xfrm>
                <a:off x="1779335" y="2199106"/>
                <a:ext cx="45720" cy="116839"/>
                <a:chOff x="1415718" y="2188412"/>
                <a:chExt cx="45720" cy="116839"/>
              </a:xfrm>
            </p:grpSpPr>
            <p:sp>
              <p:nvSpPr>
                <p:cNvPr id="230" name="Freeform 22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Oval 23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75"/>
              <p:cNvGrpSpPr/>
              <p:nvPr/>
            </p:nvGrpSpPr>
            <p:grpSpPr>
              <a:xfrm>
                <a:off x="1828800" y="2199106"/>
                <a:ext cx="45720" cy="116839"/>
                <a:chOff x="1415718" y="2188412"/>
                <a:chExt cx="45720" cy="116839"/>
              </a:xfrm>
            </p:grpSpPr>
            <p:sp>
              <p:nvSpPr>
                <p:cNvPr id="228" name="Freeform 22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Oval 22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78"/>
              <p:cNvGrpSpPr/>
              <p:nvPr/>
            </p:nvGrpSpPr>
            <p:grpSpPr>
              <a:xfrm>
                <a:off x="1883612" y="2199106"/>
                <a:ext cx="45720" cy="116839"/>
                <a:chOff x="1415718" y="2188412"/>
                <a:chExt cx="45720" cy="116839"/>
              </a:xfrm>
            </p:grpSpPr>
            <p:sp>
              <p:nvSpPr>
                <p:cNvPr id="226" name="Freeform 22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Oval 22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81"/>
              <p:cNvGrpSpPr/>
              <p:nvPr/>
            </p:nvGrpSpPr>
            <p:grpSpPr>
              <a:xfrm>
                <a:off x="1458494" y="2199106"/>
                <a:ext cx="45720" cy="116839"/>
                <a:chOff x="1415718" y="2188412"/>
                <a:chExt cx="45720" cy="116839"/>
              </a:xfrm>
            </p:grpSpPr>
            <p:sp>
              <p:nvSpPr>
                <p:cNvPr id="224" name="Freeform 22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Oval 22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84"/>
              <p:cNvGrpSpPr/>
              <p:nvPr/>
            </p:nvGrpSpPr>
            <p:grpSpPr>
              <a:xfrm>
                <a:off x="1931735" y="2199106"/>
                <a:ext cx="45720" cy="116839"/>
                <a:chOff x="1415718" y="2188412"/>
                <a:chExt cx="45720" cy="116839"/>
              </a:xfrm>
            </p:grpSpPr>
            <p:sp>
              <p:nvSpPr>
                <p:cNvPr id="222" name="Freeform 22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Oval 22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87"/>
              <p:cNvGrpSpPr/>
              <p:nvPr/>
            </p:nvGrpSpPr>
            <p:grpSpPr>
              <a:xfrm>
                <a:off x="1981200" y="2199106"/>
                <a:ext cx="45720" cy="116839"/>
                <a:chOff x="1415718" y="2188412"/>
                <a:chExt cx="45720" cy="116839"/>
              </a:xfrm>
            </p:grpSpPr>
            <p:sp>
              <p:nvSpPr>
                <p:cNvPr id="220" name="Freeform 21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Oval 22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90"/>
              <p:cNvGrpSpPr/>
              <p:nvPr/>
            </p:nvGrpSpPr>
            <p:grpSpPr>
              <a:xfrm>
                <a:off x="2029063" y="2199106"/>
                <a:ext cx="45720" cy="116839"/>
                <a:chOff x="1415718" y="2188412"/>
                <a:chExt cx="45720" cy="116839"/>
              </a:xfrm>
            </p:grpSpPr>
            <p:sp>
              <p:nvSpPr>
                <p:cNvPr id="218" name="Freeform 21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Oval 21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93"/>
              <p:cNvGrpSpPr/>
              <p:nvPr/>
            </p:nvGrpSpPr>
            <p:grpSpPr>
              <a:xfrm>
                <a:off x="2080130" y="2199106"/>
                <a:ext cx="45720" cy="116839"/>
                <a:chOff x="1415718" y="2188412"/>
                <a:chExt cx="45720" cy="116839"/>
              </a:xfrm>
            </p:grpSpPr>
            <p:sp>
              <p:nvSpPr>
                <p:cNvPr id="216" name="Freeform 21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Oval 21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96"/>
              <p:cNvGrpSpPr/>
              <p:nvPr/>
            </p:nvGrpSpPr>
            <p:grpSpPr>
              <a:xfrm>
                <a:off x="2133600" y="2199106"/>
                <a:ext cx="45720" cy="116839"/>
                <a:chOff x="1415718" y="2188412"/>
                <a:chExt cx="45720" cy="116839"/>
              </a:xfrm>
            </p:grpSpPr>
            <p:sp>
              <p:nvSpPr>
                <p:cNvPr id="214" name="Freeform 21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Oval 21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99"/>
              <p:cNvGrpSpPr/>
              <p:nvPr/>
            </p:nvGrpSpPr>
            <p:grpSpPr>
              <a:xfrm>
                <a:off x="2182614" y="2199106"/>
                <a:ext cx="45720" cy="116839"/>
                <a:chOff x="1415718" y="2188412"/>
                <a:chExt cx="45720" cy="116839"/>
              </a:xfrm>
            </p:grpSpPr>
            <p:sp>
              <p:nvSpPr>
                <p:cNvPr id="212" name="Freeform 21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Oval 23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02"/>
              <p:cNvGrpSpPr/>
              <p:nvPr/>
            </p:nvGrpSpPr>
            <p:grpSpPr>
              <a:xfrm>
                <a:off x="2230398" y="2199106"/>
                <a:ext cx="45720" cy="116839"/>
                <a:chOff x="1415718" y="2188412"/>
                <a:chExt cx="45720" cy="116839"/>
              </a:xfrm>
            </p:grpSpPr>
            <p:sp>
              <p:nvSpPr>
                <p:cNvPr id="210" name="Freeform 20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Oval 21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05"/>
              <p:cNvGrpSpPr/>
              <p:nvPr/>
            </p:nvGrpSpPr>
            <p:grpSpPr>
              <a:xfrm>
                <a:off x="2273644" y="2199106"/>
                <a:ext cx="45720" cy="116839"/>
                <a:chOff x="1415718" y="2188412"/>
                <a:chExt cx="45720" cy="116839"/>
              </a:xfrm>
            </p:grpSpPr>
            <p:sp>
              <p:nvSpPr>
                <p:cNvPr id="208" name="Freeform 20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Oval 20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08"/>
              <p:cNvGrpSpPr/>
              <p:nvPr/>
            </p:nvGrpSpPr>
            <p:grpSpPr>
              <a:xfrm>
                <a:off x="2318954" y="2199106"/>
                <a:ext cx="45720" cy="116839"/>
                <a:chOff x="1415718" y="2188412"/>
                <a:chExt cx="45720" cy="116839"/>
              </a:xfrm>
            </p:grpSpPr>
            <p:sp>
              <p:nvSpPr>
                <p:cNvPr id="206" name="Freeform 20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Oval 20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11"/>
              <p:cNvGrpSpPr/>
              <p:nvPr/>
            </p:nvGrpSpPr>
            <p:grpSpPr>
              <a:xfrm>
                <a:off x="2368378" y="2199106"/>
                <a:ext cx="45720" cy="116839"/>
                <a:chOff x="1415718" y="2188412"/>
                <a:chExt cx="45720" cy="116839"/>
              </a:xfrm>
            </p:grpSpPr>
            <p:sp>
              <p:nvSpPr>
                <p:cNvPr id="204" name="Freeform 20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Oval 20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14"/>
              <p:cNvGrpSpPr/>
              <p:nvPr/>
            </p:nvGrpSpPr>
            <p:grpSpPr>
              <a:xfrm>
                <a:off x="2413688" y="2180572"/>
                <a:ext cx="45720" cy="116839"/>
                <a:chOff x="1415718" y="2188412"/>
                <a:chExt cx="45720" cy="116839"/>
              </a:xfrm>
            </p:grpSpPr>
            <p:sp>
              <p:nvSpPr>
                <p:cNvPr id="202" name="Freeform 20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Oval 20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17"/>
              <p:cNvGrpSpPr/>
              <p:nvPr/>
            </p:nvGrpSpPr>
            <p:grpSpPr>
              <a:xfrm>
                <a:off x="1371600" y="2176846"/>
                <a:ext cx="45720" cy="116839"/>
                <a:chOff x="1415718" y="2188412"/>
                <a:chExt cx="45720" cy="116839"/>
              </a:xfrm>
            </p:grpSpPr>
            <p:sp>
              <p:nvSpPr>
                <p:cNvPr id="200" name="Freeform 21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Oval 20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5" name="Group 333"/>
          <p:cNvGrpSpPr/>
          <p:nvPr/>
        </p:nvGrpSpPr>
        <p:grpSpPr>
          <a:xfrm>
            <a:off x="3031647" y="3002203"/>
            <a:ext cx="1106342" cy="229719"/>
            <a:chOff x="1371600" y="2176846"/>
            <a:chExt cx="1106342" cy="229719"/>
          </a:xfrm>
        </p:grpSpPr>
        <p:grpSp>
          <p:nvGrpSpPr>
            <p:cNvPr id="316" name="Group 120"/>
            <p:cNvGrpSpPr/>
            <p:nvPr/>
          </p:nvGrpSpPr>
          <p:grpSpPr>
            <a:xfrm>
              <a:off x="1371600" y="2176846"/>
              <a:ext cx="1087808" cy="139099"/>
              <a:chOff x="1371600" y="2176846"/>
              <a:chExt cx="1087808" cy="139099"/>
            </a:xfrm>
          </p:grpSpPr>
          <p:grpSp>
            <p:nvGrpSpPr>
              <p:cNvPr id="387" name="Group 53"/>
              <p:cNvGrpSpPr/>
              <p:nvPr/>
            </p:nvGrpSpPr>
            <p:grpSpPr>
              <a:xfrm>
                <a:off x="1415718" y="2188412"/>
                <a:ext cx="45720" cy="116839"/>
                <a:chOff x="1415718" y="2188412"/>
                <a:chExt cx="45720" cy="116839"/>
              </a:xfrm>
            </p:grpSpPr>
            <p:sp>
              <p:nvSpPr>
                <p:cNvPr id="454" name="Freeform 45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Oval 45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54"/>
              <p:cNvGrpSpPr/>
              <p:nvPr/>
            </p:nvGrpSpPr>
            <p:grpSpPr>
              <a:xfrm>
                <a:off x="1503954" y="2199106"/>
                <a:ext cx="45720" cy="116839"/>
                <a:chOff x="1415718" y="2188412"/>
                <a:chExt cx="45720" cy="116839"/>
              </a:xfrm>
            </p:grpSpPr>
            <p:sp>
              <p:nvSpPr>
                <p:cNvPr id="452" name="Freeform 45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Oval 45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57"/>
              <p:cNvGrpSpPr/>
              <p:nvPr/>
            </p:nvGrpSpPr>
            <p:grpSpPr>
              <a:xfrm>
                <a:off x="1552077" y="2199106"/>
                <a:ext cx="45720" cy="116839"/>
                <a:chOff x="1415718" y="2188412"/>
                <a:chExt cx="45720" cy="116839"/>
              </a:xfrm>
            </p:grpSpPr>
            <p:sp>
              <p:nvSpPr>
                <p:cNvPr id="450" name="Freeform 44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Oval 45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60"/>
              <p:cNvGrpSpPr/>
              <p:nvPr/>
            </p:nvGrpSpPr>
            <p:grpSpPr>
              <a:xfrm>
                <a:off x="1600200" y="2199106"/>
                <a:ext cx="45720" cy="116839"/>
                <a:chOff x="1415718" y="2188412"/>
                <a:chExt cx="45720" cy="116839"/>
              </a:xfrm>
            </p:grpSpPr>
            <p:sp>
              <p:nvSpPr>
                <p:cNvPr id="448" name="Freeform 44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Oval 44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63"/>
              <p:cNvGrpSpPr/>
              <p:nvPr/>
            </p:nvGrpSpPr>
            <p:grpSpPr>
              <a:xfrm>
                <a:off x="1644318" y="2199106"/>
                <a:ext cx="45720" cy="116839"/>
                <a:chOff x="1415718" y="2188412"/>
                <a:chExt cx="45720" cy="116839"/>
              </a:xfrm>
            </p:grpSpPr>
            <p:sp>
              <p:nvSpPr>
                <p:cNvPr id="446"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66"/>
              <p:cNvGrpSpPr/>
              <p:nvPr/>
            </p:nvGrpSpPr>
            <p:grpSpPr>
              <a:xfrm>
                <a:off x="1690839" y="2199106"/>
                <a:ext cx="45720" cy="116839"/>
                <a:chOff x="1415718" y="2188412"/>
                <a:chExt cx="45720" cy="116839"/>
              </a:xfrm>
            </p:grpSpPr>
            <p:sp>
              <p:nvSpPr>
                <p:cNvPr id="444"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69"/>
              <p:cNvGrpSpPr/>
              <p:nvPr/>
            </p:nvGrpSpPr>
            <p:grpSpPr>
              <a:xfrm>
                <a:off x="1736559" y="2199106"/>
                <a:ext cx="45720" cy="116839"/>
                <a:chOff x="1415718" y="2188412"/>
                <a:chExt cx="45720" cy="116839"/>
              </a:xfrm>
            </p:grpSpPr>
            <p:sp>
              <p:nvSpPr>
                <p:cNvPr id="442"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72"/>
              <p:cNvGrpSpPr/>
              <p:nvPr/>
            </p:nvGrpSpPr>
            <p:grpSpPr>
              <a:xfrm>
                <a:off x="1779335" y="2199106"/>
                <a:ext cx="45720" cy="116839"/>
                <a:chOff x="1415718" y="2188412"/>
                <a:chExt cx="45720" cy="116839"/>
              </a:xfrm>
            </p:grpSpPr>
            <p:sp>
              <p:nvSpPr>
                <p:cNvPr id="440"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75"/>
              <p:cNvGrpSpPr/>
              <p:nvPr/>
            </p:nvGrpSpPr>
            <p:grpSpPr>
              <a:xfrm>
                <a:off x="1828800" y="2199106"/>
                <a:ext cx="45720" cy="116839"/>
                <a:chOff x="1415718" y="2188412"/>
                <a:chExt cx="45720" cy="116839"/>
              </a:xfrm>
            </p:grpSpPr>
            <p:sp>
              <p:nvSpPr>
                <p:cNvPr id="438"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78"/>
              <p:cNvGrpSpPr/>
              <p:nvPr/>
            </p:nvGrpSpPr>
            <p:grpSpPr>
              <a:xfrm>
                <a:off x="1883612" y="2199106"/>
                <a:ext cx="45720" cy="116839"/>
                <a:chOff x="1415718" y="2188412"/>
                <a:chExt cx="45720" cy="116839"/>
              </a:xfrm>
            </p:grpSpPr>
            <p:sp>
              <p:nvSpPr>
                <p:cNvPr id="436"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81"/>
              <p:cNvGrpSpPr/>
              <p:nvPr/>
            </p:nvGrpSpPr>
            <p:grpSpPr>
              <a:xfrm>
                <a:off x="1458494" y="2199106"/>
                <a:ext cx="45720" cy="116839"/>
                <a:chOff x="1415718" y="2188412"/>
                <a:chExt cx="45720" cy="116839"/>
              </a:xfrm>
            </p:grpSpPr>
            <p:sp>
              <p:nvSpPr>
                <p:cNvPr id="434"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416"/>
              <p:cNvGrpSpPr/>
              <p:nvPr/>
            </p:nvGrpSpPr>
            <p:grpSpPr>
              <a:xfrm>
                <a:off x="1931735" y="2199106"/>
                <a:ext cx="45720" cy="116839"/>
                <a:chOff x="1415718" y="2188412"/>
                <a:chExt cx="45720" cy="116839"/>
              </a:xfrm>
            </p:grpSpPr>
            <p:sp>
              <p:nvSpPr>
                <p:cNvPr id="432"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87"/>
              <p:cNvGrpSpPr/>
              <p:nvPr/>
            </p:nvGrpSpPr>
            <p:grpSpPr>
              <a:xfrm>
                <a:off x="1981200" y="2199106"/>
                <a:ext cx="45720" cy="116839"/>
                <a:chOff x="1415718" y="2188412"/>
                <a:chExt cx="45720" cy="116839"/>
              </a:xfrm>
            </p:grpSpPr>
            <p:sp>
              <p:nvSpPr>
                <p:cNvPr id="430"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90"/>
              <p:cNvGrpSpPr/>
              <p:nvPr/>
            </p:nvGrpSpPr>
            <p:grpSpPr>
              <a:xfrm>
                <a:off x="2029063" y="2199106"/>
                <a:ext cx="45720" cy="116839"/>
                <a:chOff x="1415718" y="2188412"/>
                <a:chExt cx="45720" cy="116839"/>
              </a:xfrm>
            </p:grpSpPr>
            <p:sp>
              <p:nvSpPr>
                <p:cNvPr id="428"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93"/>
              <p:cNvGrpSpPr/>
              <p:nvPr/>
            </p:nvGrpSpPr>
            <p:grpSpPr>
              <a:xfrm>
                <a:off x="2080130" y="2199106"/>
                <a:ext cx="45720" cy="116839"/>
                <a:chOff x="1415718" y="2188412"/>
                <a:chExt cx="45720" cy="116839"/>
              </a:xfrm>
            </p:grpSpPr>
            <p:sp>
              <p:nvSpPr>
                <p:cNvPr id="426"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96"/>
              <p:cNvGrpSpPr/>
              <p:nvPr/>
            </p:nvGrpSpPr>
            <p:grpSpPr>
              <a:xfrm>
                <a:off x="2133600" y="2199106"/>
                <a:ext cx="45720" cy="116839"/>
                <a:chOff x="1415718" y="2188412"/>
                <a:chExt cx="45720" cy="116839"/>
              </a:xfrm>
            </p:grpSpPr>
            <p:sp>
              <p:nvSpPr>
                <p:cNvPr id="424" name="Freeform 42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Oval 42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99"/>
              <p:cNvGrpSpPr/>
              <p:nvPr/>
            </p:nvGrpSpPr>
            <p:grpSpPr>
              <a:xfrm>
                <a:off x="2182614" y="2199106"/>
                <a:ext cx="45720" cy="116839"/>
                <a:chOff x="1415718" y="2188412"/>
                <a:chExt cx="45720" cy="116839"/>
              </a:xfrm>
            </p:grpSpPr>
            <p:sp>
              <p:nvSpPr>
                <p:cNvPr id="422" name="Freeform 42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Oval 42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102"/>
              <p:cNvGrpSpPr/>
              <p:nvPr/>
            </p:nvGrpSpPr>
            <p:grpSpPr>
              <a:xfrm>
                <a:off x="2230398" y="2199106"/>
                <a:ext cx="45720" cy="116839"/>
                <a:chOff x="1415718" y="2188412"/>
                <a:chExt cx="45720" cy="116839"/>
              </a:xfrm>
            </p:grpSpPr>
            <p:sp>
              <p:nvSpPr>
                <p:cNvPr id="420" name="Freeform 41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Oval 43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105"/>
              <p:cNvGrpSpPr/>
              <p:nvPr/>
            </p:nvGrpSpPr>
            <p:grpSpPr>
              <a:xfrm>
                <a:off x="2273644" y="2199106"/>
                <a:ext cx="45720" cy="116839"/>
                <a:chOff x="1415718" y="2188412"/>
                <a:chExt cx="45720" cy="116839"/>
              </a:xfrm>
            </p:grpSpPr>
            <p:sp>
              <p:nvSpPr>
                <p:cNvPr id="418" name="Freeform 41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Oval 41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108"/>
              <p:cNvGrpSpPr/>
              <p:nvPr/>
            </p:nvGrpSpPr>
            <p:grpSpPr>
              <a:xfrm>
                <a:off x="2318954" y="2199106"/>
                <a:ext cx="45720" cy="116839"/>
                <a:chOff x="1415718" y="2188412"/>
                <a:chExt cx="45720" cy="116839"/>
              </a:xfrm>
            </p:grpSpPr>
            <p:sp>
              <p:nvSpPr>
                <p:cNvPr id="416" name="Freeform 41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Oval 41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111"/>
              <p:cNvGrpSpPr/>
              <p:nvPr/>
            </p:nvGrpSpPr>
            <p:grpSpPr>
              <a:xfrm>
                <a:off x="2368378" y="2199106"/>
                <a:ext cx="45720" cy="116839"/>
                <a:chOff x="1415718" y="2188412"/>
                <a:chExt cx="45720" cy="116839"/>
              </a:xfrm>
            </p:grpSpPr>
            <p:sp>
              <p:nvSpPr>
                <p:cNvPr id="414" name="Freeform 41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Oval 41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14"/>
              <p:cNvGrpSpPr/>
              <p:nvPr/>
            </p:nvGrpSpPr>
            <p:grpSpPr>
              <a:xfrm>
                <a:off x="2413688" y="2180572"/>
                <a:ext cx="45720" cy="116839"/>
                <a:chOff x="1415718" y="2188412"/>
                <a:chExt cx="45720" cy="116839"/>
              </a:xfrm>
            </p:grpSpPr>
            <p:sp>
              <p:nvSpPr>
                <p:cNvPr id="412" name="Freeform 41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Oval 41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17"/>
              <p:cNvGrpSpPr/>
              <p:nvPr/>
            </p:nvGrpSpPr>
            <p:grpSpPr>
              <a:xfrm>
                <a:off x="1371600" y="2176846"/>
                <a:ext cx="45720" cy="116839"/>
                <a:chOff x="1415718" y="2188412"/>
                <a:chExt cx="45720" cy="116839"/>
              </a:xfrm>
            </p:grpSpPr>
            <p:sp>
              <p:nvSpPr>
                <p:cNvPr id="410" name="Freeform 40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Oval 41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7" name="Group 121"/>
            <p:cNvGrpSpPr/>
            <p:nvPr/>
          </p:nvGrpSpPr>
          <p:grpSpPr>
            <a:xfrm flipV="1">
              <a:off x="1390134" y="2267466"/>
              <a:ext cx="1087808" cy="139099"/>
              <a:chOff x="1371600" y="2176846"/>
              <a:chExt cx="1087808" cy="139099"/>
            </a:xfrm>
          </p:grpSpPr>
          <p:grpSp>
            <p:nvGrpSpPr>
              <p:cNvPr id="318" name="Group 53"/>
              <p:cNvGrpSpPr/>
              <p:nvPr/>
            </p:nvGrpSpPr>
            <p:grpSpPr>
              <a:xfrm>
                <a:off x="1415718" y="2188412"/>
                <a:ext cx="45720" cy="116839"/>
                <a:chOff x="1415718" y="2188412"/>
                <a:chExt cx="45720" cy="116839"/>
              </a:xfrm>
            </p:grpSpPr>
            <p:sp>
              <p:nvSpPr>
                <p:cNvPr id="385" name="Freeform 38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Oval 38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54"/>
              <p:cNvGrpSpPr/>
              <p:nvPr/>
            </p:nvGrpSpPr>
            <p:grpSpPr>
              <a:xfrm>
                <a:off x="1503954" y="2199106"/>
                <a:ext cx="45720" cy="116839"/>
                <a:chOff x="1415718" y="2188412"/>
                <a:chExt cx="45720" cy="116839"/>
              </a:xfrm>
            </p:grpSpPr>
            <p:sp>
              <p:nvSpPr>
                <p:cNvPr id="383" name="Freeform 3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Oval 3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57"/>
              <p:cNvGrpSpPr/>
              <p:nvPr/>
            </p:nvGrpSpPr>
            <p:grpSpPr>
              <a:xfrm>
                <a:off x="1552077" y="2199106"/>
                <a:ext cx="45720" cy="116839"/>
                <a:chOff x="1415718" y="2188412"/>
                <a:chExt cx="45720" cy="116839"/>
              </a:xfrm>
            </p:grpSpPr>
            <p:sp>
              <p:nvSpPr>
                <p:cNvPr id="381" name="Freeform 38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Oval 38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60"/>
              <p:cNvGrpSpPr/>
              <p:nvPr/>
            </p:nvGrpSpPr>
            <p:grpSpPr>
              <a:xfrm>
                <a:off x="1600200" y="2199106"/>
                <a:ext cx="45720" cy="116839"/>
                <a:chOff x="1415718" y="2188412"/>
                <a:chExt cx="45720" cy="116839"/>
              </a:xfrm>
            </p:grpSpPr>
            <p:sp>
              <p:nvSpPr>
                <p:cNvPr id="379" name="Freeform 37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Oval 37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63"/>
              <p:cNvGrpSpPr/>
              <p:nvPr/>
            </p:nvGrpSpPr>
            <p:grpSpPr>
              <a:xfrm>
                <a:off x="1644318" y="2199106"/>
                <a:ext cx="45720" cy="116839"/>
                <a:chOff x="1415718" y="2188412"/>
                <a:chExt cx="45720" cy="116839"/>
              </a:xfrm>
            </p:grpSpPr>
            <p:sp>
              <p:nvSpPr>
                <p:cNvPr id="377" name="Freeform 3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Oval 3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66"/>
              <p:cNvGrpSpPr/>
              <p:nvPr/>
            </p:nvGrpSpPr>
            <p:grpSpPr>
              <a:xfrm>
                <a:off x="1690839" y="2199106"/>
                <a:ext cx="45720" cy="116839"/>
                <a:chOff x="1415718" y="2188412"/>
                <a:chExt cx="45720" cy="116839"/>
              </a:xfrm>
            </p:grpSpPr>
            <p:sp>
              <p:nvSpPr>
                <p:cNvPr id="375" name="Freeform 37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Oval 37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69"/>
              <p:cNvGrpSpPr/>
              <p:nvPr/>
            </p:nvGrpSpPr>
            <p:grpSpPr>
              <a:xfrm>
                <a:off x="1736559" y="2199106"/>
                <a:ext cx="45720" cy="116839"/>
                <a:chOff x="1415718" y="2188412"/>
                <a:chExt cx="45720" cy="116839"/>
              </a:xfrm>
            </p:grpSpPr>
            <p:sp>
              <p:nvSpPr>
                <p:cNvPr id="373" name="Freeform 37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Oval 37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72"/>
              <p:cNvGrpSpPr/>
              <p:nvPr/>
            </p:nvGrpSpPr>
            <p:grpSpPr>
              <a:xfrm>
                <a:off x="1779335" y="2199106"/>
                <a:ext cx="45720" cy="116839"/>
                <a:chOff x="1415718" y="2188412"/>
                <a:chExt cx="45720" cy="116839"/>
              </a:xfrm>
            </p:grpSpPr>
            <p:sp>
              <p:nvSpPr>
                <p:cNvPr id="371" name="Freeform 3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Oval 3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75"/>
              <p:cNvGrpSpPr/>
              <p:nvPr/>
            </p:nvGrpSpPr>
            <p:grpSpPr>
              <a:xfrm>
                <a:off x="1828800" y="2199106"/>
                <a:ext cx="45720" cy="116839"/>
                <a:chOff x="1415718" y="2188412"/>
                <a:chExt cx="45720" cy="116839"/>
              </a:xfrm>
            </p:grpSpPr>
            <p:sp>
              <p:nvSpPr>
                <p:cNvPr id="369" name="Freeform 36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Oval 36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78"/>
              <p:cNvGrpSpPr/>
              <p:nvPr/>
            </p:nvGrpSpPr>
            <p:grpSpPr>
              <a:xfrm>
                <a:off x="1883612" y="2199106"/>
                <a:ext cx="45720" cy="116839"/>
                <a:chOff x="1415718" y="2188412"/>
                <a:chExt cx="45720" cy="116839"/>
              </a:xfrm>
            </p:grpSpPr>
            <p:sp>
              <p:nvSpPr>
                <p:cNvPr id="367" name="Freeform 36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Oval 36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81"/>
              <p:cNvGrpSpPr/>
              <p:nvPr/>
            </p:nvGrpSpPr>
            <p:grpSpPr>
              <a:xfrm>
                <a:off x="1458494" y="2199106"/>
                <a:ext cx="45720" cy="116839"/>
                <a:chOff x="1415718" y="2188412"/>
                <a:chExt cx="45720" cy="116839"/>
              </a:xfrm>
            </p:grpSpPr>
            <p:sp>
              <p:nvSpPr>
                <p:cNvPr id="365" name="Freeform 3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Oval 3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84"/>
              <p:cNvGrpSpPr/>
              <p:nvPr/>
            </p:nvGrpSpPr>
            <p:grpSpPr>
              <a:xfrm>
                <a:off x="1931735" y="2199106"/>
                <a:ext cx="45720" cy="116839"/>
                <a:chOff x="1415718" y="2188412"/>
                <a:chExt cx="45720" cy="116839"/>
              </a:xfrm>
            </p:grpSpPr>
            <p:sp>
              <p:nvSpPr>
                <p:cNvPr id="363" name="Freeform 36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Oval 36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87"/>
              <p:cNvGrpSpPr/>
              <p:nvPr/>
            </p:nvGrpSpPr>
            <p:grpSpPr>
              <a:xfrm>
                <a:off x="1981200" y="2199106"/>
                <a:ext cx="45720" cy="116839"/>
                <a:chOff x="1415718" y="2188412"/>
                <a:chExt cx="45720" cy="116839"/>
              </a:xfrm>
            </p:grpSpPr>
            <p:sp>
              <p:nvSpPr>
                <p:cNvPr id="361" name="Freeform 36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Oval 36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0"/>
              <p:cNvGrpSpPr/>
              <p:nvPr/>
            </p:nvGrpSpPr>
            <p:grpSpPr>
              <a:xfrm>
                <a:off x="2029063" y="2199106"/>
                <a:ext cx="45720" cy="116839"/>
                <a:chOff x="1415718" y="2188412"/>
                <a:chExt cx="45720" cy="116839"/>
              </a:xfrm>
            </p:grpSpPr>
            <p:sp>
              <p:nvSpPr>
                <p:cNvPr id="359" name="Freeform 3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Oval 3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93"/>
              <p:cNvGrpSpPr/>
              <p:nvPr/>
            </p:nvGrpSpPr>
            <p:grpSpPr>
              <a:xfrm>
                <a:off x="2080130" y="2199106"/>
                <a:ext cx="45720" cy="116839"/>
                <a:chOff x="1415718" y="2188412"/>
                <a:chExt cx="45720" cy="116839"/>
              </a:xfrm>
            </p:grpSpPr>
            <p:sp>
              <p:nvSpPr>
                <p:cNvPr id="357" name="Freeform 35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Oval 35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96"/>
              <p:cNvGrpSpPr/>
              <p:nvPr/>
            </p:nvGrpSpPr>
            <p:grpSpPr>
              <a:xfrm>
                <a:off x="2133600" y="2199106"/>
                <a:ext cx="45720" cy="116839"/>
                <a:chOff x="1415718" y="2188412"/>
                <a:chExt cx="45720" cy="116839"/>
              </a:xfrm>
            </p:grpSpPr>
            <p:sp>
              <p:nvSpPr>
                <p:cNvPr id="355" name="Freeform 35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Oval 35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99"/>
              <p:cNvGrpSpPr/>
              <p:nvPr/>
            </p:nvGrpSpPr>
            <p:grpSpPr>
              <a:xfrm>
                <a:off x="2182614" y="2199106"/>
                <a:ext cx="45720" cy="116839"/>
                <a:chOff x="1415718" y="2188412"/>
                <a:chExt cx="45720" cy="116839"/>
              </a:xfrm>
            </p:grpSpPr>
            <p:sp>
              <p:nvSpPr>
                <p:cNvPr id="353" name="Freeform 35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Oval 35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102"/>
              <p:cNvGrpSpPr/>
              <p:nvPr/>
            </p:nvGrpSpPr>
            <p:grpSpPr>
              <a:xfrm>
                <a:off x="2230398" y="2199106"/>
                <a:ext cx="45720" cy="116839"/>
                <a:chOff x="1415718" y="2188412"/>
                <a:chExt cx="45720" cy="116839"/>
              </a:xfrm>
            </p:grpSpPr>
            <p:sp>
              <p:nvSpPr>
                <p:cNvPr id="351" name="Freeform 35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Oval 35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05"/>
              <p:cNvGrpSpPr/>
              <p:nvPr/>
            </p:nvGrpSpPr>
            <p:grpSpPr>
              <a:xfrm>
                <a:off x="2273644" y="2199106"/>
                <a:ext cx="45720" cy="116839"/>
                <a:chOff x="1415718" y="2188412"/>
                <a:chExt cx="45720" cy="116839"/>
              </a:xfrm>
            </p:grpSpPr>
            <p:sp>
              <p:nvSpPr>
                <p:cNvPr id="349" name="Freeform 34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Oval 34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108"/>
              <p:cNvGrpSpPr/>
              <p:nvPr/>
            </p:nvGrpSpPr>
            <p:grpSpPr>
              <a:xfrm>
                <a:off x="2318954" y="2199106"/>
                <a:ext cx="45720" cy="116839"/>
                <a:chOff x="1415718" y="2188412"/>
                <a:chExt cx="45720" cy="116839"/>
              </a:xfrm>
            </p:grpSpPr>
            <p:sp>
              <p:nvSpPr>
                <p:cNvPr id="347" name="Freeform 34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Oval 34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111"/>
              <p:cNvGrpSpPr/>
              <p:nvPr/>
            </p:nvGrpSpPr>
            <p:grpSpPr>
              <a:xfrm>
                <a:off x="2368378" y="2199106"/>
                <a:ext cx="45720" cy="116839"/>
                <a:chOff x="1415718" y="2188412"/>
                <a:chExt cx="45720" cy="116839"/>
              </a:xfrm>
            </p:grpSpPr>
            <p:sp>
              <p:nvSpPr>
                <p:cNvPr id="345" name="Freeform 34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Oval 34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14"/>
              <p:cNvGrpSpPr/>
              <p:nvPr/>
            </p:nvGrpSpPr>
            <p:grpSpPr>
              <a:xfrm>
                <a:off x="2413688" y="2180572"/>
                <a:ext cx="45720" cy="116839"/>
                <a:chOff x="1415718" y="2188412"/>
                <a:chExt cx="45720" cy="116839"/>
              </a:xfrm>
            </p:grpSpPr>
            <p:sp>
              <p:nvSpPr>
                <p:cNvPr id="343" name="Freeform 34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Oval 34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17"/>
              <p:cNvGrpSpPr/>
              <p:nvPr/>
            </p:nvGrpSpPr>
            <p:grpSpPr>
              <a:xfrm>
                <a:off x="1371600" y="2176846"/>
                <a:ext cx="45720" cy="116839"/>
                <a:chOff x="1415718" y="2188412"/>
                <a:chExt cx="45720" cy="116839"/>
              </a:xfrm>
            </p:grpSpPr>
            <p:sp>
              <p:nvSpPr>
                <p:cNvPr id="341" name="Freeform 34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Oval 34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6" name="Group 474"/>
          <p:cNvGrpSpPr/>
          <p:nvPr/>
        </p:nvGrpSpPr>
        <p:grpSpPr>
          <a:xfrm>
            <a:off x="4224071" y="3002203"/>
            <a:ext cx="1106342" cy="229719"/>
            <a:chOff x="1371600" y="2176846"/>
            <a:chExt cx="1106342" cy="229719"/>
          </a:xfrm>
        </p:grpSpPr>
        <p:grpSp>
          <p:nvGrpSpPr>
            <p:cNvPr id="457" name="Group 120"/>
            <p:cNvGrpSpPr/>
            <p:nvPr/>
          </p:nvGrpSpPr>
          <p:grpSpPr>
            <a:xfrm>
              <a:off x="1371600" y="2176846"/>
              <a:ext cx="1087808" cy="139099"/>
              <a:chOff x="1371600" y="2176846"/>
              <a:chExt cx="1087808" cy="139099"/>
            </a:xfrm>
          </p:grpSpPr>
          <p:grpSp>
            <p:nvGrpSpPr>
              <p:cNvPr id="528" name="Group 53"/>
              <p:cNvGrpSpPr/>
              <p:nvPr/>
            </p:nvGrpSpPr>
            <p:grpSpPr>
              <a:xfrm>
                <a:off x="1415718" y="2188412"/>
                <a:ext cx="45720" cy="116839"/>
                <a:chOff x="1415718" y="2188412"/>
                <a:chExt cx="45720" cy="116839"/>
              </a:xfrm>
            </p:grpSpPr>
            <p:sp>
              <p:nvSpPr>
                <p:cNvPr id="595" name="Freeform 5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Oval 5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54"/>
              <p:cNvGrpSpPr/>
              <p:nvPr/>
            </p:nvGrpSpPr>
            <p:grpSpPr>
              <a:xfrm>
                <a:off x="1503954" y="2199106"/>
                <a:ext cx="45720" cy="116839"/>
                <a:chOff x="1415718" y="2188412"/>
                <a:chExt cx="45720" cy="116839"/>
              </a:xfrm>
            </p:grpSpPr>
            <p:sp>
              <p:nvSpPr>
                <p:cNvPr id="593" name="Freeform 59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Oval 59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7"/>
              <p:cNvGrpSpPr/>
              <p:nvPr/>
            </p:nvGrpSpPr>
            <p:grpSpPr>
              <a:xfrm>
                <a:off x="1552077" y="2199106"/>
                <a:ext cx="45720" cy="116839"/>
                <a:chOff x="1415718" y="2188412"/>
                <a:chExt cx="45720" cy="116839"/>
              </a:xfrm>
            </p:grpSpPr>
            <p:sp>
              <p:nvSpPr>
                <p:cNvPr id="591" name="Freeform 59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Oval 59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1" name="Group 60"/>
              <p:cNvGrpSpPr/>
              <p:nvPr/>
            </p:nvGrpSpPr>
            <p:grpSpPr>
              <a:xfrm>
                <a:off x="1600200" y="2199106"/>
                <a:ext cx="45720" cy="116839"/>
                <a:chOff x="1415718" y="2188412"/>
                <a:chExt cx="45720" cy="116839"/>
              </a:xfrm>
            </p:grpSpPr>
            <p:sp>
              <p:nvSpPr>
                <p:cNvPr id="589" name="Freeform 5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Oval 5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63"/>
              <p:cNvGrpSpPr/>
              <p:nvPr/>
            </p:nvGrpSpPr>
            <p:grpSpPr>
              <a:xfrm>
                <a:off x="1644318" y="2199106"/>
                <a:ext cx="45720" cy="116839"/>
                <a:chOff x="1415718" y="2188412"/>
                <a:chExt cx="45720" cy="116839"/>
              </a:xfrm>
            </p:grpSpPr>
            <p:sp>
              <p:nvSpPr>
                <p:cNvPr id="587"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66"/>
              <p:cNvGrpSpPr/>
              <p:nvPr/>
            </p:nvGrpSpPr>
            <p:grpSpPr>
              <a:xfrm>
                <a:off x="1690839" y="2199106"/>
                <a:ext cx="45720" cy="116839"/>
                <a:chOff x="1415718" y="2188412"/>
                <a:chExt cx="45720" cy="116839"/>
              </a:xfrm>
            </p:grpSpPr>
            <p:sp>
              <p:nvSpPr>
                <p:cNvPr id="585"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69"/>
              <p:cNvGrpSpPr/>
              <p:nvPr/>
            </p:nvGrpSpPr>
            <p:grpSpPr>
              <a:xfrm>
                <a:off x="1736559" y="2199106"/>
                <a:ext cx="45720" cy="116839"/>
                <a:chOff x="1415718" y="2188412"/>
                <a:chExt cx="45720" cy="116839"/>
              </a:xfrm>
            </p:grpSpPr>
            <p:sp>
              <p:nvSpPr>
                <p:cNvPr id="583"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72"/>
              <p:cNvGrpSpPr/>
              <p:nvPr/>
            </p:nvGrpSpPr>
            <p:grpSpPr>
              <a:xfrm>
                <a:off x="1779335" y="2199106"/>
                <a:ext cx="45720" cy="116839"/>
                <a:chOff x="1415718" y="2188412"/>
                <a:chExt cx="45720" cy="116839"/>
              </a:xfrm>
            </p:grpSpPr>
            <p:sp>
              <p:nvSpPr>
                <p:cNvPr id="581"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6" name="Group 75"/>
              <p:cNvGrpSpPr/>
              <p:nvPr/>
            </p:nvGrpSpPr>
            <p:grpSpPr>
              <a:xfrm>
                <a:off x="1828800" y="2199106"/>
                <a:ext cx="45720" cy="116839"/>
                <a:chOff x="1415718" y="2188412"/>
                <a:chExt cx="45720" cy="116839"/>
              </a:xfrm>
            </p:grpSpPr>
            <p:sp>
              <p:nvSpPr>
                <p:cNvPr id="579"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78"/>
              <p:cNvGrpSpPr/>
              <p:nvPr/>
            </p:nvGrpSpPr>
            <p:grpSpPr>
              <a:xfrm>
                <a:off x="1883612" y="2199106"/>
                <a:ext cx="45720" cy="116839"/>
                <a:chOff x="1415718" y="2188412"/>
                <a:chExt cx="45720" cy="116839"/>
              </a:xfrm>
            </p:grpSpPr>
            <p:sp>
              <p:nvSpPr>
                <p:cNvPr id="577"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81"/>
              <p:cNvGrpSpPr/>
              <p:nvPr/>
            </p:nvGrpSpPr>
            <p:grpSpPr>
              <a:xfrm>
                <a:off x="1458494" y="2199106"/>
                <a:ext cx="45720" cy="116839"/>
                <a:chOff x="1415718" y="2188412"/>
                <a:chExt cx="45720" cy="116839"/>
              </a:xfrm>
            </p:grpSpPr>
            <p:sp>
              <p:nvSpPr>
                <p:cNvPr id="575"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557"/>
              <p:cNvGrpSpPr/>
              <p:nvPr/>
            </p:nvGrpSpPr>
            <p:grpSpPr>
              <a:xfrm>
                <a:off x="1931735" y="2199106"/>
                <a:ext cx="45720" cy="116839"/>
                <a:chOff x="1415718" y="2188412"/>
                <a:chExt cx="45720" cy="116839"/>
              </a:xfrm>
            </p:grpSpPr>
            <p:sp>
              <p:nvSpPr>
                <p:cNvPr id="573"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87"/>
              <p:cNvGrpSpPr/>
              <p:nvPr/>
            </p:nvGrpSpPr>
            <p:grpSpPr>
              <a:xfrm>
                <a:off x="1981200" y="2199106"/>
                <a:ext cx="45720" cy="116839"/>
                <a:chOff x="1415718" y="2188412"/>
                <a:chExt cx="45720" cy="116839"/>
              </a:xfrm>
            </p:grpSpPr>
            <p:sp>
              <p:nvSpPr>
                <p:cNvPr id="571"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90"/>
              <p:cNvGrpSpPr/>
              <p:nvPr/>
            </p:nvGrpSpPr>
            <p:grpSpPr>
              <a:xfrm>
                <a:off x="2029063" y="2199106"/>
                <a:ext cx="45720" cy="116839"/>
                <a:chOff x="1415718" y="2188412"/>
                <a:chExt cx="45720" cy="116839"/>
              </a:xfrm>
            </p:grpSpPr>
            <p:sp>
              <p:nvSpPr>
                <p:cNvPr id="569"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93"/>
              <p:cNvGrpSpPr/>
              <p:nvPr/>
            </p:nvGrpSpPr>
            <p:grpSpPr>
              <a:xfrm>
                <a:off x="2080130" y="2199106"/>
                <a:ext cx="45720" cy="116839"/>
                <a:chOff x="1415718" y="2188412"/>
                <a:chExt cx="45720" cy="116839"/>
              </a:xfrm>
            </p:grpSpPr>
            <p:sp>
              <p:nvSpPr>
                <p:cNvPr id="567"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96"/>
              <p:cNvGrpSpPr/>
              <p:nvPr/>
            </p:nvGrpSpPr>
            <p:grpSpPr>
              <a:xfrm>
                <a:off x="2133600" y="2199106"/>
                <a:ext cx="45720" cy="116839"/>
                <a:chOff x="1415718" y="2188412"/>
                <a:chExt cx="45720" cy="116839"/>
              </a:xfrm>
            </p:grpSpPr>
            <p:sp>
              <p:nvSpPr>
                <p:cNvPr id="565" name="Freeform 5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Oval 5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4" name="Group 99"/>
              <p:cNvGrpSpPr/>
              <p:nvPr/>
            </p:nvGrpSpPr>
            <p:grpSpPr>
              <a:xfrm>
                <a:off x="2182614" y="2199106"/>
                <a:ext cx="45720" cy="116839"/>
                <a:chOff x="1415718" y="2188412"/>
                <a:chExt cx="45720" cy="116839"/>
              </a:xfrm>
            </p:grpSpPr>
            <p:sp>
              <p:nvSpPr>
                <p:cNvPr id="563" name="Freeform 56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Oval 58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102"/>
              <p:cNvGrpSpPr/>
              <p:nvPr/>
            </p:nvGrpSpPr>
            <p:grpSpPr>
              <a:xfrm>
                <a:off x="2230398" y="2199106"/>
                <a:ext cx="45720" cy="116839"/>
                <a:chOff x="1415718" y="2188412"/>
                <a:chExt cx="45720" cy="116839"/>
              </a:xfrm>
            </p:grpSpPr>
            <p:sp>
              <p:nvSpPr>
                <p:cNvPr id="561" name="Freeform 56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Oval 56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105"/>
              <p:cNvGrpSpPr/>
              <p:nvPr/>
            </p:nvGrpSpPr>
            <p:grpSpPr>
              <a:xfrm>
                <a:off x="2273644" y="2199106"/>
                <a:ext cx="45720" cy="116839"/>
                <a:chOff x="1415718" y="2188412"/>
                <a:chExt cx="45720" cy="116839"/>
              </a:xfrm>
            </p:grpSpPr>
            <p:sp>
              <p:nvSpPr>
                <p:cNvPr id="559" name="Freeform 5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Oval 5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108"/>
              <p:cNvGrpSpPr/>
              <p:nvPr/>
            </p:nvGrpSpPr>
            <p:grpSpPr>
              <a:xfrm>
                <a:off x="2318954" y="2199106"/>
                <a:ext cx="45720" cy="116839"/>
                <a:chOff x="1415718" y="2188412"/>
                <a:chExt cx="45720" cy="116839"/>
              </a:xfrm>
            </p:grpSpPr>
            <p:sp>
              <p:nvSpPr>
                <p:cNvPr id="557" name="Freeform 55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Oval 55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111"/>
              <p:cNvGrpSpPr/>
              <p:nvPr/>
            </p:nvGrpSpPr>
            <p:grpSpPr>
              <a:xfrm>
                <a:off x="2368378" y="2199106"/>
                <a:ext cx="45720" cy="116839"/>
                <a:chOff x="1415718" y="2188412"/>
                <a:chExt cx="45720" cy="116839"/>
              </a:xfrm>
            </p:grpSpPr>
            <p:sp>
              <p:nvSpPr>
                <p:cNvPr id="555" name="Freeform 55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Oval 55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9" name="Group 114"/>
              <p:cNvGrpSpPr/>
              <p:nvPr/>
            </p:nvGrpSpPr>
            <p:grpSpPr>
              <a:xfrm>
                <a:off x="2413688" y="2180572"/>
                <a:ext cx="45720" cy="116839"/>
                <a:chOff x="1415718" y="2188412"/>
                <a:chExt cx="45720" cy="116839"/>
              </a:xfrm>
            </p:grpSpPr>
            <p:sp>
              <p:nvSpPr>
                <p:cNvPr id="553" name="Freeform 55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Oval 55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117"/>
              <p:cNvGrpSpPr/>
              <p:nvPr/>
            </p:nvGrpSpPr>
            <p:grpSpPr>
              <a:xfrm>
                <a:off x="1371600" y="2176846"/>
                <a:ext cx="45720" cy="116839"/>
                <a:chOff x="1415718" y="2188412"/>
                <a:chExt cx="45720" cy="116839"/>
              </a:xfrm>
            </p:grpSpPr>
            <p:sp>
              <p:nvSpPr>
                <p:cNvPr id="551" name="Freeform 56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Oval 55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121"/>
            <p:cNvGrpSpPr/>
            <p:nvPr/>
          </p:nvGrpSpPr>
          <p:grpSpPr>
            <a:xfrm flipV="1">
              <a:off x="1390134" y="2267466"/>
              <a:ext cx="1087808" cy="139099"/>
              <a:chOff x="1371600" y="2176846"/>
              <a:chExt cx="1087808" cy="139099"/>
            </a:xfrm>
          </p:grpSpPr>
          <p:grpSp>
            <p:nvGrpSpPr>
              <p:cNvPr id="459" name="Group 53"/>
              <p:cNvGrpSpPr/>
              <p:nvPr/>
            </p:nvGrpSpPr>
            <p:grpSpPr>
              <a:xfrm>
                <a:off x="1415718" y="2188412"/>
                <a:ext cx="45720" cy="116839"/>
                <a:chOff x="1415718" y="2188412"/>
                <a:chExt cx="45720" cy="116839"/>
              </a:xfrm>
            </p:grpSpPr>
            <p:sp>
              <p:nvSpPr>
                <p:cNvPr id="526" name="Freeform 52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Oval 52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54"/>
              <p:cNvGrpSpPr/>
              <p:nvPr/>
            </p:nvGrpSpPr>
            <p:grpSpPr>
              <a:xfrm>
                <a:off x="1503954" y="2199106"/>
                <a:ext cx="45720" cy="116839"/>
                <a:chOff x="1415718" y="2188412"/>
                <a:chExt cx="45720" cy="116839"/>
              </a:xfrm>
            </p:grpSpPr>
            <p:sp>
              <p:nvSpPr>
                <p:cNvPr id="524" name="Freeform 52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Oval 54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57"/>
              <p:cNvGrpSpPr/>
              <p:nvPr/>
            </p:nvGrpSpPr>
            <p:grpSpPr>
              <a:xfrm>
                <a:off x="1552077" y="2199106"/>
                <a:ext cx="45720" cy="116839"/>
                <a:chOff x="1415718" y="2188412"/>
                <a:chExt cx="45720" cy="116839"/>
              </a:xfrm>
            </p:grpSpPr>
            <p:sp>
              <p:nvSpPr>
                <p:cNvPr id="522" name="Freeform 52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Oval 52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60"/>
              <p:cNvGrpSpPr/>
              <p:nvPr/>
            </p:nvGrpSpPr>
            <p:grpSpPr>
              <a:xfrm>
                <a:off x="1600200" y="2199106"/>
                <a:ext cx="45720" cy="116839"/>
                <a:chOff x="1415718" y="2188412"/>
                <a:chExt cx="45720" cy="116839"/>
              </a:xfrm>
            </p:grpSpPr>
            <p:sp>
              <p:nvSpPr>
                <p:cNvPr id="520" name="Freeform 51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Oval 52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63"/>
              <p:cNvGrpSpPr/>
              <p:nvPr/>
            </p:nvGrpSpPr>
            <p:grpSpPr>
              <a:xfrm>
                <a:off x="1644318" y="2199106"/>
                <a:ext cx="45720" cy="116839"/>
                <a:chOff x="1415718" y="2188412"/>
                <a:chExt cx="45720" cy="116839"/>
              </a:xfrm>
            </p:grpSpPr>
            <p:sp>
              <p:nvSpPr>
                <p:cNvPr id="518" name="Freeform 51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Oval 51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66"/>
              <p:cNvGrpSpPr/>
              <p:nvPr/>
            </p:nvGrpSpPr>
            <p:grpSpPr>
              <a:xfrm>
                <a:off x="1690839" y="2199106"/>
                <a:ext cx="45720" cy="116839"/>
                <a:chOff x="1415718" y="2188412"/>
                <a:chExt cx="45720" cy="116839"/>
              </a:xfrm>
            </p:grpSpPr>
            <p:sp>
              <p:nvSpPr>
                <p:cNvPr id="516" name="Freeform 51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Oval 51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69"/>
              <p:cNvGrpSpPr/>
              <p:nvPr/>
            </p:nvGrpSpPr>
            <p:grpSpPr>
              <a:xfrm>
                <a:off x="1736559" y="2199106"/>
                <a:ext cx="45720" cy="116839"/>
                <a:chOff x="1415718" y="2188412"/>
                <a:chExt cx="45720" cy="116839"/>
              </a:xfrm>
            </p:grpSpPr>
            <p:sp>
              <p:nvSpPr>
                <p:cNvPr id="514" name="Freeform 51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Oval 51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72"/>
              <p:cNvGrpSpPr/>
              <p:nvPr/>
            </p:nvGrpSpPr>
            <p:grpSpPr>
              <a:xfrm>
                <a:off x="1779335" y="2199106"/>
                <a:ext cx="45720" cy="116839"/>
                <a:chOff x="1415718" y="2188412"/>
                <a:chExt cx="45720" cy="116839"/>
              </a:xfrm>
            </p:grpSpPr>
            <p:sp>
              <p:nvSpPr>
                <p:cNvPr id="512" name="Freeform 53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Oval 51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75"/>
              <p:cNvGrpSpPr/>
              <p:nvPr/>
            </p:nvGrpSpPr>
            <p:grpSpPr>
              <a:xfrm>
                <a:off x="1828800" y="2199106"/>
                <a:ext cx="45720" cy="116839"/>
                <a:chOff x="1415718" y="2188412"/>
                <a:chExt cx="45720" cy="116839"/>
              </a:xfrm>
            </p:grpSpPr>
            <p:sp>
              <p:nvSpPr>
                <p:cNvPr id="510" name="Freeform 50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Oval 51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78"/>
              <p:cNvGrpSpPr/>
              <p:nvPr/>
            </p:nvGrpSpPr>
            <p:grpSpPr>
              <a:xfrm>
                <a:off x="1883612" y="2199106"/>
                <a:ext cx="45720" cy="116839"/>
                <a:chOff x="1415718" y="2188412"/>
                <a:chExt cx="45720" cy="116839"/>
              </a:xfrm>
            </p:grpSpPr>
            <p:sp>
              <p:nvSpPr>
                <p:cNvPr id="508" name="Freeform 50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Oval 50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81"/>
              <p:cNvGrpSpPr/>
              <p:nvPr/>
            </p:nvGrpSpPr>
            <p:grpSpPr>
              <a:xfrm>
                <a:off x="1458494" y="2199106"/>
                <a:ext cx="45720" cy="116839"/>
                <a:chOff x="1415718" y="2188412"/>
                <a:chExt cx="45720" cy="116839"/>
              </a:xfrm>
            </p:grpSpPr>
            <p:sp>
              <p:nvSpPr>
                <p:cNvPr id="506" name="Freeform 50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Oval 50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84"/>
              <p:cNvGrpSpPr/>
              <p:nvPr/>
            </p:nvGrpSpPr>
            <p:grpSpPr>
              <a:xfrm>
                <a:off x="1931735" y="2199106"/>
                <a:ext cx="45720" cy="116839"/>
                <a:chOff x="1415718" y="2188412"/>
                <a:chExt cx="45720" cy="116839"/>
              </a:xfrm>
            </p:grpSpPr>
            <p:sp>
              <p:nvSpPr>
                <p:cNvPr id="504" name="Freeform 50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Oval 50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87"/>
              <p:cNvGrpSpPr/>
              <p:nvPr/>
            </p:nvGrpSpPr>
            <p:grpSpPr>
              <a:xfrm>
                <a:off x="1981200" y="2199106"/>
                <a:ext cx="45720" cy="116839"/>
                <a:chOff x="1415718" y="2188412"/>
                <a:chExt cx="45720" cy="116839"/>
              </a:xfrm>
            </p:grpSpPr>
            <p:sp>
              <p:nvSpPr>
                <p:cNvPr id="502" name="Freeform 50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Oval 50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90"/>
              <p:cNvGrpSpPr/>
              <p:nvPr/>
            </p:nvGrpSpPr>
            <p:grpSpPr>
              <a:xfrm>
                <a:off x="2029063" y="2199106"/>
                <a:ext cx="45720" cy="116839"/>
                <a:chOff x="1415718" y="2188412"/>
                <a:chExt cx="45720" cy="116839"/>
              </a:xfrm>
            </p:grpSpPr>
            <p:sp>
              <p:nvSpPr>
                <p:cNvPr id="500" name="Freeform 49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Oval 50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93"/>
              <p:cNvGrpSpPr/>
              <p:nvPr/>
            </p:nvGrpSpPr>
            <p:grpSpPr>
              <a:xfrm>
                <a:off x="2080130" y="2199106"/>
                <a:ext cx="45720" cy="116839"/>
                <a:chOff x="1415718" y="2188412"/>
                <a:chExt cx="45720" cy="116839"/>
              </a:xfrm>
            </p:grpSpPr>
            <p:sp>
              <p:nvSpPr>
                <p:cNvPr id="498" name="Freeform 49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Oval 51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96"/>
              <p:cNvGrpSpPr/>
              <p:nvPr/>
            </p:nvGrpSpPr>
            <p:grpSpPr>
              <a:xfrm>
                <a:off x="2133600" y="2199106"/>
                <a:ext cx="45720" cy="116839"/>
                <a:chOff x="1415718" y="2188412"/>
                <a:chExt cx="45720" cy="116839"/>
              </a:xfrm>
            </p:grpSpPr>
            <p:sp>
              <p:nvSpPr>
                <p:cNvPr id="496" name="Freeform 49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Oval 49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99"/>
              <p:cNvGrpSpPr/>
              <p:nvPr/>
            </p:nvGrpSpPr>
            <p:grpSpPr>
              <a:xfrm>
                <a:off x="2182614" y="2199106"/>
                <a:ext cx="45720" cy="116839"/>
                <a:chOff x="1415718" y="2188412"/>
                <a:chExt cx="45720" cy="116839"/>
              </a:xfrm>
            </p:grpSpPr>
            <p:sp>
              <p:nvSpPr>
                <p:cNvPr id="494" name="Freeform 49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Oval 49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102"/>
              <p:cNvGrpSpPr/>
              <p:nvPr/>
            </p:nvGrpSpPr>
            <p:grpSpPr>
              <a:xfrm>
                <a:off x="2230398" y="2199106"/>
                <a:ext cx="45720" cy="116839"/>
                <a:chOff x="1415718" y="2188412"/>
                <a:chExt cx="45720" cy="116839"/>
              </a:xfrm>
            </p:grpSpPr>
            <p:sp>
              <p:nvSpPr>
                <p:cNvPr id="492" name="Freeform 4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Oval 4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105"/>
              <p:cNvGrpSpPr/>
              <p:nvPr/>
            </p:nvGrpSpPr>
            <p:grpSpPr>
              <a:xfrm>
                <a:off x="2273644" y="2199106"/>
                <a:ext cx="45720" cy="116839"/>
                <a:chOff x="1415718" y="2188412"/>
                <a:chExt cx="45720" cy="116839"/>
              </a:xfrm>
            </p:grpSpPr>
            <p:sp>
              <p:nvSpPr>
                <p:cNvPr id="490" name="Freeform 48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Oval 49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108"/>
              <p:cNvGrpSpPr/>
              <p:nvPr/>
            </p:nvGrpSpPr>
            <p:grpSpPr>
              <a:xfrm>
                <a:off x="2318954" y="2199106"/>
                <a:ext cx="45720" cy="116839"/>
                <a:chOff x="1415718" y="2188412"/>
                <a:chExt cx="45720" cy="116839"/>
              </a:xfrm>
            </p:grpSpPr>
            <p:sp>
              <p:nvSpPr>
                <p:cNvPr id="488" name="Freeform 48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Oval 48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9" name="Group 111"/>
              <p:cNvGrpSpPr/>
              <p:nvPr/>
            </p:nvGrpSpPr>
            <p:grpSpPr>
              <a:xfrm>
                <a:off x="2368378" y="2199106"/>
                <a:ext cx="45720" cy="116839"/>
                <a:chOff x="1415718" y="2188412"/>
                <a:chExt cx="45720" cy="116839"/>
              </a:xfrm>
            </p:grpSpPr>
            <p:sp>
              <p:nvSpPr>
                <p:cNvPr id="486" name="Freeform 50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Oval 4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114"/>
              <p:cNvGrpSpPr/>
              <p:nvPr/>
            </p:nvGrpSpPr>
            <p:grpSpPr>
              <a:xfrm>
                <a:off x="2413688" y="2180572"/>
                <a:ext cx="45720" cy="116839"/>
                <a:chOff x="1415718" y="2188412"/>
                <a:chExt cx="45720" cy="116839"/>
              </a:xfrm>
            </p:grpSpPr>
            <p:sp>
              <p:nvSpPr>
                <p:cNvPr id="484" name="Freeform 48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Oval 48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17"/>
              <p:cNvGrpSpPr/>
              <p:nvPr/>
            </p:nvGrpSpPr>
            <p:grpSpPr>
              <a:xfrm>
                <a:off x="1371600" y="2176846"/>
                <a:ext cx="45720" cy="116839"/>
                <a:chOff x="1415718" y="2188412"/>
                <a:chExt cx="45720" cy="116839"/>
              </a:xfrm>
            </p:grpSpPr>
            <p:sp>
              <p:nvSpPr>
                <p:cNvPr id="482" name="Freeform 48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Oval 48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7" name="Group 634"/>
          <p:cNvGrpSpPr/>
          <p:nvPr/>
        </p:nvGrpSpPr>
        <p:grpSpPr>
          <a:xfrm rot="16200000">
            <a:off x="4027116" y="3207411"/>
            <a:ext cx="275676" cy="198911"/>
            <a:chOff x="1447800" y="2438400"/>
            <a:chExt cx="275676" cy="198911"/>
          </a:xfrm>
        </p:grpSpPr>
        <p:sp>
          <p:nvSpPr>
            <p:cNvPr id="598" name="Oval 597"/>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682"/>
          <p:cNvGrpSpPr/>
          <p:nvPr/>
        </p:nvGrpSpPr>
        <p:grpSpPr>
          <a:xfrm flipV="1">
            <a:off x="1246093" y="3169023"/>
            <a:ext cx="275676" cy="198911"/>
            <a:chOff x="1447800" y="2438400"/>
            <a:chExt cx="275676" cy="198911"/>
          </a:xfrm>
        </p:grpSpPr>
        <p:sp>
          <p:nvSpPr>
            <p:cNvPr id="610" name="Oval 609"/>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94"/>
          <p:cNvGrpSpPr/>
          <p:nvPr/>
        </p:nvGrpSpPr>
        <p:grpSpPr>
          <a:xfrm rot="5400000">
            <a:off x="1626817" y="3169278"/>
            <a:ext cx="351870" cy="198911"/>
            <a:chOff x="1447800" y="2438400"/>
            <a:chExt cx="275676" cy="198911"/>
          </a:xfrm>
        </p:grpSpPr>
        <p:sp>
          <p:nvSpPr>
            <p:cNvPr id="622" name="Oval 621"/>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730"/>
          <p:cNvGrpSpPr/>
          <p:nvPr/>
        </p:nvGrpSpPr>
        <p:grpSpPr>
          <a:xfrm rot="14040000">
            <a:off x="2591716" y="3264819"/>
            <a:ext cx="275676" cy="76199"/>
            <a:chOff x="1447800" y="2438400"/>
            <a:chExt cx="275676" cy="198911"/>
          </a:xfrm>
          <a:solidFill>
            <a:schemeClr val="accent3">
              <a:lumMod val="75000"/>
            </a:schemeClr>
          </a:solidFill>
        </p:grpSpPr>
        <p:sp>
          <p:nvSpPr>
            <p:cNvPr id="634" name="Oval 63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742"/>
          <p:cNvGrpSpPr/>
          <p:nvPr/>
        </p:nvGrpSpPr>
        <p:grpSpPr>
          <a:xfrm rot="19080000">
            <a:off x="2542844" y="3247207"/>
            <a:ext cx="275676" cy="109733"/>
            <a:chOff x="1447800" y="2438400"/>
            <a:chExt cx="275676" cy="198911"/>
          </a:xfrm>
          <a:solidFill>
            <a:schemeClr val="accent3">
              <a:lumMod val="75000"/>
            </a:schemeClr>
          </a:solidFill>
        </p:grpSpPr>
        <p:sp>
          <p:nvSpPr>
            <p:cNvPr id="646" name="Oval 645"/>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754"/>
          <p:cNvGrpSpPr/>
          <p:nvPr/>
        </p:nvGrpSpPr>
        <p:grpSpPr>
          <a:xfrm rot="16200000">
            <a:off x="3074602" y="3245514"/>
            <a:ext cx="275676" cy="122712"/>
            <a:chOff x="1447800" y="2438400"/>
            <a:chExt cx="275676" cy="198911"/>
          </a:xfrm>
          <a:solidFill>
            <a:schemeClr val="accent3">
              <a:lumMod val="75000"/>
            </a:schemeClr>
          </a:solidFill>
        </p:grpSpPr>
        <p:sp>
          <p:nvSpPr>
            <p:cNvPr id="658" name="Oval 657"/>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9" name="Group 802"/>
          <p:cNvGrpSpPr/>
          <p:nvPr/>
        </p:nvGrpSpPr>
        <p:grpSpPr>
          <a:xfrm rot="14040000">
            <a:off x="686718" y="3264818"/>
            <a:ext cx="275676" cy="76199"/>
            <a:chOff x="1447800" y="2438400"/>
            <a:chExt cx="275676" cy="198911"/>
          </a:xfrm>
          <a:solidFill>
            <a:schemeClr val="accent3">
              <a:lumMod val="75000"/>
            </a:schemeClr>
          </a:solidFill>
        </p:grpSpPr>
        <p:sp>
          <p:nvSpPr>
            <p:cNvPr id="670" name="Oval 669"/>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1" name="Group 814"/>
          <p:cNvGrpSpPr/>
          <p:nvPr/>
        </p:nvGrpSpPr>
        <p:grpSpPr>
          <a:xfrm rot="14040000">
            <a:off x="1220118" y="3264818"/>
            <a:ext cx="275676" cy="76199"/>
            <a:chOff x="1447800" y="2438400"/>
            <a:chExt cx="275676" cy="198911"/>
          </a:xfrm>
          <a:solidFill>
            <a:schemeClr val="accent3">
              <a:lumMod val="75000"/>
            </a:schemeClr>
          </a:solidFill>
        </p:grpSpPr>
        <p:sp>
          <p:nvSpPr>
            <p:cNvPr id="682" name="Oval 681"/>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3" name="Group 826"/>
          <p:cNvGrpSpPr/>
          <p:nvPr/>
        </p:nvGrpSpPr>
        <p:grpSpPr>
          <a:xfrm rot="8640000">
            <a:off x="1775545" y="3242747"/>
            <a:ext cx="275676" cy="76199"/>
            <a:chOff x="1447800" y="2438400"/>
            <a:chExt cx="275676" cy="198911"/>
          </a:xfrm>
          <a:solidFill>
            <a:schemeClr val="accent3">
              <a:lumMod val="75000"/>
            </a:schemeClr>
          </a:solidFill>
        </p:grpSpPr>
        <p:sp>
          <p:nvSpPr>
            <p:cNvPr id="694" name="Oval 69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898"/>
          <p:cNvGrpSpPr/>
          <p:nvPr/>
        </p:nvGrpSpPr>
        <p:grpSpPr>
          <a:xfrm rot="9480000">
            <a:off x="2088096" y="3217956"/>
            <a:ext cx="275676" cy="73912"/>
            <a:chOff x="1447800" y="2438400"/>
            <a:chExt cx="275676" cy="198911"/>
          </a:xfrm>
          <a:solidFill>
            <a:schemeClr val="accent3">
              <a:lumMod val="75000"/>
            </a:schemeClr>
          </a:solidFill>
        </p:grpSpPr>
        <p:sp>
          <p:nvSpPr>
            <p:cNvPr id="706" name="Oval 705"/>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965"/>
          <p:cNvGrpSpPr/>
          <p:nvPr/>
        </p:nvGrpSpPr>
        <p:grpSpPr>
          <a:xfrm rot="16200000">
            <a:off x="2832909" y="3182428"/>
            <a:ext cx="331604" cy="152402"/>
            <a:chOff x="2438410" y="2819421"/>
            <a:chExt cx="331604" cy="304803"/>
          </a:xfrm>
          <a:effectLst>
            <a:outerShdw blurRad="50800" dist="50800" dir="5400000" sx="1000" sy="1000" algn="ctr" rotWithShape="0">
              <a:srgbClr val="000000"/>
            </a:outerShdw>
          </a:effectLst>
        </p:grpSpPr>
        <p:grpSp>
          <p:nvGrpSpPr>
            <p:cNvPr id="718" name="Group 931"/>
            <p:cNvGrpSpPr/>
            <p:nvPr/>
          </p:nvGrpSpPr>
          <p:grpSpPr>
            <a:xfrm>
              <a:off x="2438412" y="2819421"/>
              <a:ext cx="216945" cy="304803"/>
              <a:chOff x="2286000" y="2819400"/>
              <a:chExt cx="369344" cy="396684"/>
            </a:xfrm>
          </p:grpSpPr>
          <p:sp>
            <p:nvSpPr>
              <p:cNvPr id="723" name="Trapezoid 722"/>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Trapezoid 723"/>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rapezoid 724"/>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Trapezoid 725"/>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rapezoid 726"/>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Trapezoid 727"/>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rapezoid 728"/>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Trapezoid 729"/>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 name="Trapezoid 718"/>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Trapezoid 719"/>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Trapezoid 720"/>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Trapezoid 721"/>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1" name="Group 1007"/>
          <p:cNvGrpSpPr/>
          <p:nvPr/>
        </p:nvGrpSpPr>
        <p:grpSpPr>
          <a:xfrm>
            <a:off x="3836901" y="3169036"/>
            <a:ext cx="152396" cy="228602"/>
            <a:chOff x="2438410" y="2819421"/>
            <a:chExt cx="331604" cy="304803"/>
          </a:xfrm>
        </p:grpSpPr>
        <p:grpSp>
          <p:nvGrpSpPr>
            <p:cNvPr id="732" name="Group 931"/>
            <p:cNvGrpSpPr/>
            <p:nvPr/>
          </p:nvGrpSpPr>
          <p:grpSpPr>
            <a:xfrm>
              <a:off x="2438412" y="2819421"/>
              <a:ext cx="216945" cy="304803"/>
              <a:chOff x="2286000" y="2819400"/>
              <a:chExt cx="369344" cy="396684"/>
            </a:xfrm>
          </p:grpSpPr>
          <p:sp>
            <p:nvSpPr>
              <p:cNvPr id="737" name="Trapezoid 736"/>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Trapezoid 737"/>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Trapezoid 738"/>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Trapezoid 739"/>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Trapezoid 740"/>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Trapezoid 741"/>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Trapezoid 742"/>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Trapezoid 743"/>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3" name="Trapezoid 732"/>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Trapezoid 733"/>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Trapezoid 734"/>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Trapezoid 735"/>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1021"/>
          <p:cNvGrpSpPr/>
          <p:nvPr/>
        </p:nvGrpSpPr>
        <p:grpSpPr>
          <a:xfrm>
            <a:off x="2541501" y="3169036"/>
            <a:ext cx="152396" cy="228602"/>
            <a:chOff x="2438410" y="2819421"/>
            <a:chExt cx="331604" cy="304803"/>
          </a:xfrm>
        </p:grpSpPr>
        <p:grpSp>
          <p:nvGrpSpPr>
            <p:cNvPr id="746" name="Group 931"/>
            <p:cNvGrpSpPr/>
            <p:nvPr/>
          </p:nvGrpSpPr>
          <p:grpSpPr>
            <a:xfrm>
              <a:off x="2438412" y="2819421"/>
              <a:ext cx="216945" cy="304803"/>
              <a:chOff x="2286000" y="2819400"/>
              <a:chExt cx="369344" cy="396684"/>
            </a:xfrm>
          </p:grpSpPr>
          <p:sp>
            <p:nvSpPr>
              <p:cNvPr id="751" name="Trapezoid 750"/>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Trapezoid 751"/>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Trapezoid 752"/>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Trapezoid 753"/>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rapezoid 754"/>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Trapezoid 755"/>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Trapezoid 756"/>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Trapezoid 757"/>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7" name="Trapezoid 746"/>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Trapezoid 747"/>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Trapezoid 748"/>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Trapezoid 749"/>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9" name="Group 1035"/>
          <p:cNvGrpSpPr/>
          <p:nvPr/>
        </p:nvGrpSpPr>
        <p:grpSpPr>
          <a:xfrm>
            <a:off x="1627101" y="3169036"/>
            <a:ext cx="152396" cy="228602"/>
            <a:chOff x="2438410" y="2819421"/>
            <a:chExt cx="331604" cy="304803"/>
          </a:xfrm>
        </p:grpSpPr>
        <p:grpSp>
          <p:nvGrpSpPr>
            <p:cNvPr id="760" name="Group 931"/>
            <p:cNvGrpSpPr/>
            <p:nvPr/>
          </p:nvGrpSpPr>
          <p:grpSpPr>
            <a:xfrm>
              <a:off x="2438412" y="2819421"/>
              <a:ext cx="216945" cy="304803"/>
              <a:chOff x="2286000" y="2819400"/>
              <a:chExt cx="369344" cy="396684"/>
            </a:xfrm>
          </p:grpSpPr>
          <p:sp>
            <p:nvSpPr>
              <p:cNvPr id="765" name="Trapezoid 764"/>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Trapezoid 765"/>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Trapezoid 766"/>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Trapezoid 767"/>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Trapezoid 768"/>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Trapezoid 769"/>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rapezoid 770"/>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Trapezoid 77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1" name="Trapezoid 760"/>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Trapezoid 761"/>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Trapezoid 762"/>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Trapezoid 763"/>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1091"/>
          <p:cNvGrpSpPr/>
          <p:nvPr/>
        </p:nvGrpSpPr>
        <p:grpSpPr>
          <a:xfrm flipH="1">
            <a:off x="4370328" y="3169023"/>
            <a:ext cx="199471" cy="198911"/>
            <a:chOff x="1447800" y="2438400"/>
            <a:chExt cx="275676" cy="198911"/>
          </a:xfrm>
        </p:grpSpPr>
        <p:sp>
          <p:nvSpPr>
            <p:cNvPr id="774" name="Oval 773"/>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1127"/>
          <p:cNvGrpSpPr/>
          <p:nvPr/>
        </p:nvGrpSpPr>
        <p:grpSpPr>
          <a:xfrm rot="16200000">
            <a:off x="1017202" y="3245514"/>
            <a:ext cx="275676" cy="122712"/>
            <a:chOff x="1447800" y="2438400"/>
            <a:chExt cx="275676" cy="198911"/>
          </a:xfrm>
          <a:solidFill>
            <a:schemeClr val="accent3">
              <a:lumMod val="75000"/>
            </a:schemeClr>
          </a:solidFill>
        </p:grpSpPr>
        <p:sp>
          <p:nvSpPr>
            <p:cNvPr id="786" name="Oval 402"/>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403"/>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404"/>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405"/>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406"/>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40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7" name="Group 1139"/>
          <p:cNvGrpSpPr/>
          <p:nvPr/>
        </p:nvGrpSpPr>
        <p:grpSpPr>
          <a:xfrm rot="5400000" flipH="1">
            <a:off x="3989023" y="3169298"/>
            <a:ext cx="428077" cy="122712"/>
            <a:chOff x="1447800" y="2438400"/>
            <a:chExt cx="275676" cy="198911"/>
          </a:xfrm>
          <a:solidFill>
            <a:schemeClr val="accent3">
              <a:lumMod val="75000"/>
            </a:schemeClr>
          </a:solidFill>
        </p:grpSpPr>
        <p:sp>
          <p:nvSpPr>
            <p:cNvPr id="798" name="Oval 391"/>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392"/>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393"/>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394"/>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395"/>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396"/>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397"/>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398"/>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399"/>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400"/>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401"/>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9" name="Group 1151"/>
          <p:cNvGrpSpPr/>
          <p:nvPr/>
        </p:nvGrpSpPr>
        <p:grpSpPr>
          <a:xfrm rot="16200000">
            <a:off x="4598602" y="3245514"/>
            <a:ext cx="275676" cy="122712"/>
            <a:chOff x="1447800" y="2438400"/>
            <a:chExt cx="275676" cy="198911"/>
          </a:xfrm>
          <a:solidFill>
            <a:schemeClr val="accent3">
              <a:lumMod val="75000"/>
            </a:schemeClr>
          </a:solidFill>
        </p:grpSpPr>
        <p:sp>
          <p:nvSpPr>
            <p:cNvPr id="810" name="Oval 809"/>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385"/>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386"/>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387"/>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388"/>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389"/>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390"/>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1163"/>
          <p:cNvGrpSpPr/>
          <p:nvPr/>
        </p:nvGrpSpPr>
        <p:grpSpPr>
          <a:xfrm rot="12780000">
            <a:off x="1409669" y="3234209"/>
            <a:ext cx="275676" cy="122712"/>
            <a:chOff x="1447800" y="2438400"/>
            <a:chExt cx="275676" cy="198911"/>
          </a:xfrm>
          <a:solidFill>
            <a:schemeClr val="accent3">
              <a:lumMod val="75000"/>
            </a:schemeClr>
          </a:solidFill>
        </p:grpSpPr>
        <p:sp>
          <p:nvSpPr>
            <p:cNvPr id="822" name="Oval 821"/>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3" name="Group 1175"/>
          <p:cNvGrpSpPr/>
          <p:nvPr/>
        </p:nvGrpSpPr>
        <p:grpSpPr>
          <a:xfrm rot="16200000">
            <a:off x="712402" y="3245514"/>
            <a:ext cx="275676" cy="122712"/>
            <a:chOff x="1447800" y="2438400"/>
            <a:chExt cx="275676" cy="198911"/>
          </a:xfrm>
          <a:solidFill>
            <a:schemeClr val="accent3">
              <a:lumMod val="75000"/>
            </a:schemeClr>
          </a:solidFill>
        </p:grpSpPr>
        <p:sp>
          <p:nvSpPr>
            <p:cNvPr id="834" name="Oval 83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5" name="Group 1187"/>
          <p:cNvGrpSpPr/>
          <p:nvPr/>
        </p:nvGrpSpPr>
        <p:grpSpPr>
          <a:xfrm rot="16200000">
            <a:off x="3455602" y="3245515"/>
            <a:ext cx="275676" cy="122712"/>
            <a:chOff x="1447800" y="2438400"/>
            <a:chExt cx="275676" cy="198911"/>
          </a:xfrm>
          <a:solidFill>
            <a:schemeClr val="accent3">
              <a:lumMod val="75000"/>
            </a:schemeClr>
          </a:solidFill>
        </p:grpSpPr>
        <p:sp>
          <p:nvSpPr>
            <p:cNvPr id="846" name="Oval 845"/>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7" name="Group 1211"/>
          <p:cNvGrpSpPr/>
          <p:nvPr/>
        </p:nvGrpSpPr>
        <p:grpSpPr>
          <a:xfrm>
            <a:off x="3151091" y="3169023"/>
            <a:ext cx="685800" cy="152400"/>
            <a:chOff x="2590800" y="2839572"/>
            <a:chExt cx="399823" cy="284628"/>
          </a:xfrm>
        </p:grpSpPr>
        <p:sp>
          <p:nvSpPr>
            <p:cNvPr id="858" name="Diamond 335"/>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336"/>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Diamond 337"/>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Diamond 338"/>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Diamond 861"/>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Diamond 862"/>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Diamond 863"/>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Diamond 865"/>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Diamond 866"/>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Diamond 867"/>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Diamond 868"/>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0" name="Group 1212"/>
          <p:cNvGrpSpPr/>
          <p:nvPr/>
        </p:nvGrpSpPr>
        <p:grpSpPr>
          <a:xfrm rot="3540000" flipH="1">
            <a:off x="3568012" y="3232119"/>
            <a:ext cx="399823" cy="132228"/>
            <a:chOff x="2590800" y="2839572"/>
            <a:chExt cx="399823" cy="284628"/>
          </a:xfrm>
        </p:grpSpPr>
        <p:sp>
          <p:nvSpPr>
            <p:cNvPr id="871" name="Diamond 323"/>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Diamond 324"/>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iamond 325"/>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Diamond 326"/>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Diamond 327"/>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Diamond 328"/>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Diamond 329"/>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Diamond 330"/>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Diamond 331"/>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Diamond 332"/>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Diamond 333"/>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Diamond 334"/>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1225"/>
          <p:cNvGrpSpPr/>
          <p:nvPr/>
        </p:nvGrpSpPr>
        <p:grpSpPr>
          <a:xfrm rot="1020000">
            <a:off x="949677" y="3240601"/>
            <a:ext cx="399823" cy="117113"/>
            <a:chOff x="2590800" y="2839572"/>
            <a:chExt cx="399823" cy="284628"/>
          </a:xfrm>
          <a:effectLst>
            <a:outerShdw blurRad="50800" dist="50800" dir="5400000" sx="1000" sy="1000" algn="ctr" rotWithShape="0">
              <a:srgbClr val="000000"/>
            </a:outerShdw>
          </a:effectLst>
        </p:grpSpPr>
        <p:sp>
          <p:nvSpPr>
            <p:cNvPr id="884" name="Diamond 883"/>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Diamond 884"/>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Diamond 885"/>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Diamond 314"/>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Diamond 315"/>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Diamond 316"/>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Diamond 317"/>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Diamond 318"/>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Diamond 319"/>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Diamond 320"/>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Diamond 321"/>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Diamond 322"/>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6" name="Group 1264"/>
          <p:cNvGrpSpPr/>
          <p:nvPr/>
        </p:nvGrpSpPr>
        <p:grpSpPr>
          <a:xfrm rot="3540000" flipH="1">
            <a:off x="4406211" y="3232120"/>
            <a:ext cx="399823" cy="132228"/>
            <a:chOff x="2590800" y="2839572"/>
            <a:chExt cx="399823" cy="284628"/>
          </a:xfrm>
        </p:grpSpPr>
        <p:sp>
          <p:nvSpPr>
            <p:cNvPr id="897" name="Diamond 896"/>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Diamond 897"/>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Diamond 898"/>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Diamond 899"/>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Diamond 900"/>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Diamond 901"/>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Diamond 902"/>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Diamond 903"/>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Diamond 904"/>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Diamond 905"/>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Diamond 906"/>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Diamond 907"/>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9" name="Group 1277"/>
          <p:cNvGrpSpPr/>
          <p:nvPr/>
        </p:nvGrpSpPr>
        <p:grpSpPr>
          <a:xfrm rot="3540000" flipH="1">
            <a:off x="1967813" y="3232120"/>
            <a:ext cx="399823" cy="132228"/>
            <a:chOff x="2590800" y="2839572"/>
            <a:chExt cx="399823" cy="284628"/>
          </a:xfrm>
        </p:grpSpPr>
        <p:sp>
          <p:nvSpPr>
            <p:cNvPr id="910" name="Diamond 263"/>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Diamond 264"/>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Diamond 265"/>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Diamond 266"/>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Diamond 913"/>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Diamond 914"/>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iamond 915"/>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Diamond 916"/>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Diamond 917"/>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Diamond 918"/>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Diamond 919"/>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Diamond 920"/>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2" name="Group 1290"/>
          <p:cNvGrpSpPr/>
          <p:nvPr/>
        </p:nvGrpSpPr>
        <p:grpSpPr>
          <a:xfrm rot="3540000" flipH="1">
            <a:off x="3034613" y="3308319"/>
            <a:ext cx="399823" cy="132228"/>
            <a:chOff x="2590800" y="2839572"/>
            <a:chExt cx="399823" cy="284628"/>
          </a:xfrm>
        </p:grpSpPr>
        <p:sp>
          <p:nvSpPr>
            <p:cNvPr id="923" name="Diamond 251"/>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Diamond 252"/>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Diamond 253"/>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Diamond 254"/>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Diamond 255"/>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Diamond 256"/>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Diamond 257"/>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Diamond 258"/>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Diamond 259"/>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Diamond 260"/>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Diamond 261"/>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Diamond 262"/>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5" name="Group 1317"/>
          <p:cNvGrpSpPr/>
          <p:nvPr/>
        </p:nvGrpSpPr>
        <p:grpSpPr>
          <a:xfrm>
            <a:off x="3989318" y="3169036"/>
            <a:ext cx="152397" cy="228602"/>
            <a:chOff x="2438412" y="2819421"/>
            <a:chExt cx="331602" cy="304803"/>
          </a:xfrm>
        </p:grpSpPr>
        <p:grpSp>
          <p:nvGrpSpPr>
            <p:cNvPr id="936" name="Group 931"/>
            <p:cNvGrpSpPr/>
            <p:nvPr/>
          </p:nvGrpSpPr>
          <p:grpSpPr>
            <a:xfrm>
              <a:off x="2438414" y="2819421"/>
              <a:ext cx="216945" cy="304803"/>
              <a:chOff x="2286000" y="2819400"/>
              <a:chExt cx="369344" cy="396684"/>
            </a:xfrm>
          </p:grpSpPr>
          <p:sp>
            <p:nvSpPr>
              <p:cNvPr id="941" name="Trapezoid 940"/>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Trapezoid 941"/>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Trapezoid 942"/>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rapezoid 943"/>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Trapezoid 944"/>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Trapezoid 945"/>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rapezoid 946"/>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Trapezoid 947"/>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7" name="Trapezoid 936"/>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Trapezoid 937"/>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Trapezoid 938"/>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9" name="Group 1331"/>
          <p:cNvGrpSpPr/>
          <p:nvPr/>
        </p:nvGrpSpPr>
        <p:grpSpPr>
          <a:xfrm flipV="1">
            <a:off x="766510" y="3191414"/>
            <a:ext cx="152397" cy="152402"/>
            <a:chOff x="2438412" y="2819421"/>
            <a:chExt cx="331602" cy="304803"/>
          </a:xfrm>
          <a:effectLst>
            <a:outerShdw blurRad="50800" dist="50800" dir="5400000" sx="1000" sy="1000" algn="ctr" rotWithShape="0">
              <a:srgbClr val="000000"/>
            </a:outerShdw>
          </a:effectLst>
        </p:grpSpPr>
        <p:grpSp>
          <p:nvGrpSpPr>
            <p:cNvPr id="950" name="Group 931"/>
            <p:cNvGrpSpPr/>
            <p:nvPr/>
          </p:nvGrpSpPr>
          <p:grpSpPr>
            <a:xfrm>
              <a:off x="2438414" y="2819421"/>
              <a:ext cx="216945" cy="304803"/>
              <a:chOff x="2286000" y="2819400"/>
              <a:chExt cx="369344" cy="396684"/>
            </a:xfrm>
          </p:grpSpPr>
          <p:sp>
            <p:nvSpPr>
              <p:cNvPr id="955" name="Trapezoid 954"/>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Trapezoid 955"/>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Trapezoid 956"/>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Trapezoid 957"/>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Trapezoid 958"/>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Trapezoid 959"/>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Trapezoid 960"/>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1" name="Trapezoid 950"/>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rapezoid 951"/>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Trapezoid 952"/>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Trapezoid 953"/>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3" name="Group 962"/>
          <p:cNvGrpSpPr/>
          <p:nvPr/>
        </p:nvGrpSpPr>
        <p:grpSpPr>
          <a:xfrm>
            <a:off x="788893" y="3201223"/>
            <a:ext cx="4547549" cy="590847"/>
            <a:chOff x="788893" y="3201224"/>
            <a:chExt cx="4547549" cy="275676"/>
          </a:xfrm>
        </p:grpSpPr>
        <p:grpSp>
          <p:nvGrpSpPr>
            <p:cNvPr id="964" name="Group 633"/>
            <p:cNvGrpSpPr/>
            <p:nvPr/>
          </p:nvGrpSpPr>
          <p:grpSpPr>
            <a:xfrm>
              <a:off x="788893" y="3245223"/>
              <a:ext cx="275676" cy="198911"/>
              <a:chOff x="1447800" y="2438400"/>
              <a:chExt cx="275676" cy="198911"/>
            </a:xfrm>
            <a:effectLst>
              <a:outerShdw blurRad="50800" dist="50800" dir="5400000" sx="1000" sy="1000" algn="ctr" rotWithShape="0">
                <a:srgbClr val="000000"/>
              </a:outerShdw>
            </a:effectLst>
          </p:grpSpPr>
          <p:sp>
            <p:nvSpPr>
              <p:cNvPr id="1323" name="Oval 866"/>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Oval 867"/>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Oval 868"/>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Oval 869"/>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Oval 870"/>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8" name="Oval 871"/>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Oval 872"/>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873"/>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Oval 874"/>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875"/>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Oval 876"/>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646"/>
            <p:cNvGrpSpPr/>
            <p:nvPr/>
          </p:nvGrpSpPr>
          <p:grpSpPr>
            <a:xfrm>
              <a:off x="1855693" y="3245223"/>
              <a:ext cx="275676" cy="198911"/>
              <a:chOff x="1447800" y="2438400"/>
              <a:chExt cx="275676" cy="198911"/>
            </a:xfrm>
            <a:effectLst>
              <a:outerShdw blurRad="50800" dist="50800" dir="5400000" sx="1000" sy="1000" algn="ctr" rotWithShape="0">
                <a:srgbClr val="000000"/>
              </a:outerShdw>
            </a:effectLst>
          </p:grpSpPr>
          <p:sp>
            <p:nvSpPr>
              <p:cNvPr id="1312" name="Oval 844"/>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3" name="Oval 845"/>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Oval 846"/>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Oval 847"/>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Oval 848"/>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Oval 849"/>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Oval 850"/>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9" name="Oval 851"/>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Oval 852"/>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Oval 853"/>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2" name="Oval 854"/>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6" name="Group 658"/>
            <p:cNvGrpSpPr/>
            <p:nvPr/>
          </p:nvGrpSpPr>
          <p:grpSpPr>
            <a:xfrm flipH="1">
              <a:off x="3608293" y="3245223"/>
              <a:ext cx="275676" cy="198911"/>
              <a:chOff x="1447800" y="2438400"/>
              <a:chExt cx="275676" cy="198911"/>
            </a:xfrm>
            <a:effectLst>
              <a:outerShdw blurRad="50800" dist="50800" dir="5400000" sx="1000" sy="1000" algn="ctr" rotWithShape="0">
                <a:srgbClr val="000000"/>
              </a:outerShdw>
            </a:effectLst>
          </p:grpSpPr>
          <p:sp>
            <p:nvSpPr>
              <p:cNvPr id="1301" name="Oval 833"/>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2" name="Oval 834"/>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3" name="Oval 835"/>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Oval 836"/>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Oval 837"/>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Oval 838"/>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7" name="Oval 839"/>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Oval 840"/>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Oval 841"/>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0" name="Oval 842"/>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Oval 843"/>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7" name="Group 670"/>
            <p:cNvGrpSpPr/>
            <p:nvPr/>
          </p:nvGrpSpPr>
          <p:grpSpPr>
            <a:xfrm>
              <a:off x="2389093" y="3245223"/>
              <a:ext cx="275676" cy="198911"/>
              <a:chOff x="1447800" y="2438400"/>
              <a:chExt cx="275676" cy="198911"/>
            </a:xfrm>
            <a:effectLst>
              <a:outerShdw blurRad="50800" dist="50800" dir="5400000" sx="1000" sy="1000" algn="ctr" rotWithShape="0">
                <a:srgbClr val="000000"/>
              </a:outerShdw>
            </a:effectLst>
          </p:grpSpPr>
          <p:sp>
            <p:nvSpPr>
              <p:cNvPr id="1290" name="Oval 822"/>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823"/>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Oval 824"/>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Oval 825"/>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826"/>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Oval 827"/>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6" name="Oval 828"/>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Oval 829"/>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Oval 830"/>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9" name="Oval 831"/>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 name="Oval 832"/>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706"/>
            <p:cNvGrpSpPr/>
            <p:nvPr/>
          </p:nvGrpSpPr>
          <p:grpSpPr>
            <a:xfrm>
              <a:off x="3151093" y="3245223"/>
              <a:ext cx="275676" cy="198911"/>
              <a:chOff x="1447800" y="2438400"/>
              <a:chExt cx="275676" cy="198911"/>
            </a:xfrm>
            <a:effectLst>
              <a:outerShdw blurRad="50800" dist="50800" dir="5400000" sx="1000" sy="1000" algn="ctr" rotWithShape="0">
                <a:srgbClr val="000000"/>
              </a:outerShdw>
            </a:effectLst>
          </p:grpSpPr>
          <p:sp>
            <p:nvSpPr>
              <p:cNvPr id="1279" name="Oval 789"/>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Oval 790"/>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Oval 791"/>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val 792"/>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Oval 793"/>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794"/>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795"/>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Oval 796"/>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Oval 797"/>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Oval 798"/>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val 799"/>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718"/>
            <p:cNvGrpSpPr/>
            <p:nvPr/>
          </p:nvGrpSpPr>
          <p:grpSpPr>
            <a:xfrm>
              <a:off x="4979893" y="3245223"/>
              <a:ext cx="275676" cy="198911"/>
              <a:chOff x="1447800" y="2438400"/>
              <a:chExt cx="275676" cy="198911"/>
            </a:xfrm>
            <a:effectLst>
              <a:outerShdw blurRad="50800" dist="50800" dir="5400000" sx="1000" sy="1000" algn="ctr" rotWithShape="0">
                <a:srgbClr val="000000"/>
              </a:outerShdw>
            </a:effectLst>
          </p:grpSpPr>
          <p:sp>
            <p:nvSpPr>
              <p:cNvPr id="1268" name="Oval 778"/>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Oval 779"/>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Oval 780"/>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Oval 781"/>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Oval 782"/>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783"/>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Oval 784"/>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785"/>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Oval 786"/>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Oval 787"/>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Oval 788"/>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766"/>
            <p:cNvGrpSpPr/>
            <p:nvPr/>
          </p:nvGrpSpPr>
          <p:grpSpPr>
            <a:xfrm rot="10800000">
              <a:off x="4270557" y="3268733"/>
              <a:ext cx="275676" cy="76203"/>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257" name="Oval 734"/>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Oval 735"/>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Oval 736"/>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Oval 737"/>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Oval 738"/>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2" name="Oval 739"/>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Oval 740"/>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Oval 741"/>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Oval 742"/>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Oval 743"/>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Oval 744"/>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778"/>
            <p:cNvGrpSpPr/>
            <p:nvPr/>
          </p:nvGrpSpPr>
          <p:grpSpPr>
            <a:xfrm rot="16200000">
              <a:off x="3763058" y="3275060"/>
              <a:ext cx="275676" cy="128015"/>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246" name="Oval 72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Oval 72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Oval 72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Oval 726"/>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Oval 727"/>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Oval 728"/>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2" name="Oval 729"/>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Oval 730"/>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Oval 731"/>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Oval 732"/>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6" name="Oval 733"/>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2" name="Group 790"/>
            <p:cNvGrpSpPr/>
            <p:nvPr/>
          </p:nvGrpSpPr>
          <p:grpSpPr>
            <a:xfrm rot="11520000">
              <a:off x="2241363" y="3349261"/>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235" name="Oval 712"/>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Oval 713"/>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Oval 714"/>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Oval 715"/>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Oval 716"/>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Oval 71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Oval 718"/>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719"/>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Oval 720"/>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Oval 721"/>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Oval 722"/>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3" name="Group 838"/>
            <p:cNvGrpSpPr/>
            <p:nvPr/>
          </p:nvGrpSpPr>
          <p:grpSpPr>
            <a:xfrm rot="11520000">
              <a:off x="5060764" y="3273060"/>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224" name="Oval 122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Oval 122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Oval 671"/>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Oval 672"/>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Oval 673"/>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Oval 674"/>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Oval 675"/>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Oval 676"/>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Oval 677"/>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Oval 678"/>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4" name="Group 850"/>
            <p:cNvGrpSpPr/>
            <p:nvPr/>
          </p:nvGrpSpPr>
          <p:grpSpPr>
            <a:xfrm rot="9480000">
              <a:off x="2088964" y="3347025"/>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213" name="Oval 1212"/>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Oval 1213"/>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Oval 1214"/>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Oval 1215"/>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Oval 1216"/>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Oval 121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Oval 1218"/>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Oval 1219"/>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Oval 1220"/>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5" name="Group 862"/>
            <p:cNvGrpSpPr/>
            <p:nvPr/>
          </p:nvGrpSpPr>
          <p:grpSpPr>
            <a:xfrm rot="11520000">
              <a:off x="3689164" y="3349261"/>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202" name="Oval 1201"/>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Oval 1202"/>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Oval 1204"/>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Oval 1205"/>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7" name="Oval 1206"/>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Oval 1207"/>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Oval 1208"/>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Oval 1210"/>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2" name="Oval 1211"/>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6" name="Group 874"/>
            <p:cNvGrpSpPr/>
            <p:nvPr/>
          </p:nvGrpSpPr>
          <p:grpSpPr>
            <a:xfrm rot="11520000">
              <a:off x="3536763" y="3349261"/>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191" name="Oval 635"/>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636"/>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637"/>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638"/>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Oval 1194"/>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Oval 1195"/>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Oval 1196"/>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Oval 1197"/>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Oval 1198"/>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0" name="Oval 1199"/>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Oval 1200"/>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886"/>
            <p:cNvGrpSpPr/>
            <p:nvPr/>
          </p:nvGrpSpPr>
          <p:grpSpPr>
            <a:xfrm rot="9480000">
              <a:off x="1326099" y="3294154"/>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180" name="Oval 624"/>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Oval 625"/>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Oval 626"/>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Oval 627"/>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Oval 628"/>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val 629"/>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Oval 630"/>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Oval 631"/>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Oval 632"/>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Oval 633"/>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634"/>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8" name="Group 910"/>
            <p:cNvGrpSpPr/>
            <p:nvPr/>
          </p:nvGrpSpPr>
          <p:grpSpPr>
            <a:xfrm rot="9480000">
              <a:off x="3231099" y="3294156"/>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1169" name="Oval 1168"/>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Oval 1169"/>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Oval 1170"/>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Oval 60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Oval 608"/>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6" name="Oval 609"/>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610"/>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Oval 611"/>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Oval 612"/>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36"/>
            <p:cNvGrpSpPr/>
            <p:nvPr/>
          </p:nvGrpSpPr>
          <p:grpSpPr>
            <a:xfrm rot="16200000" flipH="1">
              <a:off x="4179831" y="3180237"/>
              <a:ext cx="152396" cy="228603"/>
              <a:chOff x="2438410" y="2819421"/>
              <a:chExt cx="331604" cy="304803"/>
            </a:xfrm>
            <a:effectLst>
              <a:outerShdw blurRad="50800" dist="50800" dir="5400000" sx="1000" sy="1000" algn="ctr" rotWithShape="0">
                <a:srgbClr val="000000"/>
              </a:outerShdw>
            </a:effectLst>
          </p:grpSpPr>
          <p:grpSp>
            <p:nvGrpSpPr>
              <p:cNvPr id="1156" name="Group 931"/>
              <p:cNvGrpSpPr/>
              <p:nvPr/>
            </p:nvGrpSpPr>
            <p:grpSpPr>
              <a:xfrm>
                <a:off x="2438410" y="2819421"/>
                <a:ext cx="216945" cy="304803"/>
                <a:chOff x="2286000" y="2819400"/>
                <a:chExt cx="369344" cy="396684"/>
              </a:xfrm>
            </p:grpSpPr>
            <p:sp>
              <p:nvSpPr>
                <p:cNvPr id="1161" name="Trapezoid 1160"/>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Trapezoid 1161"/>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Trapezoid 1162"/>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Trapezoid 1163"/>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Trapezoid 1164"/>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Trapezoid 1165"/>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Trapezoid 1166"/>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Trapezoid 1167"/>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7" name="Trapezoid 1156"/>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Trapezoid 1157"/>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Trapezoid 1158"/>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Trapezoid 1159"/>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0" name="Group 937"/>
            <p:cNvGrpSpPr/>
            <p:nvPr/>
          </p:nvGrpSpPr>
          <p:grpSpPr>
            <a:xfrm>
              <a:off x="865128" y="3245231"/>
              <a:ext cx="685776" cy="76201"/>
              <a:chOff x="2438412" y="2819421"/>
              <a:chExt cx="331602" cy="304803"/>
            </a:xfrm>
            <a:effectLst>
              <a:outerShdw blurRad="50800" dist="50800" dir="5400000" sx="1000" sy="1000" algn="ctr" rotWithShape="0">
                <a:srgbClr val="000000"/>
              </a:outerShdw>
            </a:effectLst>
          </p:grpSpPr>
          <p:grpSp>
            <p:nvGrpSpPr>
              <p:cNvPr id="1143" name="Group 931"/>
              <p:cNvGrpSpPr/>
              <p:nvPr/>
            </p:nvGrpSpPr>
            <p:grpSpPr>
              <a:xfrm>
                <a:off x="2438412" y="2819421"/>
                <a:ext cx="216945" cy="304803"/>
                <a:chOff x="2286000" y="2819400"/>
                <a:chExt cx="369344" cy="396684"/>
              </a:xfrm>
            </p:grpSpPr>
            <p:sp>
              <p:nvSpPr>
                <p:cNvPr id="1148" name="Trapezoid 1147"/>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Trapezoid 1148"/>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Trapezoid 1149"/>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Trapezoid 1150"/>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Trapezoid 1151"/>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Trapezoid 1152"/>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Trapezoid 1153"/>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Trapezoid 1154"/>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4" name="Trapezoid 1143"/>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Trapezoid 1144"/>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Trapezoid 1145"/>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Trapezoid 1146"/>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51"/>
            <p:cNvGrpSpPr/>
            <p:nvPr/>
          </p:nvGrpSpPr>
          <p:grpSpPr>
            <a:xfrm>
              <a:off x="2008105" y="3245238"/>
              <a:ext cx="331602" cy="152402"/>
              <a:chOff x="2438412" y="2819421"/>
              <a:chExt cx="331602" cy="304803"/>
            </a:xfrm>
            <a:effectLst>
              <a:outerShdw blurRad="50800" dist="50800" dir="5400000" sx="1000" sy="1000" algn="ctr" rotWithShape="0">
                <a:srgbClr val="000000"/>
              </a:outerShdw>
            </a:effectLst>
          </p:grpSpPr>
          <p:grpSp>
            <p:nvGrpSpPr>
              <p:cNvPr id="1130" name="Group 931"/>
              <p:cNvGrpSpPr/>
              <p:nvPr/>
            </p:nvGrpSpPr>
            <p:grpSpPr>
              <a:xfrm>
                <a:off x="2438412" y="2819421"/>
                <a:ext cx="216945" cy="304803"/>
                <a:chOff x="2286000" y="2819400"/>
                <a:chExt cx="369344" cy="396684"/>
              </a:xfrm>
            </p:grpSpPr>
            <p:sp>
              <p:nvSpPr>
                <p:cNvPr id="1135" name="Trapezoid 568"/>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Trapezoid 569"/>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Trapezoid 570"/>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Trapezoid 571"/>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Trapezoid 572"/>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Trapezoid 573"/>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Trapezoid 574"/>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Trapezoid 114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1" name="Trapezoid 564"/>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Trapezoid 565"/>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Trapezoid 566"/>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Trapezoid 567"/>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2" name="Group 979"/>
            <p:cNvGrpSpPr/>
            <p:nvPr/>
          </p:nvGrpSpPr>
          <p:grpSpPr>
            <a:xfrm>
              <a:off x="4751305" y="3245236"/>
              <a:ext cx="331602" cy="228602"/>
              <a:chOff x="2438412" y="2819421"/>
              <a:chExt cx="331602" cy="304803"/>
            </a:xfrm>
            <a:effectLst>
              <a:outerShdw blurRad="50800" dist="50800" dir="5400000" sx="1000" sy="1000" algn="ctr" rotWithShape="0">
                <a:srgbClr val="000000"/>
              </a:outerShdw>
            </a:effectLst>
          </p:grpSpPr>
          <p:grpSp>
            <p:nvGrpSpPr>
              <p:cNvPr id="1117" name="Group 931"/>
              <p:cNvGrpSpPr/>
              <p:nvPr/>
            </p:nvGrpSpPr>
            <p:grpSpPr>
              <a:xfrm>
                <a:off x="2438412" y="2819421"/>
                <a:ext cx="216945" cy="304803"/>
                <a:chOff x="2286000" y="2819400"/>
                <a:chExt cx="369344" cy="396684"/>
              </a:xfrm>
            </p:grpSpPr>
            <p:sp>
              <p:nvSpPr>
                <p:cNvPr id="1122" name="Trapezoid 542"/>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Trapezoid 543"/>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Trapezoid 544"/>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Trapezoid 545"/>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Trapezoid 546"/>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Trapezoid 547"/>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Trapezoid 548"/>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Trapezoid 549"/>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8" name="Trapezoid 538"/>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Trapezoid 539"/>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Trapezoid 540"/>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Trapezoid 541"/>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993"/>
            <p:cNvGrpSpPr/>
            <p:nvPr/>
          </p:nvGrpSpPr>
          <p:grpSpPr>
            <a:xfrm rot="5400000">
              <a:off x="3341593" y="3207149"/>
              <a:ext cx="152397" cy="228602"/>
              <a:chOff x="2438412" y="2819421"/>
              <a:chExt cx="331602" cy="304803"/>
            </a:xfrm>
            <a:effectLst>
              <a:outerShdw blurRad="50800" dist="50800" dir="5400000" sx="1000" sy="1000" algn="ctr" rotWithShape="0">
                <a:srgbClr val="000000"/>
              </a:outerShdw>
            </a:effectLst>
          </p:grpSpPr>
          <p:grpSp>
            <p:nvGrpSpPr>
              <p:cNvPr id="1104" name="Group 931"/>
              <p:cNvGrpSpPr/>
              <p:nvPr/>
            </p:nvGrpSpPr>
            <p:grpSpPr>
              <a:xfrm>
                <a:off x="2438412" y="2819421"/>
                <a:ext cx="216945" cy="304803"/>
                <a:chOff x="2286000" y="2819400"/>
                <a:chExt cx="369344" cy="396684"/>
              </a:xfrm>
            </p:grpSpPr>
            <p:sp>
              <p:nvSpPr>
                <p:cNvPr id="1109" name="Trapezoid 529"/>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Trapezoid 530"/>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Trapezoid 531"/>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Trapezoid 532"/>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Trapezoid 533"/>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Trapezoid 534"/>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Trapezoid 535"/>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Trapezoid 536"/>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5" name="Trapezoid 1104"/>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Trapezoid 526"/>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Trapezoid 527"/>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Trapezoid 528"/>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1049"/>
            <p:cNvGrpSpPr/>
            <p:nvPr/>
          </p:nvGrpSpPr>
          <p:grpSpPr>
            <a:xfrm rot="1620000">
              <a:off x="2921728" y="3316352"/>
              <a:ext cx="331600" cy="76201"/>
              <a:chOff x="2438414" y="2819421"/>
              <a:chExt cx="331600" cy="304803"/>
            </a:xfrm>
            <a:effectLst>
              <a:outerShdw blurRad="50800" dist="50800" dir="5400000" sx="1000" sy="1000" algn="ctr" rotWithShape="0">
                <a:srgbClr val="000000"/>
              </a:outerShdw>
            </a:effectLst>
          </p:grpSpPr>
          <p:grpSp>
            <p:nvGrpSpPr>
              <p:cNvPr id="1091" name="Group 931"/>
              <p:cNvGrpSpPr/>
              <p:nvPr/>
            </p:nvGrpSpPr>
            <p:grpSpPr>
              <a:xfrm>
                <a:off x="2438414" y="2819421"/>
                <a:ext cx="216945" cy="304803"/>
                <a:chOff x="2286000" y="2819400"/>
                <a:chExt cx="369344" cy="396684"/>
              </a:xfrm>
            </p:grpSpPr>
            <p:sp>
              <p:nvSpPr>
                <p:cNvPr id="1096" name="Trapezoid 477"/>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Trapezoid 478"/>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Trapezoid 479"/>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Trapezoid 1098"/>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Trapezoid 1099"/>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Trapezoid 1100"/>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Trapezoid 1101"/>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Trapezoid 1102"/>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2" name="Trapezoid 473"/>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Trapezoid 474"/>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475"/>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476"/>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5" name="Group 1063"/>
            <p:cNvGrpSpPr/>
            <p:nvPr/>
          </p:nvGrpSpPr>
          <p:grpSpPr>
            <a:xfrm>
              <a:off x="4065507" y="3328155"/>
              <a:ext cx="331600" cy="76201"/>
              <a:chOff x="2438414" y="2819421"/>
              <a:chExt cx="331600" cy="304803"/>
            </a:xfrm>
            <a:effectLst>
              <a:outerShdw blurRad="50800" dist="50800" dir="5400000" sx="1000" sy="1000" algn="ctr" rotWithShape="0">
                <a:srgbClr val="000000"/>
              </a:outerShdw>
            </a:effectLst>
          </p:grpSpPr>
          <p:grpSp>
            <p:nvGrpSpPr>
              <p:cNvPr id="1078" name="Group 931"/>
              <p:cNvGrpSpPr/>
              <p:nvPr/>
            </p:nvGrpSpPr>
            <p:grpSpPr>
              <a:xfrm>
                <a:off x="2438414" y="2819421"/>
                <a:ext cx="216945" cy="304803"/>
                <a:chOff x="2286000" y="2819400"/>
                <a:chExt cx="369344" cy="396684"/>
              </a:xfrm>
            </p:grpSpPr>
            <p:sp>
              <p:nvSpPr>
                <p:cNvPr id="1083" name="Trapezoid 464"/>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Trapezoid 465"/>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Trapezoid 466"/>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rapezoid 467"/>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Trapezoid 468"/>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Trapezoid 469"/>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Trapezoid 470"/>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47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9" name="Trapezoid 460"/>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rapezoid 461"/>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Trapezoid 462"/>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Trapezoid 463"/>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6" name="Group 1077"/>
            <p:cNvGrpSpPr/>
            <p:nvPr/>
          </p:nvGrpSpPr>
          <p:grpSpPr>
            <a:xfrm>
              <a:off x="2693907" y="3245231"/>
              <a:ext cx="331600" cy="76201"/>
              <a:chOff x="2438414" y="2819421"/>
              <a:chExt cx="331600" cy="304803"/>
            </a:xfrm>
            <a:effectLst>
              <a:outerShdw blurRad="50800" dist="50800" dir="5400000" sx="1000" sy="1000" algn="ctr" rotWithShape="0">
                <a:srgbClr val="000000"/>
              </a:outerShdw>
            </a:effectLst>
          </p:grpSpPr>
          <p:grpSp>
            <p:nvGrpSpPr>
              <p:cNvPr id="1065" name="Group 931"/>
              <p:cNvGrpSpPr/>
              <p:nvPr/>
            </p:nvGrpSpPr>
            <p:grpSpPr>
              <a:xfrm>
                <a:off x="2438414" y="2819421"/>
                <a:ext cx="216945" cy="304803"/>
                <a:chOff x="2286000" y="2819400"/>
                <a:chExt cx="369344" cy="396684"/>
              </a:xfrm>
            </p:grpSpPr>
            <p:sp>
              <p:nvSpPr>
                <p:cNvPr id="1070" name="Trapezoid 1069"/>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Trapezoid 1071"/>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455"/>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456"/>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457"/>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458"/>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6" name="Trapezoid 1065"/>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Trapezoid 1068"/>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1103"/>
            <p:cNvGrpSpPr/>
            <p:nvPr/>
          </p:nvGrpSpPr>
          <p:grpSpPr>
            <a:xfrm flipH="1">
              <a:off x="4598893" y="3245223"/>
              <a:ext cx="275676" cy="198911"/>
              <a:chOff x="1447800" y="2438400"/>
              <a:chExt cx="275676" cy="198911"/>
            </a:xfrm>
            <a:effectLst>
              <a:outerShdw blurRad="50800" dist="50800" dir="5400000" sx="1000" sy="1000" algn="ctr" rotWithShape="0">
                <a:srgbClr val="000000"/>
              </a:outerShdw>
            </a:effectLst>
          </p:grpSpPr>
          <p:sp>
            <p:nvSpPr>
              <p:cNvPr id="1054" name="Oval 1053"/>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1115"/>
            <p:cNvGrpSpPr/>
            <p:nvPr/>
          </p:nvGrpSpPr>
          <p:grpSpPr>
            <a:xfrm flipH="1">
              <a:off x="4751293" y="3245223"/>
              <a:ext cx="275676" cy="198911"/>
              <a:chOff x="1447800" y="2438400"/>
              <a:chExt cx="275676" cy="198911"/>
            </a:xfrm>
            <a:effectLst>
              <a:outerShdw blurRad="50800" dist="50800" dir="5400000" sx="1000" sy="1000" algn="ctr" rotWithShape="0">
                <a:srgbClr val="000000"/>
              </a:outerShdw>
            </a:effectLst>
          </p:grpSpPr>
          <p:sp>
            <p:nvSpPr>
              <p:cNvPr id="1043" name="Oval 1042"/>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1238"/>
            <p:cNvGrpSpPr/>
            <p:nvPr/>
          </p:nvGrpSpPr>
          <p:grpSpPr>
            <a:xfrm flipV="1">
              <a:off x="2693893" y="3321423"/>
              <a:ext cx="399823" cy="132228"/>
              <a:chOff x="2590800" y="2839572"/>
              <a:chExt cx="399823" cy="284628"/>
            </a:xfrm>
            <a:effectLst>
              <a:outerShdw blurRad="50800" dist="50800" dir="5400000" sx="1000" sy="1000" algn="ctr" rotWithShape="0">
                <a:srgbClr val="000000"/>
              </a:outerShdw>
            </a:effectLst>
          </p:grpSpPr>
          <p:sp>
            <p:nvSpPr>
              <p:cNvPr id="1031" name="Diamond 1030"/>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Diamond 1031"/>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Diamond 1032"/>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Diamond 1033"/>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Diamond 1034"/>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Diamond 1035"/>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Diamond 1036"/>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Diamond 1037"/>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Diamond 1038"/>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Diamond 1039"/>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Diamond 1040"/>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Diamond 1041"/>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1251"/>
            <p:cNvGrpSpPr/>
            <p:nvPr/>
          </p:nvGrpSpPr>
          <p:grpSpPr>
            <a:xfrm flipV="1">
              <a:off x="2312893" y="3245223"/>
              <a:ext cx="399823" cy="132228"/>
              <a:chOff x="2590800" y="2839572"/>
              <a:chExt cx="399823" cy="284628"/>
            </a:xfrm>
            <a:effectLst>
              <a:outerShdw blurRad="50800" dist="50800" dir="5400000" sx="1000" sy="1000" algn="ctr" rotWithShape="0">
                <a:srgbClr val="000000"/>
              </a:outerShdw>
            </a:effectLst>
          </p:grpSpPr>
          <p:sp>
            <p:nvSpPr>
              <p:cNvPr id="1019" name="Diamond 1018"/>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Diamond 1019"/>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Diamond 1020"/>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Diamond 1021"/>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Diamond 1022"/>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Diamond 1023"/>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Diamond 1024"/>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Diamond 1025"/>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Diamond 1026"/>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Diamond 1027"/>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Diamond 1028"/>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iamond 1029"/>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303"/>
            <p:cNvGrpSpPr/>
            <p:nvPr/>
          </p:nvGrpSpPr>
          <p:grpSpPr>
            <a:xfrm>
              <a:off x="1826595" y="3213852"/>
              <a:ext cx="152397" cy="228602"/>
              <a:chOff x="2438414" y="2819421"/>
              <a:chExt cx="331600" cy="304803"/>
            </a:xfrm>
            <a:effectLst>
              <a:outerShdw blurRad="50800" dist="50800" dir="5400000" sx="1000" sy="1000" algn="ctr" rotWithShape="0">
                <a:srgbClr val="000000"/>
              </a:outerShdw>
            </a:effectLst>
          </p:grpSpPr>
          <p:grpSp>
            <p:nvGrpSpPr>
              <p:cNvPr id="1006" name="Group 931"/>
              <p:cNvGrpSpPr/>
              <p:nvPr/>
            </p:nvGrpSpPr>
            <p:grpSpPr>
              <a:xfrm>
                <a:off x="2438414" y="2819421"/>
                <a:ext cx="216945" cy="304803"/>
                <a:chOff x="2286000" y="2819400"/>
                <a:chExt cx="369344" cy="396684"/>
              </a:xfrm>
            </p:grpSpPr>
            <p:sp>
              <p:nvSpPr>
                <p:cNvPr id="1011" name="Trapezoid 1010"/>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Trapezoid 244"/>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Trapezoid 245"/>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Trapezoid 246"/>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Trapezoid 247"/>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Trapezoid 248"/>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Trapezoid 249"/>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Trapezoid 250"/>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7" name="Trapezoid 1006"/>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Trapezoid 1007"/>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Trapezoid 1008"/>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Trapezoid 1009"/>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2" name="Group 1345"/>
            <p:cNvGrpSpPr/>
            <p:nvPr/>
          </p:nvGrpSpPr>
          <p:grpSpPr>
            <a:xfrm>
              <a:off x="4446498" y="3231788"/>
              <a:ext cx="76197" cy="228602"/>
              <a:chOff x="2438414" y="2819421"/>
              <a:chExt cx="331600" cy="304803"/>
            </a:xfrm>
            <a:effectLst>
              <a:outerShdw blurRad="50800" dist="50800" dir="5400000" sx="1000" sy="1000" algn="ctr" rotWithShape="0">
                <a:srgbClr val="000000"/>
              </a:outerShdw>
            </a:effectLst>
          </p:grpSpPr>
          <p:grpSp>
            <p:nvGrpSpPr>
              <p:cNvPr id="993" name="Group 931"/>
              <p:cNvGrpSpPr/>
              <p:nvPr/>
            </p:nvGrpSpPr>
            <p:grpSpPr>
              <a:xfrm>
                <a:off x="2438414" y="2819421"/>
                <a:ext cx="216945" cy="304803"/>
                <a:chOff x="2286000" y="2819400"/>
                <a:chExt cx="369344" cy="396684"/>
              </a:xfrm>
            </p:grpSpPr>
            <p:sp>
              <p:nvSpPr>
                <p:cNvPr id="998" name="Trapezoid 997"/>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rapezoid 998"/>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Trapezoid 999"/>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Trapezoid 1000"/>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rapezoid 1001"/>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Trapezoid 1002"/>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Trapezoid 1003"/>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Trapezoid 1004"/>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4" name="Trapezoid 993"/>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Trapezoid 994"/>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Trapezoid 995"/>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Trapezoid 996"/>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4" name="Group 1359"/>
          <p:cNvGrpSpPr/>
          <p:nvPr/>
        </p:nvGrpSpPr>
        <p:grpSpPr>
          <a:xfrm rot="3540000" flipH="1">
            <a:off x="1129613" y="3232120"/>
            <a:ext cx="399823" cy="132228"/>
            <a:chOff x="2590800" y="2839572"/>
            <a:chExt cx="399823" cy="284628"/>
          </a:xfrm>
        </p:grpSpPr>
        <p:sp>
          <p:nvSpPr>
            <p:cNvPr id="1335" name="Diamond 187"/>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Diamond 188"/>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7" name="Diamond 189"/>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Diamond 190"/>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Diamond 191"/>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Diamond 192"/>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Diamond 193"/>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Diamond 194"/>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Diamond 195"/>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Diamond 196"/>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Diamond 197"/>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6" name="Diamond 198"/>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7" name="Group 1372"/>
          <p:cNvGrpSpPr/>
          <p:nvPr/>
        </p:nvGrpSpPr>
        <p:grpSpPr>
          <a:xfrm rot="8940000" flipH="1">
            <a:off x="1327790" y="3262542"/>
            <a:ext cx="399823" cy="132228"/>
            <a:chOff x="2590800" y="2839572"/>
            <a:chExt cx="399823" cy="284628"/>
          </a:xfrm>
        </p:grpSpPr>
        <p:sp>
          <p:nvSpPr>
            <p:cNvPr id="1348" name="Diamond 175"/>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Diamond 176"/>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Diamond 177"/>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Diamond 178"/>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Diamond 179"/>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Diamond 180"/>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Diamond 181"/>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Diamond 182"/>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Diamond 183"/>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Diamond 184"/>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Diamond 185"/>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Diamond 186"/>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0" name="Group 1427"/>
          <p:cNvGrpSpPr/>
          <p:nvPr/>
        </p:nvGrpSpPr>
        <p:grpSpPr>
          <a:xfrm>
            <a:off x="1398493" y="4338917"/>
            <a:ext cx="3393744" cy="1080448"/>
            <a:chOff x="2057400" y="4038600"/>
            <a:chExt cx="3393744" cy="1080448"/>
          </a:xfrm>
        </p:grpSpPr>
        <p:grpSp>
          <p:nvGrpSpPr>
            <p:cNvPr id="1361" name="Group 12"/>
            <p:cNvGrpSpPr/>
            <p:nvPr/>
          </p:nvGrpSpPr>
          <p:grpSpPr>
            <a:xfrm>
              <a:off x="2057400" y="4038600"/>
              <a:ext cx="3393744" cy="1080448"/>
              <a:chOff x="5562600" y="4191000"/>
              <a:chExt cx="3393744" cy="1080448"/>
            </a:xfrm>
          </p:grpSpPr>
          <p:sp>
            <p:nvSpPr>
              <p:cNvPr id="1403" name="Rectangle 166"/>
              <p:cNvSpPr/>
              <p:nvPr/>
            </p:nvSpPr>
            <p:spPr>
              <a:xfrm>
                <a:off x="5867400" y="4343400"/>
                <a:ext cx="2971800" cy="7620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Block Arc 167"/>
              <p:cNvSpPr/>
              <p:nvPr/>
            </p:nvSpPr>
            <p:spPr>
              <a:xfrm rot="5400000">
                <a:off x="8194344" y="4509448"/>
                <a:ext cx="1066800" cy="457200"/>
              </a:xfrm>
              <a:prstGeom prst="blockArc">
                <a:avLst/>
              </a:prstGeom>
              <a:blipFill>
                <a:blip r:embed="rId2"/>
                <a:tile tx="0" ty="0" sx="100000" sy="100000" flip="none" algn="tl"/>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05" name="Straight Connector 168"/>
              <p:cNvCxnSpPr/>
              <p:nvPr/>
            </p:nvCxnSpPr>
            <p:spPr>
              <a:xfrm>
                <a:off x="5715000" y="41910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6" name="Straight Connector 169"/>
              <p:cNvCxnSpPr/>
              <p:nvPr/>
            </p:nvCxnSpPr>
            <p:spPr>
              <a:xfrm>
                <a:off x="5715000" y="43434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7" name="Straight Connector 170"/>
              <p:cNvCxnSpPr/>
              <p:nvPr/>
            </p:nvCxnSpPr>
            <p:spPr>
              <a:xfrm>
                <a:off x="5715000" y="51054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8" name="Straight Connector 171"/>
              <p:cNvCxnSpPr/>
              <p:nvPr/>
            </p:nvCxnSpPr>
            <p:spPr>
              <a:xfrm>
                <a:off x="5715000" y="52578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09" name="Rectangle 172"/>
              <p:cNvSpPr/>
              <p:nvPr/>
            </p:nvSpPr>
            <p:spPr>
              <a:xfrm>
                <a:off x="5715000" y="4191000"/>
                <a:ext cx="3048000" cy="152400"/>
              </a:xfrm>
              <a:prstGeom prst="rect">
                <a:avLst/>
              </a:prstGeom>
              <a:blipFill>
                <a:blip r:embed="rId2"/>
                <a:tile tx="0" ty="0" sx="100000" sy="100000" flip="none" algn="tl"/>
              </a:blip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Rectangle 8"/>
              <p:cNvSpPr/>
              <p:nvPr/>
            </p:nvSpPr>
            <p:spPr>
              <a:xfrm>
                <a:off x="5715000" y="5105400"/>
                <a:ext cx="3048000" cy="152400"/>
              </a:xfrm>
              <a:prstGeom prst="rect">
                <a:avLst/>
              </a:prstGeom>
              <a:blipFill>
                <a:blip r:embed="rId2"/>
                <a:tile tx="0" ty="0" sx="100000" sy="100000" flip="none" algn="tl"/>
              </a:blipFill>
              <a:ln w="6350">
                <a:solidFill>
                  <a:schemeClr val="bg2">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Block Arc 9"/>
              <p:cNvSpPr/>
              <p:nvPr/>
            </p:nvSpPr>
            <p:spPr>
              <a:xfrm rot="5400000">
                <a:off x="5295900" y="4533900"/>
                <a:ext cx="914400" cy="381000"/>
              </a:xfrm>
              <a:prstGeom prst="blockArc">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62" name="Oval 125"/>
            <p:cNvSpPr/>
            <p:nvPr/>
          </p:nvSpPr>
          <p:spPr>
            <a:xfrm>
              <a:off x="2743200" y="44196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Oval 126"/>
            <p:cNvSpPr/>
            <p:nvPr/>
          </p:nvSpPr>
          <p:spPr>
            <a:xfrm>
              <a:off x="28956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Oval 1363"/>
            <p:cNvSpPr/>
            <p:nvPr/>
          </p:nvSpPr>
          <p:spPr>
            <a:xfrm>
              <a:off x="3124200" y="4343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Oval 1364"/>
            <p:cNvSpPr/>
            <p:nvPr/>
          </p:nvSpPr>
          <p:spPr>
            <a:xfrm>
              <a:off x="41910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6" name="Oval 1365"/>
            <p:cNvSpPr/>
            <p:nvPr/>
          </p:nvSpPr>
          <p:spPr>
            <a:xfrm>
              <a:off x="4419600" y="46482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Oval 1366"/>
            <p:cNvSpPr/>
            <p:nvPr/>
          </p:nvSpPr>
          <p:spPr>
            <a:xfrm>
              <a:off x="3505200" y="4343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Oval 1367"/>
            <p:cNvSpPr/>
            <p:nvPr/>
          </p:nvSpPr>
          <p:spPr>
            <a:xfrm>
              <a:off x="3886200" y="4343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Oval 1368"/>
            <p:cNvSpPr/>
            <p:nvPr/>
          </p:nvSpPr>
          <p:spPr>
            <a:xfrm>
              <a:off x="38100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0" name="Oval 1369"/>
            <p:cNvSpPr/>
            <p:nvPr/>
          </p:nvSpPr>
          <p:spPr>
            <a:xfrm>
              <a:off x="3276600" y="44958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Oval 1370"/>
            <p:cNvSpPr/>
            <p:nvPr/>
          </p:nvSpPr>
          <p:spPr>
            <a:xfrm>
              <a:off x="3429000" y="46482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Oval 1371"/>
            <p:cNvSpPr/>
            <p:nvPr/>
          </p:nvSpPr>
          <p:spPr>
            <a:xfrm>
              <a:off x="4876800" y="44958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Oval 1372"/>
            <p:cNvSpPr/>
            <p:nvPr/>
          </p:nvSpPr>
          <p:spPr>
            <a:xfrm>
              <a:off x="4648200" y="44196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Oval 1373"/>
            <p:cNvSpPr/>
            <p:nvPr/>
          </p:nvSpPr>
          <p:spPr>
            <a:xfrm>
              <a:off x="25908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Oval 1374"/>
            <p:cNvSpPr/>
            <p:nvPr/>
          </p:nvSpPr>
          <p:spPr>
            <a:xfrm>
              <a:off x="4343400" y="44196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Oval 1375"/>
            <p:cNvSpPr/>
            <p:nvPr/>
          </p:nvSpPr>
          <p:spPr>
            <a:xfrm>
              <a:off x="4038600" y="4724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7" name="Oval 1376"/>
            <p:cNvSpPr/>
            <p:nvPr/>
          </p:nvSpPr>
          <p:spPr>
            <a:xfrm>
              <a:off x="5105400" y="470916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Oval 1377"/>
            <p:cNvSpPr/>
            <p:nvPr/>
          </p:nvSpPr>
          <p:spPr>
            <a:xfrm>
              <a:off x="5105400" y="42672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9" name="Group 1405"/>
            <p:cNvGrpSpPr/>
            <p:nvPr/>
          </p:nvGrpSpPr>
          <p:grpSpPr>
            <a:xfrm>
              <a:off x="3124200" y="4648200"/>
              <a:ext cx="274320" cy="228600"/>
              <a:chOff x="3124200" y="4648200"/>
              <a:chExt cx="274320" cy="228600"/>
            </a:xfrm>
          </p:grpSpPr>
          <p:sp>
            <p:nvSpPr>
              <p:cNvPr id="1401" name="Oval 164"/>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Oval 165"/>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0" name="Group 1406"/>
            <p:cNvGrpSpPr/>
            <p:nvPr/>
          </p:nvGrpSpPr>
          <p:grpSpPr>
            <a:xfrm>
              <a:off x="4114800" y="4191000"/>
              <a:ext cx="274320" cy="228600"/>
              <a:chOff x="3124200" y="4648200"/>
              <a:chExt cx="274320" cy="228600"/>
            </a:xfrm>
          </p:grpSpPr>
          <p:sp>
            <p:nvSpPr>
              <p:cNvPr id="1399" name="Oval 162"/>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163"/>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1" name="Group 1409"/>
            <p:cNvGrpSpPr/>
            <p:nvPr/>
          </p:nvGrpSpPr>
          <p:grpSpPr>
            <a:xfrm>
              <a:off x="3581400" y="4572000"/>
              <a:ext cx="274320" cy="228600"/>
              <a:chOff x="3124200" y="4648200"/>
              <a:chExt cx="274320" cy="228600"/>
            </a:xfrm>
          </p:grpSpPr>
          <p:sp>
            <p:nvSpPr>
              <p:cNvPr id="1397" name="Oval 160"/>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161"/>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2" name="Group 1412"/>
            <p:cNvGrpSpPr/>
            <p:nvPr/>
          </p:nvGrpSpPr>
          <p:grpSpPr>
            <a:xfrm>
              <a:off x="3962400" y="4419600"/>
              <a:ext cx="274320" cy="228600"/>
              <a:chOff x="3124200" y="4648200"/>
              <a:chExt cx="274320" cy="228600"/>
            </a:xfrm>
          </p:grpSpPr>
          <p:sp>
            <p:nvSpPr>
              <p:cNvPr id="1395" name="Oval 1394"/>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6" name="Oval 159"/>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1415"/>
            <p:cNvGrpSpPr/>
            <p:nvPr/>
          </p:nvGrpSpPr>
          <p:grpSpPr>
            <a:xfrm>
              <a:off x="4572000" y="4572000"/>
              <a:ext cx="274320" cy="228600"/>
              <a:chOff x="3124200" y="4648200"/>
              <a:chExt cx="274320" cy="228600"/>
            </a:xfrm>
          </p:grpSpPr>
          <p:sp>
            <p:nvSpPr>
              <p:cNvPr id="1393" name="Oval 1392"/>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4" name="Oval 1393"/>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1418"/>
            <p:cNvGrpSpPr/>
            <p:nvPr/>
          </p:nvGrpSpPr>
          <p:grpSpPr>
            <a:xfrm>
              <a:off x="2743200" y="4724400"/>
              <a:ext cx="274320" cy="228600"/>
              <a:chOff x="3124200" y="4648200"/>
              <a:chExt cx="274320" cy="228600"/>
            </a:xfrm>
          </p:grpSpPr>
          <p:sp>
            <p:nvSpPr>
              <p:cNvPr id="1391" name="Oval 1390"/>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Oval 1391"/>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5" name="Group 1421"/>
            <p:cNvGrpSpPr/>
            <p:nvPr/>
          </p:nvGrpSpPr>
          <p:grpSpPr>
            <a:xfrm>
              <a:off x="2895600" y="4343400"/>
              <a:ext cx="274320" cy="228600"/>
              <a:chOff x="3124200" y="4648200"/>
              <a:chExt cx="274320" cy="228600"/>
            </a:xfrm>
          </p:grpSpPr>
          <p:sp>
            <p:nvSpPr>
              <p:cNvPr id="1389" name="Oval 1388"/>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Oval 1389"/>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6" name="Group 1424"/>
            <p:cNvGrpSpPr/>
            <p:nvPr/>
          </p:nvGrpSpPr>
          <p:grpSpPr>
            <a:xfrm>
              <a:off x="5029200" y="4495800"/>
              <a:ext cx="274320" cy="228600"/>
              <a:chOff x="3124200" y="4648200"/>
              <a:chExt cx="274320" cy="228600"/>
            </a:xfrm>
          </p:grpSpPr>
          <p:sp>
            <p:nvSpPr>
              <p:cNvPr id="1387" name="Oval 1386"/>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Oval 1387"/>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12" name="Straight Connector 122"/>
          <p:cNvCxnSpPr/>
          <p:nvPr/>
        </p:nvCxnSpPr>
        <p:spPr>
          <a:xfrm rot="10800000">
            <a:off x="788893" y="3473823"/>
            <a:ext cx="2209800" cy="990600"/>
          </a:xfrm>
          <a:prstGeom prst="line">
            <a:avLst/>
          </a:prstGeom>
          <a:ln w="28575">
            <a:solidFill>
              <a:srgbClr val="0000EA"/>
            </a:solidFill>
          </a:ln>
        </p:spPr>
        <p:style>
          <a:lnRef idx="1">
            <a:schemeClr val="accent1"/>
          </a:lnRef>
          <a:fillRef idx="0">
            <a:schemeClr val="accent1"/>
          </a:fillRef>
          <a:effectRef idx="0">
            <a:schemeClr val="accent1"/>
          </a:effectRef>
          <a:fontRef idx="minor">
            <a:schemeClr val="tx1"/>
          </a:fontRef>
        </p:style>
      </p:cxnSp>
      <p:cxnSp>
        <p:nvCxnSpPr>
          <p:cNvPr id="1413" name="Straight Connector 123"/>
          <p:cNvCxnSpPr/>
          <p:nvPr/>
        </p:nvCxnSpPr>
        <p:spPr>
          <a:xfrm rot="5400000" flipH="1" flipV="1">
            <a:off x="3684493" y="2877670"/>
            <a:ext cx="990600" cy="2209800"/>
          </a:xfrm>
          <a:prstGeom prst="line">
            <a:avLst/>
          </a:prstGeom>
          <a:ln w="28575">
            <a:solidFill>
              <a:srgbClr val="0000EA"/>
            </a:solidFill>
          </a:ln>
        </p:spPr>
        <p:style>
          <a:lnRef idx="1">
            <a:schemeClr val="accent1"/>
          </a:lnRef>
          <a:fillRef idx="0">
            <a:schemeClr val="accent1"/>
          </a:fillRef>
          <a:effectRef idx="0">
            <a:schemeClr val="accent1"/>
          </a:effectRef>
          <a:fontRef idx="minor">
            <a:schemeClr val="tx1"/>
          </a:fontRef>
        </p:style>
      </p:cxnSp>
      <p:sp>
        <p:nvSpPr>
          <p:cNvPr id="1414" name="Oval 15"/>
          <p:cNvSpPr/>
          <p:nvPr/>
        </p:nvSpPr>
        <p:spPr>
          <a:xfrm>
            <a:off x="1855693" y="4643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5" name="Oval 16"/>
          <p:cNvSpPr/>
          <p:nvPr/>
        </p:nvSpPr>
        <p:spPr>
          <a:xfrm>
            <a:off x="20080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6" name="Oval 17"/>
          <p:cNvSpPr/>
          <p:nvPr/>
        </p:nvSpPr>
        <p:spPr>
          <a:xfrm>
            <a:off x="2160493" y="4948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7" name="Oval 18"/>
          <p:cNvSpPr/>
          <p:nvPr/>
        </p:nvSpPr>
        <p:spPr>
          <a:xfrm>
            <a:off x="23128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Oval 19"/>
          <p:cNvSpPr/>
          <p:nvPr/>
        </p:nvSpPr>
        <p:spPr>
          <a:xfrm>
            <a:off x="2465293" y="48723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9" name="Oval 20"/>
          <p:cNvSpPr/>
          <p:nvPr/>
        </p:nvSpPr>
        <p:spPr>
          <a:xfrm>
            <a:off x="2541493" y="4823549"/>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0" name="Oval 21"/>
          <p:cNvSpPr/>
          <p:nvPr/>
        </p:nvSpPr>
        <p:spPr>
          <a:xfrm>
            <a:off x="2770093" y="4719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1" name="Oval 22"/>
          <p:cNvSpPr/>
          <p:nvPr/>
        </p:nvSpPr>
        <p:spPr>
          <a:xfrm>
            <a:off x="29224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2" name="Oval 23"/>
          <p:cNvSpPr/>
          <p:nvPr/>
        </p:nvSpPr>
        <p:spPr>
          <a:xfrm>
            <a:off x="3074893" y="4643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 name="Oval 24"/>
          <p:cNvSpPr/>
          <p:nvPr/>
        </p:nvSpPr>
        <p:spPr>
          <a:xfrm>
            <a:off x="32272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4" name="Oval 26"/>
          <p:cNvSpPr/>
          <p:nvPr/>
        </p:nvSpPr>
        <p:spPr>
          <a:xfrm>
            <a:off x="36082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Oval 28"/>
          <p:cNvSpPr/>
          <p:nvPr/>
        </p:nvSpPr>
        <p:spPr>
          <a:xfrm>
            <a:off x="3532093" y="5177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6" name="Oval 29"/>
          <p:cNvSpPr/>
          <p:nvPr/>
        </p:nvSpPr>
        <p:spPr>
          <a:xfrm>
            <a:off x="3608293" y="5024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7" name="Oval 30"/>
          <p:cNvSpPr/>
          <p:nvPr/>
        </p:nvSpPr>
        <p:spPr>
          <a:xfrm>
            <a:off x="3684493" y="5024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Oval 31"/>
          <p:cNvSpPr/>
          <p:nvPr/>
        </p:nvSpPr>
        <p:spPr>
          <a:xfrm>
            <a:off x="3074893" y="475954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Oval 32"/>
          <p:cNvSpPr/>
          <p:nvPr/>
        </p:nvSpPr>
        <p:spPr>
          <a:xfrm>
            <a:off x="3074893" y="5128349"/>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0" name="Oval 33"/>
          <p:cNvSpPr/>
          <p:nvPr/>
        </p:nvSpPr>
        <p:spPr>
          <a:xfrm>
            <a:off x="3913093" y="459190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1" name="Oval 34"/>
          <p:cNvSpPr/>
          <p:nvPr/>
        </p:nvSpPr>
        <p:spPr>
          <a:xfrm>
            <a:off x="37606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2" name="Oval 35"/>
          <p:cNvSpPr/>
          <p:nvPr/>
        </p:nvSpPr>
        <p:spPr>
          <a:xfrm>
            <a:off x="38368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 name="Oval 36"/>
          <p:cNvSpPr/>
          <p:nvPr/>
        </p:nvSpPr>
        <p:spPr>
          <a:xfrm>
            <a:off x="4294093" y="500033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 name="Oval 37"/>
          <p:cNvSpPr/>
          <p:nvPr/>
        </p:nvSpPr>
        <p:spPr>
          <a:xfrm>
            <a:off x="38368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 name="Oval 38"/>
          <p:cNvSpPr/>
          <p:nvPr/>
        </p:nvSpPr>
        <p:spPr>
          <a:xfrm>
            <a:off x="4217893" y="5024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 name="Oval 39"/>
          <p:cNvSpPr/>
          <p:nvPr/>
        </p:nvSpPr>
        <p:spPr>
          <a:xfrm>
            <a:off x="4141693" y="4948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Oval 40"/>
          <p:cNvSpPr/>
          <p:nvPr/>
        </p:nvSpPr>
        <p:spPr>
          <a:xfrm>
            <a:off x="27700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Oval 41"/>
          <p:cNvSpPr/>
          <p:nvPr/>
        </p:nvSpPr>
        <p:spPr>
          <a:xfrm>
            <a:off x="28462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9" name="Oval 42"/>
          <p:cNvSpPr/>
          <p:nvPr/>
        </p:nvSpPr>
        <p:spPr>
          <a:xfrm>
            <a:off x="32272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Oval 43"/>
          <p:cNvSpPr/>
          <p:nvPr/>
        </p:nvSpPr>
        <p:spPr>
          <a:xfrm>
            <a:off x="29224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Oval 44"/>
          <p:cNvSpPr/>
          <p:nvPr/>
        </p:nvSpPr>
        <p:spPr>
          <a:xfrm>
            <a:off x="4251421" y="4625429"/>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2" name="Oval 45"/>
          <p:cNvSpPr/>
          <p:nvPr/>
        </p:nvSpPr>
        <p:spPr>
          <a:xfrm>
            <a:off x="4370293" y="469553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Oval 46"/>
          <p:cNvSpPr/>
          <p:nvPr/>
        </p:nvSpPr>
        <p:spPr>
          <a:xfrm>
            <a:off x="1855693" y="498814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Oval 47"/>
          <p:cNvSpPr/>
          <p:nvPr/>
        </p:nvSpPr>
        <p:spPr>
          <a:xfrm>
            <a:off x="2008093" y="5027765"/>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5" name="Oval 48"/>
          <p:cNvSpPr/>
          <p:nvPr/>
        </p:nvSpPr>
        <p:spPr>
          <a:xfrm>
            <a:off x="2389093" y="454313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49"/>
          <p:cNvSpPr/>
          <p:nvPr/>
        </p:nvSpPr>
        <p:spPr>
          <a:xfrm>
            <a:off x="29986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7" name="Group 1460"/>
          <p:cNvGrpSpPr/>
          <p:nvPr/>
        </p:nvGrpSpPr>
        <p:grpSpPr>
          <a:xfrm>
            <a:off x="1680882" y="3563471"/>
            <a:ext cx="887506" cy="416858"/>
            <a:chOff x="1680882" y="3563471"/>
            <a:chExt cx="887506" cy="416858"/>
          </a:xfrm>
        </p:grpSpPr>
        <p:sp>
          <p:nvSpPr>
            <p:cNvPr id="1448" name="Oval 1457"/>
            <p:cNvSpPr/>
            <p:nvPr/>
          </p:nvSpPr>
          <p:spPr>
            <a:xfrm>
              <a:off x="1680882" y="3563471"/>
              <a:ext cx="887506" cy="4168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TextBox 1458"/>
            <p:cNvSpPr txBox="1"/>
            <p:nvPr/>
          </p:nvSpPr>
          <p:spPr>
            <a:xfrm>
              <a:off x="1734671" y="3576918"/>
              <a:ext cx="820270" cy="369332"/>
            </a:xfrm>
            <a:prstGeom prst="rect">
              <a:avLst/>
            </a:prstGeom>
            <a:noFill/>
          </p:spPr>
          <p:txBody>
            <a:bodyPr wrap="square" rtlCol="0">
              <a:spAutoFit/>
            </a:bodyPr>
            <a:lstStyle/>
            <a:p>
              <a:r>
                <a:rPr lang="en-US" b="1" dirty="0" smtClean="0"/>
                <a:t>TNF</a:t>
              </a:r>
              <a:r>
                <a:rPr lang="en-US" b="1" dirty="0" smtClean="0">
                  <a:sym typeface="Symbol"/>
                </a:rPr>
                <a:t></a:t>
              </a:r>
              <a:endParaRPr lang="en-US" b="1" dirty="0"/>
            </a:p>
          </p:txBody>
        </p:sp>
      </p:grpSp>
      <p:grpSp>
        <p:nvGrpSpPr>
          <p:cNvPr id="1450" name="Group 1461"/>
          <p:cNvGrpSpPr/>
          <p:nvPr/>
        </p:nvGrpSpPr>
        <p:grpSpPr>
          <a:xfrm>
            <a:off x="3030071" y="3581400"/>
            <a:ext cx="887506" cy="416858"/>
            <a:chOff x="1680882" y="3563471"/>
            <a:chExt cx="887506" cy="416858"/>
          </a:xfrm>
        </p:grpSpPr>
        <p:sp>
          <p:nvSpPr>
            <p:cNvPr id="1451" name="Oval 1462"/>
            <p:cNvSpPr/>
            <p:nvPr/>
          </p:nvSpPr>
          <p:spPr>
            <a:xfrm>
              <a:off x="1680882" y="3563471"/>
              <a:ext cx="887506" cy="4168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TextBox 1463"/>
            <p:cNvSpPr txBox="1"/>
            <p:nvPr/>
          </p:nvSpPr>
          <p:spPr>
            <a:xfrm>
              <a:off x="1734671" y="3576918"/>
              <a:ext cx="820270" cy="369332"/>
            </a:xfrm>
            <a:prstGeom prst="rect">
              <a:avLst/>
            </a:prstGeom>
            <a:noFill/>
          </p:spPr>
          <p:txBody>
            <a:bodyPr wrap="square" rtlCol="0">
              <a:spAutoFit/>
            </a:bodyPr>
            <a:lstStyle/>
            <a:p>
              <a:r>
                <a:rPr lang="en-US" b="1" dirty="0" smtClean="0"/>
                <a:t>IL-10</a:t>
              </a:r>
              <a:endParaRPr lang="en-US" b="1" dirty="0"/>
            </a:p>
          </p:txBody>
        </p:sp>
      </p:gr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11</a:t>
            </a:fld>
            <a:endParaRPr lang="en-US"/>
          </a:p>
        </p:txBody>
      </p:sp>
      <p:sp>
        <p:nvSpPr>
          <p:cNvPr id="5" name="TextBox 4"/>
          <p:cNvSpPr txBox="1"/>
          <p:nvPr/>
        </p:nvSpPr>
        <p:spPr>
          <a:xfrm>
            <a:off x="2151529" y="389964"/>
            <a:ext cx="4531659" cy="892552"/>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Hyaluronan</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&amp;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Syndecan</a:t>
            </a: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Glycocalyx</a:t>
            </a:r>
            <a:r>
              <a:rPr lang="en-US" sz="24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components</a:t>
            </a: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0" name="Group 9"/>
          <p:cNvGrpSpPr/>
          <p:nvPr/>
        </p:nvGrpSpPr>
        <p:grpSpPr>
          <a:xfrm>
            <a:off x="303493" y="1748116"/>
            <a:ext cx="8679142" cy="3826406"/>
            <a:chOff x="303493" y="1438835"/>
            <a:chExt cx="8679142" cy="3826406"/>
          </a:xfrm>
        </p:grpSpPr>
        <p:sp>
          <p:nvSpPr>
            <p:cNvPr id="3" name="TextBox 2"/>
            <p:cNvSpPr txBox="1"/>
            <p:nvPr/>
          </p:nvSpPr>
          <p:spPr>
            <a:xfrm>
              <a:off x="632012" y="4450977"/>
              <a:ext cx="3415553" cy="769441"/>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Widely distributed anionic non-</a:t>
              </a:r>
              <a:r>
                <a:rPr lang="en-US" sz="2200" b="1" dirty="0" err="1" smtClean="0">
                  <a:effectLst>
                    <a:outerShdw blurRad="38100" dist="38100" dir="2700000" algn="tl">
                      <a:srgbClr val="000000">
                        <a:alpha val="43137"/>
                      </a:srgbClr>
                    </a:outerShdw>
                  </a:effectLst>
                  <a:latin typeface="Times New Roman" pitchFamily="18" charset="0"/>
                  <a:cs typeface="Times New Roman" pitchFamily="18" charset="0"/>
                </a:rPr>
                <a:t>sulphated</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GAG</a:t>
              </a:r>
              <a:endParaRPr lang="en-US"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http://cen.acs.org/content/dam/cen/91/25/09125-notw9-hyaluronan.jpg"/>
            <p:cNvPicPr>
              <a:picLocks noChangeAspect="1" noChangeArrowheads="1"/>
            </p:cNvPicPr>
            <p:nvPr/>
          </p:nvPicPr>
          <p:blipFill>
            <a:blip r:embed="rId2"/>
            <a:srcRect/>
            <a:stretch>
              <a:fillRect/>
            </a:stretch>
          </p:blipFill>
          <p:spPr bwMode="auto">
            <a:xfrm>
              <a:off x="303493" y="1452282"/>
              <a:ext cx="4066802" cy="3000097"/>
            </a:xfrm>
            <a:prstGeom prst="rect">
              <a:avLst/>
            </a:prstGeom>
            <a:noFill/>
          </p:spPr>
        </p:pic>
        <p:pic>
          <p:nvPicPr>
            <p:cNvPr id="1030" name="Picture 6" descr="PDB 1ejq EBI.jpg"/>
            <p:cNvPicPr>
              <a:picLocks noChangeAspect="1" noChangeArrowheads="1"/>
            </p:cNvPicPr>
            <p:nvPr/>
          </p:nvPicPr>
          <p:blipFill>
            <a:blip r:embed="rId3"/>
            <a:srcRect/>
            <a:stretch>
              <a:fillRect/>
            </a:stretch>
          </p:blipFill>
          <p:spPr bwMode="auto">
            <a:xfrm>
              <a:off x="4442010" y="1438835"/>
              <a:ext cx="4527178" cy="3012141"/>
            </a:xfrm>
            <a:prstGeom prst="rect">
              <a:avLst/>
            </a:prstGeom>
            <a:noFill/>
          </p:spPr>
        </p:pic>
        <p:sp>
          <p:nvSpPr>
            <p:cNvPr id="8" name="TextBox 7"/>
            <p:cNvSpPr txBox="1"/>
            <p:nvPr/>
          </p:nvSpPr>
          <p:spPr>
            <a:xfrm>
              <a:off x="5768787" y="4034118"/>
              <a:ext cx="1949824" cy="461665"/>
            </a:xfrm>
            <a:prstGeom prst="rect">
              <a:avLst/>
            </a:prstGeom>
            <a:noFill/>
          </p:spPr>
          <p:txBody>
            <a:bodyPr wrap="square" rtlCol="0">
              <a:spAutoFit/>
            </a:bodyPr>
            <a:lstStyle/>
            <a:p>
              <a:pPr algn="ctr"/>
              <a:r>
                <a:rPr lang="en-US" sz="2300" b="1" dirty="0" err="1" smtClean="0">
                  <a:solidFill>
                    <a:schemeClr val="bg1"/>
                  </a:solidFill>
                  <a:effectLst>
                    <a:outerShdw blurRad="38100" dist="38100" dir="2700000" algn="tl">
                      <a:srgbClr val="000000">
                        <a:alpha val="43137"/>
                      </a:srgbClr>
                    </a:outerShdw>
                  </a:effectLst>
                </a:rPr>
                <a:t>Syndecan</a:t>
              </a:r>
              <a:endParaRPr lang="en-US" sz="23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4397189" y="4495800"/>
              <a:ext cx="4585446" cy="769441"/>
            </a:xfrm>
            <a:prstGeom prst="rect">
              <a:avLst/>
            </a:prstGeom>
            <a:noFill/>
          </p:spPr>
          <p:txBody>
            <a:bodyPr wrap="square" rtlCol="0">
              <a:spAutoFit/>
            </a:bodyPr>
            <a:lstStyle/>
            <a:p>
              <a:pPr algn="ct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Single </a:t>
              </a:r>
              <a:r>
                <a:rPr lang="en-US" sz="2200" b="1" dirty="0" err="1" smtClean="0">
                  <a:effectLst>
                    <a:outerShdw blurRad="38100" dist="38100" dir="2700000" algn="tl">
                      <a:srgbClr val="000000">
                        <a:alpha val="43137"/>
                      </a:srgbClr>
                    </a:outerShdw>
                  </a:effectLst>
                  <a:latin typeface="Times New Roman" pitchFamily="18" charset="0"/>
                  <a:cs typeface="Times New Roman" pitchFamily="18" charset="0"/>
                </a:rPr>
                <a:t>transmembrane</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domain GAG</a:t>
              </a:r>
            </a:p>
            <a:p>
              <a:pPr algn="ct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G-protein coupled receptors</a:t>
              </a:r>
              <a:endParaRPr lang="en-US" sz="22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8132"/>
            <a:ext cx="7680960" cy="1036320"/>
          </a:xfrm>
        </p:spPr>
        <p:txBody>
          <a:bodyPr>
            <a:normAutofit/>
          </a:bodyPr>
          <a:lstStyle/>
          <a:p>
            <a:r>
              <a:rPr lang="en-US" sz="2800" b="1" dirty="0" smtClean="0">
                <a:effectLst/>
                <a:latin typeface="Times New Roman" pitchFamily="18" charset="0"/>
                <a:cs typeface="Times New Roman" pitchFamily="18" charset="0"/>
              </a:rPr>
              <a:t>Study Objectives</a:t>
            </a:r>
            <a:endParaRPr lang="en-US" sz="2800" b="1" dirty="0">
              <a:effectLst/>
              <a:latin typeface="Times New Roman" pitchFamily="18" charset="0"/>
              <a:cs typeface="Times New Roman" pitchFamily="18" charset="0"/>
            </a:endParaRPr>
          </a:p>
        </p:txBody>
      </p:sp>
      <p:grpSp>
        <p:nvGrpSpPr>
          <p:cNvPr id="6" name="Group 5"/>
          <p:cNvGrpSpPr/>
          <p:nvPr/>
        </p:nvGrpSpPr>
        <p:grpSpPr>
          <a:xfrm>
            <a:off x="137989" y="1486567"/>
            <a:ext cx="8823961" cy="4833551"/>
            <a:chOff x="137989" y="1486567"/>
            <a:chExt cx="8823961" cy="4833551"/>
          </a:xfrm>
        </p:grpSpPr>
        <p:sp>
          <p:nvSpPr>
            <p:cNvPr id="26" name="Rounded Rectangle 25"/>
            <p:cNvSpPr/>
            <p:nvPr/>
          </p:nvSpPr>
          <p:spPr>
            <a:xfrm>
              <a:off x="137989" y="1486567"/>
              <a:ext cx="8823961" cy="4833551"/>
            </a:xfrm>
            <a:prstGeom prst="roundRect">
              <a:avLst/>
            </a:prstGeom>
            <a:solidFill>
              <a:srgbClr val="FFFFC5"/>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ysClr val="windowText" lastClr="000000">
                    <a:hueOff val="0"/>
                    <a:satOff val="0"/>
                    <a:lumOff val="0"/>
                    <a:alphaOff val="0"/>
                  </a:sysClr>
                </a:solidFill>
              </a:endParaRPr>
            </a:p>
          </p:txBody>
        </p:sp>
        <p:sp>
          <p:nvSpPr>
            <p:cNvPr id="28" name="Rectangle 27"/>
            <p:cNvSpPr/>
            <p:nvPr/>
          </p:nvSpPr>
          <p:spPr>
            <a:xfrm>
              <a:off x="696645" y="1761564"/>
              <a:ext cx="7760439" cy="4095032"/>
            </a:xfrm>
            <a:prstGeom prst="rect">
              <a:avLst/>
            </a:prstGeom>
          </p:spPr>
          <p:txBody>
            <a:bodyPr wrap="square">
              <a:spAutoFit/>
            </a:bodyPr>
            <a:lstStyle/>
            <a:p>
              <a:pPr>
                <a:lnSpc>
                  <a:spcPct val="200000"/>
                </a:lnSpc>
              </a:pPr>
              <a:r>
                <a:rPr lang="en-US" sz="1900" b="1" dirty="0" smtClean="0">
                  <a:solidFill>
                    <a:srgbClr val="333399"/>
                  </a:solidFill>
                </a:rPr>
                <a:t>1.To study the </a:t>
              </a:r>
              <a:r>
                <a:rPr lang="en-US" sz="1900" b="1" dirty="0">
                  <a:solidFill>
                    <a:srgbClr val="333399"/>
                  </a:solidFill>
                </a:rPr>
                <a:t>evolution of </a:t>
              </a:r>
              <a:r>
                <a:rPr lang="en-US" sz="1900" b="1" dirty="0" err="1" smtClean="0">
                  <a:solidFill>
                    <a:srgbClr val="333399"/>
                  </a:solidFill>
                </a:rPr>
                <a:t>hyaluronan</a:t>
              </a:r>
              <a:r>
                <a:rPr lang="en-US" sz="1900" b="1" dirty="0" smtClean="0">
                  <a:solidFill>
                    <a:srgbClr val="333399"/>
                  </a:solidFill>
                </a:rPr>
                <a:t> </a:t>
              </a:r>
              <a:r>
                <a:rPr lang="en-US" sz="1900" b="1" dirty="0">
                  <a:solidFill>
                    <a:srgbClr val="333399"/>
                  </a:solidFill>
                </a:rPr>
                <a:t>and </a:t>
              </a:r>
              <a:r>
                <a:rPr lang="en-US" sz="1900" b="1" dirty="0" err="1">
                  <a:solidFill>
                    <a:srgbClr val="333399"/>
                  </a:solidFill>
                </a:rPr>
                <a:t>syndecan</a:t>
              </a:r>
              <a:r>
                <a:rPr lang="en-US" sz="1900" b="1" dirty="0">
                  <a:solidFill>
                    <a:srgbClr val="333399"/>
                  </a:solidFill>
                </a:rPr>
                <a:t> (</a:t>
              </a:r>
              <a:r>
                <a:rPr lang="en-US" sz="1900" b="1" dirty="0" err="1">
                  <a:solidFill>
                    <a:srgbClr val="333399"/>
                  </a:solidFill>
                </a:rPr>
                <a:t>glycocalyx</a:t>
              </a:r>
              <a:r>
                <a:rPr lang="en-US" sz="1900" b="1" dirty="0">
                  <a:solidFill>
                    <a:srgbClr val="333399"/>
                  </a:solidFill>
                </a:rPr>
                <a:t> components</a:t>
              </a:r>
              <a:r>
                <a:rPr lang="en-US" sz="1900" b="1" dirty="0" smtClean="0">
                  <a:solidFill>
                    <a:srgbClr val="333399"/>
                  </a:solidFill>
                </a:rPr>
                <a:t>) as </a:t>
              </a:r>
              <a:r>
                <a:rPr lang="en-US" sz="1900" b="1" dirty="0">
                  <a:solidFill>
                    <a:srgbClr val="333399"/>
                  </a:solidFill>
                </a:rPr>
                <a:t>prognostic markers for </a:t>
              </a:r>
              <a:r>
                <a:rPr lang="en-US" sz="1900" b="1" dirty="0" smtClean="0">
                  <a:solidFill>
                    <a:srgbClr val="333399"/>
                  </a:solidFill>
                </a:rPr>
                <a:t>sepsis</a:t>
              </a:r>
            </a:p>
            <a:p>
              <a:pPr>
                <a:lnSpc>
                  <a:spcPct val="200000"/>
                </a:lnSpc>
              </a:pPr>
              <a:r>
                <a:rPr lang="en-US" sz="1900" b="1" dirty="0" smtClean="0">
                  <a:solidFill>
                    <a:srgbClr val="333399"/>
                  </a:solidFill>
                </a:rPr>
                <a:t>2. To correlate their serum levels with</a:t>
              </a:r>
            </a:p>
            <a:p>
              <a:pPr marL="405210" indent="-405210">
                <a:lnSpc>
                  <a:spcPct val="200000"/>
                </a:lnSpc>
                <a:buAutoNum type="alphaLcParenR"/>
              </a:pPr>
              <a:r>
                <a:rPr lang="en-US" sz="1900" b="1" dirty="0" smtClean="0">
                  <a:solidFill>
                    <a:srgbClr val="333399"/>
                  </a:solidFill>
                </a:rPr>
                <a:t>Progression of disease</a:t>
              </a:r>
            </a:p>
            <a:p>
              <a:pPr marL="405210" indent="-405210">
                <a:lnSpc>
                  <a:spcPct val="200000"/>
                </a:lnSpc>
                <a:buAutoNum type="alphaLcParenR"/>
              </a:pPr>
              <a:r>
                <a:rPr lang="en-US" sz="1900" b="1" dirty="0" smtClean="0">
                  <a:solidFill>
                    <a:srgbClr val="333399"/>
                  </a:solidFill>
                </a:rPr>
                <a:t>Survival status</a:t>
              </a:r>
            </a:p>
            <a:p>
              <a:pPr marL="405210" indent="-405210">
                <a:lnSpc>
                  <a:spcPct val="200000"/>
                </a:lnSpc>
                <a:buAutoNum type="alphaLcParenR"/>
              </a:pPr>
              <a:r>
                <a:rPr lang="en-US" sz="1900" b="1" dirty="0" smtClean="0">
                  <a:solidFill>
                    <a:srgbClr val="333399"/>
                  </a:solidFill>
                </a:rPr>
                <a:t>Organ failure</a:t>
              </a:r>
            </a:p>
            <a:p>
              <a:pPr marL="405210" indent="-405210">
                <a:lnSpc>
                  <a:spcPct val="200000"/>
                </a:lnSpc>
                <a:buAutoNum type="alphaLcParenR"/>
              </a:pPr>
              <a:r>
                <a:rPr lang="en-US" sz="1900" b="1" dirty="0" smtClean="0">
                  <a:solidFill>
                    <a:srgbClr val="333399"/>
                  </a:solidFill>
                </a:rPr>
                <a:t>Inflammatory mediators</a:t>
              </a:r>
              <a:endParaRPr lang="en-US" sz="1900" dirty="0">
                <a:solidFill>
                  <a:srgbClr val="333399"/>
                </a:solidFill>
              </a:endParaRPr>
            </a:p>
          </p:txBody>
        </p:sp>
      </p:grpSp>
    </p:spTree>
    <p:extLst>
      <p:ext uri="{BB962C8B-B14F-4D97-AF65-F5344CB8AC3E}">
        <p14:creationId xmlns:p14="http://schemas.microsoft.com/office/powerpoint/2010/main" xmlns="" val="1149966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59486"/>
            <a:ext cx="8229600" cy="1143000"/>
          </a:xfrm>
        </p:spPr>
        <p:txBody>
          <a:bodyPr>
            <a:normAutofit/>
          </a:bodyPr>
          <a:lstStyle/>
          <a:p>
            <a:pPr>
              <a:defRPr/>
            </a:pPr>
            <a:r>
              <a:rPr lang="en-US" sz="2800" b="1" dirty="0" smtClean="0">
                <a:latin typeface="Times New Roman" pitchFamily="18" charset="0"/>
                <a:cs typeface="Times New Roman" pitchFamily="18" charset="0"/>
              </a:rPr>
              <a:t>Methods: Inclusion &amp; Exclusion </a:t>
            </a:r>
            <a:r>
              <a:rPr lang="en-US" sz="2800" b="1" dirty="0">
                <a:latin typeface="Times New Roman" pitchFamily="18" charset="0"/>
                <a:cs typeface="Times New Roman" pitchFamily="18" charset="0"/>
              </a:rPr>
              <a:t>criteria</a:t>
            </a:r>
          </a:p>
        </p:txBody>
      </p:sp>
      <p:sp>
        <p:nvSpPr>
          <p:cNvPr id="33795" name="Content Placeholder 2"/>
          <p:cNvSpPr>
            <a:spLocks noGrp="1"/>
          </p:cNvSpPr>
          <p:nvPr>
            <p:ph idx="1"/>
          </p:nvPr>
        </p:nvSpPr>
        <p:spPr>
          <a:xfrm>
            <a:off x="0" y="1263583"/>
            <a:ext cx="9144000" cy="5594417"/>
          </a:xfrm>
          <a:effectLst/>
        </p:spPr>
        <p:txBody>
          <a:bodyPr/>
          <a:lstStyle/>
          <a:p>
            <a:r>
              <a:rPr lang="en-US" altLang="en-US" sz="2400" b="1" dirty="0" smtClean="0">
                <a:solidFill>
                  <a:srgbClr val="FFFF00"/>
                </a:solidFill>
                <a:latin typeface="+mj-lt"/>
              </a:rPr>
              <a:t>Inclusion </a:t>
            </a:r>
            <a:r>
              <a:rPr lang="en-US" altLang="en-US" sz="2400" b="1" dirty="0">
                <a:solidFill>
                  <a:srgbClr val="FFFF00"/>
                </a:solidFill>
                <a:latin typeface="+mj-lt"/>
              </a:rPr>
              <a:t>Criteria</a:t>
            </a:r>
          </a:p>
          <a:p>
            <a:pPr lvl="1">
              <a:spcBef>
                <a:spcPts val="600"/>
              </a:spcBef>
              <a:spcAft>
                <a:spcPts val="600"/>
              </a:spcAft>
            </a:pPr>
            <a:r>
              <a:rPr lang="en-US" altLang="en-US" sz="2400" b="1" dirty="0"/>
              <a:t>Age ≥18 years</a:t>
            </a:r>
          </a:p>
          <a:p>
            <a:pPr lvl="1">
              <a:spcBef>
                <a:spcPts val="600"/>
              </a:spcBef>
              <a:spcAft>
                <a:spcPts val="600"/>
              </a:spcAft>
            </a:pPr>
            <a:r>
              <a:rPr lang="en-US" sz="2400" b="1" dirty="0" smtClean="0"/>
              <a:t>Patients </a:t>
            </a:r>
            <a:r>
              <a:rPr lang="en-US" sz="2400" b="1" dirty="0"/>
              <a:t>admitted to the intensive care unit with community acquired </a:t>
            </a:r>
            <a:r>
              <a:rPr lang="en-US" sz="2400" b="1" dirty="0" smtClean="0"/>
              <a:t>Sepsis</a:t>
            </a:r>
            <a:r>
              <a:rPr lang="en-US" sz="2400" b="1" dirty="0"/>
              <a:t>, Severe sepsis  </a:t>
            </a:r>
            <a:r>
              <a:rPr lang="en-US" sz="2400" b="1" dirty="0" smtClean="0"/>
              <a:t>or Septic shock</a:t>
            </a:r>
            <a:endParaRPr lang="en-US" sz="2400" b="1" dirty="0"/>
          </a:p>
          <a:p>
            <a:r>
              <a:rPr lang="en-US" altLang="en-US" sz="2400" b="1" dirty="0" smtClean="0">
                <a:solidFill>
                  <a:srgbClr val="FFFF00"/>
                </a:solidFill>
                <a:latin typeface="+mj-lt"/>
              </a:rPr>
              <a:t>Exclusion Criteria</a:t>
            </a:r>
          </a:p>
          <a:p>
            <a:pPr lvl="1" indent="-173736">
              <a:spcBef>
                <a:spcPts val="600"/>
              </a:spcBef>
              <a:spcAft>
                <a:spcPts val="600"/>
              </a:spcAft>
            </a:pPr>
            <a:r>
              <a:rPr lang="en-US" sz="2400" b="1" dirty="0" smtClean="0">
                <a:cs typeface="Arial" pitchFamily="34" charset="0"/>
              </a:rPr>
              <a:t>Post-operative patients     </a:t>
            </a:r>
          </a:p>
          <a:p>
            <a:pPr lvl="1" indent="-173736">
              <a:spcBef>
                <a:spcPts val="600"/>
              </a:spcBef>
              <a:spcAft>
                <a:spcPts val="600"/>
              </a:spcAft>
            </a:pPr>
            <a:r>
              <a:rPr lang="en-US" sz="2400" b="1" dirty="0" smtClean="0">
                <a:cs typeface="Arial" pitchFamily="34" charset="0"/>
              </a:rPr>
              <a:t>Lethal condition</a:t>
            </a:r>
          </a:p>
          <a:p>
            <a:pPr lvl="1" indent="-173736">
              <a:spcBef>
                <a:spcPts val="600"/>
              </a:spcBef>
              <a:spcAft>
                <a:spcPts val="600"/>
              </a:spcAft>
            </a:pPr>
            <a:r>
              <a:rPr lang="en-US" sz="2400" b="1" dirty="0" smtClean="0">
                <a:cs typeface="Arial" pitchFamily="34" charset="0"/>
              </a:rPr>
              <a:t>Malignancy</a:t>
            </a:r>
          </a:p>
          <a:p>
            <a:pPr lvl="1" indent="-173736">
              <a:spcBef>
                <a:spcPts val="600"/>
              </a:spcBef>
              <a:spcAft>
                <a:spcPts val="600"/>
              </a:spcAft>
            </a:pPr>
            <a:r>
              <a:rPr lang="en-US" sz="2400" b="1" dirty="0" err="1" smtClean="0">
                <a:cs typeface="Arial" pitchFamily="34" charset="0"/>
              </a:rPr>
              <a:t>Immunocompromised</a:t>
            </a:r>
            <a:endParaRPr lang="en-US" sz="2400" b="1" dirty="0" smtClean="0">
              <a:cs typeface="Arial" pitchFamily="34" charset="0"/>
            </a:endParaRPr>
          </a:p>
          <a:p>
            <a:pPr lvl="1" indent="-173736">
              <a:spcBef>
                <a:spcPts val="600"/>
              </a:spcBef>
              <a:spcAft>
                <a:spcPts val="600"/>
              </a:spcAft>
            </a:pPr>
            <a:r>
              <a:rPr lang="en-US" sz="2400" b="1" dirty="0" smtClean="0">
                <a:cs typeface="Arial" pitchFamily="34" charset="0"/>
              </a:rPr>
              <a:t>Transferred </a:t>
            </a:r>
            <a:r>
              <a:rPr lang="en-US" sz="2400" b="1" dirty="0">
                <a:cs typeface="Arial" pitchFamily="34" charset="0"/>
              </a:rPr>
              <a:t>from other </a:t>
            </a:r>
            <a:r>
              <a:rPr lang="en-US" sz="2400" b="1" dirty="0" smtClean="0">
                <a:cs typeface="Arial" pitchFamily="34" charset="0"/>
              </a:rPr>
              <a:t>ICU’s</a:t>
            </a:r>
            <a:endParaRPr lang="en-US" altLang="en-US" sz="2400" b="1" dirty="0" smtClean="0"/>
          </a:p>
        </p:txBody>
      </p:sp>
    </p:spTree>
    <p:extLst>
      <p:ext uri="{BB962C8B-B14F-4D97-AF65-F5344CB8AC3E}">
        <p14:creationId xmlns:p14="http://schemas.microsoft.com/office/powerpoint/2010/main" xmlns="" val="3699229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01533"/>
            <a:ext cx="8229600" cy="787679"/>
          </a:xfrm>
        </p:spPr>
        <p:txBody>
          <a:bodyPr>
            <a:normAutofit/>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Methodology</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0" y="1089212"/>
            <a:ext cx="8901183" cy="5575647"/>
          </a:xfrm>
          <a:prstGeom prst="rect">
            <a:avLst/>
          </a:prstGeom>
        </p:spPr>
        <p:txBody>
          <a:bodyPr wrap="square" lIns="81041" tIns="40522" rIns="81041" bIns="40522">
            <a:spAutoFit/>
          </a:bodyPr>
          <a:lstStyle/>
          <a:p>
            <a:pPr marL="658466" lvl="1" indent="-253256">
              <a:lnSpc>
                <a:spcPct val="200000"/>
              </a:lnSpc>
              <a:spcAft>
                <a:spcPts val="0"/>
              </a:spcAft>
              <a:buClr>
                <a:schemeClr val="accent1"/>
              </a:buClr>
              <a:buSzPct val="120000"/>
            </a:pPr>
            <a:r>
              <a:rPr lang="en-US" sz="2400" b="1" dirty="0" smtClean="0"/>
              <a:t>   Days 1,3,5, and 7 	    Blood drawn from all subjects Following </a:t>
            </a:r>
            <a:r>
              <a:rPr lang="en-US" sz="2400" b="1" dirty="0" err="1" smtClean="0"/>
              <a:t>analytes</a:t>
            </a:r>
            <a:r>
              <a:rPr lang="en-US" sz="2400" b="1" dirty="0" smtClean="0"/>
              <a:t> estimated in serum:</a:t>
            </a:r>
          </a:p>
          <a:p>
            <a:pPr marL="658466" lvl="1" indent="-253256">
              <a:lnSpc>
                <a:spcPct val="150000"/>
              </a:lnSpc>
              <a:spcAft>
                <a:spcPts val="0"/>
              </a:spcAft>
              <a:buClr>
                <a:schemeClr val="accent1"/>
              </a:buClr>
              <a:buSzPct val="120000"/>
              <a:buFont typeface="Arial" panose="020B0604020202020204" pitchFamily="34" charset="0"/>
              <a:buChar char="•"/>
            </a:pPr>
            <a:r>
              <a:rPr lang="en-US" sz="2300" b="1" dirty="0" err="1" smtClean="0"/>
              <a:t>Hyaluronan</a:t>
            </a:r>
            <a:r>
              <a:rPr lang="en-US" sz="2300" b="1" dirty="0" smtClean="0"/>
              <a:t>- </a:t>
            </a:r>
            <a:r>
              <a:rPr lang="en-US" sz="2000" b="1" dirty="0" smtClean="0"/>
              <a:t>Competitive Enzyme Linked </a:t>
            </a:r>
            <a:r>
              <a:rPr lang="en-US" sz="2000" b="1" dirty="0" err="1" smtClean="0"/>
              <a:t>Immunosorbent</a:t>
            </a:r>
            <a:r>
              <a:rPr lang="en-US" sz="2000" b="1" dirty="0" smtClean="0"/>
              <a:t> Assay </a:t>
            </a:r>
            <a:r>
              <a:rPr lang="en-US" sz="1600" b="1" dirty="0" smtClean="0">
                <a:solidFill>
                  <a:srgbClr val="FFFF00"/>
                </a:solidFill>
              </a:rPr>
              <a:t>(</a:t>
            </a:r>
            <a:r>
              <a:rPr lang="en-US" sz="1600" b="1" dirty="0" err="1" smtClean="0">
                <a:solidFill>
                  <a:srgbClr val="FFFF00"/>
                </a:solidFill>
              </a:rPr>
              <a:t>Teco</a:t>
            </a:r>
            <a:r>
              <a:rPr lang="en-US" sz="1600" b="1" dirty="0" smtClean="0">
                <a:solidFill>
                  <a:srgbClr val="FFFF00"/>
                </a:solidFill>
              </a:rPr>
              <a:t> Medical, Switzerland)</a:t>
            </a:r>
          </a:p>
          <a:p>
            <a:pPr marL="658466" lvl="1" indent="-253256">
              <a:lnSpc>
                <a:spcPct val="150000"/>
              </a:lnSpc>
              <a:spcAft>
                <a:spcPts val="0"/>
              </a:spcAft>
              <a:buClr>
                <a:schemeClr val="accent1"/>
              </a:buClr>
              <a:buSzPct val="120000"/>
              <a:buFont typeface="Arial" panose="020B0604020202020204" pitchFamily="34" charset="0"/>
              <a:buChar char="•"/>
            </a:pPr>
            <a:r>
              <a:rPr lang="en-US" sz="2300" b="1" dirty="0" err="1" smtClean="0"/>
              <a:t>Syndecan</a:t>
            </a:r>
            <a:r>
              <a:rPr lang="en-US" sz="2300" b="1" dirty="0" smtClean="0"/>
              <a:t>- </a:t>
            </a:r>
            <a:r>
              <a:rPr lang="en-US" sz="2000" b="1" dirty="0" smtClean="0"/>
              <a:t>Solid Phase Sandwich Elisa </a:t>
            </a:r>
          </a:p>
          <a:p>
            <a:pPr marL="658466" lvl="1" indent="-253256">
              <a:lnSpc>
                <a:spcPct val="150000"/>
              </a:lnSpc>
              <a:spcAft>
                <a:spcPts val="0"/>
              </a:spcAft>
              <a:buClr>
                <a:schemeClr val="accent1"/>
              </a:buClr>
              <a:buSzPct val="120000"/>
            </a:pPr>
            <a:r>
              <a:rPr lang="en-US" sz="2000" b="1" dirty="0" smtClean="0">
                <a:solidFill>
                  <a:srgbClr val="FFFF00"/>
                </a:solidFill>
              </a:rPr>
              <a:t>    </a:t>
            </a:r>
            <a:r>
              <a:rPr lang="en-US" sz="1600" b="1" dirty="0" smtClean="0">
                <a:solidFill>
                  <a:srgbClr val="FFFF00"/>
                </a:solidFill>
              </a:rPr>
              <a:t>(</a:t>
            </a:r>
            <a:r>
              <a:rPr lang="en-US" sz="1600" b="1" dirty="0" err="1" smtClean="0">
                <a:solidFill>
                  <a:srgbClr val="FFFF00"/>
                </a:solidFill>
              </a:rPr>
              <a:t>Diaclone</a:t>
            </a:r>
            <a:r>
              <a:rPr lang="en-US" sz="1600" b="1" dirty="0" smtClean="0">
                <a:solidFill>
                  <a:srgbClr val="FFFF00"/>
                </a:solidFill>
              </a:rPr>
              <a:t>, </a:t>
            </a:r>
            <a:r>
              <a:rPr lang="en-US" sz="1600" b="1" dirty="0" err="1">
                <a:solidFill>
                  <a:srgbClr val="FFFF00"/>
                </a:solidFill>
              </a:rPr>
              <a:t>Besancom</a:t>
            </a:r>
            <a:r>
              <a:rPr lang="en-US" sz="1600" b="1" dirty="0">
                <a:solidFill>
                  <a:srgbClr val="FFFF00"/>
                </a:solidFill>
              </a:rPr>
              <a:t> </a:t>
            </a:r>
            <a:r>
              <a:rPr lang="en-US" sz="1600" b="1" dirty="0" err="1">
                <a:solidFill>
                  <a:srgbClr val="FFFF00"/>
                </a:solidFill>
              </a:rPr>
              <a:t>Cedex</a:t>
            </a:r>
            <a:r>
              <a:rPr lang="en-US" sz="1600" b="1" dirty="0">
                <a:solidFill>
                  <a:srgbClr val="FFFF00"/>
                </a:solidFill>
              </a:rPr>
              <a:t>, </a:t>
            </a:r>
            <a:r>
              <a:rPr lang="en-US" sz="1600" b="1" dirty="0" smtClean="0">
                <a:solidFill>
                  <a:srgbClr val="FFFF00"/>
                </a:solidFill>
              </a:rPr>
              <a:t>France) </a:t>
            </a:r>
          </a:p>
          <a:p>
            <a:pPr marL="658466" lvl="1" indent="-253256">
              <a:lnSpc>
                <a:spcPct val="150000"/>
              </a:lnSpc>
              <a:spcAft>
                <a:spcPts val="0"/>
              </a:spcAft>
              <a:buClr>
                <a:schemeClr val="accent1"/>
              </a:buClr>
              <a:buSzPct val="120000"/>
              <a:buFont typeface="Arial" panose="020B0604020202020204" pitchFamily="34" charset="0"/>
              <a:buChar char="•"/>
            </a:pPr>
            <a:r>
              <a:rPr lang="en-US" sz="2300" b="1" dirty="0" smtClean="0"/>
              <a:t>TNF-</a:t>
            </a:r>
            <a:r>
              <a:rPr lang="en-US" sz="2300" b="1" dirty="0" smtClean="0">
                <a:sym typeface="Symbol"/>
              </a:rPr>
              <a:t> - </a:t>
            </a:r>
            <a:r>
              <a:rPr lang="en-US" sz="2000" b="1" dirty="0" err="1" smtClean="0">
                <a:sym typeface="Symbol"/>
              </a:rPr>
              <a:t>Chemiluminescent</a:t>
            </a:r>
            <a:r>
              <a:rPr lang="en-US" sz="2000" b="1" dirty="0" smtClean="0">
                <a:sym typeface="Symbol"/>
              </a:rPr>
              <a:t> </a:t>
            </a:r>
            <a:r>
              <a:rPr lang="en-US" sz="2000" b="1" dirty="0" err="1" smtClean="0">
                <a:sym typeface="Symbol"/>
              </a:rPr>
              <a:t>Immunoasasy</a:t>
            </a:r>
            <a:r>
              <a:rPr lang="en-US" sz="2000" b="1" dirty="0" smtClean="0">
                <a:sym typeface="Symbol"/>
              </a:rPr>
              <a:t> </a:t>
            </a:r>
            <a:r>
              <a:rPr lang="en-US" sz="1600" b="1" dirty="0" smtClean="0">
                <a:solidFill>
                  <a:srgbClr val="FFFF00"/>
                </a:solidFill>
                <a:sym typeface="Symbol"/>
              </a:rPr>
              <a:t>(</a:t>
            </a:r>
            <a:r>
              <a:rPr lang="en-US" sz="1600" b="1" dirty="0" err="1" smtClean="0">
                <a:solidFill>
                  <a:srgbClr val="FFFF00"/>
                </a:solidFill>
                <a:sym typeface="Symbol"/>
              </a:rPr>
              <a:t>Immulite</a:t>
            </a:r>
            <a:r>
              <a:rPr lang="en-US" sz="1600" b="1" dirty="0" smtClean="0">
                <a:solidFill>
                  <a:srgbClr val="FFFF00"/>
                </a:solidFill>
                <a:sym typeface="Symbol"/>
              </a:rPr>
              <a:t>, Siemens)</a:t>
            </a:r>
          </a:p>
          <a:p>
            <a:pPr marL="658466" lvl="1" indent="-253256">
              <a:lnSpc>
                <a:spcPct val="150000"/>
              </a:lnSpc>
              <a:spcAft>
                <a:spcPts val="0"/>
              </a:spcAft>
              <a:buClr>
                <a:schemeClr val="accent1"/>
              </a:buClr>
              <a:buSzPct val="120000"/>
              <a:buFont typeface="Arial" panose="020B0604020202020204" pitchFamily="34" charset="0"/>
              <a:buChar char="•"/>
            </a:pPr>
            <a:r>
              <a:rPr lang="en-US" sz="2300" b="1" dirty="0" smtClean="0">
                <a:sym typeface="Symbol"/>
              </a:rPr>
              <a:t>Interleukin-10 - </a:t>
            </a:r>
            <a:r>
              <a:rPr lang="en-US" sz="2000" b="1" dirty="0" smtClean="0"/>
              <a:t>Solid Phase Sandwich Elisa </a:t>
            </a:r>
          </a:p>
          <a:p>
            <a:pPr marL="658466" lvl="1" indent="-253256">
              <a:lnSpc>
                <a:spcPct val="150000"/>
              </a:lnSpc>
              <a:spcAft>
                <a:spcPts val="0"/>
              </a:spcAft>
              <a:buClr>
                <a:schemeClr val="accent1"/>
              </a:buClr>
              <a:buSzPct val="120000"/>
            </a:pPr>
            <a:r>
              <a:rPr lang="en-US" sz="2300" b="1" dirty="0" smtClean="0">
                <a:solidFill>
                  <a:srgbClr val="FFFF00"/>
                </a:solidFill>
              </a:rPr>
              <a:t>   </a:t>
            </a:r>
            <a:r>
              <a:rPr lang="en-US" sz="1600" b="1" dirty="0" smtClean="0">
                <a:solidFill>
                  <a:srgbClr val="FFFF00"/>
                </a:solidFill>
              </a:rPr>
              <a:t>(</a:t>
            </a:r>
            <a:r>
              <a:rPr lang="en-US" sz="1600" b="1" dirty="0" err="1" smtClean="0">
                <a:solidFill>
                  <a:srgbClr val="FFFF00"/>
                </a:solidFill>
              </a:rPr>
              <a:t>Diaclone</a:t>
            </a:r>
            <a:r>
              <a:rPr lang="en-US" sz="1600" b="1" dirty="0" smtClean="0">
                <a:solidFill>
                  <a:srgbClr val="FFFF00"/>
                </a:solidFill>
              </a:rPr>
              <a:t>, </a:t>
            </a:r>
            <a:r>
              <a:rPr lang="en-US" sz="1600" b="1" dirty="0" err="1" smtClean="0">
                <a:solidFill>
                  <a:srgbClr val="FFFF00"/>
                </a:solidFill>
              </a:rPr>
              <a:t>Besancom</a:t>
            </a:r>
            <a:r>
              <a:rPr lang="en-US" sz="1600" b="1" dirty="0" smtClean="0">
                <a:solidFill>
                  <a:srgbClr val="FFFF00"/>
                </a:solidFill>
              </a:rPr>
              <a:t> </a:t>
            </a:r>
            <a:r>
              <a:rPr lang="en-US" sz="1600" b="1" dirty="0" err="1" smtClean="0">
                <a:solidFill>
                  <a:srgbClr val="FFFF00"/>
                </a:solidFill>
              </a:rPr>
              <a:t>Cedex</a:t>
            </a:r>
            <a:r>
              <a:rPr lang="en-US" sz="1600" b="1" dirty="0" smtClean="0">
                <a:solidFill>
                  <a:srgbClr val="FFFF00"/>
                </a:solidFill>
              </a:rPr>
              <a:t>, France) </a:t>
            </a:r>
          </a:p>
          <a:p>
            <a:pPr marL="748110" lvl="1" indent="-342900">
              <a:lnSpc>
                <a:spcPct val="150000"/>
              </a:lnSpc>
              <a:spcAft>
                <a:spcPts val="0"/>
              </a:spcAft>
              <a:buClr>
                <a:schemeClr val="accent1"/>
              </a:buClr>
              <a:buSzPct val="120000"/>
              <a:buFont typeface="Arial" panose="020B0604020202020204" pitchFamily="34" charset="0"/>
              <a:buChar char="•"/>
            </a:pPr>
            <a:r>
              <a:rPr lang="en-US" sz="2300" b="1" dirty="0" smtClean="0"/>
              <a:t>SOFA and APACHE II scores</a:t>
            </a:r>
          </a:p>
        </p:txBody>
      </p:sp>
      <p:sp>
        <p:nvSpPr>
          <p:cNvPr id="4" name="Right Arrow 3"/>
          <p:cNvSpPr/>
          <p:nvPr/>
        </p:nvSpPr>
        <p:spPr>
          <a:xfrm>
            <a:off x="3348318" y="1490487"/>
            <a:ext cx="618564" cy="13447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06740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08" y="2322609"/>
            <a:ext cx="7772400" cy="1362076"/>
          </a:xfrm>
        </p:spPr>
        <p:txBody>
          <a:bodyPr>
            <a:normAutofit/>
          </a:bodyPr>
          <a:lstStyle/>
          <a:p>
            <a:pPr algn="ctr"/>
            <a:r>
              <a:rPr lang="en-GB" sz="7200" dirty="0" smtClean="0">
                <a:solidFill>
                  <a:srgbClr val="66FFCC"/>
                </a:solidFill>
                <a:effectLst>
                  <a:outerShdw blurRad="38100" dist="38100" dir="2700000" algn="tl">
                    <a:srgbClr val="000000">
                      <a:alpha val="43137"/>
                    </a:srgbClr>
                  </a:outerShdw>
                </a:effectLst>
                <a:latin typeface="Times New Roman" pitchFamily="18" charset="0"/>
                <a:cs typeface="Times New Roman" pitchFamily="18" charset="0"/>
              </a:rPr>
              <a:t>RESULTS</a:t>
            </a:r>
            <a:endParaRPr lang="en-GB" sz="7200" dirty="0">
              <a:solidFill>
                <a:srgbClr val="66FF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2" descr="F:\clinical biochemistry\new ppt 2.tif"/>
          <p:cNvPicPr>
            <a:picLocks noChangeAspect="1" noChangeArrowheads="1"/>
          </p:cNvPicPr>
          <p:nvPr/>
        </p:nvPicPr>
        <p:blipFill>
          <a:blip r:embed="rId3" cstate="print"/>
          <a:srcRect/>
          <a:stretch>
            <a:fillRect/>
          </a:stretch>
        </p:blipFill>
        <p:spPr bwMode="auto">
          <a:xfrm>
            <a:off x="1843316" y="216850"/>
            <a:ext cx="2492612" cy="1827417"/>
          </a:xfrm>
          <a:prstGeom prst="rect">
            <a:avLst/>
          </a:prstGeom>
          <a:noFill/>
        </p:spPr>
      </p:pic>
      <p:pic>
        <p:nvPicPr>
          <p:cNvPr id="5" name="Picture 4" descr="F:\clinical biochemistry\new ppt.tif"/>
          <p:cNvPicPr>
            <a:picLocks noChangeAspect="1" noChangeArrowheads="1"/>
          </p:cNvPicPr>
          <p:nvPr/>
        </p:nvPicPr>
        <p:blipFill>
          <a:blip r:embed="rId4" cstate="print"/>
          <a:srcRect/>
          <a:stretch>
            <a:fillRect/>
          </a:stretch>
        </p:blipFill>
        <p:spPr bwMode="auto">
          <a:xfrm>
            <a:off x="5144569" y="216850"/>
            <a:ext cx="2436556" cy="1827417"/>
          </a:xfrm>
          <a:prstGeom prst="rect">
            <a:avLst/>
          </a:prstGeom>
          <a:noFill/>
        </p:spPr>
      </p:pic>
      <p:pic>
        <p:nvPicPr>
          <p:cNvPr id="6" name="Picture 5"/>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124218" y="3684685"/>
            <a:ext cx="2319303" cy="1726003"/>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597927" y="3684685"/>
            <a:ext cx="2382895" cy="1788971"/>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2999570" y="4525690"/>
            <a:ext cx="3042308" cy="2112184"/>
          </a:xfrm>
          <a:prstGeom prst="rect">
            <a:avLst/>
          </a:prstGeom>
        </p:spPr>
      </p:pic>
    </p:spTree>
    <p:extLst>
      <p:ext uri="{BB962C8B-B14F-4D97-AF65-F5344CB8AC3E}">
        <p14:creationId xmlns:p14="http://schemas.microsoft.com/office/powerpoint/2010/main" xmlns="" val="1083386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8"/>
            <a:ext cx="8229600" cy="653208"/>
          </a:xfrm>
        </p:spPr>
        <p:txBody>
          <a:bodyPr>
            <a:normAutofit/>
          </a:bodyPr>
          <a:lstStyle/>
          <a:p>
            <a:pPr>
              <a:defRPr/>
            </a:pPr>
            <a:r>
              <a:rPr lang="en-GB" sz="2800" b="1" dirty="0" smtClean="0">
                <a:latin typeface="Times New Roman" pitchFamily="18" charset="0"/>
                <a:cs typeface="Times New Roman" pitchFamily="18" charset="0"/>
              </a:rPr>
              <a:t>Patient baseline characteristics</a:t>
            </a:r>
            <a:endParaRPr lang="en-GB" sz="2800" b="1" dirty="0">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1107641140"/>
              </p:ext>
            </p:extLst>
          </p:nvPr>
        </p:nvGraphicFramePr>
        <p:xfrm>
          <a:off x="188258" y="751628"/>
          <a:ext cx="8646458" cy="5850879"/>
        </p:xfrm>
        <a:graphic>
          <a:graphicData uri="http://schemas.openxmlformats.org/drawingml/2006/table">
            <a:tbl>
              <a:tblPr firstRow="1" bandRow="1">
                <a:tableStyleId>{5C22544A-7EE6-4342-B048-85BDC9FD1C3A}</a:tableStyleId>
              </a:tblPr>
              <a:tblGrid>
                <a:gridCol w="2034524"/>
                <a:gridCol w="1681912"/>
                <a:gridCol w="1847550"/>
                <a:gridCol w="1936744"/>
                <a:gridCol w="1145728"/>
              </a:tblGrid>
              <a:tr h="1139439">
                <a:tc>
                  <a:txBody>
                    <a:bodyPr/>
                    <a:lstStyle/>
                    <a:p>
                      <a:pPr>
                        <a:lnSpc>
                          <a:spcPct val="100000"/>
                        </a:lnSpc>
                        <a:spcBef>
                          <a:spcPts val="0"/>
                        </a:spcBef>
                        <a:spcAft>
                          <a:spcPts val="0"/>
                        </a:spcAft>
                      </a:pPr>
                      <a:endParaRPr lang="en-GB" sz="2000" dirty="0">
                        <a:latin typeface="+mn-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000" dirty="0" smtClean="0">
                          <a:latin typeface="+mn-lt"/>
                        </a:rPr>
                        <a:t> </a:t>
                      </a:r>
                      <a:r>
                        <a:rPr lang="en-GB" sz="2000" dirty="0" smtClean="0">
                          <a:solidFill>
                            <a:srgbClr val="00082A"/>
                          </a:solidFill>
                          <a:latin typeface="+mn-lt"/>
                        </a:rPr>
                        <a:t>Sepsis</a:t>
                      </a:r>
                      <a:r>
                        <a:rPr lang="en-GB" sz="2000" baseline="0" dirty="0" smtClean="0">
                          <a:solidFill>
                            <a:srgbClr val="00082A"/>
                          </a:solidFill>
                          <a:latin typeface="+mn-lt"/>
                        </a:rPr>
                        <a:t/>
                      </a:r>
                      <a:br>
                        <a:rPr lang="en-GB" sz="2000" baseline="0" dirty="0" smtClean="0">
                          <a:solidFill>
                            <a:srgbClr val="00082A"/>
                          </a:solidFill>
                          <a:latin typeface="+mn-lt"/>
                        </a:rPr>
                      </a:br>
                      <a:r>
                        <a:rPr lang="en-GB" sz="2000" baseline="0" dirty="0" smtClean="0">
                          <a:solidFill>
                            <a:srgbClr val="00082A"/>
                          </a:solidFill>
                          <a:latin typeface="+mn-lt"/>
                        </a:rPr>
                        <a:t>(N = 15)</a:t>
                      </a:r>
                      <a:endParaRPr lang="en-GB" sz="2000" dirty="0" smtClean="0">
                        <a:solidFill>
                          <a:srgbClr val="00082A"/>
                        </a:solidFill>
                        <a:latin typeface="+mn-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c>
                  <a:txBody>
                    <a:bodyPr/>
                    <a:lstStyle/>
                    <a:p>
                      <a:pPr algn="ctr">
                        <a:lnSpc>
                          <a:spcPct val="100000"/>
                        </a:lnSpc>
                        <a:spcBef>
                          <a:spcPts val="0"/>
                        </a:spcBef>
                        <a:spcAft>
                          <a:spcPts val="0"/>
                        </a:spcAft>
                      </a:pPr>
                      <a:r>
                        <a:rPr lang="en-GB" sz="2000" dirty="0" smtClean="0">
                          <a:solidFill>
                            <a:srgbClr val="00082A"/>
                          </a:solidFill>
                          <a:latin typeface="+mn-lt"/>
                        </a:rPr>
                        <a:t>Severe</a:t>
                      </a:r>
                      <a:r>
                        <a:rPr lang="en-GB" sz="2000" baseline="0" dirty="0" smtClean="0">
                          <a:solidFill>
                            <a:srgbClr val="00082A"/>
                          </a:solidFill>
                          <a:latin typeface="+mn-lt"/>
                        </a:rPr>
                        <a:t> Sepsis</a:t>
                      </a:r>
                      <a:br>
                        <a:rPr lang="en-GB" sz="2000" baseline="0" dirty="0" smtClean="0">
                          <a:solidFill>
                            <a:srgbClr val="00082A"/>
                          </a:solidFill>
                          <a:latin typeface="+mn-lt"/>
                        </a:rPr>
                      </a:br>
                      <a:r>
                        <a:rPr lang="en-GB" sz="2000" baseline="0" dirty="0" smtClean="0">
                          <a:solidFill>
                            <a:srgbClr val="00082A"/>
                          </a:solidFill>
                          <a:latin typeface="+mn-lt"/>
                        </a:rPr>
                        <a:t>(N = 45)</a:t>
                      </a:r>
                      <a:endParaRPr lang="en-GB" sz="2000" dirty="0">
                        <a:solidFill>
                          <a:srgbClr val="00082A"/>
                        </a:solidFill>
                        <a:latin typeface="+mn-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c>
                  <a:txBody>
                    <a:bodyPr/>
                    <a:lstStyle/>
                    <a:p>
                      <a:pPr algn="ctr">
                        <a:lnSpc>
                          <a:spcPct val="100000"/>
                        </a:lnSpc>
                        <a:spcBef>
                          <a:spcPts val="0"/>
                        </a:spcBef>
                        <a:spcAft>
                          <a:spcPts val="0"/>
                        </a:spcAft>
                      </a:pPr>
                      <a:r>
                        <a:rPr lang="en-GB" sz="2000" dirty="0" smtClean="0">
                          <a:solidFill>
                            <a:srgbClr val="00082A"/>
                          </a:solidFill>
                          <a:latin typeface="+mn-lt"/>
                        </a:rPr>
                        <a:t>Septic</a:t>
                      </a:r>
                      <a:r>
                        <a:rPr lang="en-GB" sz="2000" baseline="0" dirty="0" smtClean="0">
                          <a:solidFill>
                            <a:srgbClr val="00082A"/>
                          </a:solidFill>
                          <a:latin typeface="+mn-lt"/>
                        </a:rPr>
                        <a:t> Shock</a:t>
                      </a:r>
                      <a:r>
                        <a:rPr lang="en-GB" sz="2000" dirty="0" smtClean="0">
                          <a:solidFill>
                            <a:srgbClr val="00082A"/>
                          </a:solidFill>
                          <a:latin typeface="+mn-lt"/>
                        </a:rPr>
                        <a:t> </a:t>
                      </a:r>
                      <a:br>
                        <a:rPr lang="en-GB" sz="2000" dirty="0" smtClean="0">
                          <a:solidFill>
                            <a:srgbClr val="00082A"/>
                          </a:solidFill>
                          <a:latin typeface="+mn-lt"/>
                        </a:rPr>
                      </a:br>
                      <a:r>
                        <a:rPr lang="en-GB" sz="2000" dirty="0" smtClean="0">
                          <a:solidFill>
                            <a:srgbClr val="00082A"/>
                          </a:solidFill>
                          <a:latin typeface="+mn-lt"/>
                        </a:rPr>
                        <a:t>(N = 90)</a:t>
                      </a:r>
                      <a:endParaRPr lang="en-GB" sz="2000" dirty="0">
                        <a:solidFill>
                          <a:srgbClr val="00082A"/>
                        </a:solidFill>
                        <a:latin typeface="+mn-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c>
                  <a:txBody>
                    <a:bodyPr/>
                    <a:lstStyle/>
                    <a:p>
                      <a:pPr algn="ctr">
                        <a:lnSpc>
                          <a:spcPct val="100000"/>
                        </a:lnSpc>
                        <a:spcBef>
                          <a:spcPts val="0"/>
                        </a:spcBef>
                        <a:spcAft>
                          <a:spcPts val="0"/>
                        </a:spcAft>
                      </a:pPr>
                      <a:r>
                        <a:rPr lang="en-GB" sz="2000" dirty="0" smtClean="0">
                          <a:solidFill>
                            <a:srgbClr val="00082A"/>
                          </a:solidFill>
                          <a:latin typeface="+mn-lt"/>
                        </a:rPr>
                        <a:t>p</a:t>
                      </a:r>
                      <a:r>
                        <a:rPr lang="en-GB" sz="2000" baseline="0" dirty="0" smtClean="0">
                          <a:solidFill>
                            <a:srgbClr val="00082A"/>
                          </a:solidFill>
                          <a:latin typeface="+mn-lt"/>
                        </a:rPr>
                        <a:t> Value</a:t>
                      </a:r>
                      <a:endParaRPr lang="en-GB" sz="2000" dirty="0">
                        <a:solidFill>
                          <a:srgbClr val="00082A"/>
                        </a:solidFill>
                        <a:latin typeface="+mn-lt"/>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99CCFF"/>
                    </a:solidFill>
                  </a:tcPr>
                </a:tc>
              </a:tr>
              <a:tr h="820271">
                <a:tc>
                  <a:txBody>
                    <a:bodyPr/>
                    <a:lstStyle/>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Age,</a:t>
                      </a:r>
                      <a:r>
                        <a:rPr lang="en-GB" sz="1800" b="1" baseline="0" dirty="0" smtClean="0">
                          <a:solidFill>
                            <a:schemeClr val="accent1">
                              <a:lumMod val="20000"/>
                              <a:lumOff val="80000"/>
                            </a:schemeClr>
                          </a:solidFill>
                          <a:latin typeface="+mn-lt"/>
                        </a:rPr>
                        <a:t> Mean </a:t>
                      </a:r>
                      <a:r>
                        <a:rPr lang="en-GB" sz="1800" b="1" u="sng" baseline="0" dirty="0" smtClean="0">
                          <a:solidFill>
                            <a:schemeClr val="accent1">
                              <a:lumMod val="20000"/>
                              <a:lumOff val="80000"/>
                            </a:schemeClr>
                          </a:solidFill>
                          <a:latin typeface="+mn-lt"/>
                        </a:rPr>
                        <a:t>+</a:t>
                      </a:r>
                      <a:r>
                        <a:rPr lang="en-GB" sz="1800" b="1" baseline="0" dirty="0" smtClean="0">
                          <a:solidFill>
                            <a:schemeClr val="accent1">
                              <a:lumMod val="20000"/>
                              <a:lumOff val="80000"/>
                            </a:schemeClr>
                          </a:solidFill>
                          <a:latin typeface="+mn-lt"/>
                        </a:rPr>
                        <a:t> S.D </a:t>
                      </a:r>
                      <a:endParaRPr lang="en-GB" sz="1800" b="1" dirty="0" smtClean="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   52.2 </a:t>
                      </a:r>
                      <a:r>
                        <a:rPr lang="en-GB" sz="1800" b="1" u="sng" dirty="0" smtClean="0">
                          <a:solidFill>
                            <a:schemeClr val="accent1">
                              <a:lumMod val="20000"/>
                              <a:lumOff val="80000"/>
                            </a:schemeClr>
                          </a:solidFill>
                          <a:latin typeface="+mn-lt"/>
                        </a:rPr>
                        <a:t>+</a:t>
                      </a:r>
                      <a:r>
                        <a:rPr lang="en-GB" sz="1800" b="1" dirty="0" smtClean="0">
                          <a:solidFill>
                            <a:schemeClr val="accent1">
                              <a:lumMod val="20000"/>
                              <a:lumOff val="80000"/>
                            </a:schemeClr>
                          </a:solidFill>
                          <a:latin typeface="+mn-lt"/>
                        </a:rPr>
                        <a:t> 16.3</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smtClean="0">
                          <a:solidFill>
                            <a:schemeClr val="accent1">
                              <a:lumMod val="20000"/>
                              <a:lumOff val="80000"/>
                            </a:schemeClr>
                          </a:solidFill>
                          <a:effectLst/>
                          <a:latin typeface="+mn-lt"/>
                          <a:ea typeface="Arial Unicode MS"/>
                          <a:cs typeface="Times New Roman"/>
                        </a:rPr>
                        <a:t>53.4</a:t>
                      </a:r>
                      <a:r>
                        <a:rPr lang="en-US" sz="1800" b="1" baseline="0" dirty="0" smtClean="0">
                          <a:solidFill>
                            <a:schemeClr val="accent1">
                              <a:lumMod val="20000"/>
                              <a:lumOff val="80000"/>
                            </a:schemeClr>
                          </a:solidFill>
                          <a:effectLst/>
                          <a:latin typeface="+mn-lt"/>
                          <a:ea typeface="Arial Unicode MS"/>
                          <a:cs typeface="Times New Roman"/>
                        </a:rPr>
                        <a:t> </a:t>
                      </a:r>
                      <a:r>
                        <a:rPr lang="en-US" sz="1800" b="1" u="sng" baseline="0" dirty="0" smtClean="0">
                          <a:solidFill>
                            <a:schemeClr val="accent1">
                              <a:lumMod val="20000"/>
                              <a:lumOff val="80000"/>
                            </a:schemeClr>
                          </a:solidFill>
                          <a:effectLst/>
                          <a:latin typeface="+mn-lt"/>
                          <a:ea typeface="Arial Unicode MS"/>
                          <a:cs typeface="Times New Roman"/>
                        </a:rPr>
                        <a:t>+</a:t>
                      </a:r>
                      <a:r>
                        <a:rPr lang="en-US" sz="1800" b="1" baseline="0" dirty="0" smtClean="0">
                          <a:solidFill>
                            <a:schemeClr val="accent1">
                              <a:lumMod val="20000"/>
                              <a:lumOff val="80000"/>
                            </a:schemeClr>
                          </a:solidFill>
                          <a:effectLst/>
                          <a:latin typeface="+mn-lt"/>
                          <a:ea typeface="Arial Unicode MS"/>
                          <a:cs typeface="Times New Roman"/>
                        </a:rPr>
                        <a:t> 16</a:t>
                      </a:r>
                      <a:endParaRPr lang="en-US" sz="1800" b="1" dirty="0" smtClean="0">
                        <a:solidFill>
                          <a:schemeClr val="accent1">
                            <a:lumMod val="20000"/>
                            <a:lumOff val="80000"/>
                          </a:schemeClr>
                        </a:solidFill>
                        <a:effectLst/>
                        <a:latin typeface="+mn-lt"/>
                        <a:ea typeface="Arial Unicode MS"/>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b="1" dirty="0" smtClean="0">
                          <a:solidFill>
                            <a:schemeClr val="accent1">
                              <a:lumMod val="20000"/>
                              <a:lumOff val="80000"/>
                            </a:schemeClr>
                          </a:solidFill>
                          <a:effectLst/>
                          <a:latin typeface="+mn-lt"/>
                          <a:ea typeface="Arial Unicode MS"/>
                          <a:cs typeface="Times New Roman"/>
                        </a:rPr>
                        <a:t>54</a:t>
                      </a:r>
                      <a:r>
                        <a:rPr lang="en-US" sz="1800" b="1" baseline="0" dirty="0" smtClean="0">
                          <a:solidFill>
                            <a:schemeClr val="accent1">
                              <a:lumMod val="20000"/>
                              <a:lumOff val="80000"/>
                            </a:schemeClr>
                          </a:solidFill>
                          <a:effectLst/>
                          <a:latin typeface="+mn-lt"/>
                          <a:ea typeface="Arial Unicode MS"/>
                          <a:cs typeface="Times New Roman"/>
                        </a:rPr>
                        <a:t> </a:t>
                      </a:r>
                      <a:r>
                        <a:rPr lang="en-US" sz="1800" b="1" u="sng" baseline="0" dirty="0" smtClean="0">
                          <a:solidFill>
                            <a:schemeClr val="accent1">
                              <a:lumMod val="20000"/>
                              <a:lumOff val="80000"/>
                            </a:schemeClr>
                          </a:solidFill>
                          <a:effectLst/>
                          <a:latin typeface="+mn-lt"/>
                          <a:ea typeface="Arial Unicode MS"/>
                          <a:cs typeface="Times New Roman"/>
                        </a:rPr>
                        <a:t>+</a:t>
                      </a:r>
                      <a:r>
                        <a:rPr lang="en-US" sz="1800" b="1" baseline="0" dirty="0" smtClean="0">
                          <a:solidFill>
                            <a:schemeClr val="accent1">
                              <a:lumMod val="20000"/>
                              <a:lumOff val="80000"/>
                            </a:schemeClr>
                          </a:solidFill>
                          <a:effectLst/>
                          <a:latin typeface="+mn-lt"/>
                          <a:ea typeface="Arial Unicode MS"/>
                          <a:cs typeface="Times New Roman"/>
                        </a:rPr>
                        <a:t> 16.5</a:t>
                      </a:r>
                      <a:endParaRPr lang="en-US" sz="1800" b="1" dirty="0" smtClean="0">
                        <a:solidFill>
                          <a:schemeClr val="accent1">
                            <a:lumMod val="20000"/>
                            <a:lumOff val="80000"/>
                          </a:schemeClr>
                        </a:solidFill>
                        <a:effectLst/>
                        <a:latin typeface="+mn-lt"/>
                        <a:ea typeface="Times New Roman"/>
                        <a:cs typeface="Times New Roman"/>
                      </a:endParaRPr>
                    </a:p>
                    <a:p>
                      <a:pPr marL="0" marR="0" algn="ctr">
                        <a:lnSpc>
                          <a:spcPct val="115000"/>
                        </a:lnSpc>
                        <a:spcBef>
                          <a:spcPts val="0"/>
                        </a:spcBef>
                        <a:spcAft>
                          <a:spcPts val="0"/>
                        </a:spcAft>
                      </a:pPr>
                      <a:r>
                        <a:rPr lang="en-US" sz="1800" b="1" dirty="0" smtClean="0">
                          <a:solidFill>
                            <a:schemeClr val="accent1">
                              <a:lumMod val="20000"/>
                              <a:lumOff val="80000"/>
                            </a:schemeClr>
                          </a:solidFill>
                          <a:effectLst/>
                          <a:latin typeface="+mn-lt"/>
                          <a:ea typeface="Arial Unicode MS"/>
                          <a:cs typeface="Times New Roman"/>
                        </a:rPr>
                        <a:t> </a:t>
                      </a:r>
                      <a:endParaRPr lang="en-US" sz="1800" b="1" dirty="0">
                        <a:solidFill>
                          <a:schemeClr val="accent1">
                            <a:lumMod val="20000"/>
                            <a:lumOff val="80000"/>
                          </a:schemeClr>
                        </a:solidFill>
                        <a:effectLst/>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r>
                        <a:rPr lang="en-GB" sz="1800" b="1" dirty="0" smtClean="0">
                          <a:solidFill>
                            <a:schemeClr val="tx1">
                              <a:lumMod val="95000"/>
                            </a:schemeClr>
                          </a:solidFill>
                          <a:latin typeface="+mn-lt"/>
                        </a:rPr>
                        <a:t>ns</a:t>
                      </a:r>
                      <a:endParaRPr lang="en-GB" sz="1800" b="1" dirty="0">
                        <a:solidFill>
                          <a:schemeClr val="tx1">
                            <a:lumMod val="95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r>
              <a:tr h="954741">
                <a:tc>
                  <a:txBody>
                    <a:bodyPr/>
                    <a:lstStyle/>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Gender (M/F)</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 </a:t>
                      </a:r>
                    </a:p>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         8/7</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a:solidFill>
                          <a:schemeClr val="accent1">
                            <a:lumMod val="20000"/>
                            <a:lumOff val="80000"/>
                          </a:schemeClr>
                        </a:solidFill>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27/18</a:t>
                      </a: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solidFill>
                          <a:schemeClr val="accent1">
                            <a:lumMod val="20000"/>
                            <a:lumOff val="80000"/>
                          </a:schemeClr>
                        </a:solidFill>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56/34</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ns</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968188">
                <a:tc>
                  <a:txBody>
                    <a:bodyPr/>
                    <a:lstStyle/>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Mortality– N (%)</a:t>
                      </a:r>
                    </a:p>
                    <a:p>
                      <a:pPr>
                        <a:lnSpc>
                          <a:spcPct val="100000"/>
                        </a:lnSpc>
                        <a:spcBef>
                          <a:spcPts val="0"/>
                        </a:spcBef>
                        <a:spcAft>
                          <a:spcPts val="0"/>
                        </a:spcAft>
                        <a:tabLst>
                          <a:tab pos="515938" algn="l"/>
                        </a:tabLst>
                      </a:pP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    1 (6.66%)</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r>
                        <a:rPr lang="en-GB" sz="1800" b="1" dirty="0" smtClean="0">
                          <a:solidFill>
                            <a:schemeClr val="accent1">
                              <a:lumMod val="20000"/>
                              <a:lumOff val="80000"/>
                            </a:schemeClr>
                          </a:solidFill>
                          <a:latin typeface="+mn-lt"/>
                        </a:rPr>
                        <a:t>6 (13.3%)</a:t>
                      </a: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r>
                        <a:rPr lang="en-GB" sz="1800" b="1" baseline="0" dirty="0" smtClean="0">
                          <a:solidFill>
                            <a:schemeClr val="accent1">
                              <a:lumMod val="20000"/>
                              <a:lumOff val="80000"/>
                            </a:schemeClr>
                          </a:solidFill>
                          <a:latin typeface="+mn-lt"/>
                        </a:rPr>
                        <a:t>34 </a:t>
                      </a:r>
                      <a:r>
                        <a:rPr lang="en-GB" sz="1800" b="1" dirty="0" smtClean="0">
                          <a:solidFill>
                            <a:schemeClr val="accent1">
                              <a:lumMod val="20000"/>
                              <a:lumOff val="80000"/>
                            </a:schemeClr>
                          </a:solidFill>
                          <a:latin typeface="+mn-lt"/>
                        </a:rPr>
                        <a:t>(37.7%)</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r>
                        <a:rPr lang="en-GB" sz="1800" b="1" dirty="0" smtClean="0">
                          <a:solidFill>
                            <a:srgbClr val="00FFFF"/>
                          </a:solidFill>
                          <a:latin typeface="+mn-lt"/>
                        </a:rPr>
                        <a:t>0.002</a:t>
                      </a:r>
                      <a:endParaRPr lang="en-GB" sz="1800" b="1" dirty="0">
                        <a:solidFill>
                          <a:srgbClr val="00FFFF"/>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53035">
                <a:tc>
                  <a:txBody>
                    <a:bodyPr/>
                    <a:lstStyle/>
                    <a:p>
                      <a:pPr>
                        <a:lnSpc>
                          <a:spcPct val="100000"/>
                        </a:lnSpc>
                        <a:spcBef>
                          <a:spcPts val="0"/>
                        </a:spcBef>
                        <a:spcAft>
                          <a:spcPts val="0"/>
                        </a:spcAft>
                        <a:tabLst>
                          <a:tab pos="515938" algn="l"/>
                        </a:tabLst>
                      </a:pPr>
                      <a:endParaRPr lang="en-GB" sz="1800" b="1" dirty="0" smtClean="0">
                        <a:solidFill>
                          <a:schemeClr val="accent1">
                            <a:lumMod val="20000"/>
                            <a:lumOff val="80000"/>
                          </a:schemeClr>
                        </a:solidFill>
                        <a:latin typeface="+mn-lt"/>
                      </a:endParaRPr>
                    </a:p>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APACHE II</a:t>
                      </a:r>
                    </a:p>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 Mean </a:t>
                      </a:r>
                      <a:r>
                        <a:rPr lang="en-GB" sz="1800" b="1" u="sng" dirty="0" smtClean="0">
                          <a:solidFill>
                            <a:schemeClr val="accent1">
                              <a:lumMod val="20000"/>
                              <a:lumOff val="80000"/>
                            </a:schemeClr>
                          </a:solidFill>
                          <a:latin typeface="+mn-lt"/>
                        </a:rPr>
                        <a:t>+</a:t>
                      </a:r>
                      <a:r>
                        <a:rPr lang="en-GB" sz="1800" b="1" dirty="0" smtClean="0">
                          <a:solidFill>
                            <a:schemeClr val="accent1">
                              <a:lumMod val="20000"/>
                              <a:lumOff val="80000"/>
                            </a:schemeClr>
                          </a:solidFill>
                          <a:latin typeface="+mn-lt"/>
                        </a:rPr>
                        <a:t> S.D.</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Bef>
                          <a:spcPts val="0"/>
                        </a:spcBef>
                        <a:spcAft>
                          <a:spcPts val="0"/>
                        </a:spcAft>
                        <a:tabLst>
                          <a:tab pos="515938" algn="l"/>
                        </a:tabLst>
                      </a:pPr>
                      <a:endParaRPr lang="en-GB" sz="1800" b="1" dirty="0" smtClean="0">
                        <a:solidFill>
                          <a:schemeClr val="accent1">
                            <a:lumMod val="20000"/>
                            <a:lumOff val="80000"/>
                          </a:schemeClr>
                        </a:solidFill>
                        <a:latin typeface="+mn-lt"/>
                      </a:endParaRPr>
                    </a:p>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9 + 6.2</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solidFill>
                          <a:schemeClr val="accent1">
                            <a:lumMod val="20000"/>
                            <a:lumOff val="80000"/>
                          </a:schemeClr>
                        </a:solidFill>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20.1 + 7.0</a:t>
                      </a: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solidFill>
                          <a:schemeClr val="accent1">
                            <a:lumMod val="20000"/>
                            <a:lumOff val="80000"/>
                          </a:schemeClr>
                        </a:solidFill>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25.1 + 7.4</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latin typeface="+mn-lt"/>
                      </a:endParaRPr>
                    </a:p>
                    <a:p>
                      <a:pPr algn="ctr">
                        <a:lnSpc>
                          <a:spcPct val="100000"/>
                        </a:lnSpc>
                        <a:spcBef>
                          <a:spcPts val="0"/>
                        </a:spcBef>
                        <a:spcAft>
                          <a:spcPts val="0"/>
                        </a:spcAft>
                      </a:pPr>
                      <a:r>
                        <a:rPr lang="en-GB" sz="1800" b="1" dirty="0" smtClean="0">
                          <a:solidFill>
                            <a:srgbClr val="00FFFF"/>
                          </a:solidFill>
                          <a:latin typeface="+mn-lt"/>
                        </a:rPr>
                        <a:t>0.004</a:t>
                      </a:r>
                      <a:endParaRPr lang="en-GB" sz="1800" b="1" dirty="0">
                        <a:solidFill>
                          <a:srgbClr val="00FFFF"/>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739793">
                <a:tc>
                  <a:txBody>
                    <a:bodyPr/>
                    <a:lstStyle/>
                    <a:p>
                      <a:pPr>
                        <a:lnSpc>
                          <a:spcPct val="100000"/>
                        </a:lnSpc>
                        <a:spcBef>
                          <a:spcPts val="0"/>
                        </a:spcBef>
                        <a:spcAft>
                          <a:spcPts val="0"/>
                        </a:spcAft>
                        <a:tabLst>
                          <a:tab pos="515938" algn="l"/>
                        </a:tabLst>
                      </a:pPr>
                      <a:endParaRPr lang="en-GB" sz="1800" b="1" dirty="0" smtClean="0">
                        <a:solidFill>
                          <a:schemeClr val="accent1">
                            <a:lumMod val="20000"/>
                            <a:lumOff val="80000"/>
                          </a:schemeClr>
                        </a:solidFill>
                        <a:latin typeface="+mn-lt"/>
                      </a:endParaRPr>
                    </a:p>
                    <a:p>
                      <a:pPr marL="0" marR="0" indent="0" algn="l" defTabSz="685800" rtl="0" eaLnBrk="1" fontAlgn="auto" latinLnBrk="0" hangingPunct="1">
                        <a:lnSpc>
                          <a:spcPct val="100000"/>
                        </a:lnSpc>
                        <a:spcBef>
                          <a:spcPts val="0"/>
                        </a:spcBef>
                        <a:spcAft>
                          <a:spcPts val="0"/>
                        </a:spcAft>
                        <a:buClrTx/>
                        <a:buSzTx/>
                        <a:buFontTx/>
                        <a:buNone/>
                        <a:tabLst>
                          <a:tab pos="515938" algn="l"/>
                        </a:tabLst>
                        <a:defRPr/>
                      </a:pPr>
                      <a:r>
                        <a:rPr lang="en-GB" sz="1800" b="1" baseline="0" dirty="0" smtClean="0">
                          <a:solidFill>
                            <a:schemeClr val="accent1">
                              <a:lumMod val="20000"/>
                              <a:lumOff val="80000"/>
                            </a:schemeClr>
                          </a:solidFill>
                          <a:latin typeface="+mn-lt"/>
                        </a:rPr>
                        <a:t>SOFA </a:t>
                      </a:r>
                      <a:r>
                        <a:rPr lang="en-GB" sz="1800" b="1" dirty="0" smtClean="0">
                          <a:solidFill>
                            <a:schemeClr val="accent1">
                              <a:lumMod val="20000"/>
                              <a:lumOff val="80000"/>
                            </a:schemeClr>
                          </a:solidFill>
                          <a:latin typeface="+mn-lt"/>
                        </a:rPr>
                        <a:t>SCORE</a:t>
                      </a:r>
                      <a:r>
                        <a:rPr lang="en-GB" sz="1800" b="1" baseline="0" dirty="0" smtClean="0">
                          <a:solidFill>
                            <a:schemeClr val="accent1">
                              <a:lumMod val="20000"/>
                              <a:lumOff val="80000"/>
                            </a:schemeClr>
                          </a:solidFill>
                          <a:latin typeface="+mn-lt"/>
                        </a:rPr>
                        <a:t> Mean </a:t>
                      </a:r>
                      <a:r>
                        <a:rPr lang="en-GB" sz="1800" b="1" u="sng" dirty="0" smtClean="0">
                          <a:solidFill>
                            <a:schemeClr val="accent1">
                              <a:lumMod val="20000"/>
                              <a:lumOff val="80000"/>
                            </a:schemeClr>
                          </a:solidFill>
                          <a:latin typeface="+mn-lt"/>
                        </a:rPr>
                        <a:t>+</a:t>
                      </a:r>
                      <a:r>
                        <a:rPr lang="en-GB" sz="1800" b="1" dirty="0" smtClean="0">
                          <a:solidFill>
                            <a:schemeClr val="accent1">
                              <a:lumMod val="20000"/>
                              <a:lumOff val="80000"/>
                            </a:schemeClr>
                          </a:solidFill>
                          <a:latin typeface="+mn-lt"/>
                        </a:rPr>
                        <a:t> S.D.</a:t>
                      </a:r>
                    </a:p>
                    <a:p>
                      <a:pPr>
                        <a:lnSpc>
                          <a:spcPct val="100000"/>
                        </a:lnSpc>
                        <a:spcBef>
                          <a:spcPts val="0"/>
                        </a:spcBef>
                        <a:spcAft>
                          <a:spcPts val="0"/>
                        </a:spcAft>
                        <a:tabLst>
                          <a:tab pos="515938" algn="l"/>
                        </a:tabLst>
                      </a:pP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ct val="100000"/>
                        </a:lnSpc>
                        <a:spcBef>
                          <a:spcPts val="0"/>
                        </a:spcBef>
                        <a:spcAft>
                          <a:spcPts val="0"/>
                        </a:spcAft>
                        <a:tabLst>
                          <a:tab pos="515938" algn="l"/>
                        </a:tabLst>
                      </a:pPr>
                      <a:endParaRPr lang="en-GB" sz="1800" b="1" dirty="0" smtClean="0">
                        <a:solidFill>
                          <a:schemeClr val="accent1">
                            <a:lumMod val="20000"/>
                            <a:lumOff val="80000"/>
                          </a:schemeClr>
                        </a:solidFill>
                        <a:latin typeface="+mn-lt"/>
                      </a:endParaRPr>
                    </a:p>
                    <a:p>
                      <a:pPr>
                        <a:lnSpc>
                          <a:spcPct val="100000"/>
                        </a:lnSpc>
                        <a:spcBef>
                          <a:spcPts val="0"/>
                        </a:spcBef>
                        <a:spcAft>
                          <a:spcPts val="0"/>
                        </a:spcAft>
                        <a:tabLst>
                          <a:tab pos="515938" algn="l"/>
                        </a:tabLst>
                      </a:pPr>
                      <a:r>
                        <a:rPr lang="en-GB" sz="1800" b="1" dirty="0" smtClean="0">
                          <a:solidFill>
                            <a:schemeClr val="accent1">
                              <a:lumMod val="20000"/>
                              <a:lumOff val="80000"/>
                            </a:schemeClr>
                          </a:solidFill>
                          <a:latin typeface="+mn-lt"/>
                        </a:rPr>
                        <a:t>4.8 + 2.1</a:t>
                      </a:r>
                      <a:endParaRPr lang="en-GB" sz="1800" b="1" dirty="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solidFill>
                          <a:schemeClr val="accent1">
                            <a:lumMod val="20000"/>
                            <a:lumOff val="80000"/>
                          </a:schemeClr>
                        </a:solidFill>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8.5</a:t>
                      </a:r>
                      <a:r>
                        <a:rPr lang="en-GB" sz="1800" b="1" baseline="0" dirty="0" smtClean="0">
                          <a:solidFill>
                            <a:schemeClr val="accent1">
                              <a:lumMod val="20000"/>
                              <a:lumOff val="80000"/>
                            </a:schemeClr>
                          </a:solidFill>
                          <a:latin typeface="+mn-lt"/>
                        </a:rPr>
                        <a:t> + 3.7</a:t>
                      </a:r>
                      <a:endParaRPr lang="en-GB" sz="1800" b="1" dirty="0" smtClean="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solidFill>
                          <a:schemeClr val="accent1">
                            <a:lumMod val="20000"/>
                            <a:lumOff val="80000"/>
                          </a:schemeClr>
                        </a:solidFill>
                        <a:latin typeface="+mn-lt"/>
                      </a:endParaRPr>
                    </a:p>
                    <a:p>
                      <a:pPr algn="ctr">
                        <a:lnSpc>
                          <a:spcPct val="100000"/>
                        </a:lnSpc>
                        <a:spcBef>
                          <a:spcPts val="0"/>
                        </a:spcBef>
                        <a:spcAft>
                          <a:spcPts val="0"/>
                        </a:spcAft>
                      </a:pPr>
                      <a:r>
                        <a:rPr lang="en-GB" sz="1800" b="1" dirty="0" smtClean="0">
                          <a:solidFill>
                            <a:schemeClr val="accent1">
                              <a:lumMod val="20000"/>
                              <a:lumOff val="80000"/>
                            </a:schemeClr>
                          </a:solidFill>
                          <a:latin typeface="+mn-lt"/>
                        </a:rPr>
                        <a:t>12.1</a:t>
                      </a:r>
                      <a:r>
                        <a:rPr lang="en-GB" sz="1800" b="1" baseline="0" dirty="0" smtClean="0">
                          <a:solidFill>
                            <a:schemeClr val="accent1">
                              <a:lumMod val="20000"/>
                              <a:lumOff val="80000"/>
                            </a:schemeClr>
                          </a:solidFill>
                          <a:latin typeface="+mn-lt"/>
                        </a:rPr>
                        <a:t> + 3.5</a:t>
                      </a:r>
                      <a:endParaRPr lang="en-GB" sz="1800" b="1" dirty="0" smtClean="0">
                        <a:solidFill>
                          <a:schemeClr val="accent1">
                            <a:lumMod val="20000"/>
                            <a:lumOff val="80000"/>
                          </a:schemeClr>
                        </a:solidFill>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00000"/>
                        </a:lnSpc>
                        <a:spcBef>
                          <a:spcPts val="0"/>
                        </a:spcBef>
                        <a:spcAft>
                          <a:spcPts val="0"/>
                        </a:spcAft>
                      </a:pPr>
                      <a:endParaRPr lang="en-GB" sz="1800" b="1" dirty="0" smtClean="0">
                        <a:latin typeface="+mn-lt"/>
                      </a:endParaRPr>
                    </a:p>
                    <a:p>
                      <a:pPr algn="ctr">
                        <a:lnSpc>
                          <a:spcPct val="100000"/>
                        </a:lnSpc>
                        <a:spcBef>
                          <a:spcPts val="0"/>
                        </a:spcBef>
                        <a:spcAft>
                          <a:spcPts val="0"/>
                        </a:spcAft>
                      </a:pPr>
                      <a:r>
                        <a:rPr lang="en-GB" sz="1800" b="1" dirty="0" smtClean="0">
                          <a:solidFill>
                            <a:srgbClr val="00FFFF"/>
                          </a:solidFill>
                          <a:latin typeface="+mn-lt"/>
                        </a:rPr>
                        <a:t>&lt;0.001</a:t>
                      </a:r>
                    </a:p>
                    <a:p>
                      <a:pPr algn="ctr">
                        <a:lnSpc>
                          <a:spcPct val="100000"/>
                        </a:lnSpc>
                        <a:spcBef>
                          <a:spcPts val="0"/>
                        </a:spcBef>
                        <a:spcAft>
                          <a:spcPts val="0"/>
                        </a:spcAft>
                      </a:pPr>
                      <a:endParaRPr lang="en-GB" sz="1800" b="1" dirty="0" smtClean="0">
                        <a:latin typeface="+mn-lt"/>
                      </a:endParaRPr>
                    </a:p>
                  </a:txBody>
                  <a:tcPr marT="2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067663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17</a:t>
            </a:fld>
            <a:endParaRPr lang="en-US"/>
          </a:p>
        </p:txBody>
      </p:sp>
      <p:pic>
        <p:nvPicPr>
          <p:cNvPr id="4098" name="Picture 2" descr="F:\clinical biochemistry\new ppt 2.tif"/>
          <p:cNvPicPr>
            <a:picLocks noChangeAspect="1" noChangeArrowheads="1"/>
          </p:cNvPicPr>
          <p:nvPr/>
        </p:nvPicPr>
        <p:blipFill>
          <a:blip r:embed="rId2"/>
          <a:srcRect/>
          <a:stretch>
            <a:fillRect/>
          </a:stretch>
        </p:blipFill>
        <p:spPr bwMode="auto">
          <a:xfrm>
            <a:off x="53788" y="161365"/>
            <a:ext cx="8969188" cy="6575611"/>
          </a:xfrm>
          <a:prstGeom prst="rect">
            <a:avLst/>
          </a:prstGeom>
          <a:noFill/>
        </p:spPr>
      </p:pic>
      <p:sp>
        <p:nvSpPr>
          <p:cNvPr id="4" name="Rectangle 3"/>
          <p:cNvSpPr/>
          <p:nvPr/>
        </p:nvSpPr>
        <p:spPr>
          <a:xfrm>
            <a:off x="282388" y="430306"/>
            <a:ext cx="8511988" cy="6131859"/>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clinical biochemistry\new ppt.tif"/>
          <p:cNvPicPr>
            <a:picLocks noChangeAspect="1" noChangeArrowheads="1"/>
          </p:cNvPicPr>
          <p:nvPr/>
        </p:nvPicPr>
        <p:blipFill>
          <a:blip r:embed="rId2"/>
          <a:srcRect/>
          <a:stretch>
            <a:fillRect/>
          </a:stretch>
        </p:blipFill>
        <p:spPr bwMode="auto">
          <a:xfrm>
            <a:off x="134470" y="114300"/>
            <a:ext cx="8848165" cy="6636124"/>
          </a:xfrm>
          <a:prstGeom prst="rect">
            <a:avLst/>
          </a:prstGeom>
          <a:noFill/>
        </p:spPr>
      </p:pic>
      <p:sp>
        <p:nvSpPr>
          <p:cNvPr id="3" name="Rectangle 2"/>
          <p:cNvSpPr/>
          <p:nvPr/>
        </p:nvSpPr>
        <p:spPr>
          <a:xfrm>
            <a:off x="349624" y="336177"/>
            <a:ext cx="8444752" cy="6131859"/>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14488" y="5995983"/>
            <a:ext cx="2100262" cy="369332"/>
          </a:xfrm>
          <a:prstGeom prst="rect">
            <a:avLst/>
          </a:prstGeom>
          <a:noFill/>
        </p:spPr>
        <p:txBody>
          <a:bodyPr wrap="square" rtlCol="0">
            <a:spAutoFit/>
          </a:bodyPr>
          <a:lstStyle/>
          <a:p>
            <a:pPr algn="ctr"/>
            <a:r>
              <a:rPr lang="en-US" b="1" dirty="0" smtClean="0">
                <a:solidFill>
                  <a:schemeClr val="bg1"/>
                </a:solidFill>
              </a:rPr>
              <a:t>DAY 1</a:t>
            </a:r>
            <a:endParaRPr lang="en-US" b="1" dirty="0">
              <a:solidFill>
                <a:schemeClr val="bg1"/>
              </a:solidFill>
            </a:endParaRPr>
          </a:p>
        </p:txBody>
      </p:sp>
      <p:sp>
        <p:nvSpPr>
          <p:cNvPr id="5" name="TextBox 4"/>
          <p:cNvSpPr txBox="1"/>
          <p:nvPr/>
        </p:nvSpPr>
        <p:spPr>
          <a:xfrm>
            <a:off x="3410008" y="5995983"/>
            <a:ext cx="2100262" cy="369332"/>
          </a:xfrm>
          <a:prstGeom prst="rect">
            <a:avLst/>
          </a:prstGeom>
          <a:noFill/>
        </p:spPr>
        <p:txBody>
          <a:bodyPr wrap="square" rtlCol="0">
            <a:spAutoFit/>
          </a:bodyPr>
          <a:lstStyle/>
          <a:p>
            <a:pPr algn="ctr"/>
            <a:r>
              <a:rPr lang="en-US" b="1" dirty="0" smtClean="0">
                <a:solidFill>
                  <a:schemeClr val="bg1"/>
                </a:solidFill>
              </a:rPr>
              <a:t>DAY 3</a:t>
            </a:r>
            <a:endParaRPr lang="en-US" b="1" dirty="0">
              <a:solidFill>
                <a:schemeClr val="bg1"/>
              </a:solidFill>
            </a:endParaRPr>
          </a:p>
        </p:txBody>
      </p:sp>
      <p:sp>
        <p:nvSpPr>
          <p:cNvPr id="6" name="TextBox 5"/>
          <p:cNvSpPr txBox="1"/>
          <p:nvPr/>
        </p:nvSpPr>
        <p:spPr>
          <a:xfrm>
            <a:off x="4948344" y="5995983"/>
            <a:ext cx="2100262" cy="369332"/>
          </a:xfrm>
          <a:prstGeom prst="rect">
            <a:avLst/>
          </a:prstGeom>
          <a:noFill/>
        </p:spPr>
        <p:txBody>
          <a:bodyPr wrap="square" rtlCol="0">
            <a:spAutoFit/>
          </a:bodyPr>
          <a:lstStyle/>
          <a:p>
            <a:pPr algn="ctr"/>
            <a:r>
              <a:rPr lang="en-US" b="1" dirty="0" smtClean="0">
                <a:solidFill>
                  <a:schemeClr val="bg1"/>
                </a:solidFill>
              </a:rPr>
              <a:t>DAY 5</a:t>
            </a:r>
            <a:endParaRPr lang="en-US" b="1" dirty="0">
              <a:solidFill>
                <a:schemeClr val="bg1"/>
              </a:solidFill>
            </a:endParaRPr>
          </a:p>
        </p:txBody>
      </p:sp>
      <p:sp>
        <p:nvSpPr>
          <p:cNvPr id="7" name="TextBox 6"/>
          <p:cNvSpPr txBox="1"/>
          <p:nvPr/>
        </p:nvSpPr>
        <p:spPr>
          <a:xfrm>
            <a:off x="6500827" y="5995983"/>
            <a:ext cx="2100262" cy="369332"/>
          </a:xfrm>
          <a:prstGeom prst="rect">
            <a:avLst/>
          </a:prstGeom>
          <a:noFill/>
        </p:spPr>
        <p:txBody>
          <a:bodyPr wrap="square" rtlCol="0">
            <a:spAutoFit/>
          </a:bodyPr>
          <a:lstStyle/>
          <a:p>
            <a:pPr algn="ctr"/>
            <a:r>
              <a:rPr lang="en-US" b="1" dirty="0" smtClean="0">
                <a:solidFill>
                  <a:schemeClr val="bg1"/>
                </a:solidFill>
              </a:rPr>
              <a:t>DAY 7</a:t>
            </a:r>
            <a:endParaRPr lang="en-US" b="1" dirty="0">
              <a:solidFill>
                <a:schemeClr val="bg1"/>
              </a:solidFill>
            </a:endParaRPr>
          </a:p>
        </p:txBody>
      </p:sp>
    </p:spTree>
    <p:extLst>
      <p:ext uri="{BB962C8B-B14F-4D97-AF65-F5344CB8AC3E}">
        <p14:creationId xmlns:p14="http://schemas.microsoft.com/office/powerpoint/2010/main" xmlns="" val="524478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789" y="121024"/>
            <a:ext cx="8978904" cy="6561170"/>
          </a:xfrm>
          <a:prstGeom prst="rect">
            <a:avLst/>
          </a:prstGeom>
        </p:spPr>
      </p:pic>
      <p:sp>
        <p:nvSpPr>
          <p:cNvPr id="3" name="Rectangle 2"/>
          <p:cNvSpPr/>
          <p:nvPr/>
        </p:nvSpPr>
        <p:spPr>
          <a:xfrm>
            <a:off x="282388" y="389965"/>
            <a:ext cx="8511988" cy="6131859"/>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41762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19520" y="1539164"/>
            <a:ext cx="2468880" cy="2696483"/>
            <a:chOff x="1656" y="1488"/>
            <a:chExt cx="1722" cy="1440"/>
          </a:xfrm>
        </p:grpSpPr>
        <p:sp>
          <p:nvSpPr>
            <p:cNvPr id="35852" name="Freeform 3"/>
            <p:cNvSpPr>
              <a:spLocks/>
            </p:cNvSpPr>
            <p:nvPr/>
          </p:nvSpPr>
          <p:spPr bwMode="auto">
            <a:xfrm>
              <a:off x="1656" y="1488"/>
              <a:ext cx="1604" cy="1440"/>
            </a:xfrm>
            <a:custGeom>
              <a:avLst/>
              <a:gdLst>
                <a:gd name="T0" fmla="*/ 3 w 1872"/>
                <a:gd name="T1" fmla="*/ 2 h 1876"/>
                <a:gd name="T2" fmla="*/ 3 w 1872"/>
                <a:gd name="T3" fmla="*/ 2 h 1876"/>
                <a:gd name="T4" fmla="*/ 3 w 1872"/>
                <a:gd name="T5" fmla="*/ 2 h 1876"/>
                <a:gd name="T6" fmla="*/ 3 w 1872"/>
                <a:gd name="T7" fmla="*/ 2 h 1876"/>
                <a:gd name="T8" fmla="*/ 3 w 1872"/>
                <a:gd name="T9" fmla="*/ 2 h 1876"/>
                <a:gd name="T10" fmla="*/ 3 w 1872"/>
                <a:gd name="T11" fmla="*/ 2 h 1876"/>
                <a:gd name="T12" fmla="*/ 3 w 1872"/>
                <a:gd name="T13" fmla="*/ 2 h 1876"/>
                <a:gd name="T14" fmla="*/ 3 w 1872"/>
                <a:gd name="T15" fmla="*/ 2 h 1876"/>
                <a:gd name="T16" fmla="*/ 3 w 1872"/>
                <a:gd name="T17" fmla="*/ 2 h 1876"/>
                <a:gd name="T18" fmla="*/ 3 w 1872"/>
                <a:gd name="T19" fmla="*/ 2 h 1876"/>
                <a:gd name="T20" fmla="*/ 3 w 1872"/>
                <a:gd name="T21" fmla="*/ 2 h 1876"/>
                <a:gd name="T22" fmla="*/ 3 w 1872"/>
                <a:gd name="T23" fmla="*/ 2 h 1876"/>
                <a:gd name="T24" fmla="*/ 3 w 1872"/>
                <a:gd name="T25" fmla="*/ 2 h 1876"/>
                <a:gd name="T26" fmla="*/ 3 w 1872"/>
                <a:gd name="T27" fmla="*/ 2 h 1876"/>
                <a:gd name="T28" fmla="*/ 3 w 1872"/>
                <a:gd name="T29" fmla="*/ 2 h 1876"/>
                <a:gd name="T30" fmla="*/ 3 w 1872"/>
                <a:gd name="T31" fmla="*/ 2 h 1876"/>
                <a:gd name="T32" fmla="*/ 3 w 1872"/>
                <a:gd name="T33" fmla="*/ 2 h 1876"/>
                <a:gd name="T34" fmla="*/ 3 w 1872"/>
                <a:gd name="T35" fmla="*/ 2 h 1876"/>
                <a:gd name="T36" fmla="*/ 3 w 1872"/>
                <a:gd name="T37" fmla="*/ 2 h 1876"/>
                <a:gd name="T38" fmla="*/ 3 w 1872"/>
                <a:gd name="T39" fmla="*/ 2 h 1876"/>
                <a:gd name="T40" fmla="*/ 3 w 1872"/>
                <a:gd name="T41" fmla="*/ 2 h 1876"/>
                <a:gd name="T42" fmla="*/ 3 w 1872"/>
                <a:gd name="T43" fmla="*/ 0 h 1876"/>
                <a:gd name="T44" fmla="*/ 3 w 1872"/>
                <a:gd name="T45" fmla="*/ 2 h 1876"/>
                <a:gd name="T46" fmla="*/ 3 w 1872"/>
                <a:gd name="T47" fmla="*/ 2 h 1876"/>
                <a:gd name="T48" fmla="*/ 3 w 1872"/>
                <a:gd name="T49" fmla="*/ 2 h 1876"/>
                <a:gd name="T50" fmla="*/ 3 w 1872"/>
                <a:gd name="T51" fmla="*/ 2 h 1876"/>
                <a:gd name="T52" fmla="*/ 3 w 1872"/>
                <a:gd name="T53" fmla="*/ 2 h 1876"/>
                <a:gd name="T54" fmla="*/ 3 w 1872"/>
                <a:gd name="T55" fmla="*/ 2 h 1876"/>
                <a:gd name="T56" fmla="*/ 3 w 1872"/>
                <a:gd name="T57" fmla="*/ 2 h 1876"/>
                <a:gd name="T58" fmla="*/ 0 w 1872"/>
                <a:gd name="T59" fmla="*/ 2 h 1876"/>
                <a:gd name="T60" fmla="*/ 3 w 1872"/>
                <a:gd name="T61" fmla="*/ 2 h 1876"/>
                <a:gd name="T62" fmla="*/ 3 w 1872"/>
                <a:gd name="T63" fmla="*/ 2 h 1876"/>
                <a:gd name="T64" fmla="*/ 3 w 1872"/>
                <a:gd name="T65" fmla="*/ 2 h 1876"/>
                <a:gd name="T66" fmla="*/ 3 w 1872"/>
                <a:gd name="T67" fmla="*/ 2 h 1876"/>
                <a:gd name="T68" fmla="*/ 3 w 1872"/>
                <a:gd name="T69" fmla="*/ 2 h 1876"/>
                <a:gd name="T70" fmla="*/ 3 w 1872"/>
                <a:gd name="T71" fmla="*/ 2 h 1876"/>
                <a:gd name="T72" fmla="*/ 3 w 1872"/>
                <a:gd name="T73" fmla="*/ 2 h 1876"/>
                <a:gd name="T74" fmla="*/ 3 w 1872"/>
                <a:gd name="T75" fmla="*/ 2 h 1876"/>
                <a:gd name="T76" fmla="*/ 3 w 1872"/>
                <a:gd name="T77" fmla="*/ 2 h 1876"/>
                <a:gd name="T78" fmla="*/ 3 w 1872"/>
                <a:gd name="T79" fmla="*/ 2 h 1876"/>
                <a:gd name="T80" fmla="*/ 3 w 1872"/>
                <a:gd name="T81" fmla="*/ 2 h 1876"/>
                <a:gd name="T82" fmla="*/ 3 w 1872"/>
                <a:gd name="T83" fmla="*/ 2 h 1876"/>
                <a:gd name="T84" fmla="*/ 3 w 1872"/>
                <a:gd name="T85" fmla="*/ 2 h 1876"/>
                <a:gd name="T86" fmla="*/ 3 w 1872"/>
                <a:gd name="T87" fmla="*/ 2 h 1876"/>
                <a:gd name="T88" fmla="*/ 3 w 1872"/>
                <a:gd name="T89" fmla="*/ 2 h 1876"/>
                <a:gd name="T90" fmla="*/ 3 w 1872"/>
                <a:gd name="T91" fmla="*/ 2 h 1876"/>
                <a:gd name="T92" fmla="*/ 3 w 1872"/>
                <a:gd name="T93" fmla="*/ 2 h 1876"/>
                <a:gd name="T94" fmla="*/ 3 w 1872"/>
                <a:gd name="T95" fmla="*/ 2 h 1876"/>
                <a:gd name="T96" fmla="*/ 3 w 1872"/>
                <a:gd name="T97" fmla="*/ 2 h 1876"/>
                <a:gd name="T98" fmla="*/ 3 w 1872"/>
                <a:gd name="T99" fmla="*/ 2 h 1876"/>
                <a:gd name="T100" fmla="*/ 3 w 1872"/>
                <a:gd name="T101" fmla="*/ 2 h 1876"/>
                <a:gd name="T102" fmla="*/ 3 w 1872"/>
                <a:gd name="T103" fmla="*/ 2 h 1876"/>
                <a:gd name="T104" fmla="*/ 3 w 1872"/>
                <a:gd name="T105" fmla="*/ 2 h 18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2"/>
                <a:gd name="T160" fmla="*/ 0 h 1876"/>
                <a:gd name="T161" fmla="*/ 1872 w 1872"/>
                <a:gd name="T162" fmla="*/ 1876 h 18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2" h="1876">
                  <a:moveTo>
                    <a:pt x="1724" y="988"/>
                  </a:moveTo>
                  <a:lnTo>
                    <a:pt x="1726" y="974"/>
                  </a:lnTo>
                  <a:lnTo>
                    <a:pt x="1728" y="960"/>
                  </a:lnTo>
                  <a:lnTo>
                    <a:pt x="1732" y="946"/>
                  </a:lnTo>
                  <a:lnTo>
                    <a:pt x="1736" y="934"/>
                  </a:lnTo>
                  <a:lnTo>
                    <a:pt x="1742" y="920"/>
                  </a:lnTo>
                  <a:lnTo>
                    <a:pt x="1750" y="910"/>
                  </a:lnTo>
                  <a:lnTo>
                    <a:pt x="1758" y="898"/>
                  </a:lnTo>
                  <a:lnTo>
                    <a:pt x="1766" y="888"/>
                  </a:lnTo>
                  <a:lnTo>
                    <a:pt x="1776" y="878"/>
                  </a:lnTo>
                  <a:lnTo>
                    <a:pt x="1788" y="870"/>
                  </a:lnTo>
                  <a:lnTo>
                    <a:pt x="1800" y="864"/>
                  </a:lnTo>
                  <a:lnTo>
                    <a:pt x="1812" y="858"/>
                  </a:lnTo>
                  <a:lnTo>
                    <a:pt x="1826" y="852"/>
                  </a:lnTo>
                  <a:lnTo>
                    <a:pt x="1838" y="850"/>
                  </a:lnTo>
                  <a:lnTo>
                    <a:pt x="1852" y="848"/>
                  </a:lnTo>
                  <a:lnTo>
                    <a:pt x="1868" y="846"/>
                  </a:lnTo>
                  <a:lnTo>
                    <a:pt x="1872" y="846"/>
                  </a:lnTo>
                  <a:lnTo>
                    <a:pt x="1866" y="796"/>
                  </a:lnTo>
                  <a:lnTo>
                    <a:pt x="1858" y="748"/>
                  </a:lnTo>
                  <a:lnTo>
                    <a:pt x="1834" y="754"/>
                  </a:lnTo>
                  <a:lnTo>
                    <a:pt x="1808" y="756"/>
                  </a:lnTo>
                  <a:lnTo>
                    <a:pt x="1794" y="756"/>
                  </a:lnTo>
                  <a:lnTo>
                    <a:pt x="1780" y="754"/>
                  </a:lnTo>
                  <a:lnTo>
                    <a:pt x="1766" y="750"/>
                  </a:lnTo>
                  <a:lnTo>
                    <a:pt x="1754" y="746"/>
                  </a:lnTo>
                  <a:lnTo>
                    <a:pt x="1740" y="740"/>
                  </a:lnTo>
                  <a:lnTo>
                    <a:pt x="1728" y="732"/>
                  </a:lnTo>
                  <a:lnTo>
                    <a:pt x="1718" y="724"/>
                  </a:lnTo>
                  <a:lnTo>
                    <a:pt x="1708" y="714"/>
                  </a:lnTo>
                  <a:lnTo>
                    <a:pt x="1698" y="704"/>
                  </a:lnTo>
                  <a:lnTo>
                    <a:pt x="1690" y="694"/>
                  </a:lnTo>
                  <a:lnTo>
                    <a:pt x="1684" y="682"/>
                  </a:lnTo>
                  <a:lnTo>
                    <a:pt x="1678" y="670"/>
                  </a:lnTo>
                  <a:lnTo>
                    <a:pt x="1672" y="656"/>
                  </a:lnTo>
                  <a:lnTo>
                    <a:pt x="1668" y="642"/>
                  </a:lnTo>
                  <a:lnTo>
                    <a:pt x="1666" y="628"/>
                  </a:lnTo>
                  <a:lnTo>
                    <a:pt x="1666" y="614"/>
                  </a:lnTo>
                  <a:lnTo>
                    <a:pt x="1668" y="592"/>
                  </a:lnTo>
                  <a:lnTo>
                    <a:pt x="1672" y="570"/>
                  </a:lnTo>
                  <a:lnTo>
                    <a:pt x="1682" y="550"/>
                  </a:lnTo>
                  <a:lnTo>
                    <a:pt x="1692" y="532"/>
                  </a:lnTo>
                  <a:lnTo>
                    <a:pt x="1706" y="516"/>
                  </a:lnTo>
                  <a:lnTo>
                    <a:pt x="1720" y="502"/>
                  </a:lnTo>
                  <a:lnTo>
                    <a:pt x="1738" y="490"/>
                  </a:lnTo>
                  <a:lnTo>
                    <a:pt x="1758" y="482"/>
                  </a:lnTo>
                  <a:lnTo>
                    <a:pt x="1732" y="438"/>
                  </a:lnTo>
                  <a:lnTo>
                    <a:pt x="1704" y="394"/>
                  </a:lnTo>
                  <a:lnTo>
                    <a:pt x="1684" y="406"/>
                  </a:lnTo>
                  <a:lnTo>
                    <a:pt x="1664" y="414"/>
                  </a:lnTo>
                  <a:lnTo>
                    <a:pt x="1642" y="420"/>
                  </a:lnTo>
                  <a:lnTo>
                    <a:pt x="1620" y="422"/>
                  </a:lnTo>
                  <a:lnTo>
                    <a:pt x="1606" y="422"/>
                  </a:lnTo>
                  <a:lnTo>
                    <a:pt x="1590" y="420"/>
                  </a:lnTo>
                  <a:lnTo>
                    <a:pt x="1578" y="416"/>
                  </a:lnTo>
                  <a:lnTo>
                    <a:pt x="1564" y="410"/>
                  </a:lnTo>
                  <a:lnTo>
                    <a:pt x="1552" y="404"/>
                  </a:lnTo>
                  <a:lnTo>
                    <a:pt x="1540" y="398"/>
                  </a:lnTo>
                  <a:lnTo>
                    <a:pt x="1530" y="390"/>
                  </a:lnTo>
                  <a:lnTo>
                    <a:pt x="1518" y="380"/>
                  </a:lnTo>
                  <a:lnTo>
                    <a:pt x="1510" y="370"/>
                  </a:lnTo>
                  <a:lnTo>
                    <a:pt x="1502" y="360"/>
                  </a:lnTo>
                  <a:lnTo>
                    <a:pt x="1494" y="348"/>
                  </a:lnTo>
                  <a:lnTo>
                    <a:pt x="1488" y="336"/>
                  </a:lnTo>
                  <a:lnTo>
                    <a:pt x="1484" y="322"/>
                  </a:lnTo>
                  <a:lnTo>
                    <a:pt x="1480" y="308"/>
                  </a:lnTo>
                  <a:lnTo>
                    <a:pt x="1478" y="294"/>
                  </a:lnTo>
                  <a:lnTo>
                    <a:pt x="1478" y="280"/>
                  </a:lnTo>
                  <a:lnTo>
                    <a:pt x="1480" y="256"/>
                  </a:lnTo>
                  <a:lnTo>
                    <a:pt x="1486" y="232"/>
                  </a:lnTo>
                  <a:lnTo>
                    <a:pt x="1494" y="212"/>
                  </a:lnTo>
                  <a:lnTo>
                    <a:pt x="1508" y="192"/>
                  </a:lnTo>
                  <a:lnTo>
                    <a:pt x="1478" y="170"/>
                  </a:lnTo>
                  <a:lnTo>
                    <a:pt x="1446" y="150"/>
                  </a:lnTo>
                  <a:lnTo>
                    <a:pt x="1414" y="130"/>
                  </a:lnTo>
                  <a:lnTo>
                    <a:pt x="1382" y="112"/>
                  </a:lnTo>
                  <a:lnTo>
                    <a:pt x="1348" y="94"/>
                  </a:lnTo>
                  <a:lnTo>
                    <a:pt x="1314" y="78"/>
                  </a:lnTo>
                  <a:lnTo>
                    <a:pt x="1280" y="64"/>
                  </a:lnTo>
                  <a:lnTo>
                    <a:pt x="1244" y="50"/>
                  </a:lnTo>
                  <a:lnTo>
                    <a:pt x="1208" y="40"/>
                  </a:lnTo>
                  <a:lnTo>
                    <a:pt x="1170" y="28"/>
                  </a:lnTo>
                  <a:lnTo>
                    <a:pt x="1134" y="20"/>
                  </a:lnTo>
                  <a:lnTo>
                    <a:pt x="1096" y="12"/>
                  </a:lnTo>
                  <a:lnTo>
                    <a:pt x="1056" y="8"/>
                  </a:lnTo>
                  <a:lnTo>
                    <a:pt x="1018" y="4"/>
                  </a:lnTo>
                  <a:lnTo>
                    <a:pt x="978" y="0"/>
                  </a:lnTo>
                  <a:lnTo>
                    <a:pt x="938" y="0"/>
                  </a:lnTo>
                  <a:lnTo>
                    <a:pt x="890" y="2"/>
                  </a:lnTo>
                  <a:lnTo>
                    <a:pt x="842" y="4"/>
                  </a:lnTo>
                  <a:lnTo>
                    <a:pt x="796" y="10"/>
                  </a:lnTo>
                  <a:lnTo>
                    <a:pt x="750" y="18"/>
                  </a:lnTo>
                  <a:lnTo>
                    <a:pt x="704" y="30"/>
                  </a:lnTo>
                  <a:lnTo>
                    <a:pt x="660" y="42"/>
                  </a:lnTo>
                  <a:lnTo>
                    <a:pt x="616" y="56"/>
                  </a:lnTo>
                  <a:lnTo>
                    <a:pt x="574" y="74"/>
                  </a:lnTo>
                  <a:lnTo>
                    <a:pt x="532" y="92"/>
                  </a:lnTo>
                  <a:lnTo>
                    <a:pt x="492" y="114"/>
                  </a:lnTo>
                  <a:lnTo>
                    <a:pt x="452" y="136"/>
                  </a:lnTo>
                  <a:lnTo>
                    <a:pt x="414" y="160"/>
                  </a:lnTo>
                  <a:lnTo>
                    <a:pt x="376" y="186"/>
                  </a:lnTo>
                  <a:lnTo>
                    <a:pt x="342" y="214"/>
                  </a:lnTo>
                  <a:lnTo>
                    <a:pt x="308" y="244"/>
                  </a:lnTo>
                  <a:lnTo>
                    <a:pt x="274" y="274"/>
                  </a:lnTo>
                  <a:lnTo>
                    <a:pt x="244" y="308"/>
                  </a:lnTo>
                  <a:lnTo>
                    <a:pt x="214" y="342"/>
                  </a:lnTo>
                  <a:lnTo>
                    <a:pt x="186" y="376"/>
                  </a:lnTo>
                  <a:lnTo>
                    <a:pt x="160" y="414"/>
                  </a:lnTo>
                  <a:lnTo>
                    <a:pt x="136" y="452"/>
                  </a:lnTo>
                  <a:lnTo>
                    <a:pt x="114" y="490"/>
                  </a:lnTo>
                  <a:lnTo>
                    <a:pt x="92" y="532"/>
                  </a:lnTo>
                  <a:lnTo>
                    <a:pt x="74" y="574"/>
                  </a:lnTo>
                  <a:lnTo>
                    <a:pt x="56" y="616"/>
                  </a:lnTo>
                  <a:lnTo>
                    <a:pt x="42" y="660"/>
                  </a:lnTo>
                  <a:lnTo>
                    <a:pt x="30" y="704"/>
                  </a:lnTo>
                  <a:lnTo>
                    <a:pt x="20" y="750"/>
                  </a:lnTo>
                  <a:lnTo>
                    <a:pt x="10" y="796"/>
                  </a:lnTo>
                  <a:lnTo>
                    <a:pt x="4" y="842"/>
                  </a:lnTo>
                  <a:lnTo>
                    <a:pt x="2" y="890"/>
                  </a:lnTo>
                  <a:lnTo>
                    <a:pt x="0" y="938"/>
                  </a:lnTo>
                  <a:lnTo>
                    <a:pt x="2" y="986"/>
                  </a:lnTo>
                  <a:lnTo>
                    <a:pt x="4" y="1034"/>
                  </a:lnTo>
                  <a:lnTo>
                    <a:pt x="10" y="1082"/>
                  </a:lnTo>
                  <a:lnTo>
                    <a:pt x="20" y="1128"/>
                  </a:lnTo>
                  <a:lnTo>
                    <a:pt x="30" y="1172"/>
                  </a:lnTo>
                  <a:lnTo>
                    <a:pt x="42" y="1218"/>
                  </a:lnTo>
                  <a:lnTo>
                    <a:pt x="56" y="1260"/>
                  </a:lnTo>
                  <a:lnTo>
                    <a:pt x="74" y="1304"/>
                  </a:lnTo>
                  <a:lnTo>
                    <a:pt x="92" y="1346"/>
                  </a:lnTo>
                  <a:lnTo>
                    <a:pt x="114" y="1386"/>
                  </a:lnTo>
                  <a:lnTo>
                    <a:pt x="136" y="1424"/>
                  </a:lnTo>
                  <a:lnTo>
                    <a:pt x="160" y="1462"/>
                  </a:lnTo>
                  <a:lnTo>
                    <a:pt x="186" y="1500"/>
                  </a:lnTo>
                  <a:lnTo>
                    <a:pt x="214" y="1536"/>
                  </a:lnTo>
                  <a:lnTo>
                    <a:pt x="244" y="1570"/>
                  </a:lnTo>
                  <a:lnTo>
                    <a:pt x="274" y="1602"/>
                  </a:lnTo>
                  <a:lnTo>
                    <a:pt x="308" y="1632"/>
                  </a:lnTo>
                  <a:lnTo>
                    <a:pt x="342" y="1662"/>
                  </a:lnTo>
                  <a:lnTo>
                    <a:pt x="376" y="1690"/>
                  </a:lnTo>
                  <a:lnTo>
                    <a:pt x="414" y="1716"/>
                  </a:lnTo>
                  <a:lnTo>
                    <a:pt x="452" y="1740"/>
                  </a:lnTo>
                  <a:lnTo>
                    <a:pt x="492" y="1764"/>
                  </a:lnTo>
                  <a:lnTo>
                    <a:pt x="532" y="1784"/>
                  </a:lnTo>
                  <a:lnTo>
                    <a:pt x="574" y="1802"/>
                  </a:lnTo>
                  <a:lnTo>
                    <a:pt x="616" y="1820"/>
                  </a:lnTo>
                  <a:lnTo>
                    <a:pt x="660" y="1834"/>
                  </a:lnTo>
                  <a:lnTo>
                    <a:pt x="704" y="1848"/>
                  </a:lnTo>
                  <a:lnTo>
                    <a:pt x="750" y="1858"/>
                  </a:lnTo>
                  <a:lnTo>
                    <a:pt x="796" y="1866"/>
                  </a:lnTo>
                  <a:lnTo>
                    <a:pt x="842" y="1872"/>
                  </a:lnTo>
                  <a:lnTo>
                    <a:pt x="890" y="1876"/>
                  </a:lnTo>
                  <a:lnTo>
                    <a:pt x="938" y="1876"/>
                  </a:lnTo>
                  <a:lnTo>
                    <a:pt x="998" y="1874"/>
                  </a:lnTo>
                  <a:lnTo>
                    <a:pt x="1056" y="1870"/>
                  </a:lnTo>
                  <a:lnTo>
                    <a:pt x="1114" y="1860"/>
                  </a:lnTo>
                  <a:lnTo>
                    <a:pt x="1170" y="1848"/>
                  </a:lnTo>
                  <a:lnTo>
                    <a:pt x="1224" y="1832"/>
                  </a:lnTo>
                  <a:lnTo>
                    <a:pt x="1278" y="1814"/>
                  </a:lnTo>
                  <a:lnTo>
                    <a:pt x="1330" y="1792"/>
                  </a:lnTo>
                  <a:lnTo>
                    <a:pt x="1380" y="1766"/>
                  </a:lnTo>
                  <a:lnTo>
                    <a:pt x="1428" y="1738"/>
                  </a:lnTo>
                  <a:lnTo>
                    <a:pt x="1474" y="1708"/>
                  </a:lnTo>
                  <a:lnTo>
                    <a:pt x="1518" y="1676"/>
                  </a:lnTo>
                  <a:lnTo>
                    <a:pt x="1562" y="1640"/>
                  </a:lnTo>
                  <a:lnTo>
                    <a:pt x="1602" y="1602"/>
                  </a:lnTo>
                  <a:lnTo>
                    <a:pt x="1640" y="1562"/>
                  </a:lnTo>
                  <a:lnTo>
                    <a:pt x="1676" y="1518"/>
                  </a:lnTo>
                  <a:lnTo>
                    <a:pt x="1708" y="1474"/>
                  </a:lnTo>
                  <a:lnTo>
                    <a:pt x="1692" y="1464"/>
                  </a:lnTo>
                  <a:lnTo>
                    <a:pt x="1678" y="1452"/>
                  </a:lnTo>
                  <a:lnTo>
                    <a:pt x="1664" y="1438"/>
                  </a:lnTo>
                  <a:lnTo>
                    <a:pt x="1654" y="1422"/>
                  </a:lnTo>
                  <a:lnTo>
                    <a:pt x="1644" y="1406"/>
                  </a:lnTo>
                  <a:lnTo>
                    <a:pt x="1638" y="1388"/>
                  </a:lnTo>
                  <a:lnTo>
                    <a:pt x="1634" y="1368"/>
                  </a:lnTo>
                  <a:lnTo>
                    <a:pt x="1632" y="1348"/>
                  </a:lnTo>
                  <a:lnTo>
                    <a:pt x="1632" y="1334"/>
                  </a:lnTo>
                  <a:lnTo>
                    <a:pt x="1634" y="1320"/>
                  </a:lnTo>
                  <a:lnTo>
                    <a:pt x="1638" y="1306"/>
                  </a:lnTo>
                  <a:lnTo>
                    <a:pt x="1644" y="1292"/>
                  </a:lnTo>
                  <a:lnTo>
                    <a:pt x="1650" y="1280"/>
                  </a:lnTo>
                  <a:lnTo>
                    <a:pt x="1656" y="1268"/>
                  </a:lnTo>
                  <a:lnTo>
                    <a:pt x="1664" y="1258"/>
                  </a:lnTo>
                  <a:lnTo>
                    <a:pt x="1674" y="1248"/>
                  </a:lnTo>
                  <a:lnTo>
                    <a:pt x="1684" y="1238"/>
                  </a:lnTo>
                  <a:lnTo>
                    <a:pt x="1694" y="1230"/>
                  </a:lnTo>
                  <a:lnTo>
                    <a:pt x="1706" y="1222"/>
                  </a:lnTo>
                  <a:lnTo>
                    <a:pt x="1720" y="1216"/>
                  </a:lnTo>
                  <a:lnTo>
                    <a:pt x="1732" y="1212"/>
                  </a:lnTo>
                  <a:lnTo>
                    <a:pt x="1746" y="1208"/>
                  </a:lnTo>
                  <a:lnTo>
                    <a:pt x="1760" y="1206"/>
                  </a:lnTo>
                  <a:lnTo>
                    <a:pt x="1774" y="1206"/>
                  </a:lnTo>
                  <a:lnTo>
                    <a:pt x="1790" y="1206"/>
                  </a:lnTo>
                  <a:lnTo>
                    <a:pt x="1806" y="1210"/>
                  </a:lnTo>
                  <a:lnTo>
                    <a:pt x="1820" y="1214"/>
                  </a:lnTo>
                  <a:lnTo>
                    <a:pt x="1834" y="1218"/>
                  </a:lnTo>
                  <a:lnTo>
                    <a:pt x="1846" y="1176"/>
                  </a:lnTo>
                  <a:lnTo>
                    <a:pt x="1856" y="1130"/>
                  </a:lnTo>
                  <a:lnTo>
                    <a:pt x="1844" y="1130"/>
                  </a:lnTo>
                  <a:lnTo>
                    <a:pt x="1830" y="1126"/>
                  </a:lnTo>
                  <a:lnTo>
                    <a:pt x="1818" y="1122"/>
                  </a:lnTo>
                  <a:lnTo>
                    <a:pt x="1806" y="1116"/>
                  </a:lnTo>
                  <a:lnTo>
                    <a:pt x="1794" y="1110"/>
                  </a:lnTo>
                  <a:lnTo>
                    <a:pt x="1782" y="1104"/>
                  </a:lnTo>
                  <a:lnTo>
                    <a:pt x="1764" y="1086"/>
                  </a:lnTo>
                  <a:lnTo>
                    <a:pt x="1748" y="1066"/>
                  </a:lnTo>
                  <a:lnTo>
                    <a:pt x="1740" y="1054"/>
                  </a:lnTo>
                  <a:lnTo>
                    <a:pt x="1736" y="1042"/>
                  </a:lnTo>
                  <a:lnTo>
                    <a:pt x="1730" y="1030"/>
                  </a:lnTo>
                  <a:lnTo>
                    <a:pt x="1728" y="1016"/>
                  </a:lnTo>
                  <a:lnTo>
                    <a:pt x="1726" y="1002"/>
                  </a:lnTo>
                  <a:lnTo>
                    <a:pt x="1724" y="988"/>
                  </a:lnTo>
                  <a:close/>
                </a:path>
              </a:pathLst>
            </a:custGeom>
            <a:solidFill>
              <a:srgbClr val="1CAE74"/>
            </a:solidFill>
            <a:ln w="9525">
              <a:noFill/>
              <a:round/>
              <a:headEnd/>
              <a:tailEnd/>
            </a:ln>
          </p:spPr>
          <p:txBody>
            <a:bodyPr/>
            <a:lstStyle/>
            <a:p>
              <a:endParaRPr lang="en-US"/>
            </a:p>
          </p:txBody>
        </p:sp>
        <p:sp>
          <p:nvSpPr>
            <p:cNvPr id="35853" name="Freeform 4"/>
            <p:cNvSpPr>
              <a:spLocks/>
            </p:cNvSpPr>
            <p:nvPr/>
          </p:nvSpPr>
          <p:spPr bwMode="auto">
            <a:xfrm>
              <a:off x="2948" y="1594"/>
              <a:ext cx="218" cy="196"/>
            </a:xfrm>
            <a:custGeom>
              <a:avLst/>
              <a:gdLst>
                <a:gd name="T0" fmla="*/ 3 w 254"/>
                <a:gd name="T1" fmla="*/ 2 h 256"/>
                <a:gd name="T2" fmla="*/ 3 w 254"/>
                <a:gd name="T3" fmla="*/ 2 h 256"/>
                <a:gd name="T4" fmla="*/ 3 w 254"/>
                <a:gd name="T5" fmla="*/ 2 h 256"/>
                <a:gd name="T6" fmla="*/ 3 w 254"/>
                <a:gd name="T7" fmla="*/ 2 h 256"/>
                <a:gd name="T8" fmla="*/ 3 w 254"/>
                <a:gd name="T9" fmla="*/ 2 h 256"/>
                <a:gd name="T10" fmla="*/ 3 w 254"/>
                <a:gd name="T11" fmla="*/ 2 h 256"/>
                <a:gd name="T12" fmla="*/ 3 w 254"/>
                <a:gd name="T13" fmla="*/ 2 h 256"/>
                <a:gd name="T14" fmla="*/ 3 w 254"/>
                <a:gd name="T15" fmla="*/ 2 h 256"/>
                <a:gd name="T16" fmla="*/ 3 w 254"/>
                <a:gd name="T17" fmla="*/ 2 h 256"/>
                <a:gd name="T18" fmla="*/ 3 w 254"/>
                <a:gd name="T19" fmla="*/ 2 h 256"/>
                <a:gd name="T20" fmla="*/ 3 w 254"/>
                <a:gd name="T21" fmla="*/ 2 h 256"/>
                <a:gd name="T22" fmla="*/ 3 w 254"/>
                <a:gd name="T23" fmla="*/ 2 h 256"/>
                <a:gd name="T24" fmla="*/ 3 w 254"/>
                <a:gd name="T25" fmla="*/ 2 h 256"/>
                <a:gd name="T26" fmla="*/ 3 w 254"/>
                <a:gd name="T27" fmla="*/ 2 h 256"/>
                <a:gd name="T28" fmla="*/ 3 w 254"/>
                <a:gd name="T29" fmla="*/ 2 h 256"/>
                <a:gd name="T30" fmla="*/ 3 w 254"/>
                <a:gd name="T31" fmla="*/ 2 h 256"/>
                <a:gd name="T32" fmla="*/ 3 w 254"/>
                <a:gd name="T33" fmla="*/ 2 h 256"/>
                <a:gd name="T34" fmla="*/ 3 w 254"/>
                <a:gd name="T35" fmla="*/ 2 h 256"/>
                <a:gd name="T36" fmla="*/ 3 w 254"/>
                <a:gd name="T37" fmla="*/ 2 h 256"/>
                <a:gd name="T38" fmla="*/ 3 w 254"/>
                <a:gd name="T39" fmla="*/ 2 h 256"/>
                <a:gd name="T40" fmla="*/ 3 w 254"/>
                <a:gd name="T41" fmla="*/ 2 h 256"/>
                <a:gd name="T42" fmla="*/ 3 w 254"/>
                <a:gd name="T43" fmla="*/ 2 h 256"/>
                <a:gd name="T44" fmla="*/ 3 w 254"/>
                <a:gd name="T45" fmla="*/ 2 h 256"/>
                <a:gd name="T46" fmla="*/ 3 w 254"/>
                <a:gd name="T47" fmla="*/ 0 h 256"/>
                <a:gd name="T48" fmla="*/ 3 w 254"/>
                <a:gd name="T49" fmla="*/ 0 h 256"/>
                <a:gd name="T50" fmla="*/ 3 w 254"/>
                <a:gd name="T51" fmla="*/ 0 h 256"/>
                <a:gd name="T52" fmla="*/ 3 w 254"/>
                <a:gd name="T53" fmla="*/ 2 h 256"/>
                <a:gd name="T54" fmla="*/ 3 w 254"/>
                <a:gd name="T55" fmla="*/ 2 h 256"/>
                <a:gd name="T56" fmla="*/ 3 w 254"/>
                <a:gd name="T57" fmla="*/ 2 h 256"/>
                <a:gd name="T58" fmla="*/ 3 w 254"/>
                <a:gd name="T59" fmla="*/ 2 h 256"/>
                <a:gd name="T60" fmla="*/ 3 w 254"/>
                <a:gd name="T61" fmla="*/ 2 h 256"/>
                <a:gd name="T62" fmla="*/ 3 w 254"/>
                <a:gd name="T63" fmla="*/ 2 h 256"/>
                <a:gd name="T64" fmla="*/ 0 w 254"/>
                <a:gd name="T65" fmla="*/ 2 h 256"/>
                <a:gd name="T66" fmla="*/ 3 w 254"/>
                <a:gd name="T67" fmla="*/ 2 h 256"/>
                <a:gd name="T68" fmla="*/ 3 w 254"/>
                <a:gd name="T69" fmla="*/ 2 h 256"/>
                <a:gd name="T70" fmla="*/ 3 w 254"/>
                <a:gd name="T71" fmla="*/ 2 h 256"/>
                <a:gd name="T72" fmla="*/ 3 w 254"/>
                <a:gd name="T73" fmla="*/ 2 h 256"/>
                <a:gd name="T74" fmla="*/ 3 w 254"/>
                <a:gd name="T75" fmla="*/ 2 h 256"/>
                <a:gd name="T76" fmla="*/ 3 w 254"/>
                <a:gd name="T77" fmla="*/ 2 h 256"/>
                <a:gd name="T78" fmla="*/ 3 w 254"/>
                <a:gd name="T79" fmla="*/ 2 h 256"/>
                <a:gd name="T80" fmla="*/ 3 w 254"/>
                <a:gd name="T81" fmla="*/ 2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4"/>
                <a:gd name="T124" fmla="*/ 0 h 256"/>
                <a:gd name="T125" fmla="*/ 254 w 254"/>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4" h="256">
                  <a:moveTo>
                    <a:pt x="196" y="256"/>
                  </a:moveTo>
                  <a:lnTo>
                    <a:pt x="208" y="246"/>
                  </a:lnTo>
                  <a:lnTo>
                    <a:pt x="220" y="234"/>
                  </a:lnTo>
                  <a:lnTo>
                    <a:pt x="230" y="222"/>
                  </a:lnTo>
                  <a:lnTo>
                    <a:pt x="238" y="208"/>
                  </a:lnTo>
                  <a:lnTo>
                    <a:pt x="244" y="192"/>
                  </a:lnTo>
                  <a:lnTo>
                    <a:pt x="250" y="176"/>
                  </a:lnTo>
                  <a:lnTo>
                    <a:pt x="254" y="160"/>
                  </a:lnTo>
                  <a:lnTo>
                    <a:pt x="254" y="142"/>
                  </a:lnTo>
                  <a:lnTo>
                    <a:pt x="254" y="128"/>
                  </a:lnTo>
                  <a:lnTo>
                    <a:pt x="252" y="112"/>
                  </a:lnTo>
                  <a:lnTo>
                    <a:pt x="248" y="100"/>
                  </a:lnTo>
                  <a:lnTo>
                    <a:pt x="242" y="86"/>
                  </a:lnTo>
                  <a:lnTo>
                    <a:pt x="236" y="74"/>
                  </a:lnTo>
                  <a:lnTo>
                    <a:pt x="230" y="62"/>
                  </a:lnTo>
                  <a:lnTo>
                    <a:pt x="222" y="52"/>
                  </a:lnTo>
                  <a:lnTo>
                    <a:pt x="212" y="40"/>
                  </a:lnTo>
                  <a:lnTo>
                    <a:pt x="202" y="32"/>
                  </a:lnTo>
                  <a:lnTo>
                    <a:pt x="192" y="24"/>
                  </a:lnTo>
                  <a:lnTo>
                    <a:pt x="180" y="16"/>
                  </a:lnTo>
                  <a:lnTo>
                    <a:pt x="168" y="10"/>
                  </a:lnTo>
                  <a:lnTo>
                    <a:pt x="154" y="6"/>
                  </a:lnTo>
                  <a:lnTo>
                    <a:pt x="140" y="2"/>
                  </a:lnTo>
                  <a:lnTo>
                    <a:pt x="126" y="0"/>
                  </a:lnTo>
                  <a:lnTo>
                    <a:pt x="112" y="0"/>
                  </a:lnTo>
                  <a:lnTo>
                    <a:pt x="94" y="0"/>
                  </a:lnTo>
                  <a:lnTo>
                    <a:pt x="78" y="4"/>
                  </a:lnTo>
                  <a:lnTo>
                    <a:pt x="62" y="8"/>
                  </a:lnTo>
                  <a:lnTo>
                    <a:pt x="48" y="14"/>
                  </a:lnTo>
                  <a:lnTo>
                    <a:pt x="34" y="22"/>
                  </a:lnTo>
                  <a:lnTo>
                    <a:pt x="22" y="32"/>
                  </a:lnTo>
                  <a:lnTo>
                    <a:pt x="10" y="42"/>
                  </a:lnTo>
                  <a:lnTo>
                    <a:pt x="0" y="54"/>
                  </a:lnTo>
                  <a:lnTo>
                    <a:pt x="28" y="76"/>
                  </a:lnTo>
                  <a:lnTo>
                    <a:pt x="54" y="100"/>
                  </a:lnTo>
                  <a:lnTo>
                    <a:pt x="80" y="124"/>
                  </a:lnTo>
                  <a:lnTo>
                    <a:pt x="104" y="148"/>
                  </a:lnTo>
                  <a:lnTo>
                    <a:pt x="130" y="174"/>
                  </a:lnTo>
                  <a:lnTo>
                    <a:pt x="152" y="200"/>
                  </a:lnTo>
                  <a:lnTo>
                    <a:pt x="174" y="228"/>
                  </a:lnTo>
                  <a:lnTo>
                    <a:pt x="196" y="256"/>
                  </a:lnTo>
                  <a:close/>
                </a:path>
              </a:pathLst>
            </a:custGeom>
            <a:solidFill>
              <a:srgbClr val="FFFF84"/>
            </a:solidFill>
            <a:ln w="9525">
              <a:noFill/>
              <a:round/>
              <a:headEnd/>
              <a:tailEnd/>
            </a:ln>
          </p:spPr>
          <p:txBody>
            <a:bodyPr/>
            <a:lstStyle/>
            <a:p>
              <a:endParaRPr lang="en-US"/>
            </a:p>
          </p:txBody>
        </p:sp>
        <p:sp>
          <p:nvSpPr>
            <p:cNvPr id="35854" name="Freeform 5"/>
            <p:cNvSpPr>
              <a:spLocks/>
            </p:cNvSpPr>
            <p:nvPr/>
          </p:nvSpPr>
          <p:spPr bwMode="auto">
            <a:xfrm>
              <a:off x="2922" y="1635"/>
              <a:ext cx="194" cy="177"/>
            </a:xfrm>
            <a:custGeom>
              <a:avLst/>
              <a:gdLst>
                <a:gd name="T0" fmla="*/ 3 w 226"/>
                <a:gd name="T1" fmla="*/ 2 h 230"/>
                <a:gd name="T2" fmla="*/ 3 w 226"/>
                <a:gd name="T3" fmla="*/ 2 h 230"/>
                <a:gd name="T4" fmla="*/ 3 w 226"/>
                <a:gd name="T5" fmla="*/ 2 h 230"/>
                <a:gd name="T6" fmla="*/ 3 w 226"/>
                <a:gd name="T7" fmla="*/ 2 h 230"/>
                <a:gd name="T8" fmla="*/ 3 w 226"/>
                <a:gd name="T9" fmla="*/ 2 h 230"/>
                <a:gd name="T10" fmla="*/ 3 w 226"/>
                <a:gd name="T11" fmla="*/ 2 h 230"/>
                <a:gd name="T12" fmla="*/ 3 w 226"/>
                <a:gd name="T13" fmla="*/ 2 h 230"/>
                <a:gd name="T14" fmla="*/ 3 w 226"/>
                <a:gd name="T15" fmla="*/ 2 h 230"/>
                <a:gd name="T16" fmla="*/ 3 w 226"/>
                <a:gd name="T17" fmla="*/ 2 h 230"/>
                <a:gd name="T18" fmla="*/ 3 w 226"/>
                <a:gd name="T19" fmla="*/ 2 h 230"/>
                <a:gd name="T20" fmla="*/ 3 w 226"/>
                <a:gd name="T21" fmla="*/ 2 h 230"/>
                <a:gd name="T22" fmla="*/ 3 w 226"/>
                <a:gd name="T23" fmla="*/ 2 h 230"/>
                <a:gd name="T24" fmla="*/ 3 w 226"/>
                <a:gd name="T25" fmla="*/ 0 h 230"/>
                <a:gd name="T26" fmla="*/ 3 w 226"/>
                <a:gd name="T27" fmla="*/ 2 h 230"/>
                <a:gd name="T28" fmla="*/ 3 w 226"/>
                <a:gd name="T29" fmla="*/ 2 h 230"/>
                <a:gd name="T30" fmla="*/ 2 w 226"/>
                <a:gd name="T31" fmla="*/ 2 h 230"/>
                <a:gd name="T32" fmla="*/ 0 w 226"/>
                <a:gd name="T33" fmla="*/ 2 h 230"/>
                <a:gd name="T34" fmla="*/ 0 w 226"/>
                <a:gd name="T35" fmla="*/ 2 h 230"/>
                <a:gd name="T36" fmla="*/ 2 w 226"/>
                <a:gd name="T37" fmla="*/ 2 h 230"/>
                <a:gd name="T38" fmla="*/ 3 w 226"/>
                <a:gd name="T39" fmla="*/ 2 h 230"/>
                <a:gd name="T40" fmla="*/ 3 w 226"/>
                <a:gd name="T41" fmla="*/ 2 h 230"/>
                <a:gd name="T42" fmla="*/ 3 w 226"/>
                <a:gd name="T43" fmla="*/ 2 h 230"/>
                <a:gd name="T44" fmla="*/ 3 w 226"/>
                <a:gd name="T45" fmla="*/ 2 h 230"/>
                <a:gd name="T46" fmla="*/ 3 w 226"/>
                <a:gd name="T47" fmla="*/ 2 h 230"/>
                <a:gd name="T48" fmla="*/ 3 w 226"/>
                <a:gd name="T49" fmla="*/ 2 h 230"/>
                <a:gd name="T50" fmla="*/ 3 w 226"/>
                <a:gd name="T51" fmla="*/ 2 h 230"/>
                <a:gd name="T52" fmla="*/ 3 w 226"/>
                <a:gd name="T53" fmla="*/ 2 h 230"/>
                <a:gd name="T54" fmla="*/ 3 w 226"/>
                <a:gd name="T55" fmla="*/ 2 h 230"/>
                <a:gd name="T56" fmla="*/ 3 w 226"/>
                <a:gd name="T57" fmla="*/ 2 h 230"/>
                <a:gd name="T58" fmla="*/ 3 w 226"/>
                <a:gd name="T59" fmla="*/ 2 h 230"/>
                <a:gd name="T60" fmla="*/ 3 w 226"/>
                <a:gd name="T61" fmla="*/ 2 h 230"/>
                <a:gd name="T62" fmla="*/ 3 w 226"/>
                <a:gd name="T63" fmla="*/ 2 h 230"/>
                <a:gd name="T64" fmla="*/ 3 w 226"/>
                <a:gd name="T65" fmla="*/ 2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230"/>
                <a:gd name="T101" fmla="*/ 226 w 226"/>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230">
                  <a:moveTo>
                    <a:pt x="142" y="230"/>
                  </a:moveTo>
                  <a:lnTo>
                    <a:pt x="164" y="228"/>
                  </a:lnTo>
                  <a:lnTo>
                    <a:pt x="186" y="222"/>
                  </a:lnTo>
                  <a:lnTo>
                    <a:pt x="206" y="214"/>
                  </a:lnTo>
                  <a:lnTo>
                    <a:pt x="226" y="202"/>
                  </a:lnTo>
                  <a:lnTo>
                    <a:pt x="204" y="174"/>
                  </a:lnTo>
                  <a:lnTo>
                    <a:pt x="182" y="146"/>
                  </a:lnTo>
                  <a:lnTo>
                    <a:pt x="160" y="120"/>
                  </a:lnTo>
                  <a:lnTo>
                    <a:pt x="134" y="94"/>
                  </a:lnTo>
                  <a:lnTo>
                    <a:pt x="110" y="70"/>
                  </a:lnTo>
                  <a:lnTo>
                    <a:pt x="84" y="46"/>
                  </a:lnTo>
                  <a:lnTo>
                    <a:pt x="58" y="22"/>
                  </a:lnTo>
                  <a:lnTo>
                    <a:pt x="30" y="0"/>
                  </a:lnTo>
                  <a:lnTo>
                    <a:pt x="16" y="20"/>
                  </a:lnTo>
                  <a:lnTo>
                    <a:pt x="8" y="40"/>
                  </a:lnTo>
                  <a:lnTo>
                    <a:pt x="2" y="64"/>
                  </a:lnTo>
                  <a:lnTo>
                    <a:pt x="0" y="88"/>
                  </a:lnTo>
                  <a:lnTo>
                    <a:pt x="0" y="102"/>
                  </a:lnTo>
                  <a:lnTo>
                    <a:pt x="2" y="116"/>
                  </a:lnTo>
                  <a:lnTo>
                    <a:pt x="6" y="130"/>
                  </a:lnTo>
                  <a:lnTo>
                    <a:pt x="10" y="144"/>
                  </a:lnTo>
                  <a:lnTo>
                    <a:pt x="16" y="156"/>
                  </a:lnTo>
                  <a:lnTo>
                    <a:pt x="24" y="168"/>
                  </a:lnTo>
                  <a:lnTo>
                    <a:pt x="32" y="178"/>
                  </a:lnTo>
                  <a:lnTo>
                    <a:pt x="40" y="188"/>
                  </a:lnTo>
                  <a:lnTo>
                    <a:pt x="52" y="198"/>
                  </a:lnTo>
                  <a:lnTo>
                    <a:pt x="62" y="206"/>
                  </a:lnTo>
                  <a:lnTo>
                    <a:pt x="74" y="212"/>
                  </a:lnTo>
                  <a:lnTo>
                    <a:pt x="86" y="218"/>
                  </a:lnTo>
                  <a:lnTo>
                    <a:pt x="100" y="224"/>
                  </a:lnTo>
                  <a:lnTo>
                    <a:pt x="112" y="228"/>
                  </a:lnTo>
                  <a:lnTo>
                    <a:pt x="128" y="230"/>
                  </a:lnTo>
                  <a:lnTo>
                    <a:pt x="142" y="230"/>
                  </a:lnTo>
                  <a:close/>
                </a:path>
              </a:pathLst>
            </a:custGeom>
            <a:solidFill>
              <a:srgbClr val="B1E660"/>
            </a:solidFill>
            <a:ln w="9525">
              <a:noFill/>
              <a:round/>
              <a:headEnd/>
              <a:tailEnd/>
            </a:ln>
          </p:spPr>
          <p:txBody>
            <a:bodyPr/>
            <a:lstStyle/>
            <a:p>
              <a:endParaRPr lang="en-US"/>
            </a:p>
          </p:txBody>
        </p:sp>
        <p:sp>
          <p:nvSpPr>
            <p:cNvPr id="35855" name="Freeform 6"/>
            <p:cNvSpPr>
              <a:spLocks/>
            </p:cNvSpPr>
            <p:nvPr/>
          </p:nvSpPr>
          <p:spPr bwMode="auto">
            <a:xfrm>
              <a:off x="3162" y="1850"/>
              <a:ext cx="166" cy="212"/>
            </a:xfrm>
            <a:custGeom>
              <a:avLst/>
              <a:gdLst>
                <a:gd name="T0" fmla="*/ 3 w 194"/>
                <a:gd name="T1" fmla="*/ 2 h 276"/>
                <a:gd name="T2" fmla="*/ 3 w 194"/>
                <a:gd name="T3" fmla="*/ 2 h 276"/>
                <a:gd name="T4" fmla="*/ 3 w 194"/>
                <a:gd name="T5" fmla="*/ 2 h 276"/>
                <a:gd name="T6" fmla="*/ 3 w 194"/>
                <a:gd name="T7" fmla="*/ 2 h 276"/>
                <a:gd name="T8" fmla="*/ 3 w 194"/>
                <a:gd name="T9" fmla="*/ 2 h 276"/>
                <a:gd name="T10" fmla="*/ 3 w 194"/>
                <a:gd name="T11" fmla="*/ 2 h 276"/>
                <a:gd name="T12" fmla="*/ 3 w 194"/>
                <a:gd name="T13" fmla="*/ 2 h 276"/>
                <a:gd name="T14" fmla="*/ 3 w 194"/>
                <a:gd name="T15" fmla="*/ 2 h 276"/>
                <a:gd name="T16" fmla="*/ 3 w 194"/>
                <a:gd name="T17" fmla="*/ 2 h 276"/>
                <a:gd name="T18" fmla="*/ 3 w 194"/>
                <a:gd name="T19" fmla="*/ 2 h 276"/>
                <a:gd name="T20" fmla="*/ 3 w 194"/>
                <a:gd name="T21" fmla="*/ 2 h 276"/>
                <a:gd name="T22" fmla="*/ 3 w 194"/>
                <a:gd name="T23" fmla="*/ 2 h 276"/>
                <a:gd name="T24" fmla="*/ 3 w 194"/>
                <a:gd name="T25" fmla="*/ 2 h 276"/>
                <a:gd name="T26" fmla="*/ 3 w 194"/>
                <a:gd name="T27" fmla="*/ 2 h 276"/>
                <a:gd name="T28" fmla="*/ 3 w 194"/>
                <a:gd name="T29" fmla="*/ 2 h 276"/>
                <a:gd name="T30" fmla="*/ 3 w 194"/>
                <a:gd name="T31" fmla="*/ 0 h 276"/>
                <a:gd name="T32" fmla="*/ 3 w 194"/>
                <a:gd name="T33" fmla="*/ 0 h 276"/>
                <a:gd name="T34" fmla="*/ 3 w 194"/>
                <a:gd name="T35" fmla="*/ 0 h 276"/>
                <a:gd name="T36" fmla="*/ 3 w 194"/>
                <a:gd name="T37" fmla="*/ 2 h 276"/>
                <a:gd name="T38" fmla="*/ 0 w 194"/>
                <a:gd name="T39" fmla="*/ 2 h 276"/>
                <a:gd name="T40" fmla="*/ 3 w 194"/>
                <a:gd name="T41" fmla="*/ 2 h 276"/>
                <a:gd name="T42" fmla="*/ 3 w 194"/>
                <a:gd name="T43" fmla="*/ 2 h 276"/>
                <a:gd name="T44" fmla="*/ 3 w 194"/>
                <a:gd name="T45" fmla="*/ 2 h 276"/>
                <a:gd name="T46" fmla="*/ 3 w 194"/>
                <a:gd name="T47" fmla="*/ 2 h 276"/>
                <a:gd name="T48" fmla="*/ 3 w 194"/>
                <a:gd name="T49" fmla="*/ 2 h 276"/>
                <a:gd name="T50" fmla="*/ 3 w 194"/>
                <a:gd name="T51" fmla="*/ 2 h 276"/>
                <a:gd name="T52" fmla="*/ 3 w 194"/>
                <a:gd name="T53" fmla="*/ 2 h 276"/>
                <a:gd name="T54" fmla="*/ 3 w 194"/>
                <a:gd name="T55" fmla="*/ 2 h 276"/>
                <a:gd name="T56" fmla="*/ 3 w 194"/>
                <a:gd name="T57" fmla="*/ 2 h 276"/>
                <a:gd name="T58" fmla="*/ 3 w 194"/>
                <a:gd name="T59" fmla="*/ 2 h 276"/>
                <a:gd name="T60" fmla="*/ 3 w 194"/>
                <a:gd name="T61" fmla="*/ 2 h 276"/>
                <a:gd name="T62" fmla="*/ 3 w 194"/>
                <a:gd name="T63" fmla="*/ 2 h 276"/>
                <a:gd name="T64" fmla="*/ 3 w 194"/>
                <a:gd name="T65" fmla="*/ 2 h 276"/>
                <a:gd name="T66" fmla="*/ 3 w 194"/>
                <a:gd name="T67" fmla="*/ 2 h 276"/>
                <a:gd name="T68" fmla="*/ 3 w 194"/>
                <a:gd name="T69" fmla="*/ 2 h 276"/>
                <a:gd name="T70" fmla="*/ 3 w 194"/>
                <a:gd name="T71" fmla="*/ 2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76"/>
                <a:gd name="T110" fmla="*/ 194 w 194"/>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76">
                  <a:moveTo>
                    <a:pt x="194" y="142"/>
                  </a:moveTo>
                  <a:lnTo>
                    <a:pt x="192" y="128"/>
                  </a:lnTo>
                  <a:lnTo>
                    <a:pt x="190" y="114"/>
                  </a:lnTo>
                  <a:lnTo>
                    <a:pt x="186" y="100"/>
                  </a:lnTo>
                  <a:lnTo>
                    <a:pt x="182" y="86"/>
                  </a:lnTo>
                  <a:lnTo>
                    <a:pt x="176" y="74"/>
                  </a:lnTo>
                  <a:lnTo>
                    <a:pt x="168" y="62"/>
                  </a:lnTo>
                  <a:lnTo>
                    <a:pt x="160" y="52"/>
                  </a:lnTo>
                  <a:lnTo>
                    <a:pt x="152" y="42"/>
                  </a:lnTo>
                  <a:lnTo>
                    <a:pt x="142" y="32"/>
                  </a:lnTo>
                  <a:lnTo>
                    <a:pt x="130" y="24"/>
                  </a:lnTo>
                  <a:lnTo>
                    <a:pt x="118" y="16"/>
                  </a:lnTo>
                  <a:lnTo>
                    <a:pt x="106" y="10"/>
                  </a:lnTo>
                  <a:lnTo>
                    <a:pt x="92" y="6"/>
                  </a:lnTo>
                  <a:lnTo>
                    <a:pt x="80" y="2"/>
                  </a:lnTo>
                  <a:lnTo>
                    <a:pt x="66" y="0"/>
                  </a:lnTo>
                  <a:lnTo>
                    <a:pt x="50" y="0"/>
                  </a:lnTo>
                  <a:lnTo>
                    <a:pt x="38" y="0"/>
                  </a:lnTo>
                  <a:lnTo>
                    <a:pt x="24" y="2"/>
                  </a:lnTo>
                  <a:lnTo>
                    <a:pt x="0" y="10"/>
                  </a:lnTo>
                  <a:lnTo>
                    <a:pt x="16" y="40"/>
                  </a:lnTo>
                  <a:lnTo>
                    <a:pt x="32" y="72"/>
                  </a:lnTo>
                  <a:lnTo>
                    <a:pt x="46" y="104"/>
                  </a:lnTo>
                  <a:lnTo>
                    <a:pt x="60" y="138"/>
                  </a:lnTo>
                  <a:lnTo>
                    <a:pt x="72" y="172"/>
                  </a:lnTo>
                  <a:lnTo>
                    <a:pt x="82" y="206"/>
                  </a:lnTo>
                  <a:lnTo>
                    <a:pt x="92" y="240"/>
                  </a:lnTo>
                  <a:lnTo>
                    <a:pt x="100" y="276"/>
                  </a:lnTo>
                  <a:lnTo>
                    <a:pt x="120" y="266"/>
                  </a:lnTo>
                  <a:lnTo>
                    <a:pt x="138" y="256"/>
                  </a:lnTo>
                  <a:lnTo>
                    <a:pt x="152" y="240"/>
                  </a:lnTo>
                  <a:lnTo>
                    <a:pt x="166" y="224"/>
                  </a:lnTo>
                  <a:lnTo>
                    <a:pt x="178" y="206"/>
                  </a:lnTo>
                  <a:lnTo>
                    <a:pt x="186" y="186"/>
                  </a:lnTo>
                  <a:lnTo>
                    <a:pt x="192" y="164"/>
                  </a:lnTo>
                  <a:lnTo>
                    <a:pt x="194" y="142"/>
                  </a:lnTo>
                  <a:close/>
                </a:path>
              </a:pathLst>
            </a:custGeom>
            <a:solidFill>
              <a:srgbClr val="FFFF84"/>
            </a:solidFill>
            <a:ln w="9525">
              <a:noFill/>
              <a:round/>
              <a:headEnd/>
              <a:tailEnd/>
            </a:ln>
          </p:spPr>
          <p:txBody>
            <a:bodyPr/>
            <a:lstStyle/>
            <a:p>
              <a:endParaRPr lang="en-US"/>
            </a:p>
          </p:txBody>
        </p:sp>
        <p:sp>
          <p:nvSpPr>
            <p:cNvPr id="35856" name="Freeform 7"/>
            <p:cNvSpPr>
              <a:spLocks/>
            </p:cNvSpPr>
            <p:nvPr/>
          </p:nvSpPr>
          <p:spPr bwMode="auto">
            <a:xfrm>
              <a:off x="3083" y="1858"/>
              <a:ext cx="165" cy="210"/>
            </a:xfrm>
            <a:custGeom>
              <a:avLst/>
              <a:gdLst>
                <a:gd name="T0" fmla="*/ 0 w 192"/>
                <a:gd name="T1" fmla="*/ 2 h 274"/>
                <a:gd name="T2" fmla="*/ 0 w 192"/>
                <a:gd name="T3" fmla="*/ 2 h 274"/>
                <a:gd name="T4" fmla="*/ 2 w 192"/>
                <a:gd name="T5" fmla="*/ 2 h 274"/>
                <a:gd name="T6" fmla="*/ 3 w 192"/>
                <a:gd name="T7" fmla="*/ 2 h 274"/>
                <a:gd name="T8" fmla="*/ 3 w 192"/>
                <a:gd name="T9" fmla="*/ 2 h 274"/>
                <a:gd name="T10" fmla="*/ 3 w 192"/>
                <a:gd name="T11" fmla="*/ 2 h 274"/>
                <a:gd name="T12" fmla="*/ 3 w 192"/>
                <a:gd name="T13" fmla="*/ 2 h 274"/>
                <a:gd name="T14" fmla="*/ 3 w 192"/>
                <a:gd name="T15" fmla="*/ 2 h 274"/>
                <a:gd name="T16" fmla="*/ 3 w 192"/>
                <a:gd name="T17" fmla="*/ 2 h 274"/>
                <a:gd name="T18" fmla="*/ 3 w 192"/>
                <a:gd name="T19" fmla="*/ 2 h 274"/>
                <a:gd name="T20" fmla="*/ 3 w 192"/>
                <a:gd name="T21" fmla="*/ 2 h 274"/>
                <a:gd name="T22" fmla="*/ 3 w 192"/>
                <a:gd name="T23" fmla="*/ 2 h 274"/>
                <a:gd name="T24" fmla="*/ 3 w 192"/>
                <a:gd name="T25" fmla="*/ 2 h 274"/>
                <a:gd name="T26" fmla="*/ 3 w 192"/>
                <a:gd name="T27" fmla="*/ 2 h 274"/>
                <a:gd name="T28" fmla="*/ 3 w 192"/>
                <a:gd name="T29" fmla="*/ 2 h 274"/>
                <a:gd name="T30" fmla="*/ 3 w 192"/>
                <a:gd name="T31" fmla="*/ 2 h 274"/>
                <a:gd name="T32" fmla="*/ 3 w 192"/>
                <a:gd name="T33" fmla="*/ 2 h 274"/>
                <a:gd name="T34" fmla="*/ 3 w 192"/>
                <a:gd name="T35" fmla="*/ 2 h 274"/>
                <a:gd name="T36" fmla="*/ 3 w 192"/>
                <a:gd name="T37" fmla="*/ 2 h 274"/>
                <a:gd name="T38" fmla="*/ 3 w 192"/>
                <a:gd name="T39" fmla="*/ 2 h 274"/>
                <a:gd name="T40" fmla="*/ 3 w 192"/>
                <a:gd name="T41" fmla="*/ 2 h 274"/>
                <a:gd name="T42" fmla="*/ 3 w 192"/>
                <a:gd name="T43" fmla="*/ 2 h 274"/>
                <a:gd name="T44" fmla="*/ 3 w 192"/>
                <a:gd name="T45" fmla="*/ 2 h 274"/>
                <a:gd name="T46" fmla="*/ 3 w 192"/>
                <a:gd name="T47" fmla="*/ 2 h 274"/>
                <a:gd name="T48" fmla="*/ 3 w 192"/>
                <a:gd name="T49" fmla="*/ 2 h 274"/>
                <a:gd name="T50" fmla="*/ 3 w 192"/>
                <a:gd name="T51" fmla="*/ 2 h 274"/>
                <a:gd name="T52" fmla="*/ 3 w 192"/>
                <a:gd name="T53" fmla="*/ 0 h 274"/>
                <a:gd name="T54" fmla="*/ 3 w 192"/>
                <a:gd name="T55" fmla="*/ 2 h 274"/>
                <a:gd name="T56" fmla="*/ 3 w 192"/>
                <a:gd name="T57" fmla="*/ 2 h 274"/>
                <a:gd name="T58" fmla="*/ 3 w 192"/>
                <a:gd name="T59" fmla="*/ 2 h 274"/>
                <a:gd name="T60" fmla="*/ 3 w 192"/>
                <a:gd name="T61" fmla="*/ 2 h 274"/>
                <a:gd name="T62" fmla="*/ 3 w 192"/>
                <a:gd name="T63" fmla="*/ 2 h 274"/>
                <a:gd name="T64" fmla="*/ 3 w 192"/>
                <a:gd name="T65" fmla="*/ 2 h 274"/>
                <a:gd name="T66" fmla="*/ 2 w 192"/>
                <a:gd name="T67" fmla="*/ 2 h 274"/>
                <a:gd name="T68" fmla="*/ 0 w 192"/>
                <a:gd name="T69" fmla="*/ 2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274"/>
                <a:gd name="T107" fmla="*/ 192 w 192"/>
                <a:gd name="T108" fmla="*/ 274 h 2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274">
                  <a:moveTo>
                    <a:pt x="0" y="132"/>
                  </a:moveTo>
                  <a:lnTo>
                    <a:pt x="0" y="146"/>
                  </a:lnTo>
                  <a:lnTo>
                    <a:pt x="2" y="160"/>
                  </a:lnTo>
                  <a:lnTo>
                    <a:pt x="6" y="174"/>
                  </a:lnTo>
                  <a:lnTo>
                    <a:pt x="12" y="188"/>
                  </a:lnTo>
                  <a:lnTo>
                    <a:pt x="18" y="200"/>
                  </a:lnTo>
                  <a:lnTo>
                    <a:pt x="24" y="212"/>
                  </a:lnTo>
                  <a:lnTo>
                    <a:pt x="32" y="222"/>
                  </a:lnTo>
                  <a:lnTo>
                    <a:pt x="42" y="232"/>
                  </a:lnTo>
                  <a:lnTo>
                    <a:pt x="52" y="242"/>
                  </a:lnTo>
                  <a:lnTo>
                    <a:pt x="62" y="250"/>
                  </a:lnTo>
                  <a:lnTo>
                    <a:pt x="74" y="258"/>
                  </a:lnTo>
                  <a:lnTo>
                    <a:pt x="88" y="264"/>
                  </a:lnTo>
                  <a:lnTo>
                    <a:pt x="100" y="268"/>
                  </a:lnTo>
                  <a:lnTo>
                    <a:pt x="114" y="272"/>
                  </a:lnTo>
                  <a:lnTo>
                    <a:pt x="128" y="274"/>
                  </a:lnTo>
                  <a:lnTo>
                    <a:pt x="142" y="274"/>
                  </a:lnTo>
                  <a:lnTo>
                    <a:pt x="168" y="272"/>
                  </a:lnTo>
                  <a:lnTo>
                    <a:pt x="192" y="266"/>
                  </a:lnTo>
                  <a:lnTo>
                    <a:pt x="184" y="230"/>
                  </a:lnTo>
                  <a:lnTo>
                    <a:pt x="174" y="196"/>
                  </a:lnTo>
                  <a:lnTo>
                    <a:pt x="164" y="162"/>
                  </a:lnTo>
                  <a:lnTo>
                    <a:pt x="152" y="128"/>
                  </a:lnTo>
                  <a:lnTo>
                    <a:pt x="138" y="94"/>
                  </a:lnTo>
                  <a:lnTo>
                    <a:pt x="124" y="62"/>
                  </a:lnTo>
                  <a:lnTo>
                    <a:pt x="108" y="30"/>
                  </a:lnTo>
                  <a:lnTo>
                    <a:pt x="92" y="0"/>
                  </a:lnTo>
                  <a:lnTo>
                    <a:pt x="72" y="8"/>
                  </a:lnTo>
                  <a:lnTo>
                    <a:pt x="54" y="20"/>
                  </a:lnTo>
                  <a:lnTo>
                    <a:pt x="40" y="34"/>
                  </a:lnTo>
                  <a:lnTo>
                    <a:pt x="26" y="50"/>
                  </a:lnTo>
                  <a:lnTo>
                    <a:pt x="16" y="68"/>
                  </a:lnTo>
                  <a:lnTo>
                    <a:pt x="6" y="88"/>
                  </a:lnTo>
                  <a:lnTo>
                    <a:pt x="2" y="110"/>
                  </a:lnTo>
                  <a:lnTo>
                    <a:pt x="0" y="132"/>
                  </a:lnTo>
                  <a:close/>
                </a:path>
              </a:pathLst>
            </a:custGeom>
            <a:solidFill>
              <a:srgbClr val="B1E660"/>
            </a:solidFill>
            <a:ln w="9525">
              <a:noFill/>
              <a:round/>
              <a:headEnd/>
              <a:tailEnd/>
            </a:ln>
          </p:spPr>
          <p:txBody>
            <a:bodyPr/>
            <a:lstStyle/>
            <a:p>
              <a:endParaRPr lang="en-US"/>
            </a:p>
          </p:txBody>
        </p:sp>
        <p:sp>
          <p:nvSpPr>
            <p:cNvPr id="35857" name="Freeform 8"/>
            <p:cNvSpPr>
              <a:spLocks/>
            </p:cNvSpPr>
            <p:nvPr/>
          </p:nvSpPr>
          <p:spPr bwMode="auto">
            <a:xfrm>
              <a:off x="3246" y="2137"/>
              <a:ext cx="132" cy="220"/>
            </a:xfrm>
            <a:custGeom>
              <a:avLst/>
              <a:gdLst>
                <a:gd name="T0" fmla="*/ 0 w 154"/>
                <a:gd name="T1" fmla="*/ 2 h 286"/>
                <a:gd name="T2" fmla="*/ 3 w 154"/>
                <a:gd name="T3" fmla="*/ 2 h 286"/>
                <a:gd name="T4" fmla="*/ 3 w 154"/>
                <a:gd name="T5" fmla="*/ 2 h 286"/>
                <a:gd name="T6" fmla="*/ 3 w 154"/>
                <a:gd name="T7" fmla="*/ 2 h 286"/>
                <a:gd name="T8" fmla="*/ 3 w 154"/>
                <a:gd name="T9" fmla="*/ 2 h 286"/>
                <a:gd name="T10" fmla="*/ 3 w 154"/>
                <a:gd name="T11" fmla="*/ 2 h 286"/>
                <a:gd name="T12" fmla="*/ 3 w 154"/>
                <a:gd name="T13" fmla="*/ 2 h 286"/>
                <a:gd name="T14" fmla="*/ 3 w 154"/>
                <a:gd name="T15" fmla="*/ 2 h 286"/>
                <a:gd name="T16" fmla="*/ 3 w 154"/>
                <a:gd name="T17" fmla="*/ 2 h 286"/>
                <a:gd name="T18" fmla="*/ 3 w 154"/>
                <a:gd name="T19" fmla="*/ 2 h 286"/>
                <a:gd name="T20" fmla="*/ 3 w 154"/>
                <a:gd name="T21" fmla="*/ 2 h 286"/>
                <a:gd name="T22" fmla="*/ 3 w 154"/>
                <a:gd name="T23" fmla="*/ 2 h 286"/>
                <a:gd name="T24" fmla="*/ 3 w 154"/>
                <a:gd name="T25" fmla="*/ 2 h 286"/>
                <a:gd name="T26" fmla="*/ 3 w 154"/>
                <a:gd name="T27" fmla="*/ 2 h 286"/>
                <a:gd name="T28" fmla="*/ 3 w 154"/>
                <a:gd name="T29" fmla="*/ 2 h 286"/>
                <a:gd name="T30" fmla="*/ 3 w 154"/>
                <a:gd name="T31" fmla="*/ 2 h 286"/>
                <a:gd name="T32" fmla="*/ 3 w 154"/>
                <a:gd name="T33" fmla="*/ 2 h 286"/>
                <a:gd name="T34" fmla="*/ 3 w 154"/>
                <a:gd name="T35" fmla="*/ 2 h 286"/>
                <a:gd name="T36" fmla="*/ 3 w 154"/>
                <a:gd name="T37" fmla="*/ 2 h 286"/>
                <a:gd name="T38" fmla="*/ 3 w 154"/>
                <a:gd name="T39" fmla="*/ 2 h 286"/>
                <a:gd name="T40" fmla="*/ 3 w 154"/>
                <a:gd name="T41" fmla="*/ 2 h 286"/>
                <a:gd name="T42" fmla="*/ 3 w 154"/>
                <a:gd name="T43" fmla="*/ 2 h 286"/>
                <a:gd name="T44" fmla="*/ 3 w 154"/>
                <a:gd name="T45" fmla="*/ 2 h 286"/>
                <a:gd name="T46" fmla="*/ 3 w 154"/>
                <a:gd name="T47" fmla="*/ 2 h 286"/>
                <a:gd name="T48" fmla="*/ 3 w 154"/>
                <a:gd name="T49" fmla="*/ 2 h 286"/>
                <a:gd name="T50" fmla="*/ 3 w 154"/>
                <a:gd name="T51" fmla="*/ 2 h 286"/>
                <a:gd name="T52" fmla="*/ 3 w 154"/>
                <a:gd name="T53" fmla="*/ 2 h 286"/>
                <a:gd name="T54" fmla="*/ 3 w 154"/>
                <a:gd name="T55" fmla="*/ 2 h 286"/>
                <a:gd name="T56" fmla="*/ 3 w 154"/>
                <a:gd name="T57" fmla="*/ 2 h 286"/>
                <a:gd name="T58" fmla="*/ 3 w 154"/>
                <a:gd name="T59" fmla="*/ 2 h 286"/>
                <a:gd name="T60" fmla="*/ 3 w 154"/>
                <a:gd name="T61" fmla="*/ 2 h 286"/>
                <a:gd name="T62" fmla="*/ 3 w 154"/>
                <a:gd name="T63" fmla="*/ 2 h 286"/>
                <a:gd name="T64" fmla="*/ 3 w 154"/>
                <a:gd name="T65" fmla="*/ 2 h 286"/>
                <a:gd name="T66" fmla="*/ 3 w 154"/>
                <a:gd name="T67" fmla="*/ 0 h 286"/>
                <a:gd name="T68" fmla="*/ 3 w 154"/>
                <a:gd name="T69" fmla="*/ 2 h 286"/>
                <a:gd name="T70" fmla="*/ 3 w 154"/>
                <a:gd name="T71" fmla="*/ 2 h 286"/>
                <a:gd name="T72" fmla="*/ 3 w 154"/>
                <a:gd name="T73" fmla="*/ 2 h 286"/>
                <a:gd name="T74" fmla="*/ 3 w 154"/>
                <a:gd name="T75" fmla="*/ 2 h 286"/>
                <a:gd name="T76" fmla="*/ 3 w 154"/>
                <a:gd name="T77" fmla="*/ 2 h 286"/>
                <a:gd name="T78" fmla="*/ 0 w 154"/>
                <a:gd name="T79" fmla="*/ 2 h 2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286"/>
                <a:gd name="T122" fmla="*/ 154 w 154"/>
                <a:gd name="T123" fmla="*/ 286 h 2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286">
                  <a:moveTo>
                    <a:pt x="0" y="284"/>
                  </a:moveTo>
                  <a:lnTo>
                    <a:pt x="12" y="286"/>
                  </a:lnTo>
                  <a:lnTo>
                    <a:pt x="26" y="284"/>
                  </a:lnTo>
                  <a:lnTo>
                    <a:pt x="40" y="282"/>
                  </a:lnTo>
                  <a:lnTo>
                    <a:pt x="54" y="278"/>
                  </a:lnTo>
                  <a:lnTo>
                    <a:pt x="66" y="274"/>
                  </a:lnTo>
                  <a:lnTo>
                    <a:pt x="80" y="268"/>
                  </a:lnTo>
                  <a:lnTo>
                    <a:pt x="92" y="260"/>
                  </a:lnTo>
                  <a:lnTo>
                    <a:pt x="102" y="252"/>
                  </a:lnTo>
                  <a:lnTo>
                    <a:pt x="112" y="244"/>
                  </a:lnTo>
                  <a:lnTo>
                    <a:pt x="122" y="234"/>
                  </a:lnTo>
                  <a:lnTo>
                    <a:pt x="130" y="222"/>
                  </a:lnTo>
                  <a:lnTo>
                    <a:pt x="136" y="210"/>
                  </a:lnTo>
                  <a:lnTo>
                    <a:pt x="142" y="198"/>
                  </a:lnTo>
                  <a:lnTo>
                    <a:pt x="148" y="186"/>
                  </a:lnTo>
                  <a:lnTo>
                    <a:pt x="150" y="172"/>
                  </a:lnTo>
                  <a:lnTo>
                    <a:pt x="154" y="158"/>
                  </a:lnTo>
                  <a:lnTo>
                    <a:pt x="154" y="142"/>
                  </a:lnTo>
                  <a:lnTo>
                    <a:pt x="154" y="128"/>
                  </a:lnTo>
                  <a:lnTo>
                    <a:pt x="152" y="114"/>
                  </a:lnTo>
                  <a:lnTo>
                    <a:pt x="148" y="102"/>
                  </a:lnTo>
                  <a:lnTo>
                    <a:pt x="144" y="88"/>
                  </a:lnTo>
                  <a:lnTo>
                    <a:pt x="138" y="76"/>
                  </a:lnTo>
                  <a:lnTo>
                    <a:pt x="130" y="64"/>
                  </a:lnTo>
                  <a:lnTo>
                    <a:pt x="122" y="54"/>
                  </a:lnTo>
                  <a:lnTo>
                    <a:pt x="114" y="44"/>
                  </a:lnTo>
                  <a:lnTo>
                    <a:pt x="104" y="34"/>
                  </a:lnTo>
                  <a:lnTo>
                    <a:pt x="94" y="26"/>
                  </a:lnTo>
                  <a:lnTo>
                    <a:pt x="82" y="20"/>
                  </a:lnTo>
                  <a:lnTo>
                    <a:pt x="70" y="14"/>
                  </a:lnTo>
                  <a:lnTo>
                    <a:pt x="58" y="8"/>
                  </a:lnTo>
                  <a:lnTo>
                    <a:pt x="44" y="4"/>
                  </a:lnTo>
                  <a:lnTo>
                    <a:pt x="30" y="2"/>
                  </a:lnTo>
                  <a:lnTo>
                    <a:pt x="16" y="0"/>
                  </a:lnTo>
                  <a:lnTo>
                    <a:pt x="20" y="46"/>
                  </a:lnTo>
                  <a:lnTo>
                    <a:pt x="20" y="92"/>
                  </a:lnTo>
                  <a:lnTo>
                    <a:pt x="20" y="142"/>
                  </a:lnTo>
                  <a:lnTo>
                    <a:pt x="16" y="190"/>
                  </a:lnTo>
                  <a:lnTo>
                    <a:pt x="10" y="238"/>
                  </a:lnTo>
                  <a:lnTo>
                    <a:pt x="0" y="284"/>
                  </a:lnTo>
                  <a:close/>
                </a:path>
              </a:pathLst>
            </a:custGeom>
            <a:solidFill>
              <a:srgbClr val="FFFF84"/>
            </a:solidFill>
            <a:ln w="9525">
              <a:noFill/>
              <a:round/>
              <a:headEnd/>
              <a:tailEnd/>
            </a:ln>
          </p:spPr>
          <p:txBody>
            <a:bodyPr/>
            <a:lstStyle/>
            <a:p>
              <a:endParaRPr lang="en-US"/>
            </a:p>
          </p:txBody>
        </p:sp>
        <p:sp>
          <p:nvSpPr>
            <p:cNvPr id="35858" name="Freeform 9"/>
            <p:cNvSpPr>
              <a:spLocks/>
            </p:cNvSpPr>
            <p:nvPr/>
          </p:nvSpPr>
          <p:spPr bwMode="auto">
            <a:xfrm>
              <a:off x="3133" y="2137"/>
              <a:ext cx="130" cy="218"/>
            </a:xfrm>
            <a:custGeom>
              <a:avLst/>
              <a:gdLst>
                <a:gd name="T0" fmla="*/ 0 w 152"/>
                <a:gd name="T1" fmla="*/ 2 h 284"/>
                <a:gd name="T2" fmla="*/ 2 w 152"/>
                <a:gd name="T3" fmla="*/ 2 h 284"/>
                <a:gd name="T4" fmla="*/ 3 w 152"/>
                <a:gd name="T5" fmla="*/ 2 h 284"/>
                <a:gd name="T6" fmla="*/ 3 w 152"/>
                <a:gd name="T7" fmla="*/ 2 h 284"/>
                <a:gd name="T8" fmla="*/ 3 w 152"/>
                <a:gd name="T9" fmla="*/ 2 h 284"/>
                <a:gd name="T10" fmla="*/ 3 w 152"/>
                <a:gd name="T11" fmla="*/ 2 h 284"/>
                <a:gd name="T12" fmla="*/ 3 w 152"/>
                <a:gd name="T13" fmla="*/ 2 h 284"/>
                <a:gd name="T14" fmla="*/ 3 w 152"/>
                <a:gd name="T15" fmla="*/ 2 h 284"/>
                <a:gd name="T16" fmla="*/ 3 w 152"/>
                <a:gd name="T17" fmla="*/ 2 h 284"/>
                <a:gd name="T18" fmla="*/ 3 w 152"/>
                <a:gd name="T19" fmla="*/ 2 h 284"/>
                <a:gd name="T20" fmla="*/ 3 w 152"/>
                <a:gd name="T21" fmla="*/ 2 h 284"/>
                <a:gd name="T22" fmla="*/ 3 w 152"/>
                <a:gd name="T23" fmla="*/ 2 h 284"/>
                <a:gd name="T24" fmla="*/ 3 w 152"/>
                <a:gd name="T25" fmla="*/ 2 h 284"/>
                <a:gd name="T26" fmla="*/ 3 w 152"/>
                <a:gd name="T27" fmla="*/ 2 h 284"/>
                <a:gd name="T28" fmla="*/ 3 w 152"/>
                <a:gd name="T29" fmla="*/ 2 h 284"/>
                <a:gd name="T30" fmla="*/ 3 w 152"/>
                <a:gd name="T31" fmla="*/ 2 h 284"/>
                <a:gd name="T32" fmla="*/ 3 w 152"/>
                <a:gd name="T33" fmla="*/ 2 h 284"/>
                <a:gd name="T34" fmla="*/ 3 w 152"/>
                <a:gd name="T35" fmla="*/ 2 h 284"/>
                <a:gd name="T36" fmla="*/ 3 w 152"/>
                <a:gd name="T37" fmla="*/ 2 h 284"/>
                <a:gd name="T38" fmla="*/ 3 w 152"/>
                <a:gd name="T39" fmla="*/ 2 h 284"/>
                <a:gd name="T40" fmla="*/ 3 w 152"/>
                <a:gd name="T41" fmla="*/ 0 h 284"/>
                <a:gd name="T42" fmla="*/ 3 w 152"/>
                <a:gd name="T43" fmla="*/ 0 h 284"/>
                <a:gd name="T44" fmla="*/ 3 w 152"/>
                <a:gd name="T45" fmla="*/ 2 h 284"/>
                <a:gd name="T46" fmla="*/ 3 w 152"/>
                <a:gd name="T47" fmla="*/ 2 h 284"/>
                <a:gd name="T48" fmla="*/ 3 w 152"/>
                <a:gd name="T49" fmla="*/ 2 h 284"/>
                <a:gd name="T50" fmla="*/ 3 w 152"/>
                <a:gd name="T51" fmla="*/ 2 h 284"/>
                <a:gd name="T52" fmla="*/ 3 w 152"/>
                <a:gd name="T53" fmla="*/ 2 h 284"/>
                <a:gd name="T54" fmla="*/ 3 w 152"/>
                <a:gd name="T55" fmla="*/ 2 h 284"/>
                <a:gd name="T56" fmla="*/ 3 w 152"/>
                <a:gd name="T57" fmla="*/ 2 h 284"/>
                <a:gd name="T58" fmla="*/ 3 w 152"/>
                <a:gd name="T59" fmla="*/ 2 h 284"/>
                <a:gd name="T60" fmla="*/ 3 w 152"/>
                <a:gd name="T61" fmla="*/ 2 h 284"/>
                <a:gd name="T62" fmla="*/ 3 w 152"/>
                <a:gd name="T63" fmla="*/ 2 h 284"/>
                <a:gd name="T64" fmla="*/ 3 w 152"/>
                <a:gd name="T65" fmla="*/ 2 h 284"/>
                <a:gd name="T66" fmla="*/ 3 w 152"/>
                <a:gd name="T67" fmla="*/ 2 h 284"/>
                <a:gd name="T68" fmla="*/ 3 w 152"/>
                <a:gd name="T69" fmla="*/ 2 h 284"/>
                <a:gd name="T70" fmla="*/ 3 w 152"/>
                <a:gd name="T71" fmla="*/ 2 h 284"/>
                <a:gd name="T72" fmla="*/ 2 w 152"/>
                <a:gd name="T73" fmla="*/ 2 h 284"/>
                <a:gd name="T74" fmla="*/ 0 w 152"/>
                <a:gd name="T75" fmla="*/ 2 h 2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284"/>
                <a:gd name="T116" fmla="*/ 152 w 152"/>
                <a:gd name="T117" fmla="*/ 284 h 2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284">
                  <a:moveTo>
                    <a:pt x="0" y="142"/>
                  </a:moveTo>
                  <a:lnTo>
                    <a:pt x="2" y="156"/>
                  </a:lnTo>
                  <a:lnTo>
                    <a:pt x="4" y="170"/>
                  </a:lnTo>
                  <a:lnTo>
                    <a:pt x="6" y="184"/>
                  </a:lnTo>
                  <a:lnTo>
                    <a:pt x="12" y="196"/>
                  </a:lnTo>
                  <a:lnTo>
                    <a:pt x="16" y="208"/>
                  </a:lnTo>
                  <a:lnTo>
                    <a:pt x="24" y="220"/>
                  </a:lnTo>
                  <a:lnTo>
                    <a:pt x="40" y="240"/>
                  </a:lnTo>
                  <a:lnTo>
                    <a:pt x="58" y="258"/>
                  </a:lnTo>
                  <a:lnTo>
                    <a:pt x="70" y="264"/>
                  </a:lnTo>
                  <a:lnTo>
                    <a:pt x="82" y="270"/>
                  </a:lnTo>
                  <a:lnTo>
                    <a:pt x="94" y="276"/>
                  </a:lnTo>
                  <a:lnTo>
                    <a:pt x="106" y="280"/>
                  </a:lnTo>
                  <a:lnTo>
                    <a:pt x="120" y="284"/>
                  </a:lnTo>
                  <a:lnTo>
                    <a:pt x="132" y="284"/>
                  </a:lnTo>
                  <a:lnTo>
                    <a:pt x="142" y="238"/>
                  </a:lnTo>
                  <a:lnTo>
                    <a:pt x="148" y="190"/>
                  </a:lnTo>
                  <a:lnTo>
                    <a:pt x="152" y="142"/>
                  </a:lnTo>
                  <a:lnTo>
                    <a:pt x="152" y="92"/>
                  </a:lnTo>
                  <a:lnTo>
                    <a:pt x="152" y="46"/>
                  </a:lnTo>
                  <a:lnTo>
                    <a:pt x="148" y="0"/>
                  </a:lnTo>
                  <a:lnTo>
                    <a:pt x="144" y="0"/>
                  </a:lnTo>
                  <a:lnTo>
                    <a:pt x="128" y="2"/>
                  </a:lnTo>
                  <a:lnTo>
                    <a:pt x="114" y="4"/>
                  </a:lnTo>
                  <a:lnTo>
                    <a:pt x="102" y="6"/>
                  </a:lnTo>
                  <a:lnTo>
                    <a:pt x="88" y="12"/>
                  </a:lnTo>
                  <a:lnTo>
                    <a:pt x="76" y="18"/>
                  </a:lnTo>
                  <a:lnTo>
                    <a:pt x="64" y="24"/>
                  </a:lnTo>
                  <a:lnTo>
                    <a:pt x="52" y="32"/>
                  </a:lnTo>
                  <a:lnTo>
                    <a:pt x="42" y="42"/>
                  </a:lnTo>
                  <a:lnTo>
                    <a:pt x="34" y="52"/>
                  </a:lnTo>
                  <a:lnTo>
                    <a:pt x="26" y="64"/>
                  </a:lnTo>
                  <a:lnTo>
                    <a:pt x="18" y="74"/>
                  </a:lnTo>
                  <a:lnTo>
                    <a:pt x="12" y="88"/>
                  </a:lnTo>
                  <a:lnTo>
                    <a:pt x="8" y="100"/>
                  </a:lnTo>
                  <a:lnTo>
                    <a:pt x="4" y="114"/>
                  </a:lnTo>
                  <a:lnTo>
                    <a:pt x="2" y="128"/>
                  </a:lnTo>
                  <a:lnTo>
                    <a:pt x="0" y="142"/>
                  </a:lnTo>
                  <a:close/>
                </a:path>
              </a:pathLst>
            </a:custGeom>
            <a:solidFill>
              <a:srgbClr val="B1E660"/>
            </a:solidFill>
            <a:ln w="9525">
              <a:noFill/>
              <a:round/>
              <a:headEnd/>
              <a:tailEnd/>
            </a:ln>
          </p:spPr>
          <p:txBody>
            <a:bodyPr/>
            <a:lstStyle/>
            <a:p>
              <a:endParaRPr lang="en-US"/>
            </a:p>
          </p:txBody>
        </p:sp>
        <p:sp>
          <p:nvSpPr>
            <p:cNvPr id="35859" name="Freeform 10"/>
            <p:cNvSpPr>
              <a:spLocks/>
            </p:cNvSpPr>
            <p:nvPr/>
          </p:nvSpPr>
          <p:spPr bwMode="auto">
            <a:xfrm>
              <a:off x="3119" y="2423"/>
              <a:ext cx="178" cy="209"/>
            </a:xfrm>
            <a:custGeom>
              <a:avLst/>
              <a:gdLst>
                <a:gd name="T0" fmla="*/ 3 w 208"/>
                <a:gd name="T1" fmla="*/ 2 h 272"/>
                <a:gd name="T2" fmla="*/ 3 w 208"/>
                <a:gd name="T3" fmla="*/ 2 h 272"/>
                <a:gd name="T4" fmla="*/ 3 w 208"/>
                <a:gd name="T5" fmla="*/ 2 h 272"/>
                <a:gd name="T6" fmla="*/ 3 w 208"/>
                <a:gd name="T7" fmla="*/ 2 h 272"/>
                <a:gd name="T8" fmla="*/ 3 w 208"/>
                <a:gd name="T9" fmla="*/ 2 h 272"/>
                <a:gd name="T10" fmla="*/ 3 w 208"/>
                <a:gd name="T11" fmla="*/ 2 h 272"/>
                <a:gd name="T12" fmla="*/ 3 w 208"/>
                <a:gd name="T13" fmla="*/ 2 h 272"/>
                <a:gd name="T14" fmla="*/ 3 w 208"/>
                <a:gd name="T15" fmla="*/ 2 h 272"/>
                <a:gd name="T16" fmla="*/ 3 w 208"/>
                <a:gd name="T17" fmla="*/ 2 h 272"/>
                <a:gd name="T18" fmla="*/ 3 w 208"/>
                <a:gd name="T19" fmla="*/ 2 h 272"/>
                <a:gd name="T20" fmla="*/ 3 w 208"/>
                <a:gd name="T21" fmla="*/ 2 h 272"/>
                <a:gd name="T22" fmla="*/ 3 w 208"/>
                <a:gd name="T23" fmla="*/ 2 h 272"/>
                <a:gd name="T24" fmla="*/ 3 w 208"/>
                <a:gd name="T25" fmla="*/ 2 h 272"/>
                <a:gd name="T26" fmla="*/ 3 w 208"/>
                <a:gd name="T27" fmla="*/ 2 h 272"/>
                <a:gd name="T28" fmla="*/ 3 w 208"/>
                <a:gd name="T29" fmla="*/ 2 h 272"/>
                <a:gd name="T30" fmla="*/ 3 w 208"/>
                <a:gd name="T31" fmla="*/ 2 h 272"/>
                <a:gd name="T32" fmla="*/ 3 w 208"/>
                <a:gd name="T33" fmla="*/ 2 h 272"/>
                <a:gd name="T34" fmla="*/ 3 w 208"/>
                <a:gd name="T35" fmla="*/ 2 h 272"/>
                <a:gd name="T36" fmla="*/ 3 w 208"/>
                <a:gd name="T37" fmla="*/ 2 h 272"/>
                <a:gd name="T38" fmla="*/ 3 w 208"/>
                <a:gd name="T39" fmla="*/ 2 h 272"/>
                <a:gd name="T40" fmla="*/ 3 w 208"/>
                <a:gd name="T41" fmla="*/ 2 h 272"/>
                <a:gd name="T42" fmla="*/ 3 w 208"/>
                <a:gd name="T43" fmla="*/ 2 h 272"/>
                <a:gd name="T44" fmla="*/ 3 w 208"/>
                <a:gd name="T45" fmla="*/ 2 h 272"/>
                <a:gd name="T46" fmla="*/ 3 w 208"/>
                <a:gd name="T47" fmla="*/ 2 h 272"/>
                <a:gd name="T48" fmla="*/ 3 w 208"/>
                <a:gd name="T49" fmla="*/ 0 h 272"/>
                <a:gd name="T50" fmla="*/ 3 w 208"/>
                <a:gd name="T51" fmla="*/ 2 h 272"/>
                <a:gd name="T52" fmla="*/ 3 w 208"/>
                <a:gd name="T53" fmla="*/ 2 h 272"/>
                <a:gd name="T54" fmla="*/ 3 w 208"/>
                <a:gd name="T55" fmla="*/ 2 h 272"/>
                <a:gd name="T56" fmla="*/ 3 w 208"/>
                <a:gd name="T57" fmla="*/ 2 h 272"/>
                <a:gd name="T58" fmla="*/ 3 w 208"/>
                <a:gd name="T59" fmla="*/ 2 h 272"/>
                <a:gd name="T60" fmla="*/ 3 w 208"/>
                <a:gd name="T61" fmla="*/ 2 h 272"/>
                <a:gd name="T62" fmla="*/ 3 w 208"/>
                <a:gd name="T63" fmla="*/ 2 h 272"/>
                <a:gd name="T64" fmla="*/ 0 w 208"/>
                <a:gd name="T65" fmla="*/ 2 h 272"/>
                <a:gd name="T66" fmla="*/ 3 w 208"/>
                <a:gd name="T67" fmla="*/ 2 h 272"/>
                <a:gd name="T68" fmla="*/ 3 w 208"/>
                <a:gd name="T69" fmla="*/ 2 h 272"/>
                <a:gd name="T70" fmla="*/ 3 w 208"/>
                <a:gd name="T71" fmla="*/ 2 h 272"/>
                <a:gd name="T72" fmla="*/ 3 w 208"/>
                <a:gd name="T73" fmla="*/ 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72"/>
                <a:gd name="T113" fmla="*/ 208 w 208"/>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72">
                  <a:moveTo>
                    <a:pt x="66" y="272"/>
                  </a:moveTo>
                  <a:lnTo>
                    <a:pt x="82" y="272"/>
                  </a:lnTo>
                  <a:lnTo>
                    <a:pt x="96" y="270"/>
                  </a:lnTo>
                  <a:lnTo>
                    <a:pt x="108" y="266"/>
                  </a:lnTo>
                  <a:lnTo>
                    <a:pt x="122" y="262"/>
                  </a:lnTo>
                  <a:lnTo>
                    <a:pt x="134" y="256"/>
                  </a:lnTo>
                  <a:lnTo>
                    <a:pt x="146" y="248"/>
                  </a:lnTo>
                  <a:lnTo>
                    <a:pt x="158" y="240"/>
                  </a:lnTo>
                  <a:lnTo>
                    <a:pt x="168" y="230"/>
                  </a:lnTo>
                  <a:lnTo>
                    <a:pt x="176" y="220"/>
                  </a:lnTo>
                  <a:lnTo>
                    <a:pt x="184" y="210"/>
                  </a:lnTo>
                  <a:lnTo>
                    <a:pt x="192" y="198"/>
                  </a:lnTo>
                  <a:lnTo>
                    <a:pt x="198" y="186"/>
                  </a:lnTo>
                  <a:lnTo>
                    <a:pt x="202" y="172"/>
                  </a:lnTo>
                  <a:lnTo>
                    <a:pt x="206" y="158"/>
                  </a:lnTo>
                  <a:lnTo>
                    <a:pt x="208" y="144"/>
                  </a:lnTo>
                  <a:lnTo>
                    <a:pt x="208" y="130"/>
                  </a:lnTo>
                  <a:lnTo>
                    <a:pt x="208" y="108"/>
                  </a:lnTo>
                  <a:lnTo>
                    <a:pt x="202" y="88"/>
                  </a:lnTo>
                  <a:lnTo>
                    <a:pt x="196" y="70"/>
                  </a:lnTo>
                  <a:lnTo>
                    <a:pt x="186" y="52"/>
                  </a:lnTo>
                  <a:lnTo>
                    <a:pt x="174" y="36"/>
                  </a:lnTo>
                  <a:lnTo>
                    <a:pt x="160" y="22"/>
                  </a:lnTo>
                  <a:lnTo>
                    <a:pt x="144" y="10"/>
                  </a:lnTo>
                  <a:lnTo>
                    <a:pt x="126" y="0"/>
                  </a:lnTo>
                  <a:lnTo>
                    <a:pt x="114" y="36"/>
                  </a:lnTo>
                  <a:lnTo>
                    <a:pt x="102" y="68"/>
                  </a:lnTo>
                  <a:lnTo>
                    <a:pt x="88" y="102"/>
                  </a:lnTo>
                  <a:lnTo>
                    <a:pt x="72" y="134"/>
                  </a:lnTo>
                  <a:lnTo>
                    <a:pt x="56" y="166"/>
                  </a:lnTo>
                  <a:lnTo>
                    <a:pt x="38" y="196"/>
                  </a:lnTo>
                  <a:lnTo>
                    <a:pt x="20" y="226"/>
                  </a:lnTo>
                  <a:lnTo>
                    <a:pt x="0" y="256"/>
                  </a:lnTo>
                  <a:lnTo>
                    <a:pt x="16" y="264"/>
                  </a:lnTo>
                  <a:lnTo>
                    <a:pt x="32" y="268"/>
                  </a:lnTo>
                  <a:lnTo>
                    <a:pt x="48" y="272"/>
                  </a:lnTo>
                  <a:lnTo>
                    <a:pt x="66" y="272"/>
                  </a:lnTo>
                  <a:close/>
                </a:path>
              </a:pathLst>
            </a:custGeom>
            <a:solidFill>
              <a:srgbClr val="FFFF84"/>
            </a:solidFill>
            <a:ln w="9525">
              <a:noFill/>
              <a:round/>
              <a:headEnd/>
              <a:tailEnd/>
            </a:ln>
          </p:spPr>
          <p:txBody>
            <a:bodyPr/>
            <a:lstStyle/>
            <a:p>
              <a:endParaRPr lang="en-US"/>
            </a:p>
          </p:txBody>
        </p:sp>
        <p:sp>
          <p:nvSpPr>
            <p:cNvPr id="35860" name="Freeform 11"/>
            <p:cNvSpPr>
              <a:spLocks/>
            </p:cNvSpPr>
            <p:nvPr/>
          </p:nvSpPr>
          <p:spPr bwMode="auto">
            <a:xfrm>
              <a:off x="3054" y="2414"/>
              <a:ext cx="173" cy="205"/>
            </a:xfrm>
            <a:custGeom>
              <a:avLst/>
              <a:gdLst>
                <a:gd name="T0" fmla="*/ 0 w 202"/>
                <a:gd name="T1" fmla="*/ 2 h 268"/>
                <a:gd name="T2" fmla="*/ 2 w 202"/>
                <a:gd name="T3" fmla="*/ 2 h 268"/>
                <a:gd name="T4" fmla="*/ 3 w 202"/>
                <a:gd name="T5" fmla="*/ 2 h 268"/>
                <a:gd name="T6" fmla="*/ 3 w 202"/>
                <a:gd name="T7" fmla="*/ 2 h 268"/>
                <a:gd name="T8" fmla="*/ 3 w 202"/>
                <a:gd name="T9" fmla="*/ 2 h 268"/>
                <a:gd name="T10" fmla="*/ 3 w 202"/>
                <a:gd name="T11" fmla="*/ 2 h 268"/>
                <a:gd name="T12" fmla="*/ 3 w 202"/>
                <a:gd name="T13" fmla="*/ 2 h 268"/>
                <a:gd name="T14" fmla="*/ 3 w 202"/>
                <a:gd name="T15" fmla="*/ 2 h 268"/>
                <a:gd name="T16" fmla="*/ 3 w 202"/>
                <a:gd name="T17" fmla="*/ 2 h 268"/>
                <a:gd name="T18" fmla="*/ 3 w 202"/>
                <a:gd name="T19" fmla="*/ 2 h 268"/>
                <a:gd name="T20" fmla="*/ 3 w 202"/>
                <a:gd name="T21" fmla="*/ 2 h 268"/>
                <a:gd name="T22" fmla="*/ 3 w 202"/>
                <a:gd name="T23" fmla="*/ 2 h 268"/>
                <a:gd name="T24" fmla="*/ 3 w 202"/>
                <a:gd name="T25" fmla="*/ 2 h 268"/>
                <a:gd name="T26" fmla="*/ 3 w 202"/>
                <a:gd name="T27" fmla="*/ 2 h 268"/>
                <a:gd name="T28" fmla="*/ 3 w 202"/>
                <a:gd name="T29" fmla="*/ 2 h 268"/>
                <a:gd name="T30" fmla="*/ 3 w 202"/>
                <a:gd name="T31" fmla="*/ 2 h 268"/>
                <a:gd name="T32" fmla="*/ 3 w 202"/>
                <a:gd name="T33" fmla="*/ 2 h 268"/>
                <a:gd name="T34" fmla="*/ 3 w 202"/>
                <a:gd name="T35" fmla="*/ 2 h 268"/>
                <a:gd name="T36" fmla="*/ 3 w 202"/>
                <a:gd name="T37" fmla="*/ 2 h 268"/>
                <a:gd name="T38" fmla="*/ 3 w 202"/>
                <a:gd name="T39" fmla="*/ 0 h 268"/>
                <a:gd name="T40" fmla="*/ 3 w 202"/>
                <a:gd name="T41" fmla="*/ 0 h 268"/>
                <a:gd name="T42" fmla="*/ 3 w 202"/>
                <a:gd name="T43" fmla="*/ 0 h 268"/>
                <a:gd name="T44" fmla="*/ 3 w 202"/>
                <a:gd name="T45" fmla="*/ 2 h 268"/>
                <a:gd name="T46" fmla="*/ 3 w 202"/>
                <a:gd name="T47" fmla="*/ 2 h 268"/>
                <a:gd name="T48" fmla="*/ 3 w 202"/>
                <a:gd name="T49" fmla="*/ 2 h 268"/>
                <a:gd name="T50" fmla="*/ 3 w 202"/>
                <a:gd name="T51" fmla="*/ 2 h 268"/>
                <a:gd name="T52" fmla="*/ 3 w 202"/>
                <a:gd name="T53" fmla="*/ 2 h 268"/>
                <a:gd name="T54" fmla="*/ 3 w 202"/>
                <a:gd name="T55" fmla="*/ 2 h 268"/>
                <a:gd name="T56" fmla="*/ 3 w 202"/>
                <a:gd name="T57" fmla="*/ 2 h 268"/>
                <a:gd name="T58" fmla="*/ 3 w 202"/>
                <a:gd name="T59" fmla="*/ 2 h 268"/>
                <a:gd name="T60" fmla="*/ 3 w 202"/>
                <a:gd name="T61" fmla="*/ 2 h 268"/>
                <a:gd name="T62" fmla="*/ 3 w 202"/>
                <a:gd name="T63" fmla="*/ 2 h 268"/>
                <a:gd name="T64" fmla="*/ 3 w 202"/>
                <a:gd name="T65" fmla="*/ 2 h 268"/>
                <a:gd name="T66" fmla="*/ 3 w 202"/>
                <a:gd name="T67" fmla="*/ 2 h 268"/>
                <a:gd name="T68" fmla="*/ 2 w 202"/>
                <a:gd name="T69" fmla="*/ 2 h 268"/>
                <a:gd name="T70" fmla="*/ 0 w 202"/>
                <a:gd name="T71" fmla="*/ 2 h 268"/>
                <a:gd name="T72" fmla="*/ 0 w 202"/>
                <a:gd name="T73" fmla="*/ 2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268"/>
                <a:gd name="T113" fmla="*/ 202 w 202"/>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268">
                  <a:moveTo>
                    <a:pt x="0" y="142"/>
                  </a:moveTo>
                  <a:lnTo>
                    <a:pt x="2" y="162"/>
                  </a:lnTo>
                  <a:lnTo>
                    <a:pt x="6" y="182"/>
                  </a:lnTo>
                  <a:lnTo>
                    <a:pt x="12" y="200"/>
                  </a:lnTo>
                  <a:lnTo>
                    <a:pt x="22" y="216"/>
                  </a:lnTo>
                  <a:lnTo>
                    <a:pt x="32" y="232"/>
                  </a:lnTo>
                  <a:lnTo>
                    <a:pt x="46" y="246"/>
                  </a:lnTo>
                  <a:lnTo>
                    <a:pt x="60" y="258"/>
                  </a:lnTo>
                  <a:lnTo>
                    <a:pt x="76" y="268"/>
                  </a:lnTo>
                  <a:lnTo>
                    <a:pt x="96" y="238"/>
                  </a:lnTo>
                  <a:lnTo>
                    <a:pt x="114" y="208"/>
                  </a:lnTo>
                  <a:lnTo>
                    <a:pt x="132" y="178"/>
                  </a:lnTo>
                  <a:lnTo>
                    <a:pt x="148" y="146"/>
                  </a:lnTo>
                  <a:lnTo>
                    <a:pt x="164" y="114"/>
                  </a:lnTo>
                  <a:lnTo>
                    <a:pt x="178" y="80"/>
                  </a:lnTo>
                  <a:lnTo>
                    <a:pt x="190" y="48"/>
                  </a:lnTo>
                  <a:lnTo>
                    <a:pt x="202" y="12"/>
                  </a:lnTo>
                  <a:lnTo>
                    <a:pt x="188" y="8"/>
                  </a:lnTo>
                  <a:lnTo>
                    <a:pt x="174" y="4"/>
                  </a:lnTo>
                  <a:lnTo>
                    <a:pt x="158" y="0"/>
                  </a:lnTo>
                  <a:lnTo>
                    <a:pt x="142" y="0"/>
                  </a:lnTo>
                  <a:lnTo>
                    <a:pt x="128" y="0"/>
                  </a:lnTo>
                  <a:lnTo>
                    <a:pt x="114" y="2"/>
                  </a:lnTo>
                  <a:lnTo>
                    <a:pt x="100" y="6"/>
                  </a:lnTo>
                  <a:lnTo>
                    <a:pt x="88" y="10"/>
                  </a:lnTo>
                  <a:lnTo>
                    <a:pt x="74" y="16"/>
                  </a:lnTo>
                  <a:lnTo>
                    <a:pt x="62" y="24"/>
                  </a:lnTo>
                  <a:lnTo>
                    <a:pt x="52" y="32"/>
                  </a:lnTo>
                  <a:lnTo>
                    <a:pt x="42" y="42"/>
                  </a:lnTo>
                  <a:lnTo>
                    <a:pt x="32" y="52"/>
                  </a:lnTo>
                  <a:lnTo>
                    <a:pt x="24" y="62"/>
                  </a:lnTo>
                  <a:lnTo>
                    <a:pt x="18" y="74"/>
                  </a:lnTo>
                  <a:lnTo>
                    <a:pt x="12" y="86"/>
                  </a:lnTo>
                  <a:lnTo>
                    <a:pt x="6" y="100"/>
                  </a:lnTo>
                  <a:lnTo>
                    <a:pt x="2" y="114"/>
                  </a:lnTo>
                  <a:lnTo>
                    <a:pt x="0" y="128"/>
                  </a:lnTo>
                  <a:lnTo>
                    <a:pt x="0" y="142"/>
                  </a:lnTo>
                  <a:close/>
                </a:path>
              </a:pathLst>
            </a:custGeom>
            <a:solidFill>
              <a:srgbClr val="B1E660"/>
            </a:solidFill>
            <a:ln w="9525">
              <a:noFill/>
              <a:round/>
              <a:headEnd/>
              <a:tailEnd/>
            </a:ln>
          </p:spPr>
          <p:txBody>
            <a:bodyPr/>
            <a:lstStyle/>
            <a:p>
              <a:endParaRPr lang="en-US"/>
            </a:p>
          </p:txBody>
        </p:sp>
        <p:sp>
          <p:nvSpPr>
            <p:cNvPr id="35861" name="Text Box 12"/>
            <p:cNvSpPr txBox="1">
              <a:spLocks noChangeArrowheads="1"/>
            </p:cNvSpPr>
            <p:nvPr/>
          </p:nvSpPr>
          <p:spPr bwMode="auto">
            <a:xfrm>
              <a:off x="2736" y="1632"/>
              <a:ext cx="361" cy="115"/>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Burns</a:t>
              </a:r>
            </a:p>
          </p:txBody>
        </p:sp>
        <p:sp>
          <p:nvSpPr>
            <p:cNvPr id="35862" name="Text Box 13"/>
            <p:cNvSpPr txBox="1">
              <a:spLocks noChangeArrowheads="1"/>
            </p:cNvSpPr>
            <p:nvPr/>
          </p:nvSpPr>
          <p:spPr bwMode="auto">
            <a:xfrm>
              <a:off x="2921" y="2167"/>
              <a:ext cx="445" cy="115"/>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Trauma</a:t>
              </a:r>
            </a:p>
          </p:txBody>
        </p:sp>
        <p:sp>
          <p:nvSpPr>
            <p:cNvPr id="35863" name="Text Box 14"/>
            <p:cNvSpPr txBox="1">
              <a:spLocks noChangeArrowheads="1"/>
            </p:cNvSpPr>
            <p:nvPr/>
          </p:nvSpPr>
          <p:spPr bwMode="auto">
            <a:xfrm>
              <a:off x="2613" y="1878"/>
              <a:ext cx="708" cy="115"/>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Pancreatitis</a:t>
              </a:r>
            </a:p>
          </p:txBody>
        </p:sp>
        <p:sp>
          <p:nvSpPr>
            <p:cNvPr id="35864" name="Text Box 15"/>
            <p:cNvSpPr txBox="1">
              <a:spLocks noChangeArrowheads="1"/>
            </p:cNvSpPr>
            <p:nvPr/>
          </p:nvSpPr>
          <p:spPr bwMode="auto">
            <a:xfrm>
              <a:off x="2898" y="2457"/>
              <a:ext cx="333" cy="115"/>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Other</a:t>
              </a:r>
            </a:p>
          </p:txBody>
        </p:sp>
        <p:sp>
          <p:nvSpPr>
            <p:cNvPr id="35865" name="Text Box 16"/>
            <p:cNvSpPr txBox="1">
              <a:spLocks noChangeArrowheads="1"/>
            </p:cNvSpPr>
            <p:nvPr/>
          </p:nvSpPr>
          <p:spPr bwMode="auto">
            <a:xfrm>
              <a:off x="2285" y="2142"/>
              <a:ext cx="414" cy="181"/>
            </a:xfrm>
            <a:prstGeom prst="rect">
              <a:avLst/>
            </a:prstGeom>
            <a:noFill/>
            <a:ln w="12700">
              <a:noFill/>
              <a:miter lim="800000"/>
              <a:headEnd/>
              <a:tailEnd/>
            </a:ln>
          </p:spPr>
          <p:txBody>
            <a:bodyPr wrap="none" lIns="0" tIns="0" rIns="0" bIns="0" anchor="ctr">
              <a:spAutoFit/>
            </a:bodyPr>
            <a:lstStyle/>
            <a:p>
              <a:pPr algn="r">
                <a:spcBef>
                  <a:spcPct val="0"/>
                </a:spcBef>
              </a:pPr>
              <a:r>
                <a:rPr lang="en-US" sz="2200" b="1" dirty="0"/>
                <a:t>SIRS</a:t>
              </a:r>
            </a:p>
          </p:txBody>
        </p:sp>
      </p:grpSp>
      <p:sp>
        <p:nvSpPr>
          <p:cNvPr id="35844" name="Rectangle 17"/>
          <p:cNvSpPr>
            <a:spLocks noGrp="1" noChangeArrowheads="1"/>
          </p:cNvSpPr>
          <p:nvPr>
            <p:ph type="title"/>
          </p:nvPr>
        </p:nvSpPr>
        <p:spPr>
          <a:xfrm>
            <a:off x="0" y="12"/>
            <a:ext cx="9144000" cy="658894"/>
          </a:xfrm>
        </p:spPr>
        <p:txBody>
          <a:bodyPr/>
          <a:lstStyle/>
          <a:p>
            <a:pPr algn="ctr"/>
            <a:r>
              <a:rPr lang="en-US" sz="2800" b="1" dirty="0" smtClean="0">
                <a:latin typeface="Times New Roman" pitchFamily="18" charset="0"/>
                <a:cs typeface="Times New Roman" pitchFamily="18" charset="0"/>
              </a:rPr>
              <a:t>Systemic Inflammatory Response Syndrome (SIRS)/Sepsis</a:t>
            </a:r>
          </a:p>
        </p:txBody>
      </p:sp>
      <p:sp>
        <p:nvSpPr>
          <p:cNvPr id="35845" name="Rectangle 18"/>
          <p:cNvSpPr>
            <a:spLocks noChangeArrowheads="1"/>
          </p:cNvSpPr>
          <p:nvPr/>
        </p:nvSpPr>
        <p:spPr bwMode="auto">
          <a:xfrm>
            <a:off x="4235824" y="1226708"/>
            <a:ext cx="4908176" cy="5201424"/>
          </a:xfrm>
          <a:prstGeom prst="rect">
            <a:avLst/>
          </a:prstGeom>
          <a:noFill/>
          <a:ln w="19050">
            <a:noFill/>
            <a:miter lim="800000"/>
            <a:headEnd/>
            <a:tailEnd/>
          </a:ln>
        </p:spPr>
        <p:txBody>
          <a:bodyPr wrap="square" lIns="0" tIns="0" rIns="0" bIns="0" anchor="ctr">
            <a:spAutoFit/>
          </a:bodyPr>
          <a:lstStyle/>
          <a:p>
            <a:pPr lvl="1" algn="l">
              <a:lnSpc>
                <a:spcPct val="150000"/>
              </a:lnSpc>
              <a:spcBef>
                <a:spcPct val="0"/>
              </a:spcBef>
              <a:buClr>
                <a:srgbClr val="00EEE8"/>
              </a:buClr>
              <a:buSzPct val="150000"/>
            </a:pPr>
            <a:r>
              <a:rPr lang="en-US" sz="20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Criteria for </a:t>
            </a:r>
            <a:r>
              <a:rPr lang="en-US" sz="2200" b="1" dirty="0" err="1" smtClean="0">
                <a:latin typeface="Times New Roman" pitchFamily="18" charset="0"/>
                <a:cs typeface="Times New Roman" pitchFamily="18" charset="0"/>
              </a:rPr>
              <a:t>Dx</a:t>
            </a:r>
            <a:r>
              <a:rPr lang="en-US" sz="2200" b="1" dirty="0" smtClean="0">
                <a:latin typeface="Times New Roman" pitchFamily="18" charset="0"/>
                <a:cs typeface="Times New Roman" pitchFamily="18" charset="0"/>
              </a:rPr>
              <a:t> of SIRS</a:t>
            </a:r>
          </a:p>
          <a:p>
            <a:pPr lvl="1" algn="l">
              <a:spcBef>
                <a:spcPts val="600"/>
              </a:spcBef>
              <a:buClr>
                <a:srgbClr val="00EEE8"/>
              </a:buClr>
              <a:buSzPct val="150000"/>
              <a:buFontTx/>
              <a:buChar char="•"/>
            </a:pPr>
            <a:r>
              <a:rPr lang="en-US" sz="2000" b="1" dirty="0" smtClean="0">
                <a:solidFill>
                  <a:srgbClr val="FFFF00"/>
                </a:solidFill>
                <a:latin typeface="Times New Roman" pitchFamily="18" charset="0"/>
                <a:cs typeface="Times New Roman" pitchFamily="18" charset="0"/>
              </a:rPr>
              <a:t> Core </a:t>
            </a:r>
            <a:r>
              <a:rPr lang="en-US" sz="2000" b="1" dirty="0">
                <a:solidFill>
                  <a:srgbClr val="FFFF00"/>
                </a:solidFill>
                <a:latin typeface="Times New Roman" pitchFamily="18" charset="0"/>
                <a:cs typeface="Times New Roman" pitchFamily="18" charset="0"/>
              </a:rPr>
              <a:t>temperature </a:t>
            </a:r>
            <a:r>
              <a:rPr lang="en-US" sz="2000" b="1" dirty="0">
                <a:solidFill>
                  <a:srgbClr val="FFFF00"/>
                </a:solidFill>
                <a:latin typeface="Times New Roman" pitchFamily="18" charset="0"/>
                <a:cs typeface="Times New Roman" pitchFamily="18" charset="0"/>
                <a:sym typeface="Symbol" pitchFamily="18" charset="2"/>
              </a:rPr>
              <a:t>&gt;38.3C </a:t>
            </a:r>
            <a:r>
              <a:rPr lang="en-US" sz="2000" b="1" dirty="0" smtClean="0">
                <a:solidFill>
                  <a:srgbClr val="FFFF00"/>
                </a:solidFill>
                <a:latin typeface="Times New Roman" pitchFamily="18" charset="0"/>
                <a:cs typeface="Times New Roman" pitchFamily="18" charset="0"/>
                <a:sym typeface="Symbol" pitchFamily="18" charset="2"/>
              </a:rPr>
              <a:t>/ </a:t>
            </a:r>
            <a:r>
              <a:rPr lang="en-US" sz="2000" b="1" dirty="0">
                <a:solidFill>
                  <a:srgbClr val="FFFF00"/>
                </a:solidFill>
                <a:latin typeface="Times New Roman" pitchFamily="18" charset="0"/>
                <a:cs typeface="Times New Roman" pitchFamily="18" charset="0"/>
                <a:sym typeface="Symbol" pitchFamily="18" charset="2"/>
              </a:rPr>
              <a:t>&lt;36</a:t>
            </a:r>
            <a:r>
              <a:rPr lang="en-US" sz="2000" b="1" dirty="0" smtClean="0">
                <a:solidFill>
                  <a:srgbClr val="FFFF00"/>
                </a:solidFill>
                <a:latin typeface="Times New Roman" pitchFamily="18" charset="0"/>
                <a:cs typeface="Times New Roman" pitchFamily="18" charset="0"/>
                <a:sym typeface="Symbol" pitchFamily="18" charset="2"/>
              </a:rPr>
              <a:t>C</a:t>
            </a:r>
          </a:p>
          <a:p>
            <a:pPr lvl="1" algn="l">
              <a:spcBef>
                <a:spcPts val="60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a:t>
            </a:r>
            <a:endParaRPr lang="en-US" sz="2000" b="1" dirty="0">
              <a:solidFill>
                <a:srgbClr val="FFFF00"/>
              </a:solidFill>
              <a:latin typeface="Times New Roman" pitchFamily="18" charset="0"/>
              <a:cs typeface="Times New Roman" pitchFamily="18" charset="0"/>
              <a:sym typeface="Symbol" pitchFamily="18" charset="2"/>
            </a:endParaRPr>
          </a:p>
          <a:p>
            <a:pPr lvl="1" algn="l">
              <a:spcBef>
                <a:spcPts val="600"/>
              </a:spcBef>
              <a:buClr>
                <a:srgbClr val="00EEE8"/>
              </a:buClr>
              <a:buSzPct val="150000"/>
              <a:buFontTx/>
              <a:buChar char="•"/>
            </a:pPr>
            <a:r>
              <a:rPr lang="en-US" sz="2000" b="1" dirty="0" smtClean="0">
                <a:solidFill>
                  <a:srgbClr val="FFFF00"/>
                </a:solidFill>
                <a:latin typeface="Times New Roman" pitchFamily="18" charset="0"/>
                <a:cs typeface="Times New Roman" pitchFamily="18" charset="0"/>
                <a:sym typeface="Symbol" pitchFamily="18" charset="2"/>
              </a:rPr>
              <a:t> Heart </a:t>
            </a:r>
            <a:r>
              <a:rPr lang="en-US" sz="2000" b="1" dirty="0">
                <a:solidFill>
                  <a:srgbClr val="FFFF00"/>
                </a:solidFill>
                <a:latin typeface="Times New Roman" pitchFamily="18" charset="0"/>
                <a:cs typeface="Times New Roman" pitchFamily="18" charset="0"/>
                <a:sym typeface="Symbol" pitchFamily="18" charset="2"/>
              </a:rPr>
              <a:t>rate </a:t>
            </a:r>
            <a:r>
              <a:rPr lang="en-US" sz="2000" b="1" dirty="0" smtClean="0">
                <a:solidFill>
                  <a:srgbClr val="FFFF00"/>
                </a:solidFill>
                <a:latin typeface="Times New Roman" pitchFamily="18" charset="0"/>
                <a:cs typeface="Times New Roman" pitchFamily="18" charset="0"/>
                <a:sym typeface="Symbol" pitchFamily="18" charset="2"/>
              </a:rPr>
              <a:t>&gt;</a:t>
            </a:r>
            <a:r>
              <a:rPr lang="en-US" sz="2000" b="1" dirty="0">
                <a:solidFill>
                  <a:srgbClr val="FFFF00"/>
                </a:solidFill>
                <a:latin typeface="Times New Roman" pitchFamily="18" charset="0"/>
                <a:cs typeface="Times New Roman" pitchFamily="18" charset="0"/>
                <a:sym typeface="Symbol" pitchFamily="18" charset="2"/>
              </a:rPr>
              <a:t>90 bpm </a:t>
            </a:r>
            <a:r>
              <a:rPr lang="en-US" sz="2000" b="1" dirty="0" smtClean="0">
                <a:solidFill>
                  <a:srgbClr val="FFFF00"/>
                </a:solidFill>
                <a:latin typeface="Times New Roman" pitchFamily="18" charset="0"/>
                <a:cs typeface="Times New Roman" pitchFamily="18" charset="0"/>
                <a:sym typeface="Symbol" pitchFamily="18" charset="2"/>
              </a:rPr>
              <a:t>/ &gt;2SD</a:t>
            </a:r>
          </a:p>
          <a:p>
            <a:pPr lvl="1" algn="l">
              <a:spcBef>
                <a:spcPts val="600"/>
              </a:spcBef>
              <a:buClr>
                <a:srgbClr val="00EEE8"/>
              </a:buClr>
              <a:buSzPct val="150000"/>
            </a:pPr>
            <a:endParaRPr lang="en-US" sz="2000" b="1" dirty="0">
              <a:solidFill>
                <a:srgbClr val="FFFF00"/>
              </a:solidFill>
              <a:latin typeface="Times New Roman" pitchFamily="18" charset="0"/>
              <a:cs typeface="Times New Roman" pitchFamily="18" charset="0"/>
              <a:sym typeface="Symbol" pitchFamily="18" charset="2"/>
            </a:endParaRPr>
          </a:p>
          <a:p>
            <a:pPr lvl="1" algn="l">
              <a:spcBef>
                <a:spcPts val="600"/>
              </a:spcBef>
              <a:buClr>
                <a:srgbClr val="00EEE8"/>
              </a:buClr>
              <a:buSzPct val="150000"/>
              <a:buFontTx/>
              <a:buChar char="•"/>
            </a:pPr>
            <a:r>
              <a:rPr lang="en-US" sz="2000" b="1" dirty="0" smtClean="0">
                <a:solidFill>
                  <a:srgbClr val="FFFF00"/>
                </a:solidFill>
                <a:latin typeface="Times New Roman" pitchFamily="18" charset="0"/>
                <a:cs typeface="Times New Roman" pitchFamily="18" charset="0"/>
                <a:sym typeface="Symbol" pitchFamily="18" charset="2"/>
              </a:rPr>
              <a:t> Respiratory </a:t>
            </a:r>
            <a:r>
              <a:rPr lang="en-US" sz="2000" b="1" dirty="0">
                <a:solidFill>
                  <a:srgbClr val="FFFF00"/>
                </a:solidFill>
                <a:latin typeface="Times New Roman" pitchFamily="18" charset="0"/>
                <a:cs typeface="Times New Roman" pitchFamily="18" charset="0"/>
                <a:sym typeface="Symbol" pitchFamily="18" charset="2"/>
              </a:rPr>
              <a:t>rate &gt;30 </a:t>
            </a:r>
            <a:r>
              <a:rPr lang="en-US" sz="2000" b="1" dirty="0" smtClean="0">
                <a:solidFill>
                  <a:srgbClr val="FFFF00"/>
                </a:solidFill>
                <a:latin typeface="Times New Roman" pitchFamily="18" charset="0"/>
                <a:cs typeface="Times New Roman" pitchFamily="18" charset="0"/>
                <a:sym typeface="Symbol" pitchFamily="18" charset="2"/>
              </a:rPr>
              <a:t>bpm </a:t>
            </a:r>
          </a:p>
          <a:p>
            <a:pPr lvl="1" algn="l">
              <a:spcBef>
                <a:spcPct val="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or </a:t>
            </a:r>
          </a:p>
          <a:p>
            <a:pPr lvl="1" algn="l">
              <a:spcBef>
                <a:spcPct val="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PaCO2 </a:t>
            </a:r>
            <a:r>
              <a:rPr lang="en-US" sz="2000" b="1" dirty="0">
                <a:solidFill>
                  <a:srgbClr val="FFFF00"/>
                </a:solidFill>
                <a:latin typeface="Times New Roman" pitchFamily="18" charset="0"/>
                <a:cs typeface="Times New Roman" pitchFamily="18" charset="0"/>
                <a:sym typeface="Symbol" pitchFamily="18" charset="2"/>
              </a:rPr>
              <a:t>&lt;32 mm </a:t>
            </a:r>
            <a:r>
              <a:rPr lang="en-US" sz="2000" b="1" dirty="0" smtClean="0">
                <a:solidFill>
                  <a:srgbClr val="FFFF00"/>
                </a:solidFill>
                <a:latin typeface="Times New Roman" pitchFamily="18" charset="0"/>
                <a:cs typeface="Times New Roman" pitchFamily="18" charset="0"/>
                <a:sym typeface="Symbol" pitchFamily="18" charset="2"/>
              </a:rPr>
              <a:t>Hg</a:t>
            </a:r>
          </a:p>
          <a:p>
            <a:pPr lvl="1" algn="l">
              <a:spcBef>
                <a:spcPct val="0"/>
              </a:spcBef>
              <a:buClr>
                <a:srgbClr val="00EEE8"/>
              </a:buClr>
              <a:buSzPct val="150000"/>
            </a:pPr>
            <a:endParaRPr lang="en-US" sz="2000" b="1" dirty="0">
              <a:solidFill>
                <a:srgbClr val="FFFF00"/>
              </a:solidFill>
              <a:latin typeface="Times New Roman" pitchFamily="18" charset="0"/>
              <a:cs typeface="Times New Roman" pitchFamily="18" charset="0"/>
              <a:sym typeface="Symbol" pitchFamily="18" charset="2"/>
            </a:endParaRPr>
          </a:p>
          <a:p>
            <a:pPr lvl="1" algn="l">
              <a:spcBef>
                <a:spcPct val="0"/>
              </a:spcBef>
              <a:buClr>
                <a:srgbClr val="00EEE8"/>
              </a:buClr>
              <a:buSzPct val="150000"/>
            </a:pPr>
            <a:endParaRPr lang="en-US" sz="2000" b="1" dirty="0">
              <a:solidFill>
                <a:srgbClr val="FFFF00"/>
              </a:solidFill>
              <a:latin typeface="Times New Roman" pitchFamily="18" charset="0"/>
              <a:cs typeface="Times New Roman" pitchFamily="18" charset="0"/>
              <a:sym typeface="Symbol" pitchFamily="18" charset="2"/>
            </a:endParaRPr>
          </a:p>
          <a:p>
            <a:pPr lvl="1" algn="l">
              <a:spcBef>
                <a:spcPct val="0"/>
              </a:spcBef>
              <a:buClr>
                <a:srgbClr val="00EEE8"/>
              </a:buClr>
              <a:buSzPct val="150000"/>
              <a:buFontTx/>
              <a:buChar char="•"/>
            </a:pPr>
            <a:r>
              <a:rPr lang="en-US" sz="2000" b="1" dirty="0" smtClean="0">
                <a:solidFill>
                  <a:srgbClr val="FFFF00"/>
                </a:solidFill>
                <a:latin typeface="Times New Roman" pitchFamily="18" charset="0"/>
                <a:cs typeface="Times New Roman" pitchFamily="18" charset="0"/>
                <a:sym typeface="Symbol" pitchFamily="18" charset="2"/>
              </a:rPr>
              <a:t> WBC </a:t>
            </a:r>
            <a:r>
              <a:rPr lang="en-US" sz="2000" b="1" dirty="0">
                <a:solidFill>
                  <a:srgbClr val="FFFF00"/>
                </a:solidFill>
                <a:latin typeface="Times New Roman" pitchFamily="18" charset="0"/>
                <a:cs typeface="Times New Roman" pitchFamily="18" charset="0"/>
                <a:sym typeface="Symbol" pitchFamily="18" charset="2"/>
              </a:rPr>
              <a:t>count &gt;12,000 cells/mm</a:t>
            </a:r>
            <a:r>
              <a:rPr lang="en-US" sz="2000" b="1" baseline="30000" dirty="0">
                <a:solidFill>
                  <a:srgbClr val="FFFF00"/>
                </a:solidFill>
                <a:latin typeface="Times New Roman" pitchFamily="18" charset="0"/>
                <a:cs typeface="Times New Roman" pitchFamily="18" charset="0"/>
                <a:sym typeface="Symbol" pitchFamily="18" charset="2"/>
              </a:rPr>
              <a:t>3</a:t>
            </a:r>
            <a:r>
              <a:rPr lang="en-US" sz="2000" b="1" dirty="0">
                <a:solidFill>
                  <a:srgbClr val="FFFF00"/>
                </a:solidFill>
                <a:latin typeface="Times New Roman" pitchFamily="18" charset="0"/>
                <a:cs typeface="Times New Roman" pitchFamily="18" charset="0"/>
                <a:sym typeface="Symbol" pitchFamily="18" charset="2"/>
              </a:rPr>
              <a:t> </a:t>
            </a:r>
            <a:endParaRPr lang="en-US" sz="2000" b="1" dirty="0" smtClean="0">
              <a:solidFill>
                <a:srgbClr val="FFFF00"/>
              </a:solidFill>
              <a:latin typeface="Times New Roman" pitchFamily="18" charset="0"/>
              <a:cs typeface="Times New Roman" pitchFamily="18" charset="0"/>
              <a:sym typeface="Symbol" pitchFamily="18" charset="2"/>
            </a:endParaRPr>
          </a:p>
          <a:p>
            <a:pPr lvl="1" algn="l">
              <a:spcBef>
                <a:spcPct val="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or </a:t>
            </a:r>
          </a:p>
          <a:p>
            <a:pPr lvl="1" algn="l">
              <a:spcBef>
                <a:spcPct val="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&lt;</a:t>
            </a:r>
            <a:r>
              <a:rPr lang="en-US" sz="2000" b="1" dirty="0">
                <a:solidFill>
                  <a:srgbClr val="FFFF00"/>
                </a:solidFill>
                <a:latin typeface="Times New Roman" pitchFamily="18" charset="0"/>
                <a:cs typeface="Times New Roman" pitchFamily="18" charset="0"/>
                <a:sym typeface="Symbol" pitchFamily="18" charset="2"/>
              </a:rPr>
              <a:t>4,000 cells/mm</a:t>
            </a:r>
            <a:r>
              <a:rPr lang="en-US" sz="2000" b="1" baseline="30000" dirty="0">
                <a:solidFill>
                  <a:srgbClr val="FFFF00"/>
                </a:solidFill>
                <a:latin typeface="Times New Roman" pitchFamily="18" charset="0"/>
                <a:cs typeface="Times New Roman" pitchFamily="18" charset="0"/>
                <a:sym typeface="Symbol" pitchFamily="18" charset="2"/>
              </a:rPr>
              <a:t>3</a:t>
            </a:r>
            <a:r>
              <a:rPr lang="en-US" sz="2000" b="1" dirty="0">
                <a:solidFill>
                  <a:srgbClr val="FFFF00"/>
                </a:solidFill>
                <a:latin typeface="Times New Roman" pitchFamily="18" charset="0"/>
                <a:cs typeface="Times New Roman" pitchFamily="18" charset="0"/>
                <a:sym typeface="Symbol" pitchFamily="18" charset="2"/>
              </a:rPr>
              <a:t> </a:t>
            </a:r>
            <a:endParaRPr lang="en-US" sz="2000" b="1" dirty="0" smtClean="0">
              <a:solidFill>
                <a:srgbClr val="FFFF00"/>
              </a:solidFill>
              <a:latin typeface="Times New Roman" pitchFamily="18" charset="0"/>
              <a:cs typeface="Times New Roman" pitchFamily="18" charset="0"/>
              <a:sym typeface="Symbol" pitchFamily="18" charset="2"/>
            </a:endParaRPr>
          </a:p>
          <a:p>
            <a:pPr lvl="1" algn="l">
              <a:spcBef>
                <a:spcPct val="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or </a:t>
            </a:r>
          </a:p>
          <a:p>
            <a:pPr lvl="1" algn="l">
              <a:spcBef>
                <a:spcPct val="0"/>
              </a:spcBef>
              <a:buClr>
                <a:srgbClr val="00EEE8"/>
              </a:buClr>
              <a:buSzPct val="150000"/>
            </a:pPr>
            <a:r>
              <a:rPr lang="en-US" sz="2000" b="1" dirty="0" smtClean="0">
                <a:solidFill>
                  <a:srgbClr val="FFFF00"/>
                </a:solidFill>
                <a:latin typeface="Times New Roman" pitchFamily="18" charset="0"/>
                <a:cs typeface="Times New Roman" pitchFamily="18" charset="0"/>
                <a:sym typeface="Symbol" pitchFamily="18" charset="2"/>
              </a:rPr>
              <a:t>   &gt;</a:t>
            </a:r>
            <a:r>
              <a:rPr lang="en-US" sz="2000" b="1" dirty="0">
                <a:solidFill>
                  <a:srgbClr val="FFFF00"/>
                </a:solidFill>
                <a:latin typeface="Times New Roman" pitchFamily="18" charset="0"/>
                <a:cs typeface="Times New Roman" pitchFamily="18" charset="0"/>
                <a:sym typeface="Symbol" pitchFamily="18" charset="2"/>
              </a:rPr>
              <a:t>10% </a:t>
            </a:r>
            <a:r>
              <a:rPr lang="en-US" sz="2000" b="1" dirty="0" smtClean="0">
                <a:solidFill>
                  <a:srgbClr val="FFFF00"/>
                </a:solidFill>
                <a:latin typeface="Times New Roman" pitchFamily="18" charset="0"/>
                <a:cs typeface="Times New Roman" pitchFamily="18" charset="0"/>
                <a:sym typeface="Symbol" pitchFamily="18" charset="2"/>
              </a:rPr>
              <a:t>immature </a:t>
            </a:r>
            <a:r>
              <a:rPr lang="en-US" sz="2000" b="1" dirty="0">
                <a:solidFill>
                  <a:srgbClr val="FFFF00"/>
                </a:solidFill>
                <a:latin typeface="Times New Roman" pitchFamily="18" charset="0"/>
                <a:cs typeface="Times New Roman" pitchFamily="18" charset="0"/>
                <a:sym typeface="Symbol" pitchFamily="18" charset="2"/>
              </a:rPr>
              <a:t>neutrophils</a:t>
            </a:r>
          </a:p>
        </p:txBody>
      </p:sp>
      <p:grpSp>
        <p:nvGrpSpPr>
          <p:cNvPr id="3" name="Group 18"/>
          <p:cNvGrpSpPr>
            <a:grpSpLocks/>
          </p:cNvGrpSpPr>
          <p:nvPr/>
        </p:nvGrpSpPr>
        <p:grpSpPr bwMode="auto">
          <a:xfrm>
            <a:off x="116735" y="1539164"/>
            <a:ext cx="2194560" cy="2809193"/>
            <a:chOff x="2592" y="1056"/>
            <a:chExt cx="1876" cy="1876"/>
          </a:xfrm>
        </p:grpSpPr>
        <p:sp>
          <p:nvSpPr>
            <p:cNvPr id="35850" name="Freeform 19"/>
            <p:cNvSpPr>
              <a:spLocks/>
            </p:cNvSpPr>
            <p:nvPr/>
          </p:nvSpPr>
          <p:spPr bwMode="auto">
            <a:xfrm>
              <a:off x="2592" y="1056"/>
              <a:ext cx="1876" cy="1876"/>
            </a:xfrm>
            <a:custGeom>
              <a:avLst/>
              <a:gdLst>
                <a:gd name="T0" fmla="*/ 1872 w 1876"/>
                <a:gd name="T1" fmla="*/ 1034 h 1876"/>
                <a:gd name="T2" fmla="*/ 1846 w 1876"/>
                <a:gd name="T3" fmla="*/ 1172 h 1876"/>
                <a:gd name="T4" fmla="*/ 1802 w 1876"/>
                <a:gd name="T5" fmla="*/ 1304 h 1876"/>
                <a:gd name="T6" fmla="*/ 1740 w 1876"/>
                <a:gd name="T7" fmla="*/ 1424 h 1876"/>
                <a:gd name="T8" fmla="*/ 1662 w 1876"/>
                <a:gd name="T9" fmla="*/ 1536 h 1876"/>
                <a:gd name="T10" fmla="*/ 1568 w 1876"/>
                <a:gd name="T11" fmla="*/ 1632 h 1876"/>
                <a:gd name="T12" fmla="*/ 1462 w 1876"/>
                <a:gd name="T13" fmla="*/ 1716 h 1876"/>
                <a:gd name="T14" fmla="*/ 1344 w 1876"/>
                <a:gd name="T15" fmla="*/ 1784 h 1876"/>
                <a:gd name="T16" fmla="*/ 1216 w 1876"/>
                <a:gd name="T17" fmla="*/ 1834 h 1876"/>
                <a:gd name="T18" fmla="*/ 1080 w 1876"/>
                <a:gd name="T19" fmla="*/ 1866 h 1876"/>
                <a:gd name="T20" fmla="*/ 938 w 1876"/>
                <a:gd name="T21" fmla="*/ 1876 h 1876"/>
                <a:gd name="T22" fmla="*/ 794 w 1876"/>
                <a:gd name="T23" fmla="*/ 1866 h 1876"/>
                <a:gd name="T24" fmla="*/ 658 w 1876"/>
                <a:gd name="T25" fmla="*/ 1834 h 1876"/>
                <a:gd name="T26" fmla="*/ 530 w 1876"/>
                <a:gd name="T27" fmla="*/ 1784 h 1876"/>
                <a:gd name="T28" fmla="*/ 414 w 1876"/>
                <a:gd name="T29" fmla="*/ 1716 h 1876"/>
                <a:gd name="T30" fmla="*/ 306 w 1876"/>
                <a:gd name="T31" fmla="*/ 1632 h 1876"/>
                <a:gd name="T32" fmla="*/ 214 w 1876"/>
                <a:gd name="T33" fmla="*/ 1536 h 1876"/>
                <a:gd name="T34" fmla="*/ 136 w 1876"/>
                <a:gd name="T35" fmla="*/ 1424 h 1876"/>
                <a:gd name="T36" fmla="*/ 74 w 1876"/>
                <a:gd name="T37" fmla="*/ 1304 h 1876"/>
                <a:gd name="T38" fmla="*/ 28 w 1876"/>
                <a:gd name="T39" fmla="*/ 1172 h 1876"/>
                <a:gd name="T40" fmla="*/ 4 w 1876"/>
                <a:gd name="T41" fmla="*/ 1034 h 1876"/>
                <a:gd name="T42" fmla="*/ 0 w 1876"/>
                <a:gd name="T43" fmla="*/ 890 h 1876"/>
                <a:gd name="T44" fmla="*/ 18 w 1876"/>
                <a:gd name="T45" fmla="*/ 750 h 1876"/>
                <a:gd name="T46" fmla="*/ 56 w 1876"/>
                <a:gd name="T47" fmla="*/ 616 h 1876"/>
                <a:gd name="T48" fmla="*/ 112 w 1876"/>
                <a:gd name="T49" fmla="*/ 490 h 1876"/>
                <a:gd name="T50" fmla="*/ 186 w 1876"/>
                <a:gd name="T51" fmla="*/ 376 h 1876"/>
                <a:gd name="T52" fmla="*/ 274 w 1876"/>
                <a:gd name="T53" fmla="*/ 274 h 1876"/>
                <a:gd name="T54" fmla="*/ 376 w 1876"/>
                <a:gd name="T55" fmla="*/ 186 h 1876"/>
                <a:gd name="T56" fmla="*/ 490 w 1876"/>
                <a:gd name="T57" fmla="*/ 114 h 1876"/>
                <a:gd name="T58" fmla="*/ 616 w 1876"/>
                <a:gd name="T59" fmla="*/ 56 h 1876"/>
                <a:gd name="T60" fmla="*/ 748 w 1876"/>
                <a:gd name="T61" fmla="*/ 18 h 1876"/>
                <a:gd name="T62" fmla="*/ 890 w 1876"/>
                <a:gd name="T63" fmla="*/ 2 h 1876"/>
                <a:gd name="T64" fmla="*/ 1034 w 1876"/>
                <a:gd name="T65" fmla="*/ 4 h 1876"/>
                <a:gd name="T66" fmla="*/ 1172 w 1876"/>
                <a:gd name="T67" fmla="*/ 30 h 1876"/>
                <a:gd name="T68" fmla="*/ 1304 w 1876"/>
                <a:gd name="T69" fmla="*/ 74 h 1876"/>
                <a:gd name="T70" fmla="*/ 1424 w 1876"/>
                <a:gd name="T71" fmla="*/ 136 h 1876"/>
                <a:gd name="T72" fmla="*/ 1534 w 1876"/>
                <a:gd name="T73" fmla="*/ 214 h 1876"/>
                <a:gd name="T74" fmla="*/ 1632 w 1876"/>
                <a:gd name="T75" fmla="*/ 308 h 1876"/>
                <a:gd name="T76" fmla="*/ 1716 w 1876"/>
                <a:gd name="T77" fmla="*/ 414 h 1876"/>
                <a:gd name="T78" fmla="*/ 1784 w 1876"/>
                <a:gd name="T79" fmla="*/ 532 h 1876"/>
                <a:gd name="T80" fmla="*/ 1834 w 1876"/>
                <a:gd name="T81" fmla="*/ 660 h 1876"/>
                <a:gd name="T82" fmla="*/ 1866 w 1876"/>
                <a:gd name="T83" fmla="*/ 796 h 1876"/>
                <a:gd name="T84" fmla="*/ 1876 w 1876"/>
                <a:gd name="T85" fmla="*/ 938 h 18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6"/>
                <a:gd name="T130" fmla="*/ 0 h 1876"/>
                <a:gd name="T131" fmla="*/ 1876 w 1876"/>
                <a:gd name="T132" fmla="*/ 1876 h 18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6" h="1876">
                  <a:moveTo>
                    <a:pt x="1876" y="938"/>
                  </a:moveTo>
                  <a:lnTo>
                    <a:pt x="1874" y="986"/>
                  </a:lnTo>
                  <a:lnTo>
                    <a:pt x="1872" y="1034"/>
                  </a:lnTo>
                  <a:lnTo>
                    <a:pt x="1866" y="1082"/>
                  </a:lnTo>
                  <a:lnTo>
                    <a:pt x="1858" y="1128"/>
                  </a:lnTo>
                  <a:lnTo>
                    <a:pt x="1846" y="1172"/>
                  </a:lnTo>
                  <a:lnTo>
                    <a:pt x="1834" y="1218"/>
                  </a:lnTo>
                  <a:lnTo>
                    <a:pt x="1820" y="1260"/>
                  </a:lnTo>
                  <a:lnTo>
                    <a:pt x="1802" y="1304"/>
                  </a:lnTo>
                  <a:lnTo>
                    <a:pt x="1784" y="1346"/>
                  </a:lnTo>
                  <a:lnTo>
                    <a:pt x="1762" y="1386"/>
                  </a:lnTo>
                  <a:lnTo>
                    <a:pt x="1740" y="1424"/>
                  </a:lnTo>
                  <a:lnTo>
                    <a:pt x="1716" y="1462"/>
                  </a:lnTo>
                  <a:lnTo>
                    <a:pt x="1690" y="1500"/>
                  </a:lnTo>
                  <a:lnTo>
                    <a:pt x="1662" y="1536"/>
                  </a:lnTo>
                  <a:lnTo>
                    <a:pt x="1632" y="1570"/>
                  </a:lnTo>
                  <a:lnTo>
                    <a:pt x="1602" y="1602"/>
                  </a:lnTo>
                  <a:lnTo>
                    <a:pt x="1568" y="1632"/>
                  </a:lnTo>
                  <a:lnTo>
                    <a:pt x="1534" y="1662"/>
                  </a:lnTo>
                  <a:lnTo>
                    <a:pt x="1500" y="1690"/>
                  </a:lnTo>
                  <a:lnTo>
                    <a:pt x="1462" y="1716"/>
                  </a:lnTo>
                  <a:lnTo>
                    <a:pt x="1424" y="1740"/>
                  </a:lnTo>
                  <a:lnTo>
                    <a:pt x="1386" y="1764"/>
                  </a:lnTo>
                  <a:lnTo>
                    <a:pt x="1344" y="1784"/>
                  </a:lnTo>
                  <a:lnTo>
                    <a:pt x="1304" y="1802"/>
                  </a:lnTo>
                  <a:lnTo>
                    <a:pt x="1260" y="1820"/>
                  </a:lnTo>
                  <a:lnTo>
                    <a:pt x="1216" y="1834"/>
                  </a:lnTo>
                  <a:lnTo>
                    <a:pt x="1172" y="1848"/>
                  </a:lnTo>
                  <a:lnTo>
                    <a:pt x="1126" y="1858"/>
                  </a:lnTo>
                  <a:lnTo>
                    <a:pt x="1080" y="1866"/>
                  </a:lnTo>
                  <a:lnTo>
                    <a:pt x="1034" y="1872"/>
                  </a:lnTo>
                  <a:lnTo>
                    <a:pt x="986" y="1876"/>
                  </a:lnTo>
                  <a:lnTo>
                    <a:pt x="938" y="1876"/>
                  </a:lnTo>
                  <a:lnTo>
                    <a:pt x="890" y="1876"/>
                  </a:lnTo>
                  <a:lnTo>
                    <a:pt x="842" y="1872"/>
                  </a:lnTo>
                  <a:lnTo>
                    <a:pt x="794" y="1866"/>
                  </a:lnTo>
                  <a:lnTo>
                    <a:pt x="748" y="1858"/>
                  </a:lnTo>
                  <a:lnTo>
                    <a:pt x="704" y="1848"/>
                  </a:lnTo>
                  <a:lnTo>
                    <a:pt x="658" y="1834"/>
                  </a:lnTo>
                  <a:lnTo>
                    <a:pt x="616" y="1820"/>
                  </a:lnTo>
                  <a:lnTo>
                    <a:pt x="572" y="1802"/>
                  </a:lnTo>
                  <a:lnTo>
                    <a:pt x="530" y="1784"/>
                  </a:lnTo>
                  <a:lnTo>
                    <a:pt x="490" y="1764"/>
                  </a:lnTo>
                  <a:lnTo>
                    <a:pt x="452" y="1740"/>
                  </a:lnTo>
                  <a:lnTo>
                    <a:pt x="414" y="1716"/>
                  </a:lnTo>
                  <a:lnTo>
                    <a:pt x="376" y="1690"/>
                  </a:lnTo>
                  <a:lnTo>
                    <a:pt x="340" y="1662"/>
                  </a:lnTo>
                  <a:lnTo>
                    <a:pt x="306" y="1632"/>
                  </a:lnTo>
                  <a:lnTo>
                    <a:pt x="274" y="1602"/>
                  </a:lnTo>
                  <a:lnTo>
                    <a:pt x="244" y="1570"/>
                  </a:lnTo>
                  <a:lnTo>
                    <a:pt x="214" y="1536"/>
                  </a:lnTo>
                  <a:lnTo>
                    <a:pt x="186" y="1500"/>
                  </a:lnTo>
                  <a:lnTo>
                    <a:pt x="160" y="1462"/>
                  </a:lnTo>
                  <a:lnTo>
                    <a:pt x="136" y="1424"/>
                  </a:lnTo>
                  <a:lnTo>
                    <a:pt x="112" y="1386"/>
                  </a:lnTo>
                  <a:lnTo>
                    <a:pt x="92" y="1346"/>
                  </a:lnTo>
                  <a:lnTo>
                    <a:pt x="74" y="1304"/>
                  </a:lnTo>
                  <a:lnTo>
                    <a:pt x="56" y="1260"/>
                  </a:lnTo>
                  <a:lnTo>
                    <a:pt x="42" y="1218"/>
                  </a:lnTo>
                  <a:lnTo>
                    <a:pt x="28" y="1172"/>
                  </a:lnTo>
                  <a:lnTo>
                    <a:pt x="18" y="1128"/>
                  </a:lnTo>
                  <a:lnTo>
                    <a:pt x="10" y="1082"/>
                  </a:lnTo>
                  <a:lnTo>
                    <a:pt x="4" y="1034"/>
                  </a:lnTo>
                  <a:lnTo>
                    <a:pt x="0" y="986"/>
                  </a:lnTo>
                  <a:lnTo>
                    <a:pt x="0" y="938"/>
                  </a:lnTo>
                  <a:lnTo>
                    <a:pt x="0" y="890"/>
                  </a:lnTo>
                  <a:lnTo>
                    <a:pt x="4" y="842"/>
                  </a:lnTo>
                  <a:lnTo>
                    <a:pt x="10" y="796"/>
                  </a:lnTo>
                  <a:lnTo>
                    <a:pt x="18" y="750"/>
                  </a:lnTo>
                  <a:lnTo>
                    <a:pt x="28" y="704"/>
                  </a:lnTo>
                  <a:lnTo>
                    <a:pt x="42" y="660"/>
                  </a:lnTo>
                  <a:lnTo>
                    <a:pt x="56" y="616"/>
                  </a:lnTo>
                  <a:lnTo>
                    <a:pt x="74" y="574"/>
                  </a:lnTo>
                  <a:lnTo>
                    <a:pt x="92" y="532"/>
                  </a:lnTo>
                  <a:lnTo>
                    <a:pt x="112" y="490"/>
                  </a:lnTo>
                  <a:lnTo>
                    <a:pt x="136" y="452"/>
                  </a:lnTo>
                  <a:lnTo>
                    <a:pt x="160" y="414"/>
                  </a:lnTo>
                  <a:lnTo>
                    <a:pt x="186" y="376"/>
                  </a:lnTo>
                  <a:lnTo>
                    <a:pt x="214" y="342"/>
                  </a:lnTo>
                  <a:lnTo>
                    <a:pt x="244" y="308"/>
                  </a:lnTo>
                  <a:lnTo>
                    <a:pt x="274" y="274"/>
                  </a:lnTo>
                  <a:lnTo>
                    <a:pt x="306" y="244"/>
                  </a:lnTo>
                  <a:lnTo>
                    <a:pt x="340" y="214"/>
                  </a:lnTo>
                  <a:lnTo>
                    <a:pt x="376" y="186"/>
                  </a:lnTo>
                  <a:lnTo>
                    <a:pt x="414" y="160"/>
                  </a:lnTo>
                  <a:lnTo>
                    <a:pt x="452" y="136"/>
                  </a:lnTo>
                  <a:lnTo>
                    <a:pt x="490" y="114"/>
                  </a:lnTo>
                  <a:lnTo>
                    <a:pt x="530" y="92"/>
                  </a:lnTo>
                  <a:lnTo>
                    <a:pt x="572" y="74"/>
                  </a:lnTo>
                  <a:lnTo>
                    <a:pt x="616" y="56"/>
                  </a:lnTo>
                  <a:lnTo>
                    <a:pt x="658" y="42"/>
                  </a:lnTo>
                  <a:lnTo>
                    <a:pt x="704" y="30"/>
                  </a:lnTo>
                  <a:lnTo>
                    <a:pt x="748" y="18"/>
                  </a:lnTo>
                  <a:lnTo>
                    <a:pt x="794" y="10"/>
                  </a:lnTo>
                  <a:lnTo>
                    <a:pt x="842" y="4"/>
                  </a:lnTo>
                  <a:lnTo>
                    <a:pt x="890" y="2"/>
                  </a:lnTo>
                  <a:lnTo>
                    <a:pt x="938" y="0"/>
                  </a:lnTo>
                  <a:lnTo>
                    <a:pt x="986" y="2"/>
                  </a:lnTo>
                  <a:lnTo>
                    <a:pt x="1034" y="4"/>
                  </a:lnTo>
                  <a:lnTo>
                    <a:pt x="1080" y="10"/>
                  </a:lnTo>
                  <a:lnTo>
                    <a:pt x="1126" y="18"/>
                  </a:lnTo>
                  <a:lnTo>
                    <a:pt x="1172" y="30"/>
                  </a:lnTo>
                  <a:lnTo>
                    <a:pt x="1216" y="42"/>
                  </a:lnTo>
                  <a:lnTo>
                    <a:pt x="1260" y="56"/>
                  </a:lnTo>
                  <a:lnTo>
                    <a:pt x="1304" y="74"/>
                  </a:lnTo>
                  <a:lnTo>
                    <a:pt x="1344" y="92"/>
                  </a:lnTo>
                  <a:lnTo>
                    <a:pt x="1386" y="114"/>
                  </a:lnTo>
                  <a:lnTo>
                    <a:pt x="1424" y="136"/>
                  </a:lnTo>
                  <a:lnTo>
                    <a:pt x="1462" y="160"/>
                  </a:lnTo>
                  <a:lnTo>
                    <a:pt x="1500" y="186"/>
                  </a:lnTo>
                  <a:lnTo>
                    <a:pt x="1534" y="214"/>
                  </a:lnTo>
                  <a:lnTo>
                    <a:pt x="1568" y="244"/>
                  </a:lnTo>
                  <a:lnTo>
                    <a:pt x="1602" y="274"/>
                  </a:lnTo>
                  <a:lnTo>
                    <a:pt x="1632" y="308"/>
                  </a:lnTo>
                  <a:lnTo>
                    <a:pt x="1662" y="342"/>
                  </a:lnTo>
                  <a:lnTo>
                    <a:pt x="1690" y="376"/>
                  </a:lnTo>
                  <a:lnTo>
                    <a:pt x="1716" y="414"/>
                  </a:lnTo>
                  <a:lnTo>
                    <a:pt x="1740" y="452"/>
                  </a:lnTo>
                  <a:lnTo>
                    <a:pt x="1762" y="490"/>
                  </a:lnTo>
                  <a:lnTo>
                    <a:pt x="1784" y="532"/>
                  </a:lnTo>
                  <a:lnTo>
                    <a:pt x="1802" y="574"/>
                  </a:lnTo>
                  <a:lnTo>
                    <a:pt x="1820" y="616"/>
                  </a:lnTo>
                  <a:lnTo>
                    <a:pt x="1834" y="660"/>
                  </a:lnTo>
                  <a:lnTo>
                    <a:pt x="1846" y="704"/>
                  </a:lnTo>
                  <a:lnTo>
                    <a:pt x="1858" y="750"/>
                  </a:lnTo>
                  <a:lnTo>
                    <a:pt x="1866" y="796"/>
                  </a:lnTo>
                  <a:lnTo>
                    <a:pt x="1872" y="842"/>
                  </a:lnTo>
                  <a:lnTo>
                    <a:pt x="1874" y="890"/>
                  </a:lnTo>
                  <a:lnTo>
                    <a:pt x="1876" y="938"/>
                  </a:lnTo>
                  <a:close/>
                </a:path>
              </a:pathLst>
            </a:custGeom>
            <a:solidFill>
              <a:srgbClr val="0E69C6"/>
            </a:solidFill>
            <a:ln w="9525">
              <a:noFill/>
              <a:round/>
              <a:headEnd/>
              <a:tailEnd/>
            </a:ln>
          </p:spPr>
          <p:txBody>
            <a:bodyPr/>
            <a:lstStyle/>
            <a:p>
              <a:endParaRPr lang="en-US"/>
            </a:p>
          </p:txBody>
        </p:sp>
        <p:sp>
          <p:nvSpPr>
            <p:cNvPr id="35851" name="Text Box 20"/>
            <p:cNvSpPr txBox="1">
              <a:spLocks noChangeArrowheads="1"/>
            </p:cNvSpPr>
            <p:nvPr/>
          </p:nvSpPr>
          <p:spPr bwMode="auto">
            <a:xfrm>
              <a:off x="2911" y="1888"/>
              <a:ext cx="1300" cy="226"/>
            </a:xfrm>
            <a:prstGeom prst="rect">
              <a:avLst/>
            </a:prstGeom>
            <a:noFill/>
            <a:ln w="12700">
              <a:noFill/>
              <a:miter lim="800000"/>
              <a:headEnd/>
              <a:tailEnd/>
            </a:ln>
          </p:spPr>
          <p:txBody>
            <a:bodyPr wrap="none" lIns="0" tIns="0" rIns="0" bIns="0" anchor="ctr">
              <a:spAutoFit/>
            </a:bodyPr>
            <a:lstStyle/>
            <a:p>
              <a:pPr algn="ctr">
                <a:spcBef>
                  <a:spcPct val="0"/>
                </a:spcBef>
              </a:pPr>
              <a:r>
                <a:rPr lang="en-US" sz="2200" b="1" dirty="0"/>
                <a:t>INFECTION</a:t>
              </a:r>
            </a:p>
          </p:txBody>
        </p:sp>
      </p:grpSp>
      <p:sp>
        <p:nvSpPr>
          <p:cNvPr id="26" name="Rectangle 21"/>
          <p:cNvSpPr>
            <a:spLocks noChangeArrowheads="1"/>
          </p:cNvSpPr>
          <p:nvPr/>
        </p:nvSpPr>
        <p:spPr bwMode="auto">
          <a:xfrm>
            <a:off x="345138" y="4556524"/>
            <a:ext cx="4011709" cy="2215991"/>
          </a:xfrm>
          <a:prstGeom prst="rect">
            <a:avLst/>
          </a:prstGeom>
          <a:noFill/>
          <a:ln w="19050">
            <a:noFill/>
            <a:miter lim="800000"/>
            <a:headEnd/>
            <a:tailEnd/>
          </a:ln>
        </p:spPr>
        <p:txBody>
          <a:bodyPr wrap="square" lIns="0" tIns="0" rIns="0" bIns="0" anchor="ctr">
            <a:spAutoFit/>
          </a:bodyPr>
          <a:lstStyle/>
          <a:p>
            <a:pPr algn="ctr">
              <a:lnSpc>
                <a:spcPct val="90000"/>
              </a:lnSpc>
            </a:pPr>
            <a:r>
              <a:rPr lang="en-US" sz="2200" b="1" dirty="0" smtClean="0">
                <a:solidFill>
                  <a:srgbClr val="FBB913"/>
                </a:solidFill>
              </a:rPr>
              <a:t>Sepsis </a:t>
            </a:r>
          </a:p>
          <a:p>
            <a:pPr algn="ctr">
              <a:lnSpc>
                <a:spcPct val="90000"/>
              </a:lnSpc>
            </a:pPr>
            <a:endParaRPr lang="en-US" sz="2200" b="1" dirty="0" smtClean="0">
              <a:solidFill>
                <a:srgbClr val="FBB913"/>
              </a:solidFill>
            </a:endParaRPr>
          </a:p>
          <a:p>
            <a:pPr algn="ctr">
              <a:lnSpc>
                <a:spcPct val="90000"/>
              </a:lnSpc>
            </a:pPr>
            <a:r>
              <a:rPr lang="en-US" sz="2800" b="1" dirty="0" smtClean="0">
                <a:solidFill>
                  <a:srgbClr val="FBB913"/>
                </a:solidFill>
              </a:rPr>
              <a:t>=</a:t>
            </a:r>
          </a:p>
          <a:p>
            <a:pPr algn="ctr">
              <a:lnSpc>
                <a:spcPct val="90000"/>
              </a:lnSpc>
            </a:pPr>
            <a:endParaRPr lang="en-US" sz="2200" b="1" dirty="0" smtClean="0">
              <a:solidFill>
                <a:srgbClr val="FBB913"/>
              </a:solidFill>
            </a:endParaRPr>
          </a:p>
          <a:p>
            <a:pPr algn="ctr">
              <a:lnSpc>
                <a:spcPct val="90000"/>
              </a:lnSpc>
            </a:pPr>
            <a:r>
              <a:rPr lang="en-US" sz="2200" dirty="0" smtClean="0"/>
              <a:t>Known or suspected infection</a:t>
            </a:r>
            <a:endParaRPr lang="en-US" sz="2200" b="1" dirty="0" smtClean="0">
              <a:solidFill>
                <a:srgbClr val="FBB913"/>
              </a:solidFill>
            </a:endParaRPr>
          </a:p>
          <a:p>
            <a:pPr algn="ctr">
              <a:lnSpc>
                <a:spcPct val="90000"/>
              </a:lnSpc>
            </a:pPr>
            <a:r>
              <a:rPr lang="en-US" sz="2200" b="1" dirty="0" smtClean="0">
                <a:solidFill>
                  <a:srgbClr val="FBB913"/>
                </a:solidFill>
              </a:rPr>
              <a:t>+</a:t>
            </a:r>
            <a:endParaRPr lang="en-US" sz="2200" b="1" dirty="0">
              <a:solidFill>
                <a:srgbClr val="FBB913"/>
              </a:solidFill>
            </a:endParaRPr>
          </a:p>
          <a:p>
            <a:pPr algn="ctr">
              <a:lnSpc>
                <a:spcPct val="90000"/>
              </a:lnSpc>
              <a:spcBef>
                <a:spcPct val="0"/>
              </a:spcBef>
            </a:pPr>
            <a:r>
              <a:rPr lang="en-US" sz="2200" baseline="0" dirty="0" smtClean="0">
                <a:solidFill>
                  <a:schemeClr val="tx1"/>
                </a:solidFill>
                <a:sym typeface="Symbol" pitchFamily="18" charset="2"/>
              </a:rPr>
              <a:t></a:t>
            </a:r>
            <a:r>
              <a:rPr lang="en-US" sz="2200" baseline="0" dirty="0">
                <a:solidFill>
                  <a:schemeClr val="tx1"/>
                </a:solidFill>
                <a:sym typeface="Symbol" pitchFamily="18" charset="2"/>
              </a:rPr>
              <a:t>2 SIRS </a:t>
            </a:r>
            <a:r>
              <a:rPr lang="en-US" sz="2200" baseline="0" dirty="0" smtClean="0">
                <a:solidFill>
                  <a:schemeClr val="tx1"/>
                </a:solidFill>
                <a:sym typeface="Symbol" pitchFamily="18" charset="2"/>
              </a:rPr>
              <a:t>criteria</a:t>
            </a:r>
            <a:endParaRPr lang="en-US" sz="2400" dirty="0"/>
          </a:p>
        </p:txBody>
      </p:sp>
      <p:sp>
        <p:nvSpPr>
          <p:cNvPr id="35849" name="Rectangle 22"/>
          <p:cNvSpPr>
            <a:spLocks noChangeArrowheads="1"/>
          </p:cNvSpPr>
          <p:nvPr/>
        </p:nvSpPr>
        <p:spPr bwMode="auto">
          <a:xfrm>
            <a:off x="0" y="660407"/>
            <a:ext cx="9144000" cy="512723"/>
          </a:xfrm>
          <a:prstGeom prst="rect">
            <a:avLst/>
          </a:prstGeom>
          <a:noFill/>
          <a:ln w="9525">
            <a:noFill/>
            <a:miter lim="800000"/>
            <a:headEnd/>
            <a:tailEnd/>
          </a:ln>
        </p:spPr>
        <p:txBody>
          <a:bodyPr wrap="square" lIns="81041" tIns="40522" rIns="81041" bIns="40522">
            <a:spAutoFit/>
          </a:bodyPr>
          <a:lstStyle/>
          <a:p>
            <a:pPr algn="ctr"/>
            <a:r>
              <a:rPr lang="en-US" sz="1400" dirty="0" smtClean="0">
                <a:latin typeface="Futura Book" charset="0"/>
              </a:rPr>
              <a:t>ACCP/SCCM Consensus Conference (1992)</a:t>
            </a:r>
            <a:r>
              <a:rPr lang="en-US" sz="1400" b="1" i="1" dirty="0" smtClean="0"/>
              <a:t> </a:t>
            </a:r>
            <a:r>
              <a:rPr lang="en-US" sz="1400" b="1" i="1" dirty="0" err="1" smtClean="0"/>
              <a:t>Crit</a:t>
            </a:r>
            <a:r>
              <a:rPr lang="en-US" sz="1400" b="1" i="1" dirty="0" smtClean="0"/>
              <a:t> Care Med 1992; 20:864–874</a:t>
            </a:r>
            <a:endParaRPr lang="en-US" sz="1400" dirty="0" smtClean="0">
              <a:latin typeface="Futura Book" charset="0"/>
            </a:endParaRPr>
          </a:p>
          <a:p>
            <a:pPr algn="ctr"/>
            <a:r>
              <a:rPr lang="en-US" sz="1400" i="1" dirty="0" smtClean="0">
                <a:solidFill>
                  <a:srgbClr val="FFFF00"/>
                </a:solidFill>
              </a:rPr>
              <a:t>Definitions </a:t>
            </a:r>
            <a:r>
              <a:rPr lang="en-US" sz="1400" i="1" dirty="0">
                <a:solidFill>
                  <a:srgbClr val="FFFF00"/>
                </a:solidFill>
              </a:rPr>
              <a:t>for sepsis and organ failure and guidelines for the use of innovative therapies in sepsis.</a:t>
            </a:r>
            <a:r>
              <a:rPr lang="en-US" sz="1400" dirty="0">
                <a:solidFill>
                  <a:srgbClr val="FFFF00"/>
                </a:solidFill>
              </a:rPr>
              <a:t> </a:t>
            </a:r>
            <a:endParaRPr lang="en-US" sz="1400" b="1" dirty="0"/>
          </a:p>
        </p:txBody>
      </p:sp>
    </p:spTree>
    <p:extLst>
      <p:ext uri="{BB962C8B-B14F-4D97-AF65-F5344CB8AC3E}">
        <p14:creationId xmlns:p14="http://schemas.microsoft.com/office/powerpoint/2010/main" xmlns="" val="3744109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023" y="174812"/>
            <a:ext cx="8915402" cy="6535274"/>
          </a:xfrm>
          <a:prstGeom prst="rect">
            <a:avLst/>
          </a:prstGeom>
        </p:spPr>
      </p:pic>
      <p:sp>
        <p:nvSpPr>
          <p:cNvPr id="3" name="Rectangle 2"/>
          <p:cNvSpPr/>
          <p:nvPr/>
        </p:nvSpPr>
        <p:spPr>
          <a:xfrm>
            <a:off x="282388" y="389965"/>
            <a:ext cx="8511988" cy="6131859"/>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69613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1705" y="174812"/>
            <a:ext cx="8775703" cy="6530795"/>
          </a:xfrm>
          <a:prstGeom prst="rect">
            <a:avLst/>
          </a:prstGeom>
        </p:spPr>
      </p:pic>
      <p:sp>
        <p:nvSpPr>
          <p:cNvPr id="3" name="Rectangle 2"/>
          <p:cNvSpPr/>
          <p:nvPr/>
        </p:nvSpPr>
        <p:spPr>
          <a:xfrm>
            <a:off x="537882" y="578224"/>
            <a:ext cx="8081683" cy="5741894"/>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44595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023" y="80683"/>
            <a:ext cx="8901953" cy="6683188"/>
          </a:xfrm>
          <a:prstGeom prst="rect">
            <a:avLst/>
          </a:prstGeom>
        </p:spPr>
      </p:pic>
      <p:sp>
        <p:nvSpPr>
          <p:cNvPr id="3" name="Rectangle 2"/>
          <p:cNvSpPr/>
          <p:nvPr/>
        </p:nvSpPr>
        <p:spPr>
          <a:xfrm>
            <a:off x="403412" y="376518"/>
            <a:ext cx="8337176" cy="6037730"/>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62793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699243"/>
          </a:xfrm>
        </p:spPr>
        <p:txBody>
          <a:bodyPr>
            <a:normAutofit/>
          </a:bodyPr>
          <a:lstStyle/>
          <a:p>
            <a:r>
              <a:rPr lang="en-GB" sz="3200" b="1" dirty="0" smtClean="0"/>
              <a:t>Receiver Operating Characteristic Curve </a:t>
            </a:r>
            <a:endParaRPr lang="en-GB" sz="3200" b="1" dirty="0"/>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1" y="712695"/>
            <a:ext cx="8534400" cy="5925180"/>
          </a:xfrm>
          <a:prstGeom prst="rect">
            <a:avLst/>
          </a:prstGeom>
        </p:spPr>
      </p:pic>
      <p:sp>
        <p:nvSpPr>
          <p:cNvPr id="4" name="Rectangle 3"/>
          <p:cNvSpPr/>
          <p:nvPr/>
        </p:nvSpPr>
        <p:spPr>
          <a:xfrm>
            <a:off x="336176" y="779929"/>
            <a:ext cx="8511988" cy="5782236"/>
          </a:xfrm>
          <a:prstGeom prst="rect">
            <a:avLst/>
          </a:prstGeom>
          <a:noFill/>
          <a:ln w="177800">
            <a:solidFill>
              <a:schemeClr val="accent4">
                <a:lumMod val="75000"/>
              </a:schemeClr>
            </a:solidFill>
          </a:ln>
          <a:effectLst>
            <a:innerShdw blurRad="406400" dist="685800" dir="16200000">
              <a:schemeClr val="accent1">
                <a:lumMod val="60000"/>
                <a:lumOff val="40000"/>
                <a:alpha val="9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169273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 y="-84324"/>
            <a:ext cx="9143999" cy="792128"/>
          </a:xfrm>
        </p:spPr>
        <p:txBody>
          <a:bodyPr>
            <a:normAutofit/>
          </a:bodyPr>
          <a:lstStyle/>
          <a:p>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Receiver Operating </a:t>
            </a:r>
            <a:r>
              <a:rPr lang="en-US"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Characterstics</a:t>
            </a: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28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Hyaluronan</a:t>
            </a:r>
            <a:endPar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020367493"/>
              </p:ext>
            </p:extLst>
          </p:nvPr>
        </p:nvGraphicFramePr>
        <p:xfrm>
          <a:off x="141307" y="1517577"/>
          <a:ext cx="8481836" cy="4883225"/>
        </p:xfrm>
        <a:graphic>
          <a:graphicData uri="http://schemas.openxmlformats.org/drawingml/2006/table">
            <a:tbl>
              <a:tblPr firstRow="1" bandRow="1">
                <a:tableStyleId>{5C22544A-7EE6-4342-B048-85BDC9FD1C3A}</a:tableStyleId>
              </a:tblPr>
              <a:tblGrid>
                <a:gridCol w="1180661"/>
                <a:gridCol w="1180661"/>
                <a:gridCol w="1706300"/>
                <a:gridCol w="1371600"/>
                <a:gridCol w="1371600"/>
                <a:gridCol w="954742"/>
                <a:gridCol w="716272"/>
              </a:tblGrid>
              <a:tr h="660848">
                <a:tc>
                  <a:txBody>
                    <a:bodyPr/>
                    <a:lstStyle/>
                    <a:p>
                      <a:pPr algn="ctr"/>
                      <a:r>
                        <a:rPr lang="en-US" sz="1800" dirty="0" smtClean="0">
                          <a:latin typeface="Cambria" pitchFamily="18" charset="0"/>
                        </a:rPr>
                        <a:t>Days</a:t>
                      </a:r>
                      <a:endParaRPr lang="en-US" sz="1800" b="1" dirty="0">
                        <a:solidFill>
                          <a:srgbClr val="FFFF00"/>
                        </a:solidFill>
                        <a:latin typeface="Cambria" pitchFamily="18" charset="0"/>
                      </a:endParaRPr>
                    </a:p>
                  </a:txBody>
                  <a:tcPr/>
                </a:tc>
                <a:tc>
                  <a:txBody>
                    <a:bodyPr/>
                    <a:lstStyle/>
                    <a:p>
                      <a:pPr algn="ctr"/>
                      <a:r>
                        <a:rPr lang="en-US" sz="1800" b="1" dirty="0" smtClean="0">
                          <a:latin typeface="Cambria" pitchFamily="18" charset="0"/>
                        </a:rPr>
                        <a:t>Variable</a:t>
                      </a:r>
                      <a:endParaRPr lang="en-US" sz="1800" b="1" dirty="0">
                        <a:solidFill>
                          <a:srgbClr val="FFFF00"/>
                        </a:solidFill>
                        <a:latin typeface="Cambria" pitchFamily="18" charset="0"/>
                      </a:endParaRPr>
                    </a:p>
                  </a:txBody>
                  <a:tcPr/>
                </a:tc>
                <a:tc>
                  <a:txBody>
                    <a:bodyPr/>
                    <a:lstStyle/>
                    <a:p>
                      <a:pPr algn="ctr"/>
                      <a:r>
                        <a:rPr lang="en-US" sz="1800" b="1" dirty="0" smtClean="0">
                          <a:latin typeface="Cambria" pitchFamily="18" charset="0"/>
                        </a:rPr>
                        <a:t>Cut Off</a:t>
                      </a:r>
                      <a:endParaRPr lang="en-US" sz="1800" b="1" dirty="0">
                        <a:solidFill>
                          <a:srgbClr val="FFFF00"/>
                        </a:solidFill>
                        <a:latin typeface="Cambria" pitchFamily="18" charset="0"/>
                      </a:endParaRPr>
                    </a:p>
                  </a:txBody>
                  <a:tcPr/>
                </a:tc>
                <a:tc>
                  <a:txBody>
                    <a:bodyPr/>
                    <a:lstStyle/>
                    <a:p>
                      <a:pPr algn="ctr"/>
                      <a:r>
                        <a:rPr lang="en-US" sz="1800" b="1" dirty="0" smtClean="0">
                          <a:latin typeface="Cambria" pitchFamily="18" charset="0"/>
                        </a:rPr>
                        <a:t>Sensitivity %</a:t>
                      </a:r>
                      <a:endParaRPr lang="en-US" sz="1800" b="1" dirty="0">
                        <a:solidFill>
                          <a:srgbClr val="FFFF00"/>
                        </a:solidFill>
                        <a:latin typeface="Cambria" pitchFamily="18" charset="0"/>
                      </a:endParaRPr>
                    </a:p>
                  </a:txBody>
                  <a:tcPr/>
                </a:tc>
                <a:tc>
                  <a:txBody>
                    <a:bodyPr/>
                    <a:lstStyle/>
                    <a:p>
                      <a:pPr algn="ctr"/>
                      <a:r>
                        <a:rPr lang="en-US" sz="1800" b="1" dirty="0" smtClean="0">
                          <a:latin typeface="Cambria" pitchFamily="18" charset="0"/>
                        </a:rPr>
                        <a:t>Specificity %</a:t>
                      </a:r>
                      <a:endParaRPr lang="en-US" sz="1800" b="1" dirty="0">
                        <a:solidFill>
                          <a:srgbClr val="FFFF00"/>
                        </a:solidFill>
                        <a:latin typeface="Cambria" pitchFamily="18" charset="0"/>
                      </a:endParaRPr>
                    </a:p>
                  </a:txBody>
                  <a:tcPr/>
                </a:tc>
                <a:tc>
                  <a:txBody>
                    <a:bodyPr/>
                    <a:lstStyle/>
                    <a:p>
                      <a:pPr algn="ctr"/>
                      <a:r>
                        <a:rPr lang="en-US" sz="1800" b="1" dirty="0" smtClean="0">
                          <a:latin typeface="Cambria" pitchFamily="18" charset="0"/>
                        </a:rPr>
                        <a:t>PPV</a:t>
                      </a:r>
                    </a:p>
                    <a:p>
                      <a:pPr algn="ctr"/>
                      <a:r>
                        <a:rPr lang="en-US" sz="1800" b="1" dirty="0" smtClean="0">
                          <a:latin typeface="Cambria" pitchFamily="18" charset="0"/>
                        </a:rPr>
                        <a:t>%</a:t>
                      </a:r>
                      <a:endParaRPr lang="en-US" sz="1800" b="1" dirty="0">
                        <a:solidFill>
                          <a:srgbClr val="FFFF00"/>
                        </a:solidFill>
                        <a:latin typeface="Cambria" pitchFamily="18" charset="0"/>
                      </a:endParaRPr>
                    </a:p>
                  </a:txBody>
                  <a:tcPr/>
                </a:tc>
                <a:tc>
                  <a:txBody>
                    <a:bodyPr/>
                    <a:lstStyle/>
                    <a:p>
                      <a:pPr algn="ctr"/>
                      <a:r>
                        <a:rPr lang="en-US" sz="1800" b="1" dirty="0" smtClean="0">
                          <a:latin typeface="Cambria" pitchFamily="18" charset="0"/>
                        </a:rPr>
                        <a:t>NPV%</a:t>
                      </a:r>
                      <a:endParaRPr lang="en-US" sz="1800" b="1" dirty="0">
                        <a:solidFill>
                          <a:srgbClr val="FFFF00"/>
                        </a:solidFill>
                        <a:latin typeface="Cambria" pitchFamily="18" charset="0"/>
                      </a:endParaRPr>
                    </a:p>
                  </a:txBody>
                  <a:tcPr/>
                </a:tc>
              </a:tr>
              <a:tr h="1116106">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Day 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   220</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0.573</a:t>
                      </a:r>
                      <a:endParaRPr lang="en-SG" sz="1800" b="1" dirty="0">
                        <a:solidFill>
                          <a:schemeClr val="bg2">
                            <a:lumMod val="50000"/>
                          </a:schemeClr>
                        </a:solidFill>
                        <a:effectLst/>
                        <a:latin typeface="Cambria" pitchFamily="18" charset="0"/>
                      </a:endParaRPr>
                    </a:p>
                    <a:p>
                      <a:pPr algn="ctr">
                        <a:lnSpc>
                          <a:spcPct val="115000"/>
                        </a:lnSpc>
                        <a:spcAft>
                          <a:spcPts val="1000"/>
                        </a:spcAft>
                      </a:pPr>
                      <a:r>
                        <a:rPr lang="en-US" sz="1800" b="1" dirty="0">
                          <a:solidFill>
                            <a:schemeClr val="bg2">
                              <a:lumMod val="50000"/>
                            </a:schemeClr>
                          </a:solidFill>
                          <a:effectLst/>
                          <a:latin typeface="Cambria" pitchFamily="18" charset="0"/>
                        </a:rPr>
                        <a:t>(0.47-0.67)</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73</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44</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33</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81.3                                    </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r>
              <a:tr h="1062318">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Day 3</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   344</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0.671</a:t>
                      </a:r>
                      <a:endParaRPr lang="en-SG" sz="1800" b="1" dirty="0">
                        <a:solidFill>
                          <a:schemeClr val="bg2">
                            <a:lumMod val="50000"/>
                          </a:schemeClr>
                        </a:solidFill>
                        <a:effectLst/>
                        <a:latin typeface="Cambria" pitchFamily="18" charset="0"/>
                      </a:endParaRPr>
                    </a:p>
                    <a:p>
                      <a:pPr algn="ctr">
                        <a:lnSpc>
                          <a:spcPct val="115000"/>
                        </a:lnSpc>
                        <a:spcAft>
                          <a:spcPts val="1000"/>
                        </a:spcAft>
                      </a:pPr>
                      <a:r>
                        <a:rPr lang="en-US" sz="1800" b="1" dirty="0">
                          <a:solidFill>
                            <a:schemeClr val="bg2">
                              <a:lumMod val="50000"/>
                            </a:schemeClr>
                          </a:solidFill>
                          <a:effectLst/>
                          <a:latin typeface="Cambria" pitchFamily="18" charset="0"/>
                        </a:rPr>
                        <a:t>(0.55-0.79)</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64</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71.3</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47</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84</a:t>
                      </a:r>
                      <a:endParaRPr lang="en-SG" sz="1800" b="1">
                        <a:solidFill>
                          <a:schemeClr val="bg2">
                            <a:lumMod val="50000"/>
                          </a:schemeClr>
                        </a:solidFill>
                        <a:effectLst/>
                        <a:latin typeface="Cambria" pitchFamily="18" charset="0"/>
                        <a:ea typeface="Calibri"/>
                        <a:cs typeface="Times New Roman"/>
                      </a:endParaRPr>
                    </a:p>
                  </a:txBody>
                  <a:tcPr marL="68580" marR="68580" marT="0" marB="0"/>
                </a:tc>
              </a:tr>
              <a:tr h="1156447">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Day 5                                 </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  321              </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     0.720</a:t>
                      </a:r>
                      <a:endParaRPr lang="en-SG" sz="1800" b="1" dirty="0">
                        <a:solidFill>
                          <a:schemeClr val="bg2">
                            <a:lumMod val="50000"/>
                          </a:schemeClr>
                        </a:solidFill>
                        <a:effectLst/>
                        <a:latin typeface="Cambria" pitchFamily="18" charset="0"/>
                      </a:endParaRPr>
                    </a:p>
                    <a:p>
                      <a:pPr algn="ctr">
                        <a:lnSpc>
                          <a:spcPct val="115000"/>
                        </a:lnSpc>
                        <a:spcAft>
                          <a:spcPts val="1000"/>
                        </a:spcAft>
                      </a:pPr>
                      <a:r>
                        <a:rPr lang="en-US" sz="1800" b="1" dirty="0">
                          <a:solidFill>
                            <a:schemeClr val="bg2">
                              <a:lumMod val="50000"/>
                            </a:schemeClr>
                          </a:solidFill>
                          <a:effectLst/>
                          <a:latin typeface="Cambria" pitchFamily="18" charset="0"/>
                        </a:rPr>
                        <a:t>(0.61-0.82)</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71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rPr>
                        <a:t>76</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49.02</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rPr>
                        <a:t>89.13</a:t>
                      </a:r>
                      <a:endParaRPr lang="en-SG" sz="1800" b="1">
                        <a:solidFill>
                          <a:schemeClr val="bg2">
                            <a:lumMod val="50000"/>
                          </a:schemeClr>
                        </a:solidFill>
                        <a:effectLst/>
                        <a:latin typeface="Cambria" pitchFamily="18" charset="0"/>
                        <a:ea typeface="Calibri"/>
                        <a:cs typeface="Times New Roman"/>
                      </a:endParaRPr>
                    </a:p>
                  </a:txBody>
                  <a:tcPr marL="68580" marR="68580" marT="0" marB="0"/>
                </a:tc>
              </a:tr>
              <a:tr h="887506">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Day 7</a:t>
                      </a:r>
                      <a:endParaRPr lang="en-SG" sz="1800" b="1" dirty="0">
                        <a:solidFill>
                          <a:schemeClr val="bg2">
                            <a:lumMod val="50000"/>
                          </a:schemeClr>
                        </a:solidFill>
                        <a:effectLst/>
                        <a:latin typeface="Cambria" pitchFamily="18" charset="0"/>
                        <a:ea typeface="Calibri"/>
                        <a:cs typeface="Times New Roman"/>
                      </a:endParaRPr>
                    </a:p>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 </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0"/>
                        </a:spcAft>
                      </a:pPr>
                      <a:r>
                        <a:rPr lang="en-US" sz="1800" b="1">
                          <a:solidFill>
                            <a:schemeClr val="bg2">
                              <a:lumMod val="50000"/>
                            </a:schemeClr>
                          </a:solidFill>
                          <a:effectLst/>
                          <a:latin typeface="Cambria" pitchFamily="18" charset="0"/>
                        </a:rPr>
                        <a:t>441</a:t>
                      </a:r>
                      <a:endParaRPr lang="en-SG" sz="1800" b="1">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0"/>
                        </a:spcAft>
                      </a:pPr>
                      <a:r>
                        <a:rPr lang="en-US" sz="1800" b="1" dirty="0">
                          <a:solidFill>
                            <a:schemeClr val="bg2">
                              <a:lumMod val="50000"/>
                            </a:schemeClr>
                          </a:solidFill>
                          <a:effectLst/>
                          <a:latin typeface="Cambria" pitchFamily="18" charset="0"/>
                        </a:rPr>
                        <a:t>0.827</a:t>
                      </a:r>
                      <a:endParaRPr lang="en-SG" sz="1800" b="1" dirty="0">
                        <a:solidFill>
                          <a:schemeClr val="bg2">
                            <a:lumMod val="50000"/>
                          </a:schemeClr>
                        </a:solidFill>
                        <a:effectLst/>
                        <a:latin typeface="Cambria" pitchFamily="18" charset="0"/>
                      </a:endParaRPr>
                    </a:p>
                    <a:p>
                      <a:pPr algn="ctr">
                        <a:lnSpc>
                          <a:spcPct val="115000"/>
                        </a:lnSpc>
                        <a:spcAft>
                          <a:spcPts val="0"/>
                        </a:spcAft>
                      </a:pPr>
                      <a:r>
                        <a:rPr lang="en-US" sz="1800" b="1" dirty="0">
                          <a:solidFill>
                            <a:schemeClr val="bg2">
                              <a:lumMod val="50000"/>
                            </a:schemeClr>
                          </a:solidFill>
                          <a:effectLst/>
                          <a:latin typeface="Cambria" pitchFamily="18" charset="0"/>
                        </a:rPr>
                        <a:t>(0.73-0.91)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0"/>
                        </a:spcAft>
                      </a:pPr>
                      <a:r>
                        <a:rPr lang="en-US" sz="1800" b="1">
                          <a:solidFill>
                            <a:schemeClr val="bg2">
                              <a:lumMod val="50000"/>
                            </a:schemeClr>
                          </a:solidFill>
                          <a:effectLst/>
                          <a:latin typeface="Cambria" pitchFamily="18" charset="0"/>
                        </a:rPr>
                        <a:t>61</a:t>
                      </a:r>
                      <a:endParaRPr lang="en-SG" sz="1800" b="1">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0"/>
                        </a:spcAft>
                      </a:pPr>
                      <a:r>
                        <a:rPr lang="en-US" sz="1800" b="1" dirty="0">
                          <a:solidFill>
                            <a:schemeClr val="bg2">
                              <a:lumMod val="50000"/>
                            </a:schemeClr>
                          </a:solidFill>
                          <a:effectLst/>
                          <a:latin typeface="Cambria" pitchFamily="18" charset="0"/>
                        </a:rPr>
                        <a:t>90</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0"/>
                        </a:spcAft>
                      </a:pPr>
                      <a:r>
                        <a:rPr lang="en-US" sz="1800" b="1" dirty="0">
                          <a:solidFill>
                            <a:schemeClr val="bg2">
                              <a:lumMod val="50000"/>
                            </a:schemeClr>
                          </a:solidFill>
                          <a:effectLst/>
                          <a:latin typeface="Cambria" pitchFamily="18" charset="0"/>
                        </a:rPr>
                        <a:t>62</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0"/>
                        </a:spcAft>
                      </a:pPr>
                      <a:r>
                        <a:rPr lang="en-US" sz="1800" b="1" dirty="0">
                          <a:solidFill>
                            <a:schemeClr val="bg2">
                              <a:lumMod val="50000"/>
                            </a:schemeClr>
                          </a:solidFill>
                          <a:effectLst/>
                          <a:latin typeface="Cambria" pitchFamily="18" charset="0"/>
                        </a:rPr>
                        <a:t>90</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r>
            </a:tbl>
          </a:graphicData>
        </a:graphic>
      </p:graphicFrame>
      <p:sp>
        <p:nvSpPr>
          <p:cNvPr id="10" name="Rounded Rectangular Callout 9"/>
          <p:cNvSpPr/>
          <p:nvPr/>
        </p:nvSpPr>
        <p:spPr bwMode="auto">
          <a:xfrm>
            <a:off x="6" y="807630"/>
            <a:ext cx="2711301" cy="345930"/>
          </a:xfrm>
          <a:prstGeom prst="wedgeRoundRectCallout">
            <a:avLst>
              <a:gd name="adj1" fmla="val 69346"/>
              <a:gd name="adj2" fmla="val 139643"/>
              <a:gd name="adj3" fmla="val 16667"/>
            </a:avLst>
          </a:prstGeom>
          <a:solidFill>
            <a:schemeClr val="accent3"/>
          </a:solidFill>
          <a:ln w="12700">
            <a:noFill/>
            <a:round/>
            <a:headEnd/>
            <a:tailEnd/>
          </a:ln>
        </p:spPr>
        <p:txBody>
          <a:bodyPr wrap="square" lIns="81041" tIns="40522" rIns="81041" bIns="40522" rtlCol="0" anchor="ctr">
            <a:spAutoFit/>
          </a:bodyPr>
          <a:lstStyle/>
          <a:p>
            <a:pPr algn="ctr" fontAlgn="auto">
              <a:spcBef>
                <a:spcPts val="0"/>
              </a:spcBef>
              <a:spcAft>
                <a:spcPts val="0"/>
              </a:spcAft>
            </a:pPr>
            <a:r>
              <a:rPr lang="en-US" sz="1500" b="1" dirty="0" smtClean="0">
                <a:solidFill>
                  <a:srgbClr val="080808"/>
                </a:solidFill>
                <a:latin typeface="Arial"/>
                <a:ea typeface="ヒラギノ角ゴ Pro W3"/>
                <a:cs typeface="ヒラギノ角ゴ Pro W3"/>
              </a:rPr>
              <a:t>Survivors </a:t>
            </a:r>
            <a:r>
              <a:rPr lang="en-US" sz="1500" b="1" dirty="0" err="1" smtClean="0">
                <a:solidFill>
                  <a:srgbClr val="080808"/>
                </a:solidFill>
                <a:latin typeface="Arial"/>
                <a:ea typeface="ヒラギノ角ゴ Pro W3"/>
                <a:cs typeface="ヒラギノ角ゴ Pro W3"/>
              </a:rPr>
              <a:t>vs</a:t>
            </a:r>
            <a:r>
              <a:rPr lang="en-US" sz="1500" b="1" dirty="0" smtClean="0">
                <a:solidFill>
                  <a:srgbClr val="080808"/>
                </a:solidFill>
                <a:latin typeface="Arial"/>
                <a:ea typeface="ヒラギノ角ゴ Pro W3"/>
                <a:cs typeface="ヒラギノ角ゴ Pro W3"/>
              </a:rPr>
              <a:t> Non-Survivors</a:t>
            </a:r>
            <a:endParaRPr lang="en-US" sz="1500" b="1" dirty="0">
              <a:solidFill>
                <a:srgbClr val="080808"/>
              </a:solidFill>
              <a:latin typeface="Arial"/>
              <a:ea typeface="ヒラギノ角ゴ Pro W3"/>
              <a:cs typeface="ヒラギノ角ゴ Pro W3"/>
            </a:endParaRPr>
          </a:p>
        </p:txBody>
      </p:sp>
    </p:spTree>
    <p:extLst>
      <p:ext uri="{BB962C8B-B14F-4D97-AF65-F5344CB8AC3E}">
        <p14:creationId xmlns:p14="http://schemas.microsoft.com/office/powerpoint/2010/main" xmlns="" val="730197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 y="-97771"/>
            <a:ext cx="9143999" cy="792128"/>
          </a:xfrm>
        </p:spPr>
        <p:txBody>
          <a:bodyPr>
            <a:normAutofit/>
          </a:bodyPr>
          <a:lstStyle/>
          <a:p>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Receiver Operating</a:t>
            </a:r>
            <a:r>
              <a:rPr lang="en-US" sz="2800" b="1" dirty="0" smtClean="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Characterstics</a:t>
            </a:r>
            <a:r>
              <a:rPr lang="en-US" sz="2800" b="1" dirty="0">
                <a:solidFill>
                  <a:schemeClr val="tx1"/>
                </a:solidFill>
                <a:latin typeface="Times New Roman" pitchFamily="18" charset="0"/>
                <a:cs typeface="Times New Roman" pitchFamily="18" charset="0"/>
              </a:rPr>
              <a:t> of </a:t>
            </a:r>
            <a:r>
              <a:rPr lang="en-US" sz="2800" b="1" dirty="0" err="1" smtClean="0">
                <a:solidFill>
                  <a:schemeClr val="tx1"/>
                </a:solidFill>
                <a:latin typeface="Times New Roman" pitchFamily="18" charset="0"/>
                <a:cs typeface="Times New Roman" pitchFamily="18" charset="0"/>
              </a:rPr>
              <a:t>Syndecan</a:t>
            </a:r>
            <a:endParaRPr lang="en-US" sz="2800" b="1" dirty="0">
              <a:solidFill>
                <a:schemeClr val="tx1"/>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479112823"/>
              </p:ext>
            </p:extLst>
          </p:nvPr>
        </p:nvGraphicFramePr>
        <p:xfrm>
          <a:off x="419102" y="1678941"/>
          <a:ext cx="8480353" cy="4748754"/>
        </p:xfrm>
        <a:graphic>
          <a:graphicData uri="http://schemas.openxmlformats.org/drawingml/2006/table">
            <a:tbl>
              <a:tblPr firstRow="1" bandRow="1">
                <a:tableStyleId>{5C22544A-7EE6-4342-B048-85BDC9FD1C3A}</a:tableStyleId>
              </a:tblPr>
              <a:tblGrid>
                <a:gridCol w="1002502"/>
                <a:gridCol w="1002502"/>
                <a:gridCol w="2174788"/>
                <a:gridCol w="1358153"/>
                <a:gridCol w="1411941"/>
                <a:gridCol w="753036"/>
                <a:gridCol w="777431"/>
              </a:tblGrid>
              <a:tr h="795319">
                <a:tc>
                  <a:txBody>
                    <a:bodyPr/>
                    <a:lstStyle/>
                    <a:p>
                      <a:pPr algn="ctr"/>
                      <a:r>
                        <a:rPr lang="en-US" sz="1800" dirty="0" smtClean="0">
                          <a:solidFill>
                            <a:schemeClr val="tx1"/>
                          </a:solidFill>
                          <a:latin typeface="Cambria" pitchFamily="18" charset="0"/>
                        </a:rPr>
                        <a:t>Days</a:t>
                      </a:r>
                      <a:endParaRPr lang="en-US" sz="1800" b="1" dirty="0">
                        <a:solidFill>
                          <a:schemeClr val="tx1"/>
                        </a:solidFill>
                        <a:latin typeface="Cambria" pitchFamily="18" charset="0"/>
                      </a:endParaRPr>
                    </a:p>
                  </a:txBody>
                  <a:tcPr/>
                </a:tc>
                <a:tc>
                  <a:txBody>
                    <a:bodyPr/>
                    <a:lstStyle/>
                    <a:p>
                      <a:pPr algn="ctr"/>
                      <a:r>
                        <a:rPr lang="en-US" sz="1800" b="1" dirty="0" smtClean="0">
                          <a:solidFill>
                            <a:schemeClr val="tx1"/>
                          </a:solidFill>
                          <a:latin typeface="Cambria" pitchFamily="18" charset="0"/>
                        </a:rPr>
                        <a:t>AUC</a:t>
                      </a:r>
                      <a:endParaRPr lang="en-US" sz="1800" b="1" dirty="0">
                        <a:solidFill>
                          <a:schemeClr val="tx1"/>
                        </a:solidFill>
                        <a:latin typeface="Cambria" pitchFamily="18" charset="0"/>
                      </a:endParaRPr>
                    </a:p>
                  </a:txBody>
                  <a:tcPr/>
                </a:tc>
                <a:tc>
                  <a:txBody>
                    <a:bodyPr/>
                    <a:lstStyle/>
                    <a:p>
                      <a:pPr algn="ctr"/>
                      <a:r>
                        <a:rPr lang="en-US" sz="1800" dirty="0" smtClean="0">
                          <a:solidFill>
                            <a:schemeClr val="tx1"/>
                          </a:solidFill>
                          <a:latin typeface="Cambria" pitchFamily="18" charset="0"/>
                        </a:rPr>
                        <a:t>Cut</a:t>
                      </a:r>
                      <a:r>
                        <a:rPr lang="en-US" sz="1800" dirty="0" smtClean="0">
                          <a:latin typeface="Cambria" pitchFamily="18" charset="0"/>
                        </a:rPr>
                        <a:t> Off</a:t>
                      </a:r>
                      <a:endParaRPr lang="en-US" sz="1800" b="1" dirty="0">
                        <a:solidFill>
                          <a:srgbClr val="FFFF00"/>
                        </a:solidFill>
                        <a:latin typeface="Cambria" pitchFamily="18" charset="0"/>
                      </a:endParaRPr>
                    </a:p>
                  </a:txBody>
                  <a:tcPr/>
                </a:tc>
                <a:tc>
                  <a:txBody>
                    <a:bodyPr/>
                    <a:lstStyle/>
                    <a:p>
                      <a:pPr algn="ctr"/>
                      <a:r>
                        <a:rPr lang="en-US" sz="1800" dirty="0" smtClean="0">
                          <a:latin typeface="Cambria" pitchFamily="18" charset="0"/>
                        </a:rPr>
                        <a:t>Sensitivity%</a:t>
                      </a:r>
                      <a:endParaRPr lang="en-US" sz="1800" b="1" dirty="0">
                        <a:solidFill>
                          <a:srgbClr val="FFFF00"/>
                        </a:solidFill>
                        <a:latin typeface="Cambria" pitchFamily="18" charset="0"/>
                      </a:endParaRPr>
                    </a:p>
                  </a:txBody>
                  <a:tcPr/>
                </a:tc>
                <a:tc>
                  <a:txBody>
                    <a:bodyPr/>
                    <a:lstStyle/>
                    <a:p>
                      <a:pPr algn="ctr"/>
                      <a:r>
                        <a:rPr lang="en-US" sz="1800" dirty="0" smtClean="0">
                          <a:latin typeface="Cambria" pitchFamily="18" charset="0"/>
                        </a:rPr>
                        <a:t>Specificity%</a:t>
                      </a:r>
                      <a:endParaRPr lang="en-US" sz="1800" b="1" dirty="0">
                        <a:solidFill>
                          <a:srgbClr val="FFFF00"/>
                        </a:solidFill>
                        <a:latin typeface="Cambria" pitchFamily="18" charset="0"/>
                      </a:endParaRPr>
                    </a:p>
                  </a:txBody>
                  <a:tcPr/>
                </a:tc>
                <a:tc>
                  <a:txBody>
                    <a:bodyPr/>
                    <a:lstStyle/>
                    <a:p>
                      <a:pPr algn="ctr"/>
                      <a:r>
                        <a:rPr lang="en-US" sz="1800" dirty="0" smtClean="0">
                          <a:latin typeface="Cambria" pitchFamily="18" charset="0"/>
                        </a:rPr>
                        <a:t>PPV</a:t>
                      </a:r>
                    </a:p>
                    <a:p>
                      <a:pPr algn="ctr"/>
                      <a:r>
                        <a:rPr lang="en-US" sz="1800" dirty="0" smtClean="0">
                          <a:latin typeface="Cambria" pitchFamily="18" charset="0"/>
                        </a:rPr>
                        <a:t>%</a:t>
                      </a:r>
                      <a:endParaRPr lang="en-US" sz="1800" b="1" dirty="0">
                        <a:solidFill>
                          <a:srgbClr val="FFFF00"/>
                        </a:solidFill>
                        <a:latin typeface="Cambria" pitchFamily="18" charset="0"/>
                      </a:endParaRPr>
                    </a:p>
                  </a:txBody>
                  <a:tcPr/>
                </a:tc>
                <a:tc>
                  <a:txBody>
                    <a:bodyPr/>
                    <a:lstStyle/>
                    <a:p>
                      <a:pPr algn="ctr"/>
                      <a:r>
                        <a:rPr lang="en-US" sz="1800" dirty="0" smtClean="0">
                          <a:latin typeface="Cambria" pitchFamily="18" charset="0"/>
                        </a:rPr>
                        <a:t>NPV %</a:t>
                      </a:r>
                      <a:endParaRPr lang="en-US" sz="1800" b="1" dirty="0">
                        <a:solidFill>
                          <a:srgbClr val="FFFF00"/>
                        </a:solidFill>
                        <a:latin typeface="Cambria" pitchFamily="18" charset="0"/>
                      </a:endParaRPr>
                    </a:p>
                  </a:txBody>
                  <a:tcPr/>
                </a:tc>
              </a:tr>
              <a:tr h="954741">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Day 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  625</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0.644</a:t>
                      </a:r>
                      <a:endParaRPr lang="en-SG" sz="1800" b="1" dirty="0">
                        <a:solidFill>
                          <a:schemeClr val="bg2">
                            <a:lumMod val="50000"/>
                          </a:schemeClr>
                        </a:solidFill>
                        <a:effectLst/>
                        <a:latin typeface="Cambria" pitchFamily="18" charset="0"/>
                        <a:ea typeface="Calibri"/>
                        <a:cs typeface="Times New Roman"/>
                      </a:endParaRPr>
                    </a:p>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(0.54-0.74)</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56</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71</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42</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81                                   </a:t>
                      </a:r>
                      <a:endParaRPr lang="en-SG" sz="1800" b="1">
                        <a:solidFill>
                          <a:schemeClr val="bg2">
                            <a:lumMod val="50000"/>
                          </a:schemeClr>
                        </a:solidFill>
                        <a:effectLst/>
                        <a:latin typeface="Cambria" pitchFamily="18" charset="0"/>
                        <a:ea typeface="Calibri"/>
                        <a:cs typeface="Times New Roman"/>
                      </a:endParaRPr>
                    </a:p>
                  </a:txBody>
                  <a:tcPr marL="68580" marR="68580" marT="0" marB="0"/>
                </a:tc>
              </a:tr>
              <a:tr h="1089212">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Day 3</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 389</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0.756                         </a:t>
                      </a:r>
                      <a:endParaRPr lang="en-SG" sz="1800" b="1" dirty="0">
                        <a:solidFill>
                          <a:schemeClr val="bg2">
                            <a:lumMod val="50000"/>
                          </a:schemeClr>
                        </a:solidFill>
                        <a:effectLst/>
                        <a:latin typeface="Cambria" pitchFamily="18" charset="0"/>
                        <a:ea typeface="Calibri"/>
                        <a:cs typeface="Times New Roman"/>
                      </a:endParaRPr>
                    </a:p>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(0.66-0.84)</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85.4</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55</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41.7</a:t>
                      </a:r>
                      <a:endParaRPr lang="en-SG" sz="18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91</a:t>
                      </a:r>
                      <a:endParaRPr lang="en-SG" sz="1800" b="1">
                        <a:solidFill>
                          <a:schemeClr val="bg2">
                            <a:lumMod val="50000"/>
                          </a:schemeClr>
                        </a:solidFill>
                        <a:effectLst/>
                        <a:latin typeface="Cambria" pitchFamily="18" charset="0"/>
                        <a:ea typeface="Calibri"/>
                        <a:cs typeface="Times New Roman"/>
                      </a:endParaRPr>
                    </a:p>
                  </a:txBody>
                  <a:tcPr marL="68580" marR="68580" marT="0" marB="0"/>
                </a:tc>
              </a:tr>
              <a:tr h="1008529">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Day 5                                 </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 898   </a:t>
                      </a:r>
                      <a:endParaRPr lang="en-SG" sz="1800" b="1">
                        <a:solidFill>
                          <a:schemeClr val="bg2">
                            <a:lumMod val="50000"/>
                          </a:schemeClr>
                        </a:solidFill>
                        <a:effectLst/>
                        <a:latin typeface="Cambria" pitchFamily="18" charset="0"/>
                        <a:ea typeface="Calibri"/>
                        <a:cs typeface="Times New Roman"/>
                      </a:endParaRPr>
                    </a:p>
                    <a:p>
                      <a:pPr algn="ctr">
                        <a:lnSpc>
                          <a:spcPct val="115000"/>
                        </a:lnSpc>
                        <a:spcAft>
                          <a:spcPts val="1000"/>
                        </a:spcAft>
                      </a:pPr>
                      <a:r>
                        <a:rPr lang="en-US" sz="1800" b="1">
                          <a:solidFill>
                            <a:schemeClr val="bg2">
                              <a:lumMod val="50000"/>
                            </a:schemeClr>
                          </a:solidFill>
                          <a:effectLst/>
                          <a:latin typeface="Cambria" pitchFamily="18" charset="0"/>
                          <a:ea typeface="Calibri"/>
                          <a:cs typeface="Times New Roman"/>
                        </a:rPr>
                        <a:t>        </a:t>
                      </a:r>
                      <a:endParaRPr lang="en-SG" sz="1800" b="1">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     0.801</a:t>
                      </a:r>
                      <a:endParaRPr lang="en-SG" sz="1800" b="1" dirty="0">
                        <a:solidFill>
                          <a:schemeClr val="bg2">
                            <a:lumMod val="50000"/>
                          </a:schemeClr>
                        </a:solidFill>
                        <a:effectLst/>
                        <a:latin typeface="Cambria" pitchFamily="18" charset="0"/>
                        <a:ea typeface="Calibri"/>
                        <a:cs typeface="Times New Roman"/>
                      </a:endParaRPr>
                    </a:p>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(0.71-0.98)</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52.9</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94</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72</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c>
                  <a:txBody>
                    <a:bodyPr/>
                    <a:lstStyle/>
                    <a:p>
                      <a:pPr algn="ctr">
                        <a:lnSpc>
                          <a:spcPct val="115000"/>
                        </a:lnSpc>
                        <a:spcAft>
                          <a:spcPts val="1000"/>
                        </a:spcAft>
                      </a:pPr>
                      <a:r>
                        <a:rPr lang="en-US" sz="1800" b="1" dirty="0">
                          <a:solidFill>
                            <a:schemeClr val="bg2">
                              <a:lumMod val="50000"/>
                            </a:schemeClr>
                          </a:solidFill>
                          <a:effectLst/>
                          <a:latin typeface="Cambria" pitchFamily="18" charset="0"/>
                          <a:ea typeface="Calibri"/>
                          <a:cs typeface="Times New Roman"/>
                        </a:rPr>
                        <a:t>86.3                                  </a:t>
                      </a:r>
                      <a:endParaRPr lang="en-SG" sz="1800" b="1" dirty="0">
                        <a:solidFill>
                          <a:schemeClr val="bg2">
                            <a:lumMod val="50000"/>
                          </a:schemeClr>
                        </a:solidFill>
                        <a:effectLst/>
                        <a:latin typeface="Cambria" pitchFamily="18" charset="0"/>
                        <a:ea typeface="Calibri"/>
                        <a:cs typeface="Times New Roman"/>
                      </a:endParaRPr>
                    </a:p>
                  </a:txBody>
                  <a:tcPr marL="68580" marR="68580" marT="0" marB="0">
                    <a:solidFill>
                      <a:srgbClr val="A4D76B"/>
                    </a:solidFill>
                  </a:tcPr>
                </a:tc>
              </a:tr>
              <a:tr h="900953">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Day 7</a:t>
                      </a:r>
                      <a:endParaRPr lang="en-SG" sz="1800" b="1" dirty="0">
                        <a:solidFill>
                          <a:schemeClr val="bg2">
                            <a:lumMod val="50000"/>
                          </a:schemeClr>
                        </a:solidFill>
                        <a:effectLst/>
                        <a:latin typeface="Cambria" pitchFamily="18" charset="0"/>
                        <a:ea typeface="Calibri"/>
                        <a:cs typeface="Times New Roman"/>
                      </a:endParaRPr>
                    </a:p>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 </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455</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0.751</a:t>
                      </a:r>
                      <a:endParaRPr lang="en-SG" sz="1800" b="1" dirty="0">
                        <a:solidFill>
                          <a:schemeClr val="bg2">
                            <a:lumMod val="50000"/>
                          </a:schemeClr>
                        </a:solidFill>
                        <a:effectLst/>
                        <a:latin typeface="Cambria" pitchFamily="18" charset="0"/>
                        <a:ea typeface="Calibri"/>
                        <a:cs typeface="Times New Roman"/>
                      </a:endParaRPr>
                    </a:p>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(0.621-0.881)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59</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86</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48.1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15000"/>
                        </a:lnSpc>
                        <a:spcAft>
                          <a:spcPts val="0"/>
                        </a:spcAft>
                      </a:pPr>
                      <a:r>
                        <a:rPr lang="en-US" sz="1800" b="1" dirty="0">
                          <a:solidFill>
                            <a:schemeClr val="bg2">
                              <a:lumMod val="50000"/>
                            </a:schemeClr>
                          </a:solidFill>
                          <a:effectLst/>
                          <a:latin typeface="Cambria" pitchFamily="18" charset="0"/>
                          <a:ea typeface="Calibri"/>
                          <a:cs typeface="Times New Roman"/>
                        </a:rPr>
                        <a:t>91</a:t>
                      </a:r>
                      <a:endParaRPr lang="en-SG" sz="1800" b="1" dirty="0">
                        <a:solidFill>
                          <a:schemeClr val="bg2">
                            <a:lumMod val="50000"/>
                          </a:schemeClr>
                        </a:solidFill>
                        <a:effectLst/>
                        <a:latin typeface="Cambria" pitchFamily="18" charset="0"/>
                        <a:ea typeface="Calibri"/>
                        <a:cs typeface="Times New Roman"/>
                      </a:endParaRPr>
                    </a:p>
                  </a:txBody>
                  <a:tcPr marL="68580" marR="68580" marT="0" marB="0"/>
                </a:tc>
              </a:tr>
            </a:tbl>
          </a:graphicData>
        </a:graphic>
      </p:graphicFrame>
      <p:sp>
        <p:nvSpPr>
          <p:cNvPr id="10" name="Rounded Rectangular Callout 9"/>
          <p:cNvSpPr/>
          <p:nvPr/>
        </p:nvSpPr>
        <p:spPr bwMode="auto">
          <a:xfrm>
            <a:off x="6" y="780736"/>
            <a:ext cx="2711301" cy="345930"/>
          </a:xfrm>
          <a:prstGeom prst="wedgeRoundRectCallout">
            <a:avLst>
              <a:gd name="adj1" fmla="val 69346"/>
              <a:gd name="adj2" fmla="val 139643"/>
              <a:gd name="adj3" fmla="val 16667"/>
            </a:avLst>
          </a:prstGeom>
          <a:solidFill>
            <a:schemeClr val="accent3"/>
          </a:solidFill>
          <a:ln w="12700">
            <a:noFill/>
            <a:round/>
            <a:headEnd/>
            <a:tailEnd/>
          </a:ln>
        </p:spPr>
        <p:txBody>
          <a:bodyPr wrap="square" lIns="81041" tIns="40522" rIns="81041" bIns="40522" rtlCol="0" anchor="ctr">
            <a:spAutoFit/>
          </a:bodyPr>
          <a:lstStyle/>
          <a:p>
            <a:pPr algn="ctr" fontAlgn="auto">
              <a:spcBef>
                <a:spcPts val="0"/>
              </a:spcBef>
              <a:spcAft>
                <a:spcPts val="0"/>
              </a:spcAft>
            </a:pPr>
            <a:r>
              <a:rPr lang="en-US" sz="1500" b="1" dirty="0" smtClean="0">
                <a:solidFill>
                  <a:srgbClr val="080808"/>
                </a:solidFill>
                <a:latin typeface="Arial"/>
                <a:ea typeface="ヒラギノ角ゴ Pro W3"/>
                <a:cs typeface="ヒラギノ角ゴ Pro W3"/>
              </a:rPr>
              <a:t>Survivors </a:t>
            </a:r>
            <a:r>
              <a:rPr lang="en-US" sz="1500" b="1" dirty="0" err="1" smtClean="0">
                <a:solidFill>
                  <a:srgbClr val="080808"/>
                </a:solidFill>
                <a:latin typeface="Arial"/>
                <a:ea typeface="ヒラギノ角ゴ Pro W3"/>
                <a:cs typeface="ヒラギノ角ゴ Pro W3"/>
              </a:rPr>
              <a:t>vs</a:t>
            </a:r>
            <a:r>
              <a:rPr lang="en-US" sz="1500" b="1" dirty="0" smtClean="0">
                <a:solidFill>
                  <a:srgbClr val="080808"/>
                </a:solidFill>
                <a:latin typeface="Arial"/>
                <a:ea typeface="ヒラギノ角ゴ Pro W3"/>
                <a:cs typeface="ヒラギノ角ゴ Pro W3"/>
              </a:rPr>
              <a:t> Non-Survivors</a:t>
            </a:r>
            <a:endParaRPr lang="en-US" sz="1500" b="1" dirty="0">
              <a:solidFill>
                <a:srgbClr val="080808"/>
              </a:solidFill>
              <a:latin typeface="Arial"/>
              <a:ea typeface="ヒラギノ角ゴ Pro W3"/>
              <a:cs typeface="ヒラギノ角ゴ Pro W3"/>
            </a:endParaRPr>
          </a:p>
        </p:txBody>
      </p:sp>
    </p:spTree>
    <p:extLst>
      <p:ext uri="{BB962C8B-B14F-4D97-AF65-F5344CB8AC3E}">
        <p14:creationId xmlns:p14="http://schemas.microsoft.com/office/powerpoint/2010/main" xmlns="" val="2855668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055169782"/>
              </p:ext>
            </p:extLst>
          </p:nvPr>
        </p:nvGraphicFramePr>
        <p:xfrm>
          <a:off x="188257" y="1116085"/>
          <a:ext cx="8762098" cy="5320365"/>
        </p:xfrm>
        <a:graphic>
          <a:graphicData uri="http://schemas.openxmlformats.org/drawingml/2006/table">
            <a:tbl>
              <a:tblPr firstRow="1" firstCol="1" bandRow="1">
                <a:tableStyleId>{5C22544A-7EE6-4342-B048-85BDC9FD1C3A}</a:tableStyleId>
              </a:tblPr>
              <a:tblGrid>
                <a:gridCol w="1752237"/>
                <a:gridCol w="1752237"/>
                <a:gridCol w="1752237"/>
                <a:gridCol w="1752237"/>
                <a:gridCol w="1753150"/>
              </a:tblGrid>
              <a:tr h="873136">
                <a:tc>
                  <a:txBody>
                    <a:bodyPr/>
                    <a:lstStyle/>
                    <a:p>
                      <a:pPr algn="ctr">
                        <a:lnSpc>
                          <a:spcPct val="150000"/>
                        </a:lnSpc>
                        <a:spcAft>
                          <a:spcPts val="0"/>
                        </a:spcAft>
                      </a:pPr>
                      <a:r>
                        <a:rPr lang="en-US" sz="2000" b="1" dirty="0" err="1">
                          <a:solidFill>
                            <a:srgbClr val="FFFF99"/>
                          </a:solidFill>
                          <a:effectLst/>
                          <a:latin typeface="Cambria" pitchFamily="18" charset="0"/>
                        </a:rPr>
                        <a:t>Hyaluronan</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1</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3</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5</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7</a:t>
                      </a:r>
                      <a:endParaRPr lang="en-SG" sz="2000" b="1" dirty="0">
                        <a:solidFill>
                          <a:srgbClr val="FFFF99"/>
                        </a:solidFill>
                        <a:effectLst/>
                        <a:latin typeface="Cambria" pitchFamily="18" charset="0"/>
                        <a:ea typeface="Calibri"/>
                        <a:cs typeface="Times New Roman"/>
                      </a:endParaRPr>
                    </a:p>
                  </a:txBody>
                  <a:tcPr marL="54636" marR="54636" marT="0" marB="0"/>
                </a:tc>
              </a:tr>
              <a:tr h="942238">
                <a:tc>
                  <a:txBody>
                    <a:bodyPr/>
                    <a:lstStyle/>
                    <a:p>
                      <a:pPr algn="ctr">
                        <a:lnSpc>
                          <a:spcPct val="150000"/>
                        </a:lnSpc>
                        <a:spcAft>
                          <a:spcPts val="0"/>
                        </a:spcAft>
                      </a:pPr>
                      <a:r>
                        <a:rPr lang="en-US" sz="2000" b="1" dirty="0">
                          <a:solidFill>
                            <a:srgbClr val="FFFF99"/>
                          </a:solidFill>
                          <a:effectLst/>
                          <a:latin typeface="Cambria" pitchFamily="18" charset="0"/>
                        </a:rPr>
                        <a:t>APACHE II</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r=0.387</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p&lt;0.001</a:t>
                      </a:r>
                      <a:endParaRPr lang="en-SG" sz="1800" b="1" dirty="0">
                        <a:solidFill>
                          <a:schemeClr val="bg2">
                            <a:lumMod val="50000"/>
                          </a:schemeClr>
                        </a:solidFill>
                        <a:effectLst/>
                        <a:latin typeface="Cambria" pitchFamily="18" charset="0"/>
                      </a:endParaRPr>
                    </a:p>
                  </a:txBody>
                  <a:tcPr marL="54636" marR="54636" marT="0" marB="0"/>
                </a:tc>
                <a:tc>
                  <a:txBody>
                    <a:bodyPr/>
                    <a:lstStyle/>
                    <a:p>
                      <a:pPr algn="ctr">
                        <a:lnSpc>
                          <a:spcPct val="150000"/>
                        </a:lnSpc>
                        <a:spcAft>
                          <a:spcPts val="0"/>
                        </a:spcAft>
                      </a:pPr>
                      <a:r>
                        <a:rPr lang="en-US" sz="1800" b="1">
                          <a:solidFill>
                            <a:schemeClr val="bg2">
                              <a:lumMod val="50000"/>
                            </a:schemeClr>
                          </a:solidFill>
                          <a:effectLst/>
                          <a:latin typeface="Cambria" pitchFamily="18" charset="0"/>
                        </a:rPr>
                        <a:t> </a:t>
                      </a:r>
                      <a:endParaRPr lang="en-SG" sz="1800" b="1">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a:solidFill>
                            <a:schemeClr val="bg2">
                              <a:lumMod val="50000"/>
                            </a:schemeClr>
                          </a:solidFill>
                          <a:effectLst/>
                          <a:latin typeface="Cambria" pitchFamily="18" charset="0"/>
                        </a:rPr>
                        <a:t> </a:t>
                      </a:r>
                      <a:endParaRPr lang="en-SG" sz="1800" b="1">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a:solidFill>
                            <a:schemeClr val="bg2">
                              <a:lumMod val="50000"/>
                            </a:schemeClr>
                          </a:solidFill>
                          <a:effectLst/>
                          <a:latin typeface="Cambria" pitchFamily="18" charset="0"/>
                        </a:rPr>
                        <a:t> </a:t>
                      </a:r>
                      <a:endParaRPr lang="en-SG" sz="1800" b="1">
                        <a:solidFill>
                          <a:schemeClr val="bg2">
                            <a:lumMod val="50000"/>
                          </a:schemeClr>
                        </a:solidFill>
                        <a:effectLst/>
                        <a:latin typeface="Cambria" pitchFamily="18" charset="0"/>
                        <a:ea typeface="Calibri"/>
                        <a:cs typeface="Times New Roman"/>
                      </a:endParaRPr>
                    </a:p>
                  </a:txBody>
                  <a:tcPr marL="54636" marR="54636" marT="0" marB="0"/>
                </a:tc>
              </a:tr>
              <a:tr h="1036111">
                <a:tc>
                  <a:txBody>
                    <a:bodyPr/>
                    <a:lstStyle/>
                    <a:p>
                      <a:pPr algn="ctr">
                        <a:lnSpc>
                          <a:spcPct val="150000"/>
                        </a:lnSpc>
                        <a:spcAft>
                          <a:spcPts val="0"/>
                        </a:spcAft>
                      </a:pPr>
                      <a:r>
                        <a:rPr lang="en-US" sz="2000" b="1" dirty="0">
                          <a:solidFill>
                            <a:srgbClr val="FFFF99"/>
                          </a:solidFill>
                          <a:effectLst/>
                          <a:latin typeface="Cambria" pitchFamily="18" charset="0"/>
                        </a:rPr>
                        <a:t>SOFA</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r=0.387</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p&lt;0.001</a:t>
                      </a:r>
                      <a:endParaRPr lang="en-SG" sz="1800" b="1" dirty="0">
                        <a:solidFill>
                          <a:schemeClr val="bg2">
                            <a:lumMod val="50000"/>
                          </a:schemeClr>
                        </a:solidFill>
                        <a:effectLst/>
                        <a:latin typeface="Cambria" pitchFamily="18" charset="0"/>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r=0.406</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p&lt;0.001</a:t>
                      </a:r>
                      <a:r>
                        <a:rPr lang="en-US" sz="1800" b="1" dirty="0">
                          <a:solidFill>
                            <a:schemeClr val="bg2">
                              <a:lumMod val="50000"/>
                            </a:schemeClr>
                          </a:solidFill>
                          <a:effectLst/>
                          <a:latin typeface="Cambria" pitchFamily="18" charset="0"/>
                        </a:rPr>
                        <a:t> </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r=0.327</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a:solidFill>
                            <a:schemeClr val="bg2">
                              <a:lumMod val="50000"/>
                            </a:schemeClr>
                          </a:solidFill>
                          <a:effectLst/>
                          <a:latin typeface="Cambria" pitchFamily="18" charset="0"/>
                        </a:rPr>
                        <a:t>p&lt;0.001</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r=0.289</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p=0.002</a:t>
                      </a:r>
                      <a:r>
                        <a:rPr lang="en-US" sz="1800" b="1" dirty="0">
                          <a:solidFill>
                            <a:schemeClr val="bg2">
                              <a:lumMod val="50000"/>
                            </a:schemeClr>
                          </a:solidFill>
                          <a:effectLst/>
                          <a:latin typeface="Cambria" pitchFamily="18" charset="0"/>
                        </a:rPr>
                        <a:t> </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r>
              <a:tr h="968640">
                <a:tc>
                  <a:txBody>
                    <a:bodyPr/>
                    <a:lstStyle/>
                    <a:p>
                      <a:pPr algn="ctr">
                        <a:lnSpc>
                          <a:spcPct val="150000"/>
                        </a:lnSpc>
                        <a:spcAft>
                          <a:spcPts val="0"/>
                        </a:spcAft>
                      </a:pPr>
                      <a:r>
                        <a:rPr lang="en-US" sz="2000" b="1" dirty="0">
                          <a:solidFill>
                            <a:srgbClr val="FFFF99"/>
                          </a:solidFill>
                          <a:effectLst/>
                          <a:latin typeface="Cambria" pitchFamily="18" charset="0"/>
                        </a:rPr>
                        <a:t>TNF- α</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r=0.338</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p=0.001</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a:solidFill>
                            <a:schemeClr val="bg2">
                              <a:lumMod val="50000"/>
                            </a:schemeClr>
                          </a:solidFill>
                          <a:effectLst/>
                          <a:latin typeface="Cambria" pitchFamily="18" charset="0"/>
                        </a:rPr>
                        <a:t> </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r=0.341</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p=0.002</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a:solidFill>
                            <a:schemeClr val="bg2">
                              <a:lumMod val="50000"/>
                            </a:schemeClr>
                          </a:solidFill>
                          <a:effectLst/>
                          <a:latin typeface="Cambria" pitchFamily="18" charset="0"/>
                        </a:rPr>
                        <a:t> </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r=0.258</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p=0.043</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r=0.256</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p=0.033</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r>
              <a:tr h="928084">
                <a:tc>
                  <a:txBody>
                    <a:bodyPr/>
                    <a:lstStyle/>
                    <a:p>
                      <a:pPr algn="ctr">
                        <a:lnSpc>
                          <a:spcPct val="150000"/>
                        </a:lnSpc>
                        <a:spcAft>
                          <a:spcPts val="0"/>
                        </a:spcAft>
                      </a:pPr>
                      <a:r>
                        <a:rPr lang="en-US" sz="2000" b="1" dirty="0">
                          <a:solidFill>
                            <a:srgbClr val="FFFF99"/>
                          </a:solidFill>
                          <a:effectLst/>
                          <a:latin typeface="Cambria" pitchFamily="18" charset="0"/>
                        </a:rPr>
                        <a:t>IL-10</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r=0.232</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p=0.032</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a:solidFill>
                            <a:schemeClr val="bg2">
                              <a:lumMod val="50000"/>
                            </a:schemeClr>
                          </a:solidFill>
                          <a:effectLst/>
                          <a:latin typeface="Cambria" pitchFamily="18" charset="0"/>
                        </a:rPr>
                        <a:t> </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r=0.264</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p=0.017</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a:solidFill>
                            <a:schemeClr val="bg2">
                              <a:lumMod val="50000"/>
                            </a:schemeClr>
                          </a:solidFill>
                          <a:effectLst/>
                          <a:highlight>
                            <a:srgbClr val="FFFF00"/>
                          </a:highlight>
                          <a:latin typeface="Cambria" pitchFamily="18" charset="0"/>
                        </a:rPr>
                        <a:t> </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r=0.260</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p=0.023</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800" b="1" dirty="0">
                          <a:solidFill>
                            <a:schemeClr val="bg2">
                              <a:lumMod val="50000"/>
                            </a:schemeClr>
                          </a:solidFill>
                          <a:effectLst/>
                          <a:latin typeface="Cambria" pitchFamily="18" charset="0"/>
                        </a:rPr>
                        <a:t>r=0.256</a:t>
                      </a:r>
                      <a:endParaRPr lang="en-SG" sz="1800" b="1" dirty="0">
                        <a:solidFill>
                          <a:schemeClr val="bg2">
                            <a:lumMod val="50000"/>
                          </a:schemeClr>
                        </a:solidFill>
                        <a:effectLst/>
                        <a:latin typeface="Cambria" pitchFamily="18" charset="0"/>
                      </a:endParaRPr>
                    </a:p>
                    <a:p>
                      <a:pPr algn="ctr">
                        <a:lnSpc>
                          <a:spcPct val="150000"/>
                        </a:lnSpc>
                        <a:spcAft>
                          <a:spcPts val="0"/>
                        </a:spcAft>
                      </a:pPr>
                      <a:r>
                        <a:rPr lang="en-US" sz="1800" b="1" dirty="0" smtClean="0">
                          <a:solidFill>
                            <a:schemeClr val="bg2">
                              <a:lumMod val="50000"/>
                            </a:schemeClr>
                          </a:solidFill>
                          <a:effectLst/>
                          <a:latin typeface="Cambria" pitchFamily="18" charset="0"/>
                        </a:rPr>
                        <a:t>p=0.049</a:t>
                      </a:r>
                      <a:endParaRPr lang="en-SG" sz="1800" b="1" dirty="0">
                        <a:solidFill>
                          <a:schemeClr val="bg2">
                            <a:lumMod val="50000"/>
                          </a:schemeClr>
                        </a:solidFill>
                        <a:effectLst/>
                        <a:latin typeface="Cambria" pitchFamily="18" charset="0"/>
                        <a:ea typeface="Calibri"/>
                        <a:cs typeface="Times New Roman"/>
                      </a:endParaRPr>
                    </a:p>
                  </a:txBody>
                  <a:tcPr marL="54636" marR="54636" marT="0" marB="0"/>
                </a:tc>
              </a:tr>
            </a:tbl>
          </a:graphicData>
        </a:graphic>
      </p:graphicFrame>
      <p:sp>
        <p:nvSpPr>
          <p:cNvPr id="4" name="AutoShape 8"/>
          <p:cNvSpPr>
            <a:spLocks noChangeArrowheads="1"/>
          </p:cNvSpPr>
          <p:nvPr/>
        </p:nvSpPr>
        <p:spPr bwMode="auto">
          <a:xfrm>
            <a:off x="107576" y="-35578"/>
            <a:ext cx="8901953" cy="975890"/>
          </a:xfrm>
          <a:prstGeom prst="roundRect">
            <a:avLst>
              <a:gd name="adj" fmla="val 16667"/>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lIns="81041" tIns="40522" rIns="81041" bIns="40522" anchor="ctr">
            <a:spAutoFit/>
          </a:bodyPr>
          <a:lstStyle/>
          <a:p>
            <a:pPr algn="ctr" fontAlgn="auto">
              <a:spcBef>
                <a:spcPts val="0"/>
              </a:spcBef>
              <a:spcAft>
                <a:spcPts val="0"/>
              </a:spcAft>
            </a:pPr>
            <a:r>
              <a:rPr lang="en-US" sz="2600" b="1" kern="0" dirty="0" err="1" smtClean="0">
                <a:solidFill>
                  <a:schemeClr val="tx1"/>
                </a:solidFill>
                <a:latin typeface="Times New Roman" pitchFamily="18" charset="0"/>
                <a:cs typeface="Times New Roman" pitchFamily="18" charset="0"/>
              </a:rPr>
              <a:t>Hyaluronan</a:t>
            </a:r>
            <a:r>
              <a:rPr lang="en-US" sz="2600" b="1" kern="0" dirty="0" smtClean="0">
                <a:solidFill>
                  <a:schemeClr val="tx1"/>
                </a:solidFill>
                <a:latin typeface="Times New Roman" pitchFamily="18" charset="0"/>
                <a:cs typeface="Times New Roman" pitchFamily="18" charset="0"/>
              </a:rPr>
              <a:t>: Association with Mortality, Organ Dysfunction scores and inflammatory markers at all Time-points</a:t>
            </a:r>
          </a:p>
        </p:txBody>
      </p:sp>
    </p:spTree>
    <p:extLst>
      <p:ext uri="{BB962C8B-B14F-4D97-AF65-F5344CB8AC3E}">
        <p14:creationId xmlns:p14="http://schemas.microsoft.com/office/powerpoint/2010/main" xmlns="" val="184591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2778566289"/>
              </p:ext>
            </p:extLst>
          </p:nvPr>
        </p:nvGraphicFramePr>
        <p:xfrm>
          <a:off x="368302" y="1427088"/>
          <a:ext cx="8393788" cy="5154560"/>
        </p:xfrm>
        <a:graphic>
          <a:graphicData uri="http://schemas.openxmlformats.org/drawingml/2006/table">
            <a:tbl>
              <a:tblPr firstRow="1" firstCol="1" bandRow="1">
                <a:tableStyleId>{5C22544A-7EE6-4342-B048-85BDC9FD1C3A}</a:tableStyleId>
              </a:tblPr>
              <a:tblGrid>
                <a:gridCol w="1678582"/>
                <a:gridCol w="1678582"/>
                <a:gridCol w="1678582"/>
                <a:gridCol w="1678582"/>
                <a:gridCol w="1679460"/>
              </a:tblGrid>
              <a:tr h="765440">
                <a:tc>
                  <a:txBody>
                    <a:bodyPr/>
                    <a:lstStyle/>
                    <a:p>
                      <a:pPr algn="ctr">
                        <a:lnSpc>
                          <a:spcPct val="150000"/>
                        </a:lnSpc>
                        <a:spcAft>
                          <a:spcPts val="0"/>
                        </a:spcAft>
                      </a:pPr>
                      <a:r>
                        <a:rPr lang="en-US" sz="2000" b="1" dirty="0" err="1" smtClean="0">
                          <a:solidFill>
                            <a:srgbClr val="FFFF99"/>
                          </a:solidFill>
                          <a:effectLst/>
                          <a:latin typeface="Cambria" pitchFamily="18" charset="0"/>
                        </a:rPr>
                        <a:t>Syndecan</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1</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3</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5</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2000" b="1" dirty="0">
                          <a:solidFill>
                            <a:srgbClr val="FFFF99"/>
                          </a:solidFill>
                          <a:effectLst/>
                          <a:latin typeface="Cambria" pitchFamily="18" charset="0"/>
                        </a:rPr>
                        <a:t>Day 7</a:t>
                      </a:r>
                      <a:endParaRPr lang="en-SG" sz="2000" b="1" dirty="0">
                        <a:solidFill>
                          <a:srgbClr val="FFFF99"/>
                        </a:solidFill>
                        <a:effectLst/>
                        <a:latin typeface="Cambria" pitchFamily="18" charset="0"/>
                        <a:ea typeface="Calibri"/>
                        <a:cs typeface="Times New Roman"/>
                      </a:endParaRPr>
                    </a:p>
                  </a:txBody>
                  <a:tcPr marL="54636" marR="54636" marT="0" marB="0"/>
                </a:tc>
              </a:tr>
              <a:tr h="887506">
                <a:tc>
                  <a:txBody>
                    <a:bodyPr/>
                    <a:lstStyle/>
                    <a:p>
                      <a:pPr algn="ctr">
                        <a:lnSpc>
                          <a:spcPct val="150000"/>
                        </a:lnSpc>
                        <a:spcAft>
                          <a:spcPts val="0"/>
                        </a:spcAft>
                      </a:pPr>
                      <a:r>
                        <a:rPr lang="en-US" sz="2000" b="1" dirty="0">
                          <a:solidFill>
                            <a:srgbClr val="FFFF99"/>
                          </a:solidFill>
                          <a:effectLst/>
                          <a:latin typeface="Cambria" pitchFamily="18" charset="0"/>
                        </a:rPr>
                        <a:t>APACHE II</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r=0.294</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p&lt;0.001</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r>
              <a:tr h="951544">
                <a:tc>
                  <a:txBody>
                    <a:bodyPr/>
                    <a:lstStyle/>
                    <a:p>
                      <a:pPr marL="0" marR="0" indent="0" algn="ctr" defTabSz="685800" rtl="0" eaLnBrk="1" fontAlgn="auto" latinLnBrk="0" hangingPunct="1">
                        <a:lnSpc>
                          <a:spcPct val="150000"/>
                        </a:lnSpc>
                        <a:spcBef>
                          <a:spcPts val="0"/>
                        </a:spcBef>
                        <a:spcAft>
                          <a:spcPts val="0"/>
                        </a:spcAft>
                        <a:buClrTx/>
                        <a:buSzTx/>
                        <a:buFontTx/>
                        <a:buNone/>
                        <a:tabLst/>
                        <a:defRPr/>
                      </a:pPr>
                      <a:r>
                        <a:rPr lang="en-US" sz="2000" b="1" dirty="0" smtClean="0">
                          <a:solidFill>
                            <a:srgbClr val="FFFF99"/>
                          </a:solidFill>
                          <a:effectLst/>
                          <a:latin typeface="Cambria" pitchFamily="18" charset="0"/>
                        </a:rPr>
                        <a:t>SOFA</a:t>
                      </a:r>
                      <a:endParaRPr lang="en-SG" sz="2000" b="1" dirty="0" smtClean="0">
                        <a:solidFill>
                          <a:srgbClr val="FFFF99"/>
                        </a:solidFill>
                        <a:effectLst/>
                        <a:latin typeface="Cambria" pitchFamily="18" charset="0"/>
                        <a:ea typeface="Calibri"/>
                        <a:cs typeface="Times New Roman"/>
                      </a:endParaRPr>
                    </a:p>
                    <a:p>
                      <a:pPr algn="ctr">
                        <a:lnSpc>
                          <a:spcPct val="150000"/>
                        </a:lnSpc>
                        <a:spcAft>
                          <a:spcPts val="0"/>
                        </a:spcAft>
                      </a:pP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r=0.437</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p&lt;0.001</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r=0.354</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p=0.003</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r=0.494</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p&lt;0.001</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r=0.217</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p=0.026</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r>
              <a:tr h="921452">
                <a:tc>
                  <a:txBody>
                    <a:bodyPr/>
                    <a:lstStyle/>
                    <a:p>
                      <a:pPr algn="ctr">
                        <a:lnSpc>
                          <a:spcPct val="150000"/>
                        </a:lnSpc>
                        <a:spcAft>
                          <a:spcPts val="0"/>
                        </a:spcAft>
                      </a:pPr>
                      <a:r>
                        <a:rPr lang="en-US" sz="2000" b="1" dirty="0">
                          <a:solidFill>
                            <a:srgbClr val="FFFF99"/>
                          </a:solidFill>
                          <a:effectLst/>
                          <a:latin typeface="Cambria" pitchFamily="18" charset="0"/>
                        </a:rPr>
                        <a:t>TNF- α</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r=0.234</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p=0.029</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r=0.321</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p=0.010</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r=0.382</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p=0.001</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dirty="0" smtClean="0">
                          <a:solidFill>
                            <a:schemeClr val="bg2">
                              <a:lumMod val="50000"/>
                            </a:schemeClr>
                          </a:solidFill>
                          <a:effectLst/>
                          <a:latin typeface="Cambria" pitchFamily="18" charset="0"/>
                          <a:ea typeface="Calibri"/>
                          <a:cs typeface="Times New Roman"/>
                        </a:rPr>
                        <a:t>p=ns</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r>
              <a:tr h="945149">
                <a:tc>
                  <a:txBody>
                    <a:bodyPr/>
                    <a:lstStyle/>
                    <a:p>
                      <a:pPr algn="ctr">
                        <a:lnSpc>
                          <a:spcPct val="150000"/>
                        </a:lnSpc>
                        <a:spcAft>
                          <a:spcPts val="0"/>
                        </a:spcAft>
                      </a:pPr>
                      <a:r>
                        <a:rPr lang="en-US" sz="2000" b="1" dirty="0">
                          <a:solidFill>
                            <a:srgbClr val="FFFF99"/>
                          </a:solidFill>
                          <a:effectLst/>
                          <a:latin typeface="Cambria" pitchFamily="18" charset="0"/>
                        </a:rPr>
                        <a:t>IL-10</a:t>
                      </a:r>
                      <a:endParaRPr lang="en-SG" sz="2000" b="1" dirty="0">
                        <a:solidFill>
                          <a:srgbClr val="FFFF99"/>
                        </a:solidFill>
                        <a:effectLst/>
                        <a:latin typeface="Cambria" pitchFamily="18" charset="0"/>
                        <a:ea typeface="Calibri"/>
                        <a:cs typeface="Times New Roman"/>
                      </a:endParaRPr>
                    </a:p>
                  </a:txBody>
                  <a:tcPr marL="54636" marR="54636" marT="0" marB="0"/>
                </a:tc>
                <a:tc>
                  <a:txBody>
                    <a:bodyPr/>
                    <a:lstStyle/>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r=0.215</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p=0.05</a:t>
                      </a:r>
                      <a:endParaRPr lang="en-SG" sz="1600" b="1">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a:solidFill>
                            <a:schemeClr val="bg2">
                              <a:lumMod val="50000"/>
                            </a:schemeClr>
                          </a:solidFill>
                          <a:effectLst/>
                          <a:latin typeface="Cambria" pitchFamily="18" charset="0"/>
                          <a:ea typeface="Calibri"/>
                          <a:cs typeface="Times New Roman"/>
                        </a:rPr>
                        <a:t> </a:t>
                      </a:r>
                      <a:endParaRPr lang="en-SG" sz="1600" b="1">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r=0.229</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p=0.050</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r=0.354</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p=0.004</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c>
                  <a:txBody>
                    <a:bodyPr/>
                    <a:lstStyle/>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r=0.266</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p=0.044</a:t>
                      </a:r>
                      <a:endParaRPr lang="en-SG" sz="1600" b="1" dirty="0">
                        <a:solidFill>
                          <a:schemeClr val="bg2">
                            <a:lumMod val="50000"/>
                          </a:schemeClr>
                        </a:solidFill>
                        <a:effectLst/>
                        <a:latin typeface="Cambria" pitchFamily="18" charset="0"/>
                        <a:ea typeface="Calibri"/>
                        <a:cs typeface="Times New Roman"/>
                      </a:endParaRPr>
                    </a:p>
                    <a:p>
                      <a:pPr algn="ctr">
                        <a:lnSpc>
                          <a:spcPct val="150000"/>
                        </a:lnSpc>
                        <a:spcAft>
                          <a:spcPts val="0"/>
                        </a:spcAft>
                      </a:pPr>
                      <a:r>
                        <a:rPr lang="en-US" sz="1600" b="1" dirty="0">
                          <a:solidFill>
                            <a:schemeClr val="bg2">
                              <a:lumMod val="50000"/>
                            </a:schemeClr>
                          </a:solidFill>
                          <a:effectLst/>
                          <a:latin typeface="Cambria" pitchFamily="18" charset="0"/>
                          <a:ea typeface="Calibri"/>
                          <a:cs typeface="Times New Roman"/>
                        </a:rPr>
                        <a:t> </a:t>
                      </a:r>
                      <a:endParaRPr lang="en-SG" sz="1600" b="1" dirty="0">
                        <a:solidFill>
                          <a:schemeClr val="bg2">
                            <a:lumMod val="50000"/>
                          </a:schemeClr>
                        </a:solidFill>
                        <a:effectLst/>
                        <a:latin typeface="Cambria" pitchFamily="18" charset="0"/>
                        <a:ea typeface="Calibri"/>
                        <a:cs typeface="Times New Roman"/>
                      </a:endParaRPr>
                    </a:p>
                  </a:txBody>
                  <a:tcPr marL="68580" marR="68580" marT="0" marB="0"/>
                </a:tc>
              </a:tr>
            </a:tbl>
          </a:graphicData>
        </a:graphic>
      </p:graphicFrame>
      <p:sp>
        <p:nvSpPr>
          <p:cNvPr id="13" name="AutoShape 8"/>
          <p:cNvSpPr>
            <a:spLocks noChangeArrowheads="1"/>
          </p:cNvSpPr>
          <p:nvPr/>
        </p:nvSpPr>
        <p:spPr bwMode="auto">
          <a:xfrm>
            <a:off x="0" y="-22132"/>
            <a:ext cx="9144000" cy="975890"/>
          </a:xfrm>
          <a:prstGeom prst="roundRect">
            <a:avLst>
              <a:gd name="adj" fmla="val 16667"/>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lIns="81041" tIns="40522" rIns="81041" bIns="40522" anchor="ctr">
            <a:spAutoFit/>
          </a:bodyPr>
          <a:lstStyle/>
          <a:p>
            <a:pPr algn="ctr" fontAlgn="auto">
              <a:spcBef>
                <a:spcPts val="0"/>
              </a:spcBef>
              <a:spcAft>
                <a:spcPts val="0"/>
              </a:spcAft>
            </a:pPr>
            <a:r>
              <a:rPr lang="en-US" sz="2600" b="1" kern="0" dirty="0" err="1" smtClean="0">
                <a:solidFill>
                  <a:schemeClr val="tx1"/>
                </a:solidFill>
                <a:latin typeface="Times New Roman" pitchFamily="18" charset="0"/>
                <a:cs typeface="Times New Roman" pitchFamily="18" charset="0"/>
              </a:rPr>
              <a:t>Syndecan</a:t>
            </a:r>
            <a:r>
              <a:rPr lang="en-US" sz="2600" b="1" kern="0" dirty="0" smtClean="0">
                <a:solidFill>
                  <a:schemeClr val="tx1"/>
                </a:solidFill>
                <a:latin typeface="Times New Roman" pitchFamily="18" charset="0"/>
                <a:cs typeface="Times New Roman" pitchFamily="18" charset="0"/>
              </a:rPr>
              <a:t>: Association with Mortality, Organ Dysfunction scores and inflammatory markers at all Time-points</a:t>
            </a:r>
          </a:p>
        </p:txBody>
      </p:sp>
    </p:spTree>
    <p:extLst>
      <p:ext uri="{BB962C8B-B14F-4D97-AF65-F5344CB8AC3E}">
        <p14:creationId xmlns:p14="http://schemas.microsoft.com/office/powerpoint/2010/main" xmlns="" val="3136001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9113"/>
            <a:ext cx="8229600" cy="1143000"/>
          </a:xfrm>
        </p:spPr>
        <p:txBody>
          <a:bodyPr vert="horz" wrap="square" lIns="191438" tIns="40522" rIns="81041" bIns="40522" numCol="1" anchor="ctr" anchorCtr="0" compatLnSpc="1">
            <a:prstTxWarp prst="textNoShape">
              <a:avLst/>
            </a:prstTxWarp>
            <a:normAutofit/>
          </a:bodyPr>
          <a:lstStyle/>
          <a:p>
            <a:pPr>
              <a:defRPr/>
            </a:pPr>
            <a:r>
              <a:rPr lang="en-US" sz="2600" b="1" dirty="0" smtClean="0">
                <a:latin typeface="Times New Roman" pitchFamily="18" charset="0"/>
                <a:cs typeface="Times New Roman" pitchFamily="18" charset="0"/>
              </a:rPr>
              <a:t>Summary</a:t>
            </a:r>
            <a:endParaRPr lang="en-US" sz="2600" b="1" dirty="0">
              <a:latin typeface="Times New Roman" pitchFamily="18" charset="0"/>
              <a:cs typeface="Times New Roman" pitchFamily="18" charset="0"/>
            </a:endParaRPr>
          </a:p>
        </p:txBody>
      </p:sp>
      <p:sp>
        <p:nvSpPr>
          <p:cNvPr id="15" name="Rounded Rectangle 14"/>
          <p:cNvSpPr/>
          <p:nvPr/>
        </p:nvSpPr>
        <p:spPr>
          <a:xfrm>
            <a:off x="291516" y="793377"/>
            <a:ext cx="8712000" cy="5671230"/>
          </a:xfrm>
          <a:prstGeom prst="roundRect">
            <a:avLst>
              <a:gd name="adj" fmla="val 8794"/>
            </a:avLst>
          </a:prstGeom>
          <a:noFill/>
          <a:ln w="38100">
            <a:solidFill>
              <a:srgbClr val="FF9039"/>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5719" tIns="191438" rIns="95719" bIns="31906" spcCol="1126" anchor="t"/>
          <a:lstStyle/>
          <a:p>
            <a:pPr marL="0" lvl="2">
              <a:spcBef>
                <a:spcPts val="0"/>
              </a:spcBef>
              <a:spcAft>
                <a:spcPts val="532"/>
              </a:spcAft>
              <a:buClr>
                <a:srgbClr val="FFFFFF"/>
              </a:buClr>
              <a:buSzPct val="125000"/>
              <a:defRPr/>
            </a:pPr>
            <a:endParaRPr lang="en-US" sz="1500" b="1" i="1" dirty="0">
              <a:solidFill>
                <a:schemeClr val="bg1"/>
              </a:solidFill>
            </a:endParaRPr>
          </a:p>
        </p:txBody>
      </p:sp>
      <p:sp>
        <p:nvSpPr>
          <p:cNvPr id="4" name="TextBox 3"/>
          <p:cNvSpPr txBox="1"/>
          <p:nvPr/>
        </p:nvSpPr>
        <p:spPr>
          <a:xfrm>
            <a:off x="457200" y="900953"/>
            <a:ext cx="8417859"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Serum levels of </a:t>
            </a:r>
            <a:r>
              <a:rPr lang="en-US" sz="2400" b="1" dirty="0" err="1" smtClean="0">
                <a:effectLst>
                  <a:outerShdw blurRad="38100" dist="38100" dir="2700000" algn="tl">
                    <a:srgbClr val="000000">
                      <a:alpha val="43137"/>
                    </a:srgbClr>
                  </a:outerShdw>
                </a:effectLst>
              </a:rPr>
              <a:t>Hyaluronan</a:t>
            </a:r>
            <a:r>
              <a:rPr lang="en-US" sz="2400" b="1" dirty="0" smtClean="0">
                <a:effectLst>
                  <a:outerShdw blurRad="38100" dist="38100" dir="2700000" algn="tl">
                    <a:srgbClr val="000000">
                      <a:alpha val="43137"/>
                    </a:srgbClr>
                  </a:outerShdw>
                </a:effectLst>
              </a:rPr>
              <a:t> and </a:t>
            </a:r>
            <a:r>
              <a:rPr lang="en-US" sz="2400" b="1" dirty="0" err="1" smtClean="0">
                <a:effectLst>
                  <a:outerShdw blurRad="38100" dist="38100" dir="2700000" algn="tl">
                    <a:srgbClr val="000000">
                      <a:alpha val="43137"/>
                    </a:srgbClr>
                  </a:outerShdw>
                </a:effectLst>
              </a:rPr>
              <a:t>Syndecan</a:t>
            </a:r>
            <a:endParaRPr lang="en-US" sz="2400" b="1" dirty="0">
              <a:effectLst>
                <a:outerShdw blurRad="38100" dist="38100" dir="2700000" algn="tl">
                  <a:srgbClr val="000000">
                    <a:alpha val="43137"/>
                  </a:srgbClr>
                </a:outerShdw>
              </a:effectLst>
            </a:endParaRPr>
          </a:p>
        </p:txBody>
      </p:sp>
      <p:grpSp>
        <p:nvGrpSpPr>
          <p:cNvPr id="7" name="Group 6"/>
          <p:cNvGrpSpPr/>
          <p:nvPr/>
        </p:nvGrpSpPr>
        <p:grpSpPr>
          <a:xfrm>
            <a:off x="457200" y="1990164"/>
            <a:ext cx="3281082" cy="1358153"/>
            <a:chOff x="457200" y="1896035"/>
            <a:chExt cx="3281082" cy="1358153"/>
          </a:xfrm>
        </p:grpSpPr>
        <p:sp>
          <p:nvSpPr>
            <p:cNvPr id="5" name="TextBox 4"/>
            <p:cNvSpPr txBox="1"/>
            <p:nvPr/>
          </p:nvSpPr>
          <p:spPr>
            <a:xfrm>
              <a:off x="551329" y="2003612"/>
              <a:ext cx="3173506" cy="1200329"/>
            </a:xfrm>
            <a:prstGeom prst="rect">
              <a:avLst/>
            </a:prstGeom>
            <a:noFill/>
          </p:spPr>
          <p:txBody>
            <a:bodyPr wrap="square" rtlCol="0">
              <a:spAutoFit/>
            </a:bodyPr>
            <a:lstStyle/>
            <a:p>
              <a:r>
                <a:rPr lang="en-US" b="1" dirty="0" smtClean="0"/>
                <a:t>Serum levels on admission categorize the patient into sepsis, severe sepsis and septic shock</a:t>
              </a:r>
              <a:endParaRPr lang="en-US" b="1" dirty="0"/>
            </a:p>
          </p:txBody>
        </p:sp>
        <p:sp>
          <p:nvSpPr>
            <p:cNvPr id="6" name="Rounded Rectangle 5"/>
            <p:cNvSpPr/>
            <p:nvPr/>
          </p:nvSpPr>
          <p:spPr>
            <a:xfrm>
              <a:off x="457200" y="1896035"/>
              <a:ext cx="3281082" cy="135815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545091" y="3866822"/>
            <a:ext cx="4047568" cy="2483230"/>
            <a:chOff x="2702856" y="3433476"/>
            <a:chExt cx="3509683" cy="2779065"/>
          </a:xfrm>
        </p:grpSpPr>
        <p:sp>
          <p:nvSpPr>
            <p:cNvPr id="9" name="TextBox 8"/>
            <p:cNvSpPr txBox="1"/>
            <p:nvPr/>
          </p:nvSpPr>
          <p:spPr>
            <a:xfrm>
              <a:off x="2803543" y="3653601"/>
              <a:ext cx="3394612" cy="1200329"/>
            </a:xfrm>
            <a:prstGeom prst="rect">
              <a:avLst/>
            </a:prstGeom>
            <a:noFill/>
          </p:spPr>
          <p:txBody>
            <a:bodyPr wrap="square" rtlCol="0">
              <a:spAutoFit/>
            </a:bodyPr>
            <a:lstStyle/>
            <a:p>
              <a:r>
                <a:rPr lang="en-US" b="1" dirty="0" smtClean="0"/>
                <a:t>Serial measurements </a:t>
              </a:r>
            </a:p>
            <a:p>
              <a:r>
                <a:rPr lang="en-US" b="1" dirty="0" smtClean="0"/>
                <a:t>differentiate survivors from   </a:t>
              </a:r>
            </a:p>
            <a:p>
              <a:r>
                <a:rPr lang="en-US" b="1" dirty="0" smtClean="0"/>
                <a:t>non-survivors with the following: </a:t>
              </a:r>
              <a:endParaRPr lang="en-US" b="1" dirty="0"/>
            </a:p>
          </p:txBody>
        </p:sp>
        <p:sp>
          <p:nvSpPr>
            <p:cNvPr id="10" name="Rounded Rectangle 9"/>
            <p:cNvSpPr/>
            <p:nvPr/>
          </p:nvSpPr>
          <p:spPr>
            <a:xfrm>
              <a:off x="2702856" y="3433476"/>
              <a:ext cx="3509683" cy="277906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xmlns="" val="1374105789"/>
              </p:ext>
            </p:extLst>
          </p:nvPr>
        </p:nvGraphicFramePr>
        <p:xfrm>
          <a:off x="2761127" y="5033736"/>
          <a:ext cx="3680015" cy="1112520"/>
        </p:xfrm>
        <a:graphic>
          <a:graphicData uri="http://schemas.openxmlformats.org/drawingml/2006/table">
            <a:tbl>
              <a:tblPr firstRow="1" bandRow="1">
                <a:tableStyleId>{D03447BB-5D67-496B-8E87-E561075AD55C}</a:tableStyleId>
              </a:tblPr>
              <a:tblGrid>
                <a:gridCol w="463255"/>
                <a:gridCol w="1401407"/>
                <a:gridCol w="1097048"/>
                <a:gridCol w="718305"/>
              </a:tblGrid>
              <a:tr h="370840">
                <a:tc>
                  <a:txBody>
                    <a:bodyPr/>
                    <a:lstStyle/>
                    <a:p>
                      <a:endParaRPr lang="en-US" b="1" dirty="0">
                        <a:solidFill>
                          <a:srgbClr val="FFFF00"/>
                        </a:solidFill>
                      </a:endParaRPr>
                    </a:p>
                  </a:txBody>
                  <a:tcPr/>
                </a:tc>
                <a:tc>
                  <a:txBody>
                    <a:bodyPr/>
                    <a:lstStyle/>
                    <a:p>
                      <a:r>
                        <a:rPr lang="en-US" b="1" dirty="0" smtClean="0">
                          <a:solidFill>
                            <a:srgbClr val="FFFF00"/>
                          </a:solidFill>
                        </a:rPr>
                        <a:t>Cut-off</a:t>
                      </a:r>
                      <a:endParaRPr lang="en-US" b="1" dirty="0">
                        <a:solidFill>
                          <a:srgbClr val="FFFF00"/>
                        </a:solidFill>
                      </a:endParaRPr>
                    </a:p>
                  </a:txBody>
                  <a:tcPr/>
                </a:tc>
                <a:tc>
                  <a:txBody>
                    <a:bodyPr/>
                    <a:lstStyle/>
                    <a:p>
                      <a:r>
                        <a:rPr lang="en-US" sz="1600" b="1" dirty="0" smtClean="0">
                          <a:solidFill>
                            <a:srgbClr val="FFFF00"/>
                          </a:solidFill>
                        </a:rPr>
                        <a:t>Specificity</a:t>
                      </a:r>
                      <a:r>
                        <a:rPr lang="en-US" b="1" dirty="0" smtClean="0">
                          <a:solidFill>
                            <a:srgbClr val="FFFF00"/>
                          </a:solidFill>
                        </a:rPr>
                        <a:t> </a:t>
                      </a:r>
                      <a:endParaRPr lang="en-US" b="1" dirty="0">
                        <a:solidFill>
                          <a:srgbClr val="FFFF00"/>
                        </a:solidFill>
                      </a:endParaRPr>
                    </a:p>
                  </a:txBody>
                  <a:tcPr/>
                </a:tc>
                <a:tc>
                  <a:txBody>
                    <a:bodyPr/>
                    <a:lstStyle/>
                    <a:p>
                      <a:r>
                        <a:rPr lang="en-US" b="1" dirty="0" smtClean="0">
                          <a:solidFill>
                            <a:srgbClr val="FFFF00"/>
                          </a:solidFill>
                        </a:rPr>
                        <a:t>NPV</a:t>
                      </a:r>
                      <a:endParaRPr lang="en-US" b="1" dirty="0">
                        <a:solidFill>
                          <a:srgbClr val="FFFF00"/>
                        </a:solidFill>
                      </a:endParaRPr>
                    </a:p>
                  </a:txBody>
                  <a:tcPr/>
                </a:tc>
              </a:tr>
              <a:tr h="370840">
                <a:tc>
                  <a:txBody>
                    <a:bodyPr/>
                    <a:lstStyle/>
                    <a:p>
                      <a:r>
                        <a:rPr lang="en-US" b="1" dirty="0" smtClean="0">
                          <a:solidFill>
                            <a:srgbClr val="FFFF00"/>
                          </a:solidFill>
                        </a:rPr>
                        <a:t>H</a:t>
                      </a:r>
                      <a:endParaRPr lang="en-US" b="1" dirty="0">
                        <a:solidFill>
                          <a:srgbClr val="FFFF00"/>
                        </a:solidFill>
                      </a:endParaRPr>
                    </a:p>
                  </a:txBody>
                  <a:tcPr/>
                </a:tc>
                <a:tc>
                  <a:txBody>
                    <a:bodyPr/>
                    <a:lstStyle/>
                    <a:p>
                      <a:r>
                        <a:rPr lang="en-US" sz="1800" b="1" dirty="0" smtClean="0">
                          <a:solidFill>
                            <a:srgbClr val="FFFF00"/>
                          </a:solidFill>
                        </a:rPr>
                        <a:t>441 </a:t>
                      </a:r>
                      <a:r>
                        <a:rPr lang="en-US" sz="1800" b="1" dirty="0" err="1" smtClean="0">
                          <a:solidFill>
                            <a:srgbClr val="FFFF00"/>
                          </a:solidFill>
                        </a:rPr>
                        <a:t>ng</a:t>
                      </a:r>
                      <a:r>
                        <a:rPr lang="en-US" sz="1800" b="1" dirty="0" smtClean="0">
                          <a:solidFill>
                            <a:srgbClr val="FFFF00"/>
                          </a:solidFill>
                        </a:rPr>
                        <a:t>/ml</a:t>
                      </a:r>
                      <a:endParaRPr lang="en-US" sz="1800" b="1" dirty="0">
                        <a:solidFill>
                          <a:srgbClr val="FFFF00"/>
                        </a:solidFill>
                      </a:endParaRPr>
                    </a:p>
                  </a:txBody>
                  <a:tcPr/>
                </a:tc>
                <a:tc>
                  <a:txBody>
                    <a:bodyPr/>
                    <a:lstStyle/>
                    <a:p>
                      <a:pPr algn="ctr"/>
                      <a:r>
                        <a:rPr lang="en-US" b="1" dirty="0" smtClean="0">
                          <a:solidFill>
                            <a:srgbClr val="FFFF00"/>
                          </a:solidFill>
                        </a:rPr>
                        <a:t>90%</a:t>
                      </a:r>
                      <a:endParaRPr lang="en-US" b="1" dirty="0">
                        <a:solidFill>
                          <a:srgbClr val="FFFF00"/>
                        </a:solidFill>
                      </a:endParaRPr>
                    </a:p>
                  </a:txBody>
                  <a:tcPr/>
                </a:tc>
                <a:tc>
                  <a:txBody>
                    <a:bodyPr/>
                    <a:lstStyle/>
                    <a:p>
                      <a:pPr algn="ctr"/>
                      <a:r>
                        <a:rPr lang="en-US" b="1" dirty="0" smtClean="0">
                          <a:solidFill>
                            <a:srgbClr val="FFFF00"/>
                          </a:solidFill>
                        </a:rPr>
                        <a:t>90%</a:t>
                      </a:r>
                      <a:endParaRPr lang="en-US" b="1" dirty="0">
                        <a:solidFill>
                          <a:srgbClr val="FFFF00"/>
                        </a:solidFill>
                      </a:endParaRPr>
                    </a:p>
                  </a:txBody>
                  <a:tcPr/>
                </a:tc>
              </a:tr>
              <a:tr h="370840">
                <a:tc>
                  <a:txBody>
                    <a:bodyPr/>
                    <a:lstStyle/>
                    <a:p>
                      <a:r>
                        <a:rPr lang="en-US" b="1" dirty="0" smtClean="0">
                          <a:solidFill>
                            <a:srgbClr val="FFFF00"/>
                          </a:solidFill>
                        </a:rPr>
                        <a:t>S</a:t>
                      </a:r>
                      <a:endParaRPr lang="en-US" b="1" dirty="0">
                        <a:solidFill>
                          <a:srgbClr val="FFFF00"/>
                        </a:solidFill>
                      </a:endParaRPr>
                    </a:p>
                  </a:txBody>
                  <a:tcPr/>
                </a:tc>
                <a:tc>
                  <a:txBody>
                    <a:bodyPr/>
                    <a:lstStyle/>
                    <a:p>
                      <a:r>
                        <a:rPr lang="en-US" sz="1800" b="1" dirty="0" smtClean="0">
                          <a:solidFill>
                            <a:srgbClr val="FFFF00"/>
                          </a:solidFill>
                        </a:rPr>
                        <a:t>898 </a:t>
                      </a:r>
                      <a:r>
                        <a:rPr lang="en-US" sz="1800" b="1" dirty="0" err="1" smtClean="0">
                          <a:solidFill>
                            <a:srgbClr val="FFFF00"/>
                          </a:solidFill>
                        </a:rPr>
                        <a:t>ng</a:t>
                      </a:r>
                      <a:r>
                        <a:rPr lang="en-US" sz="1800" b="1" dirty="0" smtClean="0">
                          <a:solidFill>
                            <a:srgbClr val="FFFF00"/>
                          </a:solidFill>
                        </a:rPr>
                        <a:t>/ml</a:t>
                      </a:r>
                      <a:endParaRPr lang="en-US" sz="1800" b="1" dirty="0">
                        <a:solidFill>
                          <a:srgbClr val="FFFF00"/>
                        </a:solidFill>
                      </a:endParaRPr>
                    </a:p>
                  </a:txBody>
                  <a:tcPr/>
                </a:tc>
                <a:tc>
                  <a:txBody>
                    <a:bodyPr/>
                    <a:lstStyle/>
                    <a:p>
                      <a:pPr algn="ctr"/>
                      <a:r>
                        <a:rPr lang="en-US" b="1" dirty="0" smtClean="0">
                          <a:solidFill>
                            <a:srgbClr val="FFFF00"/>
                          </a:solidFill>
                        </a:rPr>
                        <a:t>94%</a:t>
                      </a:r>
                      <a:endParaRPr lang="en-US" b="1" dirty="0">
                        <a:solidFill>
                          <a:srgbClr val="FFFF00"/>
                        </a:solidFill>
                      </a:endParaRPr>
                    </a:p>
                  </a:txBody>
                  <a:tcPr/>
                </a:tc>
                <a:tc>
                  <a:txBody>
                    <a:bodyPr/>
                    <a:lstStyle/>
                    <a:p>
                      <a:pPr algn="ctr"/>
                      <a:r>
                        <a:rPr lang="en-US" b="1" dirty="0" smtClean="0">
                          <a:solidFill>
                            <a:srgbClr val="FFFF00"/>
                          </a:solidFill>
                        </a:rPr>
                        <a:t>86%</a:t>
                      </a:r>
                      <a:endParaRPr lang="en-US" b="1" dirty="0">
                        <a:solidFill>
                          <a:srgbClr val="FFFF00"/>
                        </a:solidFill>
                      </a:endParaRPr>
                    </a:p>
                  </a:txBody>
                  <a:tcPr/>
                </a:tc>
              </a:tr>
            </a:tbl>
          </a:graphicData>
        </a:graphic>
      </p:graphicFrame>
      <p:grpSp>
        <p:nvGrpSpPr>
          <p:cNvPr id="18" name="Group 17"/>
          <p:cNvGrpSpPr/>
          <p:nvPr/>
        </p:nvGrpSpPr>
        <p:grpSpPr>
          <a:xfrm>
            <a:off x="5056094" y="1754104"/>
            <a:ext cx="3836894" cy="1847464"/>
            <a:chOff x="5611906" y="1712261"/>
            <a:chExt cx="3281082" cy="2133850"/>
          </a:xfrm>
        </p:grpSpPr>
        <p:sp>
          <p:nvSpPr>
            <p:cNvPr id="13" name="TextBox 12"/>
            <p:cNvSpPr txBox="1"/>
            <p:nvPr/>
          </p:nvSpPr>
          <p:spPr>
            <a:xfrm>
              <a:off x="5706035" y="1819837"/>
              <a:ext cx="3173506" cy="2026274"/>
            </a:xfrm>
            <a:prstGeom prst="rect">
              <a:avLst/>
            </a:prstGeom>
            <a:noFill/>
          </p:spPr>
          <p:txBody>
            <a:bodyPr wrap="square" rtlCol="0">
              <a:spAutoFit/>
            </a:bodyPr>
            <a:lstStyle/>
            <a:p>
              <a:r>
                <a:rPr lang="en-US" b="1" dirty="0" smtClean="0"/>
                <a:t>Both markers show a significant positive correlation with –</a:t>
              </a:r>
            </a:p>
            <a:p>
              <a:pPr>
                <a:buFontTx/>
                <a:buChar char="-"/>
              </a:pPr>
              <a:r>
                <a:rPr lang="en-US" b="1" dirty="0" smtClean="0"/>
                <a:t> Organ dysfunction</a:t>
              </a:r>
            </a:p>
            <a:p>
              <a:pPr>
                <a:buFontTx/>
                <a:buChar char="-"/>
              </a:pPr>
              <a:r>
                <a:rPr lang="en-US" b="1" dirty="0" smtClean="0"/>
                <a:t> Mortality scores</a:t>
              </a:r>
            </a:p>
            <a:p>
              <a:pPr>
                <a:buFontTx/>
                <a:buChar char="-"/>
              </a:pPr>
              <a:r>
                <a:rPr lang="en-US" b="1" dirty="0"/>
                <a:t> </a:t>
              </a:r>
              <a:r>
                <a:rPr lang="en-US" b="1" dirty="0" smtClean="0"/>
                <a:t>Pro- &amp; Anti-inflammatory  </a:t>
              </a:r>
            </a:p>
            <a:p>
              <a:r>
                <a:rPr lang="en-US" b="1" dirty="0"/>
                <a:t> </a:t>
              </a:r>
              <a:r>
                <a:rPr lang="en-US" b="1" dirty="0" smtClean="0"/>
                <a:t> markers </a:t>
              </a:r>
              <a:endParaRPr lang="en-US" b="1" dirty="0"/>
            </a:p>
          </p:txBody>
        </p:sp>
        <p:sp>
          <p:nvSpPr>
            <p:cNvPr id="14" name="Rounded Rectangle 13"/>
            <p:cNvSpPr/>
            <p:nvPr/>
          </p:nvSpPr>
          <p:spPr>
            <a:xfrm>
              <a:off x="5611906" y="1712261"/>
              <a:ext cx="3281082" cy="21338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p:cNvCxnSpPr/>
          <p:nvPr/>
        </p:nvCxnSpPr>
        <p:spPr>
          <a:xfrm rot="10800000" flipV="1">
            <a:off x="1963272" y="1385046"/>
            <a:ext cx="1801905" cy="47064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83301" y="1373693"/>
            <a:ext cx="1461880" cy="25421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35317" y="2550015"/>
            <a:ext cx="2468880" cy="2240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31374979"/>
      </p:ext>
    </p:ext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29</a:t>
            </a:fld>
            <a:endParaRPr lang="en-US"/>
          </a:p>
        </p:txBody>
      </p:sp>
      <p:sp>
        <p:nvSpPr>
          <p:cNvPr id="3" name="TextBox 2"/>
          <p:cNvSpPr txBox="1"/>
          <p:nvPr/>
        </p:nvSpPr>
        <p:spPr>
          <a:xfrm>
            <a:off x="2151529" y="424400"/>
            <a:ext cx="4881283"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Rounded MT Bold" pitchFamily="34" charset="0"/>
                <a:cs typeface="Times New Roman" pitchFamily="18" charset="0"/>
              </a:rPr>
              <a:t>Conclusions</a:t>
            </a:r>
          </a:p>
        </p:txBody>
      </p:sp>
      <p:sp>
        <p:nvSpPr>
          <p:cNvPr id="4" name="TextBox 3"/>
          <p:cNvSpPr txBox="1"/>
          <p:nvPr/>
        </p:nvSpPr>
        <p:spPr>
          <a:xfrm>
            <a:off x="257882" y="1262648"/>
            <a:ext cx="8587015" cy="5093702"/>
          </a:xfrm>
          <a:prstGeom prst="rect">
            <a:avLst/>
          </a:prstGeom>
          <a:noFill/>
        </p:spPr>
        <p:txBody>
          <a:bodyPr wrap="square" rtlCol="0">
            <a:spAutoFit/>
          </a:bodyPr>
          <a:lstStyle/>
          <a:p>
            <a:pPr>
              <a:buFont typeface="Wingdings" pitchFamily="2" charset="2"/>
              <a:buChar char="Ø"/>
            </a:pPr>
            <a:r>
              <a:rPr lang="en-US" sz="2500" b="1" dirty="0" smtClean="0">
                <a:solidFill>
                  <a:srgbClr val="FFFF99"/>
                </a:solidFill>
                <a:effectLst>
                  <a:outerShdw blurRad="38100" dist="38100" dir="2700000" algn="tl">
                    <a:srgbClr val="000000">
                      <a:alpha val="43137"/>
                    </a:srgbClr>
                  </a:outerShdw>
                </a:effectLst>
              </a:rPr>
              <a:t> </a:t>
            </a:r>
            <a:r>
              <a:rPr lang="en-US" sz="2500" b="1" dirty="0" err="1" smtClean="0">
                <a:solidFill>
                  <a:srgbClr val="FFFF99"/>
                </a:solidFill>
                <a:effectLst>
                  <a:outerShdw blurRad="38100" dist="38100" dir="2700000" algn="tl">
                    <a:srgbClr val="000000">
                      <a:alpha val="43137"/>
                    </a:srgbClr>
                  </a:outerShdw>
                </a:effectLst>
              </a:rPr>
              <a:t>Glycocalyx</a:t>
            </a:r>
            <a:r>
              <a:rPr lang="en-US" sz="2500" b="1" dirty="0" smtClean="0">
                <a:solidFill>
                  <a:srgbClr val="FFFF99"/>
                </a:solidFill>
                <a:effectLst>
                  <a:outerShdw blurRad="38100" dist="38100" dir="2700000" algn="tl">
                    <a:srgbClr val="000000">
                      <a:alpha val="43137"/>
                    </a:srgbClr>
                  </a:outerShdw>
                </a:effectLst>
              </a:rPr>
              <a:t> components [</a:t>
            </a:r>
            <a:r>
              <a:rPr lang="en-US" sz="2500" b="1" dirty="0" err="1" smtClean="0">
                <a:solidFill>
                  <a:srgbClr val="FFFF99"/>
                </a:solidFill>
                <a:effectLst>
                  <a:outerShdw blurRad="38100" dist="38100" dir="2700000" algn="tl">
                    <a:srgbClr val="000000">
                      <a:alpha val="43137"/>
                    </a:srgbClr>
                  </a:outerShdw>
                </a:effectLst>
              </a:rPr>
              <a:t>hyaluronan</a:t>
            </a:r>
            <a:r>
              <a:rPr lang="en-US" sz="2500" b="1" dirty="0" smtClean="0">
                <a:solidFill>
                  <a:srgbClr val="FFFF99"/>
                </a:solidFill>
                <a:effectLst>
                  <a:outerShdw blurRad="38100" dist="38100" dir="2700000" algn="tl">
                    <a:srgbClr val="000000">
                      <a:alpha val="43137"/>
                    </a:srgbClr>
                  </a:outerShdw>
                </a:effectLst>
              </a:rPr>
              <a:t> and </a:t>
            </a:r>
            <a:r>
              <a:rPr lang="en-US" sz="2500" b="1" dirty="0" err="1" smtClean="0">
                <a:solidFill>
                  <a:srgbClr val="FFFF99"/>
                </a:solidFill>
                <a:effectLst>
                  <a:outerShdw blurRad="38100" dist="38100" dir="2700000" algn="tl">
                    <a:srgbClr val="000000">
                      <a:alpha val="43137"/>
                    </a:srgbClr>
                  </a:outerShdw>
                </a:effectLst>
              </a:rPr>
              <a:t>syndecan</a:t>
            </a:r>
            <a:r>
              <a:rPr lang="en-US" sz="2500" b="1" dirty="0" smtClean="0">
                <a:solidFill>
                  <a:srgbClr val="FFFF99"/>
                </a:solidFill>
                <a:effectLst>
                  <a:outerShdw blurRad="38100" dist="38100" dir="2700000" algn="tl">
                    <a:srgbClr val="000000">
                      <a:alpha val="43137"/>
                    </a:srgbClr>
                  </a:outerShdw>
                </a:effectLst>
              </a:rPr>
              <a:t>] </a:t>
            </a:r>
          </a:p>
          <a:p>
            <a:r>
              <a:rPr lang="en-US" sz="2500" b="1" dirty="0">
                <a:solidFill>
                  <a:srgbClr val="FFFF99"/>
                </a:solidFill>
                <a:effectLst>
                  <a:outerShdw blurRad="38100" dist="38100" dir="2700000" algn="tl">
                    <a:srgbClr val="000000">
                      <a:alpha val="43137"/>
                    </a:srgbClr>
                  </a:outerShdw>
                </a:effectLst>
              </a:rPr>
              <a:t> </a:t>
            </a:r>
            <a:r>
              <a:rPr lang="en-US" sz="2500" b="1" dirty="0" smtClean="0">
                <a:solidFill>
                  <a:srgbClr val="FFFF99"/>
                </a:solidFill>
                <a:effectLst>
                  <a:outerShdw blurRad="38100" dist="38100" dir="2700000" algn="tl">
                    <a:srgbClr val="000000">
                      <a:alpha val="43137"/>
                    </a:srgbClr>
                  </a:outerShdw>
                </a:effectLst>
              </a:rPr>
              <a:t>   could be used for diagnosis i.e. to differentiate </a:t>
            </a:r>
          </a:p>
          <a:p>
            <a:r>
              <a:rPr lang="en-US" sz="2500" b="1" dirty="0">
                <a:solidFill>
                  <a:srgbClr val="FFFF99"/>
                </a:solidFill>
                <a:effectLst>
                  <a:outerShdw blurRad="38100" dist="38100" dir="2700000" algn="tl">
                    <a:srgbClr val="000000">
                      <a:alpha val="43137"/>
                    </a:srgbClr>
                  </a:outerShdw>
                </a:effectLst>
              </a:rPr>
              <a:t> </a:t>
            </a:r>
            <a:r>
              <a:rPr lang="en-US" sz="2500" b="1" dirty="0" smtClean="0">
                <a:solidFill>
                  <a:srgbClr val="FFFF99"/>
                </a:solidFill>
                <a:effectLst>
                  <a:outerShdw blurRad="38100" dist="38100" dir="2700000" algn="tl">
                    <a:srgbClr val="000000">
                      <a:alpha val="43137"/>
                    </a:srgbClr>
                  </a:outerShdw>
                </a:effectLst>
              </a:rPr>
              <a:t>   between sepsis, severe sepsis and septic shock.</a:t>
            </a:r>
          </a:p>
          <a:p>
            <a:endParaRPr lang="en-US" sz="2500" b="1" dirty="0">
              <a:solidFill>
                <a:srgbClr val="FFFF99"/>
              </a:solidFill>
              <a:effectLst>
                <a:outerShdw blurRad="38100" dist="38100" dir="2700000" algn="tl">
                  <a:srgbClr val="000000">
                    <a:alpha val="43137"/>
                  </a:srgbClr>
                </a:outerShdw>
              </a:effectLst>
            </a:endParaRPr>
          </a:p>
          <a:p>
            <a:pPr marL="342900" indent="-342900">
              <a:buFont typeface="Wingdings" panose="05000000000000000000" pitchFamily="2" charset="2"/>
              <a:buChar char="Ø"/>
            </a:pPr>
            <a:r>
              <a:rPr lang="en-US" sz="2500" b="1" dirty="0" err="1" smtClean="0">
                <a:solidFill>
                  <a:srgbClr val="FFFF99"/>
                </a:solidFill>
                <a:effectLst>
                  <a:outerShdw blurRad="38100" dist="38100" dir="2700000" algn="tl">
                    <a:srgbClr val="000000">
                      <a:alpha val="43137"/>
                    </a:srgbClr>
                  </a:outerShdw>
                </a:effectLst>
              </a:rPr>
              <a:t>Hyaluronan</a:t>
            </a:r>
            <a:r>
              <a:rPr lang="en-US" sz="2500" b="1" dirty="0" smtClean="0">
                <a:solidFill>
                  <a:srgbClr val="FFFF99"/>
                </a:solidFill>
                <a:effectLst>
                  <a:outerShdw blurRad="38100" dist="38100" dir="2700000" algn="tl">
                    <a:srgbClr val="000000">
                      <a:alpha val="43137"/>
                    </a:srgbClr>
                  </a:outerShdw>
                </a:effectLst>
              </a:rPr>
              <a:t> and </a:t>
            </a:r>
            <a:r>
              <a:rPr lang="en-US" sz="2500" b="1" dirty="0" err="1" smtClean="0">
                <a:solidFill>
                  <a:srgbClr val="FFFF99"/>
                </a:solidFill>
                <a:effectLst>
                  <a:outerShdw blurRad="38100" dist="38100" dir="2700000" algn="tl">
                    <a:srgbClr val="000000">
                      <a:alpha val="43137"/>
                    </a:srgbClr>
                  </a:outerShdw>
                </a:effectLst>
              </a:rPr>
              <a:t>syndecan</a:t>
            </a:r>
            <a:r>
              <a:rPr lang="en-US" sz="2500" b="1" dirty="0" smtClean="0">
                <a:solidFill>
                  <a:srgbClr val="FFFF99"/>
                </a:solidFill>
                <a:effectLst>
                  <a:outerShdw blurRad="38100" dist="38100" dir="2700000" algn="tl">
                    <a:srgbClr val="000000">
                      <a:alpha val="43137"/>
                    </a:srgbClr>
                  </a:outerShdw>
                </a:effectLst>
              </a:rPr>
              <a:t> could also be used for prognosis i.e. to identify survivors and non-survivors.     </a:t>
            </a:r>
          </a:p>
          <a:p>
            <a:endParaRPr lang="en-US" sz="2500" b="1" dirty="0" smtClean="0">
              <a:solidFill>
                <a:srgbClr val="FFFF99"/>
              </a:solidFill>
              <a:effectLst>
                <a:outerShdw blurRad="38100" dist="38100" dir="2700000" algn="tl">
                  <a:srgbClr val="000000">
                    <a:alpha val="43137"/>
                  </a:srgbClr>
                </a:outerShdw>
              </a:effectLst>
            </a:endParaRPr>
          </a:p>
          <a:p>
            <a:pPr>
              <a:buFont typeface="Wingdings" pitchFamily="2" charset="2"/>
              <a:buChar char="Ø"/>
            </a:pPr>
            <a:r>
              <a:rPr lang="en-US" sz="2500" b="1" dirty="0" smtClean="0">
                <a:solidFill>
                  <a:srgbClr val="FFFF99"/>
                </a:solidFill>
                <a:effectLst>
                  <a:outerShdw blurRad="38100" dist="38100" dir="2700000" algn="tl">
                    <a:srgbClr val="000000">
                      <a:alpha val="43137"/>
                    </a:srgbClr>
                  </a:outerShdw>
                </a:effectLst>
              </a:rPr>
              <a:t> Required: Further </a:t>
            </a:r>
            <a:r>
              <a:rPr lang="en-US" sz="2500" b="1" dirty="0" err="1" smtClean="0">
                <a:solidFill>
                  <a:srgbClr val="FFFF99"/>
                </a:solidFill>
                <a:effectLst>
                  <a:outerShdw blurRad="38100" dist="38100" dir="2700000" algn="tl">
                    <a:srgbClr val="000000">
                      <a:alpha val="43137"/>
                    </a:srgbClr>
                  </a:outerShdw>
                </a:effectLst>
              </a:rPr>
              <a:t>multicentric</a:t>
            </a:r>
            <a:r>
              <a:rPr lang="en-US" sz="2500" b="1" dirty="0" smtClean="0">
                <a:solidFill>
                  <a:srgbClr val="FFFF99"/>
                </a:solidFill>
                <a:effectLst>
                  <a:outerShdw blurRad="38100" dist="38100" dir="2700000" algn="tl">
                    <a:srgbClr val="000000">
                      <a:alpha val="43137"/>
                    </a:srgbClr>
                  </a:outerShdw>
                </a:effectLst>
              </a:rPr>
              <a:t> studies on these as </a:t>
            </a:r>
          </a:p>
          <a:p>
            <a:r>
              <a:rPr lang="en-US" sz="2500" b="1" dirty="0">
                <a:solidFill>
                  <a:srgbClr val="FFFF99"/>
                </a:solidFill>
                <a:effectLst>
                  <a:outerShdw blurRad="38100" dist="38100" dir="2700000" algn="tl">
                    <a:srgbClr val="000000">
                      <a:alpha val="43137"/>
                    </a:srgbClr>
                  </a:outerShdw>
                </a:effectLst>
              </a:rPr>
              <a:t> </a:t>
            </a:r>
            <a:r>
              <a:rPr lang="en-US" sz="2500" b="1" dirty="0" smtClean="0">
                <a:solidFill>
                  <a:srgbClr val="FFFF99"/>
                </a:solidFill>
                <a:effectLst>
                  <a:outerShdw blurRad="38100" dist="38100" dir="2700000" algn="tl">
                    <a:srgbClr val="000000">
                      <a:alpha val="43137"/>
                    </a:srgbClr>
                  </a:outerShdw>
                </a:effectLst>
              </a:rPr>
              <a:t>   well as other </a:t>
            </a:r>
            <a:r>
              <a:rPr lang="en-US" sz="2500" b="1" dirty="0" err="1" smtClean="0">
                <a:solidFill>
                  <a:srgbClr val="FFFF99"/>
                </a:solidFill>
                <a:effectLst>
                  <a:outerShdw blurRad="38100" dist="38100" dir="2700000" algn="tl">
                    <a:srgbClr val="000000">
                      <a:alpha val="43137"/>
                    </a:srgbClr>
                  </a:outerShdw>
                </a:effectLst>
              </a:rPr>
              <a:t>glycocalyx</a:t>
            </a:r>
            <a:r>
              <a:rPr lang="en-US" sz="2500" b="1" dirty="0" smtClean="0">
                <a:solidFill>
                  <a:srgbClr val="FFFF99"/>
                </a:solidFill>
                <a:effectLst>
                  <a:outerShdw blurRad="38100" dist="38100" dir="2700000" algn="tl">
                    <a:srgbClr val="000000">
                      <a:alpha val="43137"/>
                    </a:srgbClr>
                  </a:outerShdw>
                </a:effectLst>
              </a:rPr>
              <a:t> components to demonstrate </a:t>
            </a:r>
          </a:p>
          <a:p>
            <a:r>
              <a:rPr lang="en-US" sz="2500" b="1" dirty="0">
                <a:solidFill>
                  <a:srgbClr val="FFFF99"/>
                </a:solidFill>
                <a:effectLst>
                  <a:outerShdw blurRad="38100" dist="38100" dir="2700000" algn="tl">
                    <a:srgbClr val="000000">
                      <a:alpha val="43137"/>
                    </a:srgbClr>
                  </a:outerShdw>
                </a:effectLst>
              </a:rPr>
              <a:t> </a:t>
            </a:r>
            <a:r>
              <a:rPr lang="en-US" sz="2500" b="1" dirty="0" smtClean="0">
                <a:solidFill>
                  <a:srgbClr val="FFFF99"/>
                </a:solidFill>
                <a:effectLst>
                  <a:outerShdw blurRad="38100" dist="38100" dir="2700000" algn="tl">
                    <a:srgbClr val="000000">
                      <a:alpha val="43137"/>
                    </a:srgbClr>
                  </a:outerShdw>
                </a:effectLst>
              </a:rPr>
              <a:t>   comparative clinical utility of these markers. Also </a:t>
            </a:r>
          </a:p>
          <a:p>
            <a:r>
              <a:rPr lang="en-US" sz="2500" b="1" dirty="0">
                <a:solidFill>
                  <a:srgbClr val="FFFF99"/>
                </a:solidFill>
                <a:effectLst>
                  <a:outerShdw blurRad="38100" dist="38100" dir="2700000" algn="tl">
                    <a:srgbClr val="000000">
                      <a:alpha val="43137"/>
                    </a:srgbClr>
                  </a:outerShdw>
                </a:effectLst>
              </a:rPr>
              <a:t> </a:t>
            </a:r>
            <a:r>
              <a:rPr lang="en-US" sz="2500" b="1" dirty="0" smtClean="0">
                <a:solidFill>
                  <a:srgbClr val="FFFF99"/>
                </a:solidFill>
                <a:effectLst>
                  <a:outerShdw blurRad="38100" dist="38100" dir="2700000" algn="tl">
                    <a:srgbClr val="000000">
                      <a:alpha val="43137"/>
                    </a:srgbClr>
                  </a:outerShdw>
                </a:effectLst>
              </a:rPr>
              <a:t>   this would give further direction as to the usefulness  </a:t>
            </a:r>
          </a:p>
          <a:p>
            <a:r>
              <a:rPr lang="en-US" sz="2500" b="1" dirty="0" smtClean="0">
                <a:solidFill>
                  <a:srgbClr val="FFFF99"/>
                </a:solidFill>
                <a:effectLst>
                  <a:outerShdw blurRad="38100" dist="38100" dir="2700000" algn="tl">
                    <a:srgbClr val="000000">
                      <a:alpha val="43137"/>
                    </a:srgbClr>
                  </a:outerShdw>
                </a:effectLst>
              </a:rPr>
              <a:t>    of therapy </a:t>
            </a:r>
            <a:r>
              <a:rPr lang="en-US" sz="2500" b="1" dirty="0" err="1" smtClean="0">
                <a:solidFill>
                  <a:srgbClr val="FFFF99"/>
                </a:solidFill>
                <a:effectLst>
                  <a:outerShdw blurRad="38100" dist="38100" dir="2700000" algn="tl">
                    <a:srgbClr val="000000">
                      <a:alpha val="43137"/>
                    </a:srgbClr>
                  </a:outerShdw>
                </a:effectLst>
              </a:rPr>
              <a:t>targetting</a:t>
            </a:r>
            <a:r>
              <a:rPr lang="en-US" sz="2500" b="1" dirty="0" smtClean="0">
                <a:solidFill>
                  <a:srgbClr val="FFFF99"/>
                </a:solidFill>
                <a:effectLst>
                  <a:outerShdw blurRad="38100" dist="38100" dir="2700000" algn="tl">
                    <a:srgbClr val="000000">
                      <a:alpha val="43137"/>
                    </a:srgbClr>
                  </a:outerShdw>
                </a:effectLst>
              </a:rPr>
              <a:t> these markers  </a:t>
            </a:r>
            <a:endParaRPr lang="en-US" sz="2500" b="1" dirty="0">
              <a:solidFill>
                <a:srgbClr val="FFFF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59663" y="1635712"/>
            <a:ext cx="2970213" cy="3016969"/>
            <a:chOff x="3536" y="1056"/>
            <a:chExt cx="2010" cy="1876"/>
          </a:xfrm>
        </p:grpSpPr>
        <p:sp>
          <p:nvSpPr>
            <p:cNvPr id="36876" name="Freeform 3"/>
            <p:cNvSpPr>
              <a:spLocks/>
            </p:cNvSpPr>
            <p:nvPr/>
          </p:nvSpPr>
          <p:spPr bwMode="auto">
            <a:xfrm>
              <a:off x="3536" y="1056"/>
              <a:ext cx="1872" cy="1876"/>
            </a:xfrm>
            <a:custGeom>
              <a:avLst/>
              <a:gdLst>
                <a:gd name="T0" fmla="*/ 1732 w 1872"/>
                <a:gd name="T1" fmla="*/ 946 h 1876"/>
                <a:gd name="T2" fmla="*/ 1758 w 1872"/>
                <a:gd name="T3" fmla="*/ 898 h 1876"/>
                <a:gd name="T4" fmla="*/ 1800 w 1872"/>
                <a:gd name="T5" fmla="*/ 864 h 1876"/>
                <a:gd name="T6" fmla="*/ 1852 w 1872"/>
                <a:gd name="T7" fmla="*/ 848 h 1876"/>
                <a:gd name="T8" fmla="*/ 1858 w 1872"/>
                <a:gd name="T9" fmla="*/ 748 h 1876"/>
                <a:gd name="T10" fmla="*/ 1780 w 1872"/>
                <a:gd name="T11" fmla="*/ 754 h 1876"/>
                <a:gd name="T12" fmla="*/ 1728 w 1872"/>
                <a:gd name="T13" fmla="*/ 732 h 1876"/>
                <a:gd name="T14" fmla="*/ 1690 w 1872"/>
                <a:gd name="T15" fmla="*/ 694 h 1876"/>
                <a:gd name="T16" fmla="*/ 1668 w 1872"/>
                <a:gd name="T17" fmla="*/ 642 h 1876"/>
                <a:gd name="T18" fmla="*/ 1672 w 1872"/>
                <a:gd name="T19" fmla="*/ 570 h 1876"/>
                <a:gd name="T20" fmla="*/ 1720 w 1872"/>
                <a:gd name="T21" fmla="*/ 502 h 1876"/>
                <a:gd name="T22" fmla="*/ 1704 w 1872"/>
                <a:gd name="T23" fmla="*/ 394 h 1876"/>
                <a:gd name="T24" fmla="*/ 1620 w 1872"/>
                <a:gd name="T25" fmla="*/ 422 h 1876"/>
                <a:gd name="T26" fmla="*/ 1564 w 1872"/>
                <a:gd name="T27" fmla="*/ 410 h 1876"/>
                <a:gd name="T28" fmla="*/ 1518 w 1872"/>
                <a:gd name="T29" fmla="*/ 380 h 1876"/>
                <a:gd name="T30" fmla="*/ 1488 w 1872"/>
                <a:gd name="T31" fmla="*/ 336 h 1876"/>
                <a:gd name="T32" fmla="*/ 1478 w 1872"/>
                <a:gd name="T33" fmla="*/ 280 h 1876"/>
                <a:gd name="T34" fmla="*/ 1508 w 1872"/>
                <a:gd name="T35" fmla="*/ 192 h 1876"/>
                <a:gd name="T36" fmla="*/ 1382 w 1872"/>
                <a:gd name="T37" fmla="*/ 112 h 1876"/>
                <a:gd name="T38" fmla="*/ 1244 w 1872"/>
                <a:gd name="T39" fmla="*/ 50 h 1876"/>
                <a:gd name="T40" fmla="*/ 1096 w 1872"/>
                <a:gd name="T41" fmla="*/ 12 h 1876"/>
                <a:gd name="T42" fmla="*/ 938 w 1872"/>
                <a:gd name="T43" fmla="*/ 0 h 1876"/>
                <a:gd name="T44" fmla="*/ 750 w 1872"/>
                <a:gd name="T45" fmla="*/ 18 h 1876"/>
                <a:gd name="T46" fmla="*/ 574 w 1872"/>
                <a:gd name="T47" fmla="*/ 74 h 1876"/>
                <a:gd name="T48" fmla="*/ 414 w 1872"/>
                <a:gd name="T49" fmla="*/ 160 h 1876"/>
                <a:gd name="T50" fmla="*/ 274 w 1872"/>
                <a:gd name="T51" fmla="*/ 274 h 1876"/>
                <a:gd name="T52" fmla="*/ 160 w 1872"/>
                <a:gd name="T53" fmla="*/ 414 h 1876"/>
                <a:gd name="T54" fmla="*/ 74 w 1872"/>
                <a:gd name="T55" fmla="*/ 574 h 1876"/>
                <a:gd name="T56" fmla="*/ 20 w 1872"/>
                <a:gd name="T57" fmla="*/ 750 h 1876"/>
                <a:gd name="T58" fmla="*/ 0 w 1872"/>
                <a:gd name="T59" fmla="*/ 938 h 1876"/>
                <a:gd name="T60" fmla="*/ 20 w 1872"/>
                <a:gd name="T61" fmla="*/ 1128 h 1876"/>
                <a:gd name="T62" fmla="*/ 74 w 1872"/>
                <a:gd name="T63" fmla="*/ 1304 h 1876"/>
                <a:gd name="T64" fmla="*/ 160 w 1872"/>
                <a:gd name="T65" fmla="*/ 1462 h 1876"/>
                <a:gd name="T66" fmla="*/ 274 w 1872"/>
                <a:gd name="T67" fmla="*/ 1602 h 1876"/>
                <a:gd name="T68" fmla="*/ 414 w 1872"/>
                <a:gd name="T69" fmla="*/ 1716 h 1876"/>
                <a:gd name="T70" fmla="*/ 574 w 1872"/>
                <a:gd name="T71" fmla="*/ 1802 h 1876"/>
                <a:gd name="T72" fmla="*/ 750 w 1872"/>
                <a:gd name="T73" fmla="*/ 1858 h 1876"/>
                <a:gd name="T74" fmla="*/ 938 w 1872"/>
                <a:gd name="T75" fmla="*/ 1876 h 1876"/>
                <a:gd name="T76" fmla="*/ 1170 w 1872"/>
                <a:gd name="T77" fmla="*/ 1848 h 1876"/>
                <a:gd name="T78" fmla="*/ 1380 w 1872"/>
                <a:gd name="T79" fmla="*/ 1766 h 1876"/>
                <a:gd name="T80" fmla="*/ 1562 w 1872"/>
                <a:gd name="T81" fmla="*/ 1640 h 1876"/>
                <a:gd name="T82" fmla="*/ 1708 w 1872"/>
                <a:gd name="T83" fmla="*/ 1474 h 1876"/>
                <a:gd name="T84" fmla="*/ 1654 w 1872"/>
                <a:gd name="T85" fmla="*/ 1422 h 1876"/>
                <a:gd name="T86" fmla="*/ 1632 w 1872"/>
                <a:gd name="T87" fmla="*/ 1348 h 1876"/>
                <a:gd name="T88" fmla="*/ 1644 w 1872"/>
                <a:gd name="T89" fmla="*/ 1292 h 1876"/>
                <a:gd name="T90" fmla="*/ 1674 w 1872"/>
                <a:gd name="T91" fmla="*/ 1248 h 1876"/>
                <a:gd name="T92" fmla="*/ 1720 w 1872"/>
                <a:gd name="T93" fmla="*/ 1216 h 1876"/>
                <a:gd name="T94" fmla="*/ 1774 w 1872"/>
                <a:gd name="T95" fmla="*/ 1206 h 1876"/>
                <a:gd name="T96" fmla="*/ 1834 w 1872"/>
                <a:gd name="T97" fmla="*/ 1218 h 1876"/>
                <a:gd name="T98" fmla="*/ 1830 w 1872"/>
                <a:gd name="T99" fmla="*/ 1126 h 1876"/>
                <a:gd name="T100" fmla="*/ 1782 w 1872"/>
                <a:gd name="T101" fmla="*/ 1104 h 1876"/>
                <a:gd name="T102" fmla="*/ 1736 w 1872"/>
                <a:gd name="T103" fmla="*/ 1042 h 1876"/>
                <a:gd name="T104" fmla="*/ 1724 w 1872"/>
                <a:gd name="T105" fmla="*/ 988 h 18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2"/>
                <a:gd name="T160" fmla="*/ 0 h 1876"/>
                <a:gd name="T161" fmla="*/ 1872 w 1872"/>
                <a:gd name="T162" fmla="*/ 1876 h 18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2" h="1876">
                  <a:moveTo>
                    <a:pt x="1724" y="988"/>
                  </a:moveTo>
                  <a:lnTo>
                    <a:pt x="1726" y="974"/>
                  </a:lnTo>
                  <a:lnTo>
                    <a:pt x="1728" y="960"/>
                  </a:lnTo>
                  <a:lnTo>
                    <a:pt x="1732" y="946"/>
                  </a:lnTo>
                  <a:lnTo>
                    <a:pt x="1736" y="934"/>
                  </a:lnTo>
                  <a:lnTo>
                    <a:pt x="1742" y="920"/>
                  </a:lnTo>
                  <a:lnTo>
                    <a:pt x="1750" y="910"/>
                  </a:lnTo>
                  <a:lnTo>
                    <a:pt x="1758" y="898"/>
                  </a:lnTo>
                  <a:lnTo>
                    <a:pt x="1766" y="888"/>
                  </a:lnTo>
                  <a:lnTo>
                    <a:pt x="1776" y="878"/>
                  </a:lnTo>
                  <a:lnTo>
                    <a:pt x="1788" y="870"/>
                  </a:lnTo>
                  <a:lnTo>
                    <a:pt x="1800" y="864"/>
                  </a:lnTo>
                  <a:lnTo>
                    <a:pt x="1812" y="858"/>
                  </a:lnTo>
                  <a:lnTo>
                    <a:pt x="1826" y="852"/>
                  </a:lnTo>
                  <a:lnTo>
                    <a:pt x="1838" y="850"/>
                  </a:lnTo>
                  <a:lnTo>
                    <a:pt x="1852" y="848"/>
                  </a:lnTo>
                  <a:lnTo>
                    <a:pt x="1868" y="846"/>
                  </a:lnTo>
                  <a:lnTo>
                    <a:pt x="1872" y="846"/>
                  </a:lnTo>
                  <a:lnTo>
                    <a:pt x="1866" y="796"/>
                  </a:lnTo>
                  <a:lnTo>
                    <a:pt x="1858" y="748"/>
                  </a:lnTo>
                  <a:lnTo>
                    <a:pt x="1834" y="754"/>
                  </a:lnTo>
                  <a:lnTo>
                    <a:pt x="1808" y="756"/>
                  </a:lnTo>
                  <a:lnTo>
                    <a:pt x="1794" y="756"/>
                  </a:lnTo>
                  <a:lnTo>
                    <a:pt x="1780" y="754"/>
                  </a:lnTo>
                  <a:lnTo>
                    <a:pt x="1766" y="750"/>
                  </a:lnTo>
                  <a:lnTo>
                    <a:pt x="1754" y="746"/>
                  </a:lnTo>
                  <a:lnTo>
                    <a:pt x="1740" y="740"/>
                  </a:lnTo>
                  <a:lnTo>
                    <a:pt x="1728" y="732"/>
                  </a:lnTo>
                  <a:lnTo>
                    <a:pt x="1718" y="724"/>
                  </a:lnTo>
                  <a:lnTo>
                    <a:pt x="1708" y="714"/>
                  </a:lnTo>
                  <a:lnTo>
                    <a:pt x="1698" y="704"/>
                  </a:lnTo>
                  <a:lnTo>
                    <a:pt x="1690" y="694"/>
                  </a:lnTo>
                  <a:lnTo>
                    <a:pt x="1684" y="682"/>
                  </a:lnTo>
                  <a:lnTo>
                    <a:pt x="1678" y="670"/>
                  </a:lnTo>
                  <a:lnTo>
                    <a:pt x="1672" y="656"/>
                  </a:lnTo>
                  <a:lnTo>
                    <a:pt x="1668" y="642"/>
                  </a:lnTo>
                  <a:lnTo>
                    <a:pt x="1666" y="628"/>
                  </a:lnTo>
                  <a:lnTo>
                    <a:pt x="1666" y="614"/>
                  </a:lnTo>
                  <a:lnTo>
                    <a:pt x="1668" y="592"/>
                  </a:lnTo>
                  <a:lnTo>
                    <a:pt x="1672" y="570"/>
                  </a:lnTo>
                  <a:lnTo>
                    <a:pt x="1682" y="550"/>
                  </a:lnTo>
                  <a:lnTo>
                    <a:pt x="1692" y="532"/>
                  </a:lnTo>
                  <a:lnTo>
                    <a:pt x="1706" y="516"/>
                  </a:lnTo>
                  <a:lnTo>
                    <a:pt x="1720" y="502"/>
                  </a:lnTo>
                  <a:lnTo>
                    <a:pt x="1738" y="490"/>
                  </a:lnTo>
                  <a:lnTo>
                    <a:pt x="1758" y="482"/>
                  </a:lnTo>
                  <a:lnTo>
                    <a:pt x="1732" y="438"/>
                  </a:lnTo>
                  <a:lnTo>
                    <a:pt x="1704" y="394"/>
                  </a:lnTo>
                  <a:lnTo>
                    <a:pt x="1684" y="406"/>
                  </a:lnTo>
                  <a:lnTo>
                    <a:pt x="1664" y="414"/>
                  </a:lnTo>
                  <a:lnTo>
                    <a:pt x="1642" y="420"/>
                  </a:lnTo>
                  <a:lnTo>
                    <a:pt x="1620" y="422"/>
                  </a:lnTo>
                  <a:lnTo>
                    <a:pt x="1606" y="422"/>
                  </a:lnTo>
                  <a:lnTo>
                    <a:pt x="1590" y="420"/>
                  </a:lnTo>
                  <a:lnTo>
                    <a:pt x="1578" y="416"/>
                  </a:lnTo>
                  <a:lnTo>
                    <a:pt x="1564" y="410"/>
                  </a:lnTo>
                  <a:lnTo>
                    <a:pt x="1552" y="404"/>
                  </a:lnTo>
                  <a:lnTo>
                    <a:pt x="1540" y="398"/>
                  </a:lnTo>
                  <a:lnTo>
                    <a:pt x="1530" y="390"/>
                  </a:lnTo>
                  <a:lnTo>
                    <a:pt x="1518" y="380"/>
                  </a:lnTo>
                  <a:lnTo>
                    <a:pt x="1510" y="370"/>
                  </a:lnTo>
                  <a:lnTo>
                    <a:pt x="1502" y="360"/>
                  </a:lnTo>
                  <a:lnTo>
                    <a:pt x="1494" y="348"/>
                  </a:lnTo>
                  <a:lnTo>
                    <a:pt x="1488" y="336"/>
                  </a:lnTo>
                  <a:lnTo>
                    <a:pt x="1484" y="322"/>
                  </a:lnTo>
                  <a:lnTo>
                    <a:pt x="1480" y="308"/>
                  </a:lnTo>
                  <a:lnTo>
                    <a:pt x="1478" y="294"/>
                  </a:lnTo>
                  <a:lnTo>
                    <a:pt x="1478" y="280"/>
                  </a:lnTo>
                  <a:lnTo>
                    <a:pt x="1480" y="256"/>
                  </a:lnTo>
                  <a:lnTo>
                    <a:pt x="1486" y="232"/>
                  </a:lnTo>
                  <a:lnTo>
                    <a:pt x="1494" y="212"/>
                  </a:lnTo>
                  <a:lnTo>
                    <a:pt x="1508" y="192"/>
                  </a:lnTo>
                  <a:lnTo>
                    <a:pt x="1478" y="170"/>
                  </a:lnTo>
                  <a:lnTo>
                    <a:pt x="1446" y="150"/>
                  </a:lnTo>
                  <a:lnTo>
                    <a:pt x="1414" y="130"/>
                  </a:lnTo>
                  <a:lnTo>
                    <a:pt x="1382" y="112"/>
                  </a:lnTo>
                  <a:lnTo>
                    <a:pt x="1348" y="94"/>
                  </a:lnTo>
                  <a:lnTo>
                    <a:pt x="1314" y="78"/>
                  </a:lnTo>
                  <a:lnTo>
                    <a:pt x="1280" y="64"/>
                  </a:lnTo>
                  <a:lnTo>
                    <a:pt x="1244" y="50"/>
                  </a:lnTo>
                  <a:lnTo>
                    <a:pt x="1208" y="40"/>
                  </a:lnTo>
                  <a:lnTo>
                    <a:pt x="1170" y="28"/>
                  </a:lnTo>
                  <a:lnTo>
                    <a:pt x="1134" y="20"/>
                  </a:lnTo>
                  <a:lnTo>
                    <a:pt x="1096" y="12"/>
                  </a:lnTo>
                  <a:lnTo>
                    <a:pt x="1056" y="8"/>
                  </a:lnTo>
                  <a:lnTo>
                    <a:pt x="1018" y="4"/>
                  </a:lnTo>
                  <a:lnTo>
                    <a:pt x="978" y="0"/>
                  </a:lnTo>
                  <a:lnTo>
                    <a:pt x="938" y="0"/>
                  </a:lnTo>
                  <a:lnTo>
                    <a:pt x="890" y="2"/>
                  </a:lnTo>
                  <a:lnTo>
                    <a:pt x="842" y="4"/>
                  </a:lnTo>
                  <a:lnTo>
                    <a:pt x="796" y="10"/>
                  </a:lnTo>
                  <a:lnTo>
                    <a:pt x="750" y="18"/>
                  </a:lnTo>
                  <a:lnTo>
                    <a:pt x="704" y="30"/>
                  </a:lnTo>
                  <a:lnTo>
                    <a:pt x="660" y="42"/>
                  </a:lnTo>
                  <a:lnTo>
                    <a:pt x="616" y="56"/>
                  </a:lnTo>
                  <a:lnTo>
                    <a:pt x="574" y="74"/>
                  </a:lnTo>
                  <a:lnTo>
                    <a:pt x="532" y="92"/>
                  </a:lnTo>
                  <a:lnTo>
                    <a:pt x="492" y="114"/>
                  </a:lnTo>
                  <a:lnTo>
                    <a:pt x="452" y="136"/>
                  </a:lnTo>
                  <a:lnTo>
                    <a:pt x="414" y="160"/>
                  </a:lnTo>
                  <a:lnTo>
                    <a:pt x="376" y="186"/>
                  </a:lnTo>
                  <a:lnTo>
                    <a:pt x="342" y="214"/>
                  </a:lnTo>
                  <a:lnTo>
                    <a:pt x="308" y="244"/>
                  </a:lnTo>
                  <a:lnTo>
                    <a:pt x="274" y="274"/>
                  </a:lnTo>
                  <a:lnTo>
                    <a:pt x="244" y="308"/>
                  </a:lnTo>
                  <a:lnTo>
                    <a:pt x="214" y="342"/>
                  </a:lnTo>
                  <a:lnTo>
                    <a:pt x="186" y="376"/>
                  </a:lnTo>
                  <a:lnTo>
                    <a:pt x="160" y="414"/>
                  </a:lnTo>
                  <a:lnTo>
                    <a:pt x="136" y="452"/>
                  </a:lnTo>
                  <a:lnTo>
                    <a:pt x="114" y="490"/>
                  </a:lnTo>
                  <a:lnTo>
                    <a:pt x="92" y="532"/>
                  </a:lnTo>
                  <a:lnTo>
                    <a:pt x="74" y="574"/>
                  </a:lnTo>
                  <a:lnTo>
                    <a:pt x="56" y="616"/>
                  </a:lnTo>
                  <a:lnTo>
                    <a:pt x="42" y="660"/>
                  </a:lnTo>
                  <a:lnTo>
                    <a:pt x="30" y="704"/>
                  </a:lnTo>
                  <a:lnTo>
                    <a:pt x="20" y="750"/>
                  </a:lnTo>
                  <a:lnTo>
                    <a:pt x="10" y="796"/>
                  </a:lnTo>
                  <a:lnTo>
                    <a:pt x="4" y="842"/>
                  </a:lnTo>
                  <a:lnTo>
                    <a:pt x="2" y="890"/>
                  </a:lnTo>
                  <a:lnTo>
                    <a:pt x="0" y="938"/>
                  </a:lnTo>
                  <a:lnTo>
                    <a:pt x="2" y="986"/>
                  </a:lnTo>
                  <a:lnTo>
                    <a:pt x="4" y="1034"/>
                  </a:lnTo>
                  <a:lnTo>
                    <a:pt x="10" y="1082"/>
                  </a:lnTo>
                  <a:lnTo>
                    <a:pt x="20" y="1128"/>
                  </a:lnTo>
                  <a:lnTo>
                    <a:pt x="30" y="1172"/>
                  </a:lnTo>
                  <a:lnTo>
                    <a:pt x="42" y="1218"/>
                  </a:lnTo>
                  <a:lnTo>
                    <a:pt x="56" y="1260"/>
                  </a:lnTo>
                  <a:lnTo>
                    <a:pt x="74" y="1304"/>
                  </a:lnTo>
                  <a:lnTo>
                    <a:pt x="92" y="1346"/>
                  </a:lnTo>
                  <a:lnTo>
                    <a:pt x="114" y="1386"/>
                  </a:lnTo>
                  <a:lnTo>
                    <a:pt x="136" y="1424"/>
                  </a:lnTo>
                  <a:lnTo>
                    <a:pt x="160" y="1462"/>
                  </a:lnTo>
                  <a:lnTo>
                    <a:pt x="186" y="1500"/>
                  </a:lnTo>
                  <a:lnTo>
                    <a:pt x="214" y="1536"/>
                  </a:lnTo>
                  <a:lnTo>
                    <a:pt x="244" y="1570"/>
                  </a:lnTo>
                  <a:lnTo>
                    <a:pt x="274" y="1602"/>
                  </a:lnTo>
                  <a:lnTo>
                    <a:pt x="308" y="1632"/>
                  </a:lnTo>
                  <a:lnTo>
                    <a:pt x="342" y="1662"/>
                  </a:lnTo>
                  <a:lnTo>
                    <a:pt x="376" y="1690"/>
                  </a:lnTo>
                  <a:lnTo>
                    <a:pt x="414" y="1716"/>
                  </a:lnTo>
                  <a:lnTo>
                    <a:pt x="452" y="1740"/>
                  </a:lnTo>
                  <a:lnTo>
                    <a:pt x="492" y="1764"/>
                  </a:lnTo>
                  <a:lnTo>
                    <a:pt x="532" y="1784"/>
                  </a:lnTo>
                  <a:lnTo>
                    <a:pt x="574" y="1802"/>
                  </a:lnTo>
                  <a:lnTo>
                    <a:pt x="616" y="1820"/>
                  </a:lnTo>
                  <a:lnTo>
                    <a:pt x="660" y="1834"/>
                  </a:lnTo>
                  <a:lnTo>
                    <a:pt x="704" y="1848"/>
                  </a:lnTo>
                  <a:lnTo>
                    <a:pt x="750" y="1858"/>
                  </a:lnTo>
                  <a:lnTo>
                    <a:pt x="796" y="1866"/>
                  </a:lnTo>
                  <a:lnTo>
                    <a:pt x="842" y="1872"/>
                  </a:lnTo>
                  <a:lnTo>
                    <a:pt x="890" y="1876"/>
                  </a:lnTo>
                  <a:lnTo>
                    <a:pt x="938" y="1876"/>
                  </a:lnTo>
                  <a:lnTo>
                    <a:pt x="998" y="1874"/>
                  </a:lnTo>
                  <a:lnTo>
                    <a:pt x="1056" y="1870"/>
                  </a:lnTo>
                  <a:lnTo>
                    <a:pt x="1114" y="1860"/>
                  </a:lnTo>
                  <a:lnTo>
                    <a:pt x="1170" y="1848"/>
                  </a:lnTo>
                  <a:lnTo>
                    <a:pt x="1224" y="1832"/>
                  </a:lnTo>
                  <a:lnTo>
                    <a:pt x="1278" y="1814"/>
                  </a:lnTo>
                  <a:lnTo>
                    <a:pt x="1330" y="1792"/>
                  </a:lnTo>
                  <a:lnTo>
                    <a:pt x="1380" y="1766"/>
                  </a:lnTo>
                  <a:lnTo>
                    <a:pt x="1428" y="1738"/>
                  </a:lnTo>
                  <a:lnTo>
                    <a:pt x="1474" y="1708"/>
                  </a:lnTo>
                  <a:lnTo>
                    <a:pt x="1518" y="1676"/>
                  </a:lnTo>
                  <a:lnTo>
                    <a:pt x="1562" y="1640"/>
                  </a:lnTo>
                  <a:lnTo>
                    <a:pt x="1602" y="1602"/>
                  </a:lnTo>
                  <a:lnTo>
                    <a:pt x="1640" y="1562"/>
                  </a:lnTo>
                  <a:lnTo>
                    <a:pt x="1676" y="1518"/>
                  </a:lnTo>
                  <a:lnTo>
                    <a:pt x="1708" y="1474"/>
                  </a:lnTo>
                  <a:lnTo>
                    <a:pt x="1692" y="1464"/>
                  </a:lnTo>
                  <a:lnTo>
                    <a:pt x="1678" y="1452"/>
                  </a:lnTo>
                  <a:lnTo>
                    <a:pt x="1664" y="1438"/>
                  </a:lnTo>
                  <a:lnTo>
                    <a:pt x="1654" y="1422"/>
                  </a:lnTo>
                  <a:lnTo>
                    <a:pt x="1644" y="1406"/>
                  </a:lnTo>
                  <a:lnTo>
                    <a:pt x="1638" y="1388"/>
                  </a:lnTo>
                  <a:lnTo>
                    <a:pt x="1634" y="1368"/>
                  </a:lnTo>
                  <a:lnTo>
                    <a:pt x="1632" y="1348"/>
                  </a:lnTo>
                  <a:lnTo>
                    <a:pt x="1632" y="1334"/>
                  </a:lnTo>
                  <a:lnTo>
                    <a:pt x="1634" y="1320"/>
                  </a:lnTo>
                  <a:lnTo>
                    <a:pt x="1638" y="1306"/>
                  </a:lnTo>
                  <a:lnTo>
                    <a:pt x="1644" y="1292"/>
                  </a:lnTo>
                  <a:lnTo>
                    <a:pt x="1650" y="1280"/>
                  </a:lnTo>
                  <a:lnTo>
                    <a:pt x="1656" y="1268"/>
                  </a:lnTo>
                  <a:lnTo>
                    <a:pt x="1664" y="1258"/>
                  </a:lnTo>
                  <a:lnTo>
                    <a:pt x="1674" y="1248"/>
                  </a:lnTo>
                  <a:lnTo>
                    <a:pt x="1684" y="1238"/>
                  </a:lnTo>
                  <a:lnTo>
                    <a:pt x="1694" y="1230"/>
                  </a:lnTo>
                  <a:lnTo>
                    <a:pt x="1706" y="1222"/>
                  </a:lnTo>
                  <a:lnTo>
                    <a:pt x="1720" y="1216"/>
                  </a:lnTo>
                  <a:lnTo>
                    <a:pt x="1732" y="1212"/>
                  </a:lnTo>
                  <a:lnTo>
                    <a:pt x="1746" y="1208"/>
                  </a:lnTo>
                  <a:lnTo>
                    <a:pt x="1760" y="1206"/>
                  </a:lnTo>
                  <a:lnTo>
                    <a:pt x="1774" y="1206"/>
                  </a:lnTo>
                  <a:lnTo>
                    <a:pt x="1790" y="1206"/>
                  </a:lnTo>
                  <a:lnTo>
                    <a:pt x="1806" y="1210"/>
                  </a:lnTo>
                  <a:lnTo>
                    <a:pt x="1820" y="1214"/>
                  </a:lnTo>
                  <a:lnTo>
                    <a:pt x="1834" y="1218"/>
                  </a:lnTo>
                  <a:lnTo>
                    <a:pt x="1846" y="1176"/>
                  </a:lnTo>
                  <a:lnTo>
                    <a:pt x="1856" y="1130"/>
                  </a:lnTo>
                  <a:lnTo>
                    <a:pt x="1844" y="1130"/>
                  </a:lnTo>
                  <a:lnTo>
                    <a:pt x="1830" y="1126"/>
                  </a:lnTo>
                  <a:lnTo>
                    <a:pt x="1818" y="1122"/>
                  </a:lnTo>
                  <a:lnTo>
                    <a:pt x="1806" y="1116"/>
                  </a:lnTo>
                  <a:lnTo>
                    <a:pt x="1794" y="1110"/>
                  </a:lnTo>
                  <a:lnTo>
                    <a:pt x="1782" y="1104"/>
                  </a:lnTo>
                  <a:lnTo>
                    <a:pt x="1764" y="1086"/>
                  </a:lnTo>
                  <a:lnTo>
                    <a:pt x="1748" y="1066"/>
                  </a:lnTo>
                  <a:lnTo>
                    <a:pt x="1740" y="1054"/>
                  </a:lnTo>
                  <a:lnTo>
                    <a:pt x="1736" y="1042"/>
                  </a:lnTo>
                  <a:lnTo>
                    <a:pt x="1730" y="1030"/>
                  </a:lnTo>
                  <a:lnTo>
                    <a:pt x="1728" y="1016"/>
                  </a:lnTo>
                  <a:lnTo>
                    <a:pt x="1726" y="1002"/>
                  </a:lnTo>
                  <a:lnTo>
                    <a:pt x="1724" y="988"/>
                  </a:lnTo>
                  <a:close/>
                </a:path>
              </a:pathLst>
            </a:custGeom>
            <a:solidFill>
              <a:srgbClr val="1CAE74"/>
            </a:solidFill>
            <a:ln w="9525">
              <a:noFill/>
              <a:round/>
              <a:headEnd/>
              <a:tailEnd/>
            </a:ln>
          </p:spPr>
          <p:txBody>
            <a:bodyPr/>
            <a:lstStyle/>
            <a:p>
              <a:endParaRPr lang="en-US"/>
            </a:p>
          </p:txBody>
        </p:sp>
        <p:sp>
          <p:nvSpPr>
            <p:cNvPr id="36877" name="Freeform 4"/>
            <p:cNvSpPr>
              <a:spLocks/>
            </p:cNvSpPr>
            <p:nvPr/>
          </p:nvSpPr>
          <p:spPr bwMode="auto">
            <a:xfrm>
              <a:off x="5044" y="1194"/>
              <a:ext cx="254" cy="256"/>
            </a:xfrm>
            <a:custGeom>
              <a:avLst/>
              <a:gdLst>
                <a:gd name="T0" fmla="*/ 196 w 254"/>
                <a:gd name="T1" fmla="*/ 256 h 256"/>
                <a:gd name="T2" fmla="*/ 208 w 254"/>
                <a:gd name="T3" fmla="*/ 246 h 256"/>
                <a:gd name="T4" fmla="*/ 220 w 254"/>
                <a:gd name="T5" fmla="*/ 234 h 256"/>
                <a:gd name="T6" fmla="*/ 230 w 254"/>
                <a:gd name="T7" fmla="*/ 222 h 256"/>
                <a:gd name="T8" fmla="*/ 238 w 254"/>
                <a:gd name="T9" fmla="*/ 208 h 256"/>
                <a:gd name="T10" fmla="*/ 244 w 254"/>
                <a:gd name="T11" fmla="*/ 192 h 256"/>
                <a:gd name="T12" fmla="*/ 250 w 254"/>
                <a:gd name="T13" fmla="*/ 176 h 256"/>
                <a:gd name="T14" fmla="*/ 254 w 254"/>
                <a:gd name="T15" fmla="*/ 160 h 256"/>
                <a:gd name="T16" fmla="*/ 254 w 254"/>
                <a:gd name="T17" fmla="*/ 142 h 256"/>
                <a:gd name="T18" fmla="*/ 254 w 254"/>
                <a:gd name="T19" fmla="*/ 128 h 256"/>
                <a:gd name="T20" fmla="*/ 252 w 254"/>
                <a:gd name="T21" fmla="*/ 112 h 256"/>
                <a:gd name="T22" fmla="*/ 248 w 254"/>
                <a:gd name="T23" fmla="*/ 100 h 256"/>
                <a:gd name="T24" fmla="*/ 242 w 254"/>
                <a:gd name="T25" fmla="*/ 86 h 256"/>
                <a:gd name="T26" fmla="*/ 236 w 254"/>
                <a:gd name="T27" fmla="*/ 74 h 256"/>
                <a:gd name="T28" fmla="*/ 230 w 254"/>
                <a:gd name="T29" fmla="*/ 62 h 256"/>
                <a:gd name="T30" fmla="*/ 222 w 254"/>
                <a:gd name="T31" fmla="*/ 52 h 256"/>
                <a:gd name="T32" fmla="*/ 212 w 254"/>
                <a:gd name="T33" fmla="*/ 40 h 256"/>
                <a:gd name="T34" fmla="*/ 202 w 254"/>
                <a:gd name="T35" fmla="*/ 32 h 256"/>
                <a:gd name="T36" fmla="*/ 192 w 254"/>
                <a:gd name="T37" fmla="*/ 24 h 256"/>
                <a:gd name="T38" fmla="*/ 180 w 254"/>
                <a:gd name="T39" fmla="*/ 16 h 256"/>
                <a:gd name="T40" fmla="*/ 168 w 254"/>
                <a:gd name="T41" fmla="*/ 10 h 256"/>
                <a:gd name="T42" fmla="*/ 154 w 254"/>
                <a:gd name="T43" fmla="*/ 6 h 256"/>
                <a:gd name="T44" fmla="*/ 140 w 254"/>
                <a:gd name="T45" fmla="*/ 2 h 256"/>
                <a:gd name="T46" fmla="*/ 126 w 254"/>
                <a:gd name="T47" fmla="*/ 0 h 256"/>
                <a:gd name="T48" fmla="*/ 112 w 254"/>
                <a:gd name="T49" fmla="*/ 0 h 256"/>
                <a:gd name="T50" fmla="*/ 94 w 254"/>
                <a:gd name="T51" fmla="*/ 0 h 256"/>
                <a:gd name="T52" fmla="*/ 78 w 254"/>
                <a:gd name="T53" fmla="*/ 4 h 256"/>
                <a:gd name="T54" fmla="*/ 62 w 254"/>
                <a:gd name="T55" fmla="*/ 8 h 256"/>
                <a:gd name="T56" fmla="*/ 48 w 254"/>
                <a:gd name="T57" fmla="*/ 14 h 256"/>
                <a:gd name="T58" fmla="*/ 34 w 254"/>
                <a:gd name="T59" fmla="*/ 22 h 256"/>
                <a:gd name="T60" fmla="*/ 22 w 254"/>
                <a:gd name="T61" fmla="*/ 32 h 256"/>
                <a:gd name="T62" fmla="*/ 10 w 254"/>
                <a:gd name="T63" fmla="*/ 42 h 256"/>
                <a:gd name="T64" fmla="*/ 0 w 254"/>
                <a:gd name="T65" fmla="*/ 54 h 256"/>
                <a:gd name="T66" fmla="*/ 28 w 254"/>
                <a:gd name="T67" fmla="*/ 76 h 256"/>
                <a:gd name="T68" fmla="*/ 54 w 254"/>
                <a:gd name="T69" fmla="*/ 100 h 256"/>
                <a:gd name="T70" fmla="*/ 80 w 254"/>
                <a:gd name="T71" fmla="*/ 124 h 256"/>
                <a:gd name="T72" fmla="*/ 104 w 254"/>
                <a:gd name="T73" fmla="*/ 148 h 256"/>
                <a:gd name="T74" fmla="*/ 130 w 254"/>
                <a:gd name="T75" fmla="*/ 174 h 256"/>
                <a:gd name="T76" fmla="*/ 152 w 254"/>
                <a:gd name="T77" fmla="*/ 200 h 256"/>
                <a:gd name="T78" fmla="*/ 174 w 254"/>
                <a:gd name="T79" fmla="*/ 228 h 256"/>
                <a:gd name="T80" fmla="*/ 196 w 254"/>
                <a:gd name="T81" fmla="*/ 256 h 2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4"/>
                <a:gd name="T124" fmla="*/ 0 h 256"/>
                <a:gd name="T125" fmla="*/ 254 w 254"/>
                <a:gd name="T126" fmla="*/ 256 h 2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4" h="256">
                  <a:moveTo>
                    <a:pt x="196" y="256"/>
                  </a:moveTo>
                  <a:lnTo>
                    <a:pt x="208" y="246"/>
                  </a:lnTo>
                  <a:lnTo>
                    <a:pt x="220" y="234"/>
                  </a:lnTo>
                  <a:lnTo>
                    <a:pt x="230" y="222"/>
                  </a:lnTo>
                  <a:lnTo>
                    <a:pt x="238" y="208"/>
                  </a:lnTo>
                  <a:lnTo>
                    <a:pt x="244" y="192"/>
                  </a:lnTo>
                  <a:lnTo>
                    <a:pt x="250" y="176"/>
                  </a:lnTo>
                  <a:lnTo>
                    <a:pt x="254" y="160"/>
                  </a:lnTo>
                  <a:lnTo>
                    <a:pt x="254" y="142"/>
                  </a:lnTo>
                  <a:lnTo>
                    <a:pt x="254" y="128"/>
                  </a:lnTo>
                  <a:lnTo>
                    <a:pt x="252" y="112"/>
                  </a:lnTo>
                  <a:lnTo>
                    <a:pt x="248" y="100"/>
                  </a:lnTo>
                  <a:lnTo>
                    <a:pt x="242" y="86"/>
                  </a:lnTo>
                  <a:lnTo>
                    <a:pt x="236" y="74"/>
                  </a:lnTo>
                  <a:lnTo>
                    <a:pt x="230" y="62"/>
                  </a:lnTo>
                  <a:lnTo>
                    <a:pt x="222" y="52"/>
                  </a:lnTo>
                  <a:lnTo>
                    <a:pt x="212" y="40"/>
                  </a:lnTo>
                  <a:lnTo>
                    <a:pt x="202" y="32"/>
                  </a:lnTo>
                  <a:lnTo>
                    <a:pt x="192" y="24"/>
                  </a:lnTo>
                  <a:lnTo>
                    <a:pt x="180" y="16"/>
                  </a:lnTo>
                  <a:lnTo>
                    <a:pt x="168" y="10"/>
                  </a:lnTo>
                  <a:lnTo>
                    <a:pt x="154" y="6"/>
                  </a:lnTo>
                  <a:lnTo>
                    <a:pt x="140" y="2"/>
                  </a:lnTo>
                  <a:lnTo>
                    <a:pt x="126" y="0"/>
                  </a:lnTo>
                  <a:lnTo>
                    <a:pt x="112" y="0"/>
                  </a:lnTo>
                  <a:lnTo>
                    <a:pt x="94" y="0"/>
                  </a:lnTo>
                  <a:lnTo>
                    <a:pt x="78" y="4"/>
                  </a:lnTo>
                  <a:lnTo>
                    <a:pt x="62" y="8"/>
                  </a:lnTo>
                  <a:lnTo>
                    <a:pt x="48" y="14"/>
                  </a:lnTo>
                  <a:lnTo>
                    <a:pt x="34" y="22"/>
                  </a:lnTo>
                  <a:lnTo>
                    <a:pt x="22" y="32"/>
                  </a:lnTo>
                  <a:lnTo>
                    <a:pt x="10" y="42"/>
                  </a:lnTo>
                  <a:lnTo>
                    <a:pt x="0" y="54"/>
                  </a:lnTo>
                  <a:lnTo>
                    <a:pt x="28" y="76"/>
                  </a:lnTo>
                  <a:lnTo>
                    <a:pt x="54" y="100"/>
                  </a:lnTo>
                  <a:lnTo>
                    <a:pt x="80" y="124"/>
                  </a:lnTo>
                  <a:lnTo>
                    <a:pt x="104" y="148"/>
                  </a:lnTo>
                  <a:lnTo>
                    <a:pt x="130" y="174"/>
                  </a:lnTo>
                  <a:lnTo>
                    <a:pt x="152" y="200"/>
                  </a:lnTo>
                  <a:lnTo>
                    <a:pt x="174" y="228"/>
                  </a:lnTo>
                  <a:lnTo>
                    <a:pt x="196" y="256"/>
                  </a:lnTo>
                  <a:close/>
                </a:path>
              </a:pathLst>
            </a:custGeom>
            <a:solidFill>
              <a:srgbClr val="FFFF84"/>
            </a:solidFill>
            <a:ln w="9525">
              <a:noFill/>
              <a:round/>
              <a:headEnd/>
              <a:tailEnd/>
            </a:ln>
          </p:spPr>
          <p:txBody>
            <a:bodyPr/>
            <a:lstStyle/>
            <a:p>
              <a:endParaRPr lang="en-US"/>
            </a:p>
          </p:txBody>
        </p:sp>
        <p:sp>
          <p:nvSpPr>
            <p:cNvPr id="36878" name="Freeform 5"/>
            <p:cNvSpPr>
              <a:spLocks/>
            </p:cNvSpPr>
            <p:nvPr/>
          </p:nvSpPr>
          <p:spPr bwMode="auto">
            <a:xfrm>
              <a:off x="5014" y="1248"/>
              <a:ext cx="226" cy="230"/>
            </a:xfrm>
            <a:custGeom>
              <a:avLst/>
              <a:gdLst>
                <a:gd name="T0" fmla="*/ 142 w 226"/>
                <a:gd name="T1" fmla="*/ 230 h 230"/>
                <a:gd name="T2" fmla="*/ 164 w 226"/>
                <a:gd name="T3" fmla="*/ 228 h 230"/>
                <a:gd name="T4" fmla="*/ 186 w 226"/>
                <a:gd name="T5" fmla="*/ 222 h 230"/>
                <a:gd name="T6" fmla="*/ 206 w 226"/>
                <a:gd name="T7" fmla="*/ 214 h 230"/>
                <a:gd name="T8" fmla="*/ 226 w 226"/>
                <a:gd name="T9" fmla="*/ 202 h 230"/>
                <a:gd name="T10" fmla="*/ 204 w 226"/>
                <a:gd name="T11" fmla="*/ 174 h 230"/>
                <a:gd name="T12" fmla="*/ 182 w 226"/>
                <a:gd name="T13" fmla="*/ 146 h 230"/>
                <a:gd name="T14" fmla="*/ 160 w 226"/>
                <a:gd name="T15" fmla="*/ 120 h 230"/>
                <a:gd name="T16" fmla="*/ 134 w 226"/>
                <a:gd name="T17" fmla="*/ 94 h 230"/>
                <a:gd name="T18" fmla="*/ 110 w 226"/>
                <a:gd name="T19" fmla="*/ 70 h 230"/>
                <a:gd name="T20" fmla="*/ 84 w 226"/>
                <a:gd name="T21" fmla="*/ 46 h 230"/>
                <a:gd name="T22" fmla="*/ 58 w 226"/>
                <a:gd name="T23" fmla="*/ 22 h 230"/>
                <a:gd name="T24" fmla="*/ 30 w 226"/>
                <a:gd name="T25" fmla="*/ 0 h 230"/>
                <a:gd name="T26" fmla="*/ 16 w 226"/>
                <a:gd name="T27" fmla="*/ 20 h 230"/>
                <a:gd name="T28" fmla="*/ 8 w 226"/>
                <a:gd name="T29" fmla="*/ 40 h 230"/>
                <a:gd name="T30" fmla="*/ 2 w 226"/>
                <a:gd name="T31" fmla="*/ 64 h 230"/>
                <a:gd name="T32" fmla="*/ 0 w 226"/>
                <a:gd name="T33" fmla="*/ 88 h 230"/>
                <a:gd name="T34" fmla="*/ 0 w 226"/>
                <a:gd name="T35" fmla="*/ 102 h 230"/>
                <a:gd name="T36" fmla="*/ 2 w 226"/>
                <a:gd name="T37" fmla="*/ 116 h 230"/>
                <a:gd name="T38" fmla="*/ 6 w 226"/>
                <a:gd name="T39" fmla="*/ 130 h 230"/>
                <a:gd name="T40" fmla="*/ 10 w 226"/>
                <a:gd name="T41" fmla="*/ 144 h 230"/>
                <a:gd name="T42" fmla="*/ 16 w 226"/>
                <a:gd name="T43" fmla="*/ 156 h 230"/>
                <a:gd name="T44" fmla="*/ 24 w 226"/>
                <a:gd name="T45" fmla="*/ 168 h 230"/>
                <a:gd name="T46" fmla="*/ 32 w 226"/>
                <a:gd name="T47" fmla="*/ 178 h 230"/>
                <a:gd name="T48" fmla="*/ 40 w 226"/>
                <a:gd name="T49" fmla="*/ 188 h 230"/>
                <a:gd name="T50" fmla="*/ 52 w 226"/>
                <a:gd name="T51" fmla="*/ 198 h 230"/>
                <a:gd name="T52" fmla="*/ 62 w 226"/>
                <a:gd name="T53" fmla="*/ 206 h 230"/>
                <a:gd name="T54" fmla="*/ 74 w 226"/>
                <a:gd name="T55" fmla="*/ 212 h 230"/>
                <a:gd name="T56" fmla="*/ 86 w 226"/>
                <a:gd name="T57" fmla="*/ 218 h 230"/>
                <a:gd name="T58" fmla="*/ 100 w 226"/>
                <a:gd name="T59" fmla="*/ 224 h 230"/>
                <a:gd name="T60" fmla="*/ 112 w 226"/>
                <a:gd name="T61" fmla="*/ 228 h 230"/>
                <a:gd name="T62" fmla="*/ 128 w 226"/>
                <a:gd name="T63" fmla="*/ 230 h 230"/>
                <a:gd name="T64" fmla="*/ 142 w 226"/>
                <a:gd name="T65" fmla="*/ 230 h 2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230"/>
                <a:gd name="T101" fmla="*/ 226 w 226"/>
                <a:gd name="T102" fmla="*/ 230 h 2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230">
                  <a:moveTo>
                    <a:pt x="142" y="230"/>
                  </a:moveTo>
                  <a:lnTo>
                    <a:pt x="164" y="228"/>
                  </a:lnTo>
                  <a:lnTo>
                    <a:pt x="186" y="222"/>
                  </a:lnTo>
                  <a:lnTo>
                    <a:pt x="206" y="214"/>
                  </a:lnTo>
                  <a:lnTo>
                    <a:pt x="226" y="202"/>
                  </a:lnTo>
                  <a:lnTo>
                    <a:pt x="204" y="174"/>
                  </a:lnTo>
                  <a:lnTo>
                    <a:pt x="182" y="146"/>
                  </a:lnTo>
                  <a:lnTo>
                    <a:pt x="160" y="120"/>
                  </a:lnTo>
                  <a:lnTo>
                    <a:pt x="134" y="94"/>
                  </a:lnTo>
                  <a:lnTo>
                    <a:pt x="110" y="70"/>
                  </a:lnTo>
                  <a:lnTo>
                    <a:pt x="84" y="46"/>
                  </a:lnTo>
                  <a:lnTo>
                    <a:pt x="58" y="22"/>
                  </a:lnTo>
                  <a:lnTo>
                    <a:pt x="30" y="0"/>
                  </a:lnTo>
                  <a:lnTo>
                    <a:pt x="16" y="20"/>
                  </a:lnTo>
                  <a:lnTo>
                    <a:pt x="8" y="40"/>
                  </a:lnTo>
                  <a:lnTo>
                    <a:pt x="2" y="64"/>
                  </a:lnTo>
                  <a:lnTo>
                    <a:pt x="0" y="88"/>
                  </a:lnTo>
                  <a:lnTo>
                    <a:pt x="0" y="102"/>
                  </a:lnTo>
                  <a:lnTo>
                    <a:pt x="2" y="116"/>
                  </a:lnTo>
                  <a:lnTo>
                    <a:pt x="6" y="130"/>
                  </a:lnTo>
                  <a:lnTo>
                    <a:pt x="10" y="144"/>
                  </a:lnTo>
                  <a:lnTo>
                    <a:pt x="16" y="156"/>
                  </a:lnTo>
                  <a:lnTo>
                    <a:pt x="24" y="168"/>
                  </a:lnTo>
                  <a:lnTo>
                    <a:pt x="32" y="178"/>
                  </a:lnTo>
                  <a:lnTo>
                    <a:pt x="40" y="188"/>
                  </a:lnTo>
                  <a:lnTo>
                    <a:pt x="52" y="198"/>
                  </a:lnTo>
                  <a:lnTo>
                    <a:pt x="62" y="206"/>
                  </a:lnTo>
                  <a:lnTo>
                    <a:pt x="74" y="212"/>
                  </a:lnTo>
                  <a:lnTo>
                    <a:pt x="86" y="218"/>
                  </a:lnTo>
                  <a:lnTo>
                    <a:pt x="100" y="224"/>
                  </a:lnTo>
                  <a:lnTo>
                    <a:pt x="112" y="228"/>
                  </a:lnTo>
                  <a:lnTo>
                    <a:pt x="128" y="230"/>
                  </a:lnTo>
                  <a:lnTo>
                    <a:pt x="142" y="230"/>
                  </a:lnTo>
                  <a:close/>
                </a:path>
              </a:pathLst>
            </a:custGeom>
            <a:solidFill>
              <a:srgbClr val="B1E660"/>
            </a:solidFill>
            <a:ln w="9525">
              <a:noFill/>
              <a:round/>
              <a:headEnd/>
              <a:tailEnd/>
            </a:ln>
          </p:spPr>
          <p:txBody>
            <a:bodyPr/>
            <a:lstStyle/>
            <a:p>
              <a:endParaRPr lang="en-US"/>
            </a:p>
          </p:txBody>
        </p:sp>
        <p:sp>
          <p:nvSpPr>
            <p:cNvPr id="36879" name="Freeform 6"/>
            <p:cNvSpPr>
              <a:spLocks/>
            </p:cNvSpPr>
            <p:nvPr/>
          </p:nvSpPr>
          <p:spPr bwMode="auto">
            <a:xfrm>
              <a:off x="5294" y="1528"/>
              <a:ext cx="194" cy="276"/>
            </a:xfrm>
            <a:custGeom>
              <a:avLst/>
              <a:gdLst>
                <a:gd name="T0" fmla="*/ 194 w 194"/>
                <a:gd name="T1" fmla="*/ 142 h 276"/>
                <a:gd name="T2" fmla="*/ 192 w 194"/>
                <a:gd name="T3" fmla="*/ 128 h 276"/>
                <a:gd name="T4" fmla="*/ 190 w 194"/>
                <a:gd name="T5" fmla="*/ 114 h 276"/>
                <a:gd name="T6" fmla="*/ 186 w 194"/>
                <a:gd name="T7" fmla="*/ 100 h 276"/>
                <a:gd name="T8" fmla="*/ 182 w 194"/>
                <a:gd name="T9" fmla="*/ 86 h 276"/>
                <a:gd name="T10" fmla="*/ 176 w 194"/>
                <a:gd name="T11" fmla="*/ 74 h 276"/>
                <a:gd name="T12" fmla="*/ 168 w 194"/>
                <a:gd name="T13" fmla="*/ 62 h 276"/>
                <a:gd name="T14" fmla="*/ 160 w 194"/>
                <a:gd name="T15" fmla="*/ 52 h 276"/>
                <a:gd name="T16" fmla="*/ 152 w 194"/>
                <a:gd name="T17" fmla="*/ 42 h 276"/>
                <a:gd name="T18" fmla="*/ 142 w 194"/>
                <a:gd name="T19" fmla="*/ 32 h 276"/>
                <a:gd name="T20" fmla="*/ 130 w 194"/>
                <a:gd name="T21" fmla="*/ 24 h 276"/>
                <a:gd name="T22" fmla="*/ 118 w 194"/>
                <a:gd name="T23" fmla="*/ 16 h 276"/>
                <a:gd name="T24" fmla="*/ 106 w 194"/>
                <a:gd name="T25" fmla="*/ 10 h 276"/>
                <a:gd name="T26" fmla="*/ 92 w 194"/>
                <a:gd name="T27" fmla="*/ 6 h 276"/>
                <a:gd name="T28" fmla="*/ 80 w 194"/>
                <a:gd name="T29" fmla="*/ 2 h 276"/>
                <a:gd name="T30" fmla="*/ 66 w 194"/>
                <a:gd name="T31" fmla="*/ 0 h 276"/>
                <a:gd name="T32" fmla="*/ 50 w 194"/>
                <a:gd name="T33" fmla="*/ 0 h 276"/>
                <a:gd name="T34" fmla="*/ 38 w 194"/>
                <a:gd name="T35" fmla="*/ 0 h 276"/>
                <a:gd name="T36" fmla="*/ 24 w 194"/>
                <a:gd name="T37" fmla="*/ 2 h 276"/>
                <a:gd name="T38" fmla="*/ 0 w 194"/>
                <a:gd name="T39" fmla="*/ 10 h 276"/>
                <a:gd name="T40" fmla="*/ 16 w 194"/>
                <a:gd name="T41" fmla="*/ 40 h 276"/>
                <a:gd name="T42" fmla="*/ 32 w 194"/>
                <a:gd name="T43" fmla="*/ 72 h 276"/>
                <a:gd name="T44" fmla="*/ 46 w 194"/>
                <a:gd name="T45" fmla="*/ 104 h 276"/>
                <a:gd name="T46" fmla="*/ 60 w 194"/>
                <a:gd name="T47" fmla="*/ 138 h 276"/>
                <a:gd name="T48" fmla="*/ 72 w 194"/>
                <a:gd name="T49" fmla="*/ 172 h 276"/>
                <a:gd name="T50" fmla="*/ 82 w 194"/>
                <a:gd name="T51" fmla="*/ 206 h 276"/>
                <a:gd name="T52" fmla="*/ 92 w 194"/>
                <a:gd name="T53" fmla="*/ 240 h 276"/>
                <a:gd name="T54" fmla="*/ 100 w 194"/>
                <a:gd name="T55" fmla="*/ 276 h 276"/>
                <a:gd name="T56" fmla="*/ 120 w 194"/>
                <a:gd name="T57" fmla="*/ 266 h 276"/>
                <a:gd name="T58" fmla="*/ 138 w 194"/>
                <a:gd name="T59" fmla="*/ 256 h 276"/>
                <a:gd name="T60" fmla="*/ 152 w 194"/>
                <a:gd name="T61" fmla="*/ 240 h 276"/>
                <a:gd name="T62" fmla="*/ 166 w 194"/>
                <a:gd name="T63" fmla="*/ 224 h 276"/>
                <a:gd name="T64" fmla="*/ 178 w 194"/>
                <a:gd name="T65" fmla="*/ 206 h 276"/>
                <a:gd name="T66" fmla="*/ 186 w 194"/>
                <a:gd name="T67" fmla="*/ 186 h 276"/>
                <a:gd name="T68" fmla="*/ 192 w 194"/>
                <a:gd name="T69" fmla="*/ 164 h 276"/>
                <a:gd name="T70" fmla="*/ 194 w 194"/>
                <a:gd name="T71" fmla="*/ 142 h 2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4"/>
                <a:gd name="T109" fmla="*/ 0 h 276"/>
                <a:gd name="T110" fmla="*/ 194 w 194"/>
                <a:gd name="T111" fmla="*/ 276 h 2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4" h="276">
                  <a:moveTo>
                    <a:pt x="194" y="142"/>
                  </a:moveTo>
                  <a:lnTo>
                    <a:pt x="192" y="128"/>
                  </a:lnTo>
                  <a:lnTo>
                    <a:pt x="190" y="114"/>
                  </a:lnTo>
                  <a:lnTo>
                    <a:pt x="186" y="100"/>
                  </a:lnTo>
                  <a:lnTo>
                    <a:pt x="182" y="86"/>
                  </a:lnTo>
                  <a:lnTo>
                    <a:pt x="176" y="74"/>
                  </a:lnTo>
                  <a:lnTo>
                    <a:pt x="168" y="62"/>
                  </a:lnTo>
                  <a:lnTo>
                    <a:pt x="160" y="52"/>
                  </a:lnTo>
                  <a:lnTo>
                    <a:pt x="152" y="42"/>
                  </a:lnTo>
                  <a:lnTo>
                    <a:pt x="142" y="32"/>
                  </a:lnTo>
                  <a:lnTo>
                    <a:pt x="130" y="24"/>
                  </a:lnTo>
                  <a:lnTo>
                    <a:pt x="118" y="16"/>
                  </a:lnTo>
                  <a:lnTo>
                    <a:pt x="106" y="10"/>
                  </a:lnTo>
                  <a:lnTo>
                    <a:pt x="92" y="6"/>
                  </a:lnTo>
                  <a:lnTo>
                    <a:pt x="80" y="2"/>
                  </a:lnTo>
                  <a:lnTo>
                    <a:pt x="66" y="0"/>
                  </a:lnTo>
                  <a:lnTo>
                    <a:pt x="50" y="0"/>
                  </a:lnTo>
                  <a:lnTo>
                    <a:pt x="38" y="0"/>
                  </a:lnTo>
                  <a:lnTo>
                    <a:pt x="24" y="2"/>
                  </a:lnTo>
                  <a:lnTo>
                    <a:pt x="0" y="10"/>
                  </a:lnTo>
                  <a:lnTo>
                    <a:pt x="16" y="40"/>
                  </a:lnTo>
                  <a:lnTo>
                    <a:pt x="32" y="72"/>
                  </a:lnTo>
                  <a:lnTo>
                    <a:pt x="46" y="104"/>
                  </a:lnTo>
                  <a:lnTo>
                    <a:pt x="60" y="138"/>
                  </a:lnTo>
                  <a:lnTo>
                    <a:pt x="72" y="172"/>
                  </a:lnTo>
                  <a:lnTo>
                    <a:pt x="82" y="206"/>
                  </a:lnTo>
                  <a:lnTo>
                    <a:pt x="92" y="240"/>
                  </a:lnTo>
                  <a:lnTo>
                    <a:pt x="100" y="276"/>
                  </a:lnTo>
                  <a:lnTo>
                    <a:pt x="120" y="266"/>
                  </a:lnTo>
                  <a:lnTo>
                    <a:pt x="138" y="256"/>
                  </a:lnTo>
                  <a:lnTo>
                    <a:pt x="152" y="240"/>
                  </a:lnTo>
                  <a:lnTo>
                    <a:pt x="166" y="224"/>
                  </a:lnTo>
                  <a:lnTo>
                    <a:pt x="178" y="206"/>
                  </a:lnTo>
                  <a:lnTo>
                    <a:pt x="186" y="186"/>
                  </a:lnTo>
                  <a:lnTo>
                    <a:pt x="192" y="164"/>
                  </a:lnTo>
                  <a:lnTo>
                    <a:pt x="194" y="142"/>
                  </a:lnTo>
                  <a:close/>
                </a:path>
              </a:pathLst>
            </a:custGeom>
            <a:solidFill>
              <a:srgbClr val="FFFF84"/>
            </a:solidFill>
            <a:ln w="9525">
              <a:noFill/>
              <a:round/>
              <a:headEnd/>
              <a:tailEnd/>
            </a:ln>
          </p:spPr>
          <p:txBody>
            <a:bodyPr/>
            <a:lstStyle/>
            <a:p>
              <a:endParaRPr lang="en-US"/>
            </a:p>
          </p:txBody>
        </p:sp>
        <p:sp>
          <p:nvSpPr>
            <p:cNvPr id="36880" name="Freeform 7"/>
            <p:cNvSpPr>
              <a:spLocks/>
            </p:cNvSpPr>
            <p:nvPr/>
          </p:nvSpPr>
          <p:spPr bwMode="auto">
            <a:xfrm>
              <a:off x="5202" y="1538"/>
              <a:ext cx="192" cy="274"/>
            </a:xfrm>
            <a:custGeom>
              <a:avLst/>
              <a:gdLst>
                <a:gd name="T0" fmla="*/ 0 w 192"/>
                <a:gd name="T1" fmla="*/ 132 h 274"/>
                <a:gd name="T2" fmla="*/ 0 w 192"/>
                <a:gd name="T3" fmla="*/ 146 h 274"/>
                <a:gd name="T4" fmla="*/ 2 w 192"/>
                <a:gd name="T5" fmla="*/ 160 h 274"/>
                <a:gd name="T6" fmla="*/ 6 w 192"/>
                <a:gd name="T7" fmla="*/ 174 h 274"/>
                <a:gd name="T8" fmla="*/ 12 w 192"/>
                <a:gd name="T9" fmla="*/ 188 h 274"/>
                <a:gd name="T10" fmla="*/ 18 w 192"/>
                <a:gd name="T11" fmla="*/ 200 h 274"/>
                <a:gd name="T12" fmla="*/ 24 w 192"/>
                <a:gd name="T13" fmla="*/ 212 h 274"/>
                <a:gd name="T14" fmla="*/ 32 w 192"/>
                <a:gd name="T15" fmla="*/ 222 h 274"/>
                <a:gd name="T16" fmla="*/ 42 w 192"/>
                <a:gd name="T17" fmla="*/ 232 h 274"/>
                <a:gd name="T18" fmla="*/ 52 w 192"/>
                <a:gd name="T19" fmla="*/ 242 h 274"/>
                <a:gd name="T20" fmla="*/ 62 w 192"/>
                <a:gd name="T21" fmla="*/ 250 h 274"/>
                <a:gd name="T22" fmla="*/ 74 w 192"/>
                <a:gd name="T23" fmla="*/ 258 h 274"/>
                <a:gd name="T24" fmla="*/ 88 w 192"/>
                <a:gd name="T25" fmla="*/ 264 h 274"/>
                <a:gd name="T26" fmla="*/ 100 w 192"/>
                <a:gd name="T27" fmla="*/ 268 h 274"/>
                <a:gd name="T28" fmla="*/ 114 w 192"/>
                <a:gd name="T29" fmla="*/ 272 h 274"/>
                <a:gd name="T30" fmla="*/ 128 w 192"/>
                <a:gd name="T31" fmla="*/ 274 h 274"/>
                <a:gd name="T32" fmla="*/ 142 w 192"/>
                <a:gd name="T33" fmla="*/ 274 h 274"/>
                <a:gd name="T34" fmla="*/ 168 w 192"/>
                <a:gd name="T35" fmla="*/ 272 h 274"/>
                <a:gd name="T36" fmla="*/ 192 w 192"/>
                <a:gd name="T37" fmla="*/ 266 h 274"/>
                <a:gd name="T38" fmla="*/ 184 w 192"/>
                <a:gd name="T39" fmla="*/ 230 h 274"/>
                <a:gd name="T40" fmla="*/ 174 w 192"/>
                <a:gd name="T41" fmla="*/ 196 h 274"/>
                <a:gd name="T42" fmla="*/ 164 w 192"/>
                <a:gd name="T43" fmla="*/ 162 h 274"/>
                <a:gd name="T44" fmla="*/ 152 w 192"/>
                <a:gd name="T45" fmla="*/ 128 h 274"/>
                <a:gd name="T46" fmla="*/ 138 w 192"/>
                <a:gd name="T47" fmla="*/ 94 h 274"/>
                <a:gd name="T48" fmla="*/ 124 w 192"/>
                <a:gd name="T49" fmla="*/ 62 h 274"/>
                <a:gd name="T50" fmla="*/ 108 w 192"/>
                <a:gd name="T51" fmla="*/ 30 h 274"/>
                <a:gd name="T52" fmla="*/ 92 w 192"/>
                <a:gd name="T53" fmla="*/ 0 h 274"/>
                <a:gd name="T54" fmla="*/ 72 w 192"/>
                <a:gd name="T55" fmla="*/ 8 h 274"/>
                <a:gd name="T56" fmla="*/ 54 w 192"/>
                <a:gd name="T57" fmla="*/ 20 h 274"/>
                <a:gd name="T58" fmla="*/ 40 w 192"/>
                <a:gd name="T59" fmla="*/ 34 h 274"/>
                <a:gd name="T60" fmla="*/ 26 w 192"/>
                <a:gd name="T61" fmla="*/ 50 h 274"/>
                <a:gd name="T62" fmla="*/ 16 w 192"/>
                <a:gd name="T63" fmla="*/ 68 h 274"/>
                <a:gd name="T64" fmla="*/ 6 w 192"/>
                <a:gd name="T65" fmla="*/ 88 h 274"/>
                <a:gd name="T66" fmla="*/ 2 w 192"/>
                <a:gd name="T67" fmla="*/ 110 h 274"/>
                <a:gd name="T68" fmla="*/ 0 w 192"/>
                <a:gd name="T69" fmla="*/ 132 h 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274"/>
                <a:gd name="T107" fmla="*/ 192 w 192"/>
                <a:gd name="T108" fmla="*/ 274 h 2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274">
                  <a:moveTo>
                    <a:pt x="0" y="132"/>
                  </a:moveTo>
                  <a:lnTo>
                    <a:pt x="0" y="146"/>
                  </a:lnTo>
                  <a:lnTo>
                    <a:pt x="2" y="160"/>
                  </a:lnTo>
                  <a:lnTo>
                    <a:pt x="6" y="174"/>
                  </a:lnTo>
                  <a:lnTo>
                    <a:pt x="12" y="188"/>
                  </a:lnTo>
                  <a:lnTo>
                    <a:pt x="18" y="200"/>
                  </a:lnTo>
                  <a:lnTo>
                    <a:pt x="24" y="212"/>
                  </a:lnTo>
                  <a:lnTo>
                    <a:pt x="32" y="222"/>
                  </a:lnTo>
                  <a:lnTo>
                    <a:pt x="42" y="232"/>
                  </a:lnTo>
                  <a:lnTo>
                    <a:pt x="52" y="242"/>
                  </a:lnTo>
                  <a:lnTo>
                    <a:pt x="62" y="250"/>
                  </a:lnTo>
                  <a:lnTo>
                    <a:pt x="74" y="258"/>
                  </a:lnTo>
                  <a:lnTo>
                    <a:pt x="88" y="264"/>
                  </a:lnTo>
                  <a:lnTo>
                    <a:pt x="100" y="268"/>
                  </a:lnTo>
                  <a:lnTo>
                    <a:pt x="114" y="272"/>
                  </a:lnTo>
                  <a:lnTo>
                    <a:pt x="128" y="274"/>
                  </a:lnTo>
                  <a:lnTo>
                    <a:pt x="142" y="274"/>
                  </a:lnTo>
                  <a:lnTo>
                    <a:pt x="168" y="272"/>
                  </a:lnTo>
                  <a:lnTo>
                    <a:pt x="192" y="266"/>
                  </a:lnTo>
                  <a:lnTo>
                    <a:pt x="184" y="230"/>
                  </a:lnTo>
                  <a:lnTo>
                    <a:pt x="174" y="196"/>
                  </a:lnTo>
                  <a:lnTo>
                    <a:pt x="164" y="162"/>
                  </a:lnTo>
                  <a:lnTo>
                    <a:pt x="152" y="128"/>
                  </a:lnTo>
                  <a:lnTo>
                    <a:pt x="138" y="94"/>
                  </a:lnTo>
                  <a:lnTo>
                    <a:pt x="124" y="62"/>
                  </a:lnTo>
                  <a:lnTo>
                    <a:pt x="108" y="30"/>
                  </a:lnTo>
                  <a:lnTo>
                    <a:pt x="92" y="0"/>
                  </a:lnTo>
                  <a:lnTo>
                    <a:pt x="72" y="8"/>
                  </a:lnTo>
                  <a:lnTo>
                    <a:pt x="54" y="20"/>
                  </a:lnTo>
                  <a:lnTo>
                    <a:pt x="40" y="34"/>
                  </a:lnTo>
                  <a:lnTo>
                    <a:pt x="26" y="50"/>
                  </a:lnTo>
                  <a:lnTo>
                    <a:pt x="16" y="68"/>
                  </a:lnTo>
                  <a:lnTo>
                    <a:pt x="6" y="88"/>
                  </a:lnTo>
                  <a:lnTo>
                    <a:pt x="2" y="110"/>
                  </a:lnTo>
                  <a:lnTo>
                    <a:pt x="0" y="132"/>
                  </a:lnTo>
                  <a:close/>
                </a:path>
              </a:pathLst>
            </a:custGeom>
            <a:solidFill>
              <a:srgbClr val="B1E660"/>
            </a:solidFill>
            <a:ln w="9525">
              <a:noFill/>
              <a:round/>
              <a:headEnd/>
              <a:tailEnd/>
            </a:ln>
          </p:spPr>
          <p:txBody>
            <a:bodyPr/>
            <a:lstStyle/>
            <a:p>
              <a:endParaRPr lang="en-US"/>
            </a:p>
          </p:txBody>
        </p:sp>
        <p:sp>
          <p:nvSpPr>
            <p:cNvPr id="36881" name="Freeform 8"/>
            <p:cNvSpPr>
              <a:spLocks/>
            </p:cNvSpPr>
            <p:nvPr/>
          </p:nvSpPr>
          <p:spPr bwMode="auto">
            <a:xfrm>
              <a:off x="5392" y="1902"/>
              <a:ext cx="154" cy="286"/>
            </a:xfrm>
            <a:custGeom>
              <a:avLst/>
              <a:gdLst>
                <a:gd name="T0" fmla="*/ 0 w 154"/>
                <a:gd name="T1" fmla="*/ 284 h 286"/>
                <a:gd name="T2" fmla="*/ 12 w 154"/>
                <a:gd name="T3" fmla="*/ 286 h 286"/>
                <a:gd name="T4" fmla="*/ 26 w 154"/>
                <a:gd name="T5" fmla="*/ 284 h 286"/>
                <a:gd name="T6" fmla="*/ 40 w 154"/>
                <a:gd name="T7" fmla="*/ 282 h 286"/>
                <a:gd name="T8" fmla="*/ 54 w 154"/>
                <a:gd name="T9" fmla="*/ 278 h 286"/>
                <a:gd name="T10" fmla="*/ 66 w 154"/>
                <a:gd name="T11" fmla="*/ 274 h 286"/>
                <a:gd name="T12" fmla="*/ 80 w 154"/>
                <a:gd name="T13" fmla="*/ 268 h 286"/>
                <a:gd name="T14" fmla="*/ 92 w 154"/>
                <a:gd name="T15" fmla="*/ 260 h 286"/>
                <a:gd name="T16" fmla="*/ 102 w 154"/>
                <a:gd name="T17" fmla="*/ 252 h 286"/>
                <a:gd name="T18" fmla="*/ 112 w 154"/>
                <a:gd name="T19" fmla="*/ 244 h 286"/>
                <a:gd name="T20" fmla="*/ 122 w 154"/>
                <a:gd name="T21" fmla="*/ 234 h 286"/>
                <a:gd name="T22" fmla="*/ 130 w 154"/>
                <a:gd name="T23" fmla="*/ 222 h 286"/>
                <a:gd name="T24" fmla="*/ 136 w 154"/>
                <a:gd name="T25" fmla="*/ 210 h 286"/>
                <a:gd name="T26" fmla="*/ 142 w 154"/>
                <a:gd name="T27" fmla="*/ 198 h 286"/>
                <a:gd name="T28" fmla="*/ 148 w 154"/>
                <a:gd name="T29" fmla="*/ 186 h 286"/>
                <a:gd name="T30" fmla="*/ 150 w 154"/>
                <a:gd name="T31" fmla="*/ 172 h 286"/>
                <a:gd name="T32" fmla="*/ 154 w 154"/>
                <a:gd name="T33" fmla="*/ 158 h 286"/>
                <a:gd name="T34" fmla="*/ 154 w 154"/>
                <a:gd name="T35" fmla="*/ 142 h 286"/>
                <a:gd name="T36" fmla="*/ 154 w 154"/>
                <a:gd name="T37" fmla="*/ 128 h 286"/>
                <a:gd name="T38" fmla="*/ 152 w 154"/>
                <a:gd name="T39" fmla="*/ 114 h 286"/>
                <a:gd name="T40" fmla="*/ 148 w 154"/>
                <a:gd name="T41" fmla="*/ 102 h 286"/>
                <a:gd name="T42" fmla="*/ 144 w 154"/>
                <a:gd name="T43" fmla="*/ 88 h 286"/>
                <a:gd name="T44" fmla="*/ 138 w 154"/>
                <a:gd name="T45" fmla="*/ 76 h 286"/>
                <a:gd name="T46" fmla="*/ 130 w 154"/>
                <a:gd name="T47" fmla="*/ 64 h 286"/>
                <a:gd name="T48" fmla="*/ 122 w 154"/>
                <a:gd name="T49" fmla="*/ 54 h 286"/>
                <a:gd name="T50" fmla="*/ 114 w 154"/>
                <a:gd name="T51" fmla="*/ 44 h 286"/>
                <a:gd name="T52" fmla="*/ 104 w 154"/>
                <a:gd name="T53" fmla="*/ 34 h 286"/>
                <a:gd name="T54" fmla="*/ 94 w 154"/>
                <a:gd name="T55" fmla="*/ 26 h 286"/>
                <a:gd name="T56" fmla="*/ 82 w 154"/>
                <a:gd name="T57" fmla="*/ 20 h 286"/>
                <a:gd name="T58" fmla="*/ 70 w 154"/>
                <a:gd name="T59" fmla="*/ 14 h 286"/>
                <a:gd name="T60" fmla="*/ 58 w 154"/>
                <a:gd name="T61" fmla="*/ 8 h 286"/>
                <a:gd name="T62" fmla="*/ 44 w 154"/>
                <a:gd name="T63" fmla="*/ 4 h 286"/>
                <a:gd name="T64" fmla="*/ 30 w 154"/>
                <a:gd name="T65" fmla="*/ 2 h 286"/>
                <a:gd name="T66" fmla="*/ 16 w 154"/>
                <a:gd name="T67" fmla="*/ 0 h 286"/>
                <a:gd name="T68" fmla="*/ 20 w 154"/>
                <a:gd name="T69" fmla="*/ 46 h 286"/>
                <a:gd name="T70" fmla="*/ 20 w 154"/>
                <a:gd name="T71" fmla="*/ 92 h 286"/>
                <a:gd name="T72" fmla="*/ 20 w 154"/>
                <a:gd name="T73" fmla="*/ 142 h 286"/>
                <a:gd name="T74" fmla="*/ 16 w 154"/>
                <a:gd name="T75" fmla="*/ 190 h 286"/>
                <a:gd name="T76" fmla="*/ 10 w 154"/>
                <a:gd name="T77" fmla="*/ 238 h 286"/>
                <a:gd name="T78" fmla="*/ 0 w 154"/>
                <a:gd name="T79" fmla="*/ 284 h 2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286"/>
                <a:gd name="T122" fmla="*/ 154 w 154"/>
                <a:gd name="T123" fmla="*/ 286 h 2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286">
                  <a:moveTo>
                    <a:pt x="0" y="284"/>
                  </a:moveTo>
                  <a:lnTo>
                    <a:pt x="12" y="286"/>
                  </a:lnTo>
                  <a:lnTo>
                    <a:pt x="26" y="284"/>
                  </a:lnTo>
                  <a:lnTo>
                    <a:pt x="40" y="282"/>
                  </a:lnTo>
                  <a:lnTo>
                    <a:pt x="54" y="278"/>
                  </a:lnTo>
                  <a:lnTo>
                    <a:pt x="66" y="274"/>
                  </a:lnTo>
                  <a:lnTo>
                    <a:pt x="80" y="268"/>
                  </a:lnTo>
                  <a:lnTo>
                    <a:pt x="92" y="260"/>
                  </a:lnTo>
                  <a:lnTo>
                    <a:pt x="102" y="252"/>
                  </a:lnTo>
                  <a:lnTo>
                    <a:pt x="112" y="244"/>
                  </a:lnTo>
                  <a:lnTo>
                    <a:pt x="122" y="234"/>
                  </a:lnTo>
                  <a:lnTo>
                    <a:pt x="130" y="222"/>
                  </a:lnTo>
                  <a:lnTo>
                    <a:pt x="136" y="210"/>
                  </a:lnTo>
                  <a:lnTo>
                    <a:pt x="142" y="198"/>
                  </a:lnTo>
                  <a:lnTo>
                    <a:pt x="148" y="186"/>
                  </a:lnTo>
                  <a:lnTo>
                    <a:pt x="150" y="172"/>
                  </a:lnTo>
                  <a:lnTo>
                    <a:pt x="154" y="158"/>
                  </a:lnTo>
                  <a:lnTo>
                    <a:pt x="154" y="142"/>
                  </a:lnTo>
                  <a:lnTo>
                    <a:pt x="154" y="128"/>
                  </a:lnTo>
                  <a:lnTo>
                    <a:pt x="152" y="114"/>
                  </a:lnTo>
                  <a:lnTo>
                    <a:pt x="148" y="102"/>
                  </a:lnTo>
                  <a:lnTo>
                    <a:pt x="144" y="88"/>
                  </a:lnTo>
                  <a:lnTo>
                    <a:pt x="138" y="76"/>
                  </a:lnTo>
                  <a:lnTo>
                    <a:pt x="130" y="64"/>
                  </a:lnTo>
                  <a:lnTo>
                    <a:pt x="122" y="54"/>
                  </a:lnTo>
                  <a:lnTo>
                    <a:pt x="114" y="44"/>
                  </a:lnTo>
                  <a:lnTo>
                    <a:pt x="104" y="34"/>
                  </a:lnTo>
                  <a:lnTo>
                    <a:pt x="94" y="26"/>
                  </a:lnTo>
                  <a:lnTo>
                    <a:pt x="82" y="20"/>
                  </a:lnTo>
                  <a:lnTo>
                    <a:pt x="70" y="14"/>
                  </a:lnTo>
                  <a:lnTo>
                    <a:pt x="58" y="8"/>
                  </a:lnTo>
                  <a:lnTo>
                    <a:pt x="44" y="4"/>
                  </a:lnTo>
                  <a:lnTo>
                    <a:pt x="30" y="2"/>
                  </a:lnTo>
                  <a:lnTo>
                    <a:pt x="16" y="0"/>
                  </a:lnTo>
                  <a:lnTo>
                    <a:pt x="20" y="46"/>
                  </a:lnTo>
                  <a:lnTo>
                    <a:pt x="20" y="92"/>
                  </a:lnTo>
                  <a:lnTo>
                    <a:pt x="20" y="142"/>
                  </a:lnTo>
                  <a:lnTo>
                    <a:pt x="16" y="190"/>
                  </a:lnTo>
                  <a:lnTo>
                    <a:pt x="10" y="238"/>
                  </a:lnTo>
                  <a:lnTo>
                    <a:pt x="0" y="284"/>
                  </a:lnTo>
                  <a:close/>
                </a:path>
              </a:pathLst>
            </a:custGeom>
            <a:solidFill>
              <a:srgbClr val="FFFF84"/>
            </a:solidFill>
            <a:ln w="9525">
              <a:noFill/>
              <a:round/>
              <a:headEnd/>
              <a:tailEnd/>
            </a:ln>
          </p:spPr>
          <p:txBody>
            <a:bodyPr/>
            <a:lstStyle/>
            <a:p>
              <a:endParaRPr lang="en-US"/>
            </a:p>
          </p:txBody>
        </p:sp>
        <p:sp>
          <p:nvSpPr>
            <p:cNvPr id="36882" name="Freeform 9"/>
            <p:cNvSpPr>
              <a:spLocks/>
            </p:cNvSpPr>
            <p:nvPr/>
          </p:nvSpPr>
          <p:spPr bwMode="auto">
            <a:xfrm>
              <a:off x="5260" y="1902"/>
              <a:ext cx="152" cy="284"/>
            </a:xfrm>
            <a:custGeom>
              <a:avLst/>
              <a:gdLst>
                <a:gd name="T0" fmla="*/ 0 w 152"/>
                <a:gd name="T1" fmla="*/ 142 h 284"/>
                <a:gd name="T2" fmla="*/ 2 w 152"/>
                <a:gd name="T3" fmla="*/ 156 h 284"/>
                <a:gd name="T4" fmla="*/ 4 w 152"/>
                <a:gd name="T5" fmla="*/ 170 h 284"/>
                <a:gd name="T6" fmla="*/ 6 w 152"/>
                <a:gd name="T7" fmla="*/ 184 h 284"/>
                <a:gd name="T8" fmla="*/ 12 w 152"/>
                <a:gd name="T9" fmla="*/ 196 h 284"/>
                <a:gd name="T10" fmla="*/ 16 w 152"/>
                <a:gd name="T11" fmla="*/ 208 h 284"/>
                <a:gd name="T12" fmla="*/ 24 w 152"/>
                <a:gd name="T13" fmla="*/ 220 h 284"/>
                <a:gd name="T14" fmla="*/ 40 w 152"/>
                <a:gd name="T15" fmla="*/ 240 h 284"/>
                <a:gd name="T16" fmla="*/ 58 w 152"/>
                <a:gd name="T17" fmla="*/ 258 h 284"/>
                <a:gd name="T18" fmla="*/ 70 w 152"/>
                <a:gd name="T19" fmla="*/ 264 h 284"/>
                <a:gd name="T20" fmla="*/ 82 w 152"/>
                <a:gd name="T21" fmla="*/ 270 h 284"/>
                <a:gd name="T22" fmla="*/ 94 w 152"/>
                <a:gd name="T23" fmla="*/ 276 h 284"/>
                <a:gd name="T24" fmla="*/ 106 w 152"/>
                <a:gd name="T25" fmla="*/ 280 h 284"/>
                <a:gd name="T26" fmla="*/ 120 w 152"/>
                <a:gd name="T27" fmla="*/ 284 h 284"/>
                <a:gd name="T28" fmla="*/ 132 w 152"/>
                <a:gd name="T29" fmla="*/ 284 h 284"/>
                <a:gd name="T30" fmla="*/ 142 w 152"/>
                <a:gd name="T31" fmla="*/ 238 h 284"/>
                <a:gd name="T32" fmla="*/ 148 w 152"/>
                <a:gd name="T33" fmla="*/ 190 h 284"/>
                <a:gd name="T34" fmla="*/ 152 w 152"/>
                <a:gd name="T35" fmla="*/ 142 h 284"/>
                <a:gd name="T36" fmla="*/ 152 w 152"/>
                <a:gd name="T37" fmla="*/ 92 h 284"/>
                <a:gd name="T38" fmla="*/ 152 w 152"/>
                <a:gd name="T39" fmla="*/ 46 h 284"/>
                <a:gd name="T40" fmla="*/ 148 w 152"/>
                <a:gd name="T41" fmla="*/ 0 h 284"/>
                <a:gd name="T42" fmla="*/ 144 w 152"/>
                <a:gd name="T43" fmla="*/ 0 h 284"/>
                <a:gd name="T44" fmla="*/ 128 w 152"/>
                <a:gd name="T45" fmla="*/ 2 h 284"/>
                <a:gd name="T46" fmla="*/ 114 w 152"/>
                <a:gd name="T47" fmla="*/ 4 h 284"/>
                <a:gd name="T48" fmla="*/ 102 w 152"/>
                <a:gd name="T49" fmla="*/ 6 h 284"/>
                <a:gd name="T50" fmla="*/ 88 w 152"/>
                <a:gd name="T51" fmla="*/ 12 h 284"/>
                <a:gd name="T52" fmla="*/ 76 w 152"/>
                <a:gd name="T53" fmla="*/ 18 h 284"/>
                <a:gd name="T54" fmla="*/ 64 w 152"/>
                <a:gd name="T55" fmla="*/ 24 h 284"/>
                <a:gd name="T56" fmla="*/ 52 w 152"/>
                <a:gd name="T57" fmla="*/ 32 h 284"/>
                <a:gd name="T58" fmla="*/ 42 w 152"/>
                <a:gd name="T59" fmla="*/ 42 h 284"/>
                <a:gd name="T60" fmla="*/ 34 w 152"/>
                <a:gd name="T61" fmla="*/ 52 h 284"/>
                <a:gd name="T62" fmla="*/ 26 w 152"/>
                <a:gd name="T63" fmla="*/ 64 h 284"/>
                <a:gd name="T64" fmla="*/ 18 w 152"/>
                <a:gd name="T65" fmla="*/ 74 h 284"/>
                <a:gd name="T66" fmla="*/ 12 w 152"/>
                <a:gd name="T67" fmla="*/ 88 h 284"/>
                <a:gd name="T68" fmla="*/ 8 w 152"/>
                <a:gd name="T69" fmla="*/ 100 h 284"/>
                <a:gd name="T70" fmla="*/ 4 w 152"/>
                <a:gd name="T71" fmla="*/ 114 h 284"/>
                <a:gd name="T72" fmla="*/ 2 w 152"/>
                <a:gd name="T73" fmla="*/ 128 h 284"/>
                <a:gd name="T74" fmla="*/ 0 w 152"/>
                <a:gd name="T75" fmla="*/ 142 h 2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284"/>
                <a:gd name="T116" fmla="*/ 152 w 152"/>
                <a:gd name="T117" fmla="*/ 284 h 2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284">
                  <a:moveTo>
                    <a:pt x="0" y="142"/>
                  </a:moveTo>
                  <a:lnTo>
                    <a:pt x="2" y="156"/>
                  </a:lnTo>
                  <a:lnTo>
                    <a:pt x="4" y="170"/>
                  </a:lnTo>
                  <a:lnTo>
                    <a:pt x="6" y="184"/>
                  </a:lnTo>
                  <a:lnTo>
                    <a:pt x="12" y="196"/>
                  </a:lnTo>
                  <a:lnTo>
                    <a:pt x="16" y="208"/>
                  </a:lnTo>
                  <a:lnTo>
                    <a:pt x="24" y="220"/>
                  </a:lnTo>
                  <a:lnTo>
                    <a:pt x="40" y="240"/>
                  </a:lnTo>
                  <a:lnTo>
                    <a:pt x="58" y="258"/>
                  </a:lnTo>
                  <a:lnTo>
                    <a:pt x="70" y="264"/>
                  </a:lnTo>
                  <a:lnTo>
                    <a:pt x="82" y="270"/>
                  </a:lnTo>
                  <a:lnTo>
                    <a:pt x="94" y="276"/>
                  </a:lnTo>
                  <a:lnTo>
                    <a:pt x="106" y="280"/>
                  </a:lnTo>
                  <a:lnTo>
                    <a:pt x="120" y="284"/>
                  </a:lnTo>
                  <a:lnTo>
                    <a:pt x="132" y="284"/>
                  </a:lnTo>
                  <a:lnTo>
                    <a:pt x="142" y="238"/>
                  </a:lnTo>
                  <a:lnTo>
                    <a:pt x="148" y="190"/>
                  </a:lnTo>
                  <a:lnTo>
                    <a:pt x="152" y="142"/>
                  </a:lnTo>
                  <a:lnTo>
                    <a:pt x="152" y="92"/>
                  </a:lnTo>
                  <a:lnTo>
                    <a:pt x="152" y="46"/>
                  </a:lnTo>
                  <a:lnTo>
                    <a:pt x="148" y="0"/>
                  </a:lnTo>
                  <a:lnTo>
                    <a:pt x="144" y="0"/>
                  </a:lnTo>
                  <a:lnTo>
                    <a:pt x="128" y="2"/>
                  </a:lnTo>
                  <a:lnTo>
                    <a:pt x="114" y="4"/>
                  </a:lnTo>
                  <a:lnTo>
                    <a:pt x="102" y="6"/>
                  </a:lnTo>
                  <a:lnTo>
                    <a:pt x="88" y="12"/>
                  </a:lnTo>
                  <a:lnTo>
                    <a:pt x="76" y="18"/>
                  </a:lnTo>
                  <a:lnTo>
                    <a:pt x="64" y="24"/>
                  </a:lnTo>
                  <a:lnTo>
                    <a:pt x="52" y="32"/>
                  </a:lnTo>
                  <a:lnTo>
                    <a:pt x="42" y="42"/>
                  </a:lnTo>
                  <a:lnTo>
                    <a:pt x="34" y="52"/>
                  </a:lnTo>
                  <a:lnTo>
                    <a:pt x="26" y="64"/>
                  </a:lnTo>
                  <a:lnTo>
                    <a:pt x="18" y="74"/>
                  </a:lnTo>
                  <a:lnTo>
                    <a:pt x="12" y="88"/>
                  </a:lnTo>
                  <a:lnTo>
                    <a:pt x="8" y="100"/>
                  </a:lnTo>
                  <a:lnTo>
                    <a:pt x="4" y="114"/>
                  </a:lnTo>
                  <a:lnTo>
                    <a:pt x="2" y="128"/>
                  </a:lnTo>
                  <a:lnTo>
                    <a:pt x="0" y="142"/>
                  </a:lnTo>
                  <a:close/>
                </a:path>
              </a:pathLst>
            </a:custGeom>
            <a:solidFill>
              <a:srgbClr val="B1E660"/>
            </a:solidFill>
            <a:ln w="9525">
              <a:noFill/>
              <a:round/>
              <a:headEnd/>
              <a:tailEnd/>
            </a:ln>
          </p:spPr>
          <p:txBody>
            <a:bodyPr/>
            <a:lstStyle/>
            <a:p>
              <a:endParaRPr lang="en-US"/>
            </a:p>
          </p:txBody>
        </p:sp>
        <p:sp>
          <p:nvSpPr>
            <p:cNvPr id="36883" name="Freeform 10"/>
            <p:cNvSpPr>
              <a:spLocks/>
            </p:cNvSpPr>
            <p:nvPr/>
          </p:nvSpPr>
          <p:spPr bwMode="auto">
            <a:xfrm>
              <a:off x="5244" y="2274"/>
              <a:ext cx="208" cy="272"/>
            </a:xfrm>
            <a:custGeom>
              <a:avLst/>
              <a:gdLst>
                <a:gd name="T0" fmla="*/ 66 w 208"/>
                <a:gd name="T1" fmla="*/ 272 h 272"/>
                <a:gd name="T2" fmla="*/ 82 w 208"/>
                <a:gd name="T3" fmla="*/ 272 h 272"/>
                <a:gd name="T4" fmla="*/ 96 w 208"/>
                <a:gd name="T5" fmla="*/ 270 h 272"/>
                <a:gd name="T6" fmla="*/ 108 w 208"/>
                <a:gd name="T7" fmla="*/ 266 h 272"/>
                <a:gd name="T8" fmla="*/ 122 w 208"/>
                <a:gd name="T9" fmla="*/ 262 h 272"/>
                <a:gd name="T10" fmla="*/ 134 w 208"/>
                <a:gd name="T11" fmla="*/ 256 h 272"/>
                <a:gd name="T12" fmla="*/ 146 w 208"/>
                <a:gd name="T13" fmla="*/ 248 h 272"/>
                <a:gd name="T14" fmla="*/ 158 w 208"/>
                <a:gd name="T15" fmla="*/ 240 h 272"/>
                <a:gd name="T16" fmla="*/ 168 w 208"/>
                <a:gd name="T17" fmla="*/ 230 h 272"/>
                <a:gd name="T18" fmla="*/ 176 w 208"/>
                <a:gd name="T19" fmla="*/ 220 h 272"/>
                <a:gd name="T20" fmla="*/ 184 w 208"/>
                <a:gd name="T21" fmla="*/ 210 h 272"/>
                <a:gd name="T22" fmla="*/ 192 w 208"/>
                <a:gd name="T23" fmla="*/ 198 h 272"/>
                <a:gd name="T24" fmla="*/ 198 w 208"/>
                <a:gd name="T25" fmla="*/ 186 h 272"/>
                <a:gd name="T26" fmla="*/ 202 w 208"/>
                <a:gd name="T27" fmla="*/ 172 h 272"/>
                <a:gd name="T28" fmla="*/ 206 w 208"/>
                <a:gd name="T29" fmla="*/ 158 h 272"/>
                <a:gd name="T30" fmla="*/ 208 w 208"/>
                <a:gd name="T31" fmla="*/ 144 h 272"/>
                <a:gd name="T32" fmla="*/ 208 w 208"/>
                <a:gd name="T33" fmla="*/ 130 h 272"/>
                <a:gd name="T34" fmla="*/ 208 w 208"/>
                <a:gd name="T35" fmla="*/ 108 h 272"/>
                <a:gd name="T36" fmla="*/ 202 w 208"/>
                <a:gd name="T37" fmla="*/ 88 h 272"/>
                <a:gd name="T38" fmla="*/ 196 w 208"/>
                <a:gd name="T39" fmla="*/ 70 h 272"/>
                <a:gd name="T40" fmla="*/ 186 w 208"/>
                <a:gd name="T41" fmla="*/ 52 h 272"/>
                <a:gd name="T42" fmla="*/ 174 w 208"/>
                <a:gd name="T43" fmla="*/ 36 h 272"/>
                <a:gd name="T44" fmla="*/ 160 w 208"/>
                <a:gd name="T45" fmla="*/ 22 h 272"/>
                <a:gd name="T46" fmla="*/ 144 w 208"/>
                <a:gd name="T47" fmla="*/ 10 h 272"/>
                <a:gd name="T48" fmla="*/ 126 w 208"/>
                <a:gd name="T49" fmla="*/ 0 h 272"/>
                <a:gd name="T50" fmla="*/ 114 w 208"/>
                <a:gd name="T51" fmla="*/ 36 h 272"/>
                <a:gd name="T52" fmla="*/ 102 w 208"/>
                <a:gd name="T53" fmla="*/ 68 h 272"/>
                <a:gd name="T54" fmla="*/ 88 w 208"/>
                <a:gd name="T55" fmla="*/ 102 h 272"/>
                <a:gd name="T56" fmla="*/ 72 w 208"/>
                <a:gd name="T57" fmla="*/ 134 h 272"/>
                <a:gd name="T58" fmla="*/ 56 w 208"/>
                <a:gd name="T59" fmla="*/ 166 h 272"/>
                <a:gd name="T60" fmla="*/ 38 w 208"/>
                <a:gd name="T61" fmla="*/ 196 h 272"/>
                <a:gd name="T62" fmla="*/ 20 w 208"/>
                <a:gd name="T63" fmla="*/ 226 h 272"/>
                <a:gd name="T64" fmla="*/ 0 w 208"/>
                <a:gd name="T65" fmla="*/ 256 h 272"/>
                <a:gd name="T66" fmla="*/ 16 w 208"/>
                <a:gd name="T67" fmla="*/ 264 h 272"/>
                <a:gd name="T68" fmla="*/ 32 w 208"/>
                <a:gd name="T69" fmla="*/ 268 h 272"/>
                <a:gd name="T70" fmla="*/ 48 w 208"/>
                <a:gd name="T71" fmla="*/ 272 h 272"/>
                <a:gd name="T72" fmla="*/ 66 w 208"/>
                <a:gd name="T73" fmla="*/ 272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72"/>
                <a:gd name="T113" fmla="*/ 208 w 208"/>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72">
                  <a:moveTo>
                    <a:pt x="66" y="272"/>
                  </a:moveTo>
                  <a:lnTo>
                    <a:pt x="82" y="272"/>
                  </a:lnTo>
                  <a:lnTo>
                    <a:pt x="96" y="270"/>
                  </a:lnTo>
                  <a:lnTo>
                    <a:pt x="108" y="266"/>
                  </a:lnTo>
                  <a:lnTo>
                    <a:pt x="122" y="262"/>
                  </a:lnTo>
                  <a:lnTo>
                    <a:pt x="134" y="256"/>
                  </a:lnTo>
                  <a:lnTo>
                    <a:pt x="146" y="248"/>
                  </a:lnTo>
                  <a:lnTo>
                    <a:pt x="158" y="240"/>
                  </a:lnTo>
                  <a:lnTo>
                    <a:pt x="168" y="230"/>
                  </a:lnTo>
                  <a:lnTo>
                    <a:pt x="176" y="220"/>
                  </a:lnTo>
                  <a:lnTo>
                    <a:pt x="184" y="210"/>
                  </a:lnTo>
                  <a:lnTo>
                    <a:pt x="192" y="198"/>
                  </a:lnTo>
                  <a:lnTo>
                    <a:pt x="198" y="186"/>
                  </a:lnTo>
                  <a:lnTo>
                    <a:pt x="202" y="172"/>
                  </a:lnTo>
                  <a:lnTo>
                    <a:pt x="206" y="158"/>
                  </a:lnTo>
                  <a:lnTo>
                    <a:pt x="208" y="144"/>
                  </a:lnTo>
                  <a:lnTo>
                    <a:pt x="208" y="130"/>
                  </a:lnTo>
                  <a:lnTo>
                    <a:pt x="208" y="108"/>
                  </a:lnTo>
                  <a:lnTo>
                    <a:pt x="202" y="88"/>
                  </a:lnTo>
                  <a:lnTo>
                    <a:pt x="196" y="70"/>
                  </a:lnTo>
                  <a:lnTo>
                    <a:pt x="186" y="52"/>
                  </a:lnTo>
                  <a:lnTo>
                    <a:pt x="174" y="36"/>
                  </a:lnTo>
                  <a:lnTo>
                    <a:pt x="160" y="22"/>
                  </a:lnTo>
                  <a:lnTo>
                    <a:pt x="144" y="10"/>
                  </a:lnTo>
                  <a:lnTo>
                    <a:pt x="126" y="0"/>
                  </a:lnTo>
                  <a:lnTo>
                    <a:pt x="114" y="36"/>
                  </a:lnTo>
                  <a:lnTo>
                    <a:pt x="102" y="68"/>
                  </a:lnTo>
                  <a:lnTo>
                    <a:pt x="88" y="102"/>
                  </a:lnTo>
                  <a:lnTo>
                    <a:pt x="72" y="134"/>
                  </a:lnTo>
                  <a:lnTo>
                    <a:pt x="56" y="166"/>
                  </a:lnTo>
                  <a:lnTo>
                    <a:pt x="38" y="196"/>
                  </a:lnTo>
                  <a:lnTo>
                    <a:pt x="20" y="226"/>
                  </a:lnTo>
                  <a:lnTo>
                    <a:pt x="0" y="256"/>
                  </a:lnTo>
                  <a:lnTo>
                    <a:pt x="16" y="264"/>
                  </a:lnTo>
                  <a:lnTo>
                    <a:pt x="32" y="268"/>
                  </a:lnTo>
                  <a:lnTo>
                    <a:pt x="48" y="272"/>
                  </a:lnTo>
                  <a:lnTo>
                    <a:pt x="66" y="272"/>
                  </a:lnTo>
                  <a:close/>
                </a:path>
              </a:pathLst>
            </a:custGeom>
            <a:solidFill>
              <a:srgbClr val="FFFF84"/>
            </a:solidFill>
            <a:ln w="9525">
              <a:noFill/>
              <a:round/>
              <a:headEnd/>
              <a:tailEnd/>
            </a:ln>
          </p:spPr>
          <p:txBody>
            <a:bodyPr/>
            <a:lstStyle/>
            <a:p>
              <a:endParaRPr lang="en-US"/>
            </a:p>
          </p:txBody>
        </p:sp>
        <p:sp>
          <p:nvSpPr>
            <p:cNvPr id="36884" name="Freeform 11"/>
            <p:cNvSpPr>
              <a:spLocks/>
            </p:cNvSpPr>
            <p:nvPr/>
          </p:nvSpPr>
          <p:spPr bwMode="auto">
            <a:xfrm>
              <a:off x="5168" y="2262"/>
              <a:ext cx="202" cy="268"/>
            </a:xfrm>
            <a:custGeom>
              <a:avLst/>
              <a:gdLst>
                <a:gd name="T0" fmla="*/ 0 w 202"/>
                <a:gd name="T1" fmla="*/ 142 h 268"/>
                <a:gd name="T2" fmla="*/ 2 w 202"/>
                <a:gd name="T3" fmla="*/ 162 h 268"/>
                <a:gd name="T4" fmla="*/ 6 w 202"/>
                <a:gd name="T5" fmla="*/ 182 h 268"/>
                <a:gd name="T6" fmla="*/ 12 w 202"/>
                <a:gd name="T7" fmla="*/ 200 h 268"/>
                <a:gd name="T8" fmla="*/ 22 w 202"/>
                <a:gd name="T9" fmla="*/ 216 h 268"/>
                <a:gd name="T10" fmla="*/ 32 w 202"/>
                <a:gd name="T11" fmla="*/ 232 h 268"/>
                <a:gd name="T12" fmla="*/ 46 w 202"/>
                <a:gd name="T13" fmla="*/ 246 h 268"/>
                <a:gd name="T14" fmla="*/ 60 w 202"/>
                <a:gd name="T15" fmla="*/ 258 h 268"/>
                <a:gd name="T16" fmla="*/ 76 w 202"/>
                <a:gd name="T17" fmla="*/ 268 h 268"/>
                <a:gd name="T18" fmla="*/ 96 w 202"/>
                <a:gd name="T19" fmla="*/ 238 h 268"/>
                <a:gd name="T20" fmla="*/ 114 w 202"/>
                <a:gd name="T21" fmla="*/ 208 h 268"/>
                <a:gd name="T22" fmla="*/ 132 w 202"/>
                <a:gd name="T23" fmla="*/ 178 h 268"/>
                <a:gd name="T24" fmla="*/ 148 w 202"/>
                <a:gd name="T25" fmla="*/ 146 h 268"/>
                <a:gd name="T26" fmla="*/ 164 w 202"/>
                <a:gd name="T27" fmla="*/ 114 h 268"/>
                <a:gd name="T28" fmla="*/ 178 w 202"/>
                <a:gd name="T29" fmla="*/ 80 h 268"/>
                <a:gd name="T30" fmla="*/ 190 w 202"/>
                <a:gd name="T31" fmla="*/ 48 h 268"/>
                <a:gd name="T32" fmla="*/ 202 w 202"/>
                <a:gd name="T33" fmla="*/ 12 h 268"/>
                <a:gd name="T34" fmla="*/ 188 w 202"/>
                <a:gd name="T35" fmla="*/ 8 h 268"/>
                <a:gd name="T36" fmla="*/ 174 w 202"/>
                <a:gd name="T37" fmla="*/ 4 h 268"/>
                <a:gd name="T38" fmla="*/ 158 w 202"/>
                <a:gd name="T39" fmla="*/ 0 h 268"/>
                <a:gd name="T40" fmla="*/ 142 w 202"/>
                <a:gd name="T41" fmla="*/ 0 h 268"/>
                <a:gd name="T42" fmla="*/ 128 w 202"/>
                <a:gd name="T43" fmla="*/ 0 h 268"/>
                <a:gd name="T44" fmla="*/ 114 w 202"/>
                <a:gd name="T45" fmla="*/ 2 h 268"/>
                <a:gd name="T46" fmla="*/ 100 w 202"/>
                <a:gd name="T47" fmla="*/ 6 h 268"/>
                <a:gd name="T48" fmla="*/ 88 w 202"/>
                <a:gd name="T49" fmla="*/ 10 h 268"/>
                <a:gd name="T50" fmla="*/ 74 w 202"/>
                <a:gd name="T51" fmla="*/ 16 h 268"/>
                <a:gd name="T52" fmla="*/ 62 w 202"/>
                <a:gd name="T53" fmla="*/ 24 h 268"/>
                <a:gd name="T54" fmla="*/ 52 w 202"/>
                <a:gd name="T55" fmla="*/ 32 h 268"/>
                <a:gd name="T56" fmla="*/ 42 w 202"/>
                <a:gd name="T57" fmla="*/ 42 h 268"/>
                <a:gd name="T58" fmla="*/ 32 w 202"/>
                <a:gd name="T59" fmla="*/ 52 h 268"/>
                <a:gd name="T60" fmla="*/ 24 w 202"/>
                <a:gd name="T61" fmla="*/ 62 h 268"/>
                <a:gd name="T62" fmla="*/ 18 w 202"/>
                <a:gd name="T63" fmla="*/ 74 h 268"/>
                <a:gd name="T64" fmla="*/ 12 w 202"/>
                <a:gd name="T65" fmla="*/ 86 h 268"/>
                <a:gd name="T66" fmla="*/ 6 w 202"/>
                <a:gd name="T67" fmla="*/ 100 h 268"/>
                <a:gd name="T68" fmla="*/ 2 w 202"/>
                <a:gd name="T69" fmla="*/ 114 h 268"/>
                <a:gd name="T70" fmla="*/ 0 w 202"/>
                <a:gd name="T71" fmla="*/ 128 h 268"/>
                <a:gd name="T72" fmla="*/ 0 w 202"/>
                <a:gd name="T73" fmla="*/ 142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2"/>
                <a:gd name="T112" fmla="*/ 0 h 268"/>
                <a:gd name="T113" fmla="*/ 202 w 202"/>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2" h="268">
                  <a:moveTo>
                    <a:pt x="0" y="142"/>
                  </a:moveTo>
                  <a:lnTo>
                    <a:pt x="2" y="162"/>
                  </a:lnTo>
                  <a:lnTo>
                    <a:pt x="6" y="182"/>
                  </a:lnTo>
                  <a:lnTo>
                    <a:pt x="12" y="200"/>
                  </a:lnTo>
                  <a:lnTo>
                    <a:pt x="22" y="216"/>
                  </a:lnTo>
                  <a:lnTo>
                    <a:pt x="32" y="232"/>
                  </a:lnTo>
                  <a:lnTo>
                    <a:pt x="46" y="246"/>
                  </a:lnTo>
                  <a:lnTo>
                    <a:pt x="60" y="258"/>
                  </a:lnTo>
                  <a:lnTo>
                    <a:pt x="76" y="268"/>
                  </a:lnTo>
                  <a:lnTo>
                    <a:pt x="96" y="238"/>
                  </a:lnTo>
                  <a:lnTo>
                    <a:pt x="114" y="208"/>
                  </a:lnTo>
                  <a:lnTo>
                    <a:pt x="132" y="178"/>
                  </a:lnTo>
                  <a:lnTo>
                    <a:pt x="148" y="146"/>
                  </a:lnTo>
                  <a:lnTo>
                    <a:pt x="164" y="114"/>
                  </a:lnTo>
                  <a:lnTo>
                    <a:pt x="178" y="80"/>
                  </a:lnTo>
                  <a:lnTo>
                    <a:pt x="190" y="48"/>
                  </a:lnTo>
                  <a:lnTo>
                    <a:pt x="202" y="12"/>
                  </a:lnTo>
                  <a:lnTo>
                    <a:pt x="188" y="8"/>
                  </a:lnTo>
                  <a:lnTo>
                    <a:pt x="174" y="4"/>
                  </a:lnTo>
                  <a:lnTo>
                    <a:pt x="158" y="0"/>
                  </a:lnTo>
                  <a:lnTo>
                    <a:pt x="142" y="0"/>
                  </a:lnTo>
                  <a:lnTo>
                    <a:pt x="128" y="0"/>
                  </a:lnTo>
                  <a:lnTo>
                    <a:pt x="114" y="2"/>
                  </a:lnTo>
                  <a:lnTo>
                    <a:pt x="100" y="6"/>
                  </a:lnTo>
                  <a:lnTo>
                    <a:pt x="88" y="10"/>
                  </a:lnTo>
                  <a:lnTo>
                    <a:pt x="74" y="16"/>
                  </a:lnTo>
                  <a:lnTo>
                    <a:pt x="62" y="24"/>
                  </a:lnTo>
                  <a:lnTo>
                    <a:pt x="52" y="32"/>
                  </a:lnTo>
                  <a:lnTo>
                    <a:pt x="42" y="42"/>
                  </a:lnTo>
                  <a:lnTo>
                    <a:pt x="32" y="52"/>
                  </a:lnTo>
                  <a:lnTo>
                    <a:pt x="24" y="62"/>
                  </a:lnTo>
                  <a:lnTo>
                    <a:pt x="18" y="74"/>
                  </a:lnTo>
                  <a:lnTo>
                    <a:pt x="12" y="86"/>
                  </a:lnTo>
                  <a:lnTo>
                    <a:pt x="6" y="100"/>
                  </a:lnTo>
                  <a:lnTo>
                    <a:pt x="2" y="114"/>
                  </a:lnTo>
                  <a:lnTo>
                    <a:pt x="0" y="128"/>
                  </a:lnTo>
                  <a:lnTo>
                    <a:pt x="0" y="142"/>
                  </a:lnTo>
                  <a:close/>
                </a:path>
              </a:pathLst>
            </a:custGeom>
            <a:solidFill>
              <a:srgbClr val="B1E660"/>
            </a:solidFill>
            <a:ln w="9525">
              <a:noFill/>
              <a:round/>
              <a:headEnd/>
              <a:tailEnd/>
            </a:ln>
          </p:spPr>
          <p:txBody>
            <a:bodyPr/>
            <a:lstStyle/>
            <a:p>
              <a:endParaRPr lang="en-US"/>
            </a:p>
          </p:txBody>
        </p:sp>
        <p:sp>
          <p:nvSpPr>
            <p:cNvPr id="36889" name="Text Box 16"/>
            <p:cNvSpPr txBox="1">
              <a:spLocks noChangeArrowheads="1"/>
            </p:cNvSpPr>
            <p:nvPr/>
          </p:nvSpPr>
          <p:spPr bwMode="auto">
            <a:xfrm>
              <a:off x="4505" y="1869"/>
              <a:ext cx="445" cy="211"/>
            </a:xfrm>
            <a:prstGeom prst="rect">
              <a:avLst/>
            </a:prstGeom>
            <a:noFill/>
            <a:ln w="12700">
              <a:noFill/>
              <a:miter lim="800000"/>
              <a:headEnd/>
              <a:tailEnd/>
            </a:ln>
          </p:spPr>
          <p:txBody>
            <a:bodyPr wrap="none" lIns="0" tIns="0" rIns="0" bIns="0" anchor="ctr">
              <a:spAutoFit/>
            </a:bodyPr>
            <a:lstStyle/>
            <a:p>
              <a:pPr algn="r">
                <a:spcBef>
                  <a:spcPct val="0"/>
                </a:spcBef>
              </a:pPr>
              <a:r>
                <a:rPr lang="en-US" sz="2200" b="1" dirty="0"/>
                <a:t>SIRS</a:t>
              </a:r>
            </a:p>
          </p:txBody>
        </p:sp>
        <p:sp>
          <p:nvSpPr>
            <p:cNvPr id="36885" name="Text Box 12"/>
            <p:cNvSpPr txBox="1">
              <a:spLocks noChangeArrowheads="1"/>
            </p:cNvSpPr>
            <p:nvPr/>
          </p:nvSpPr>
          <p:spPr bwMode="auto">
            <a:xfrm>
              <a:off x="5076" y="2308"/>
              <a:ext cx="350" cy="134"/>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Burns</a:t>
              </a:r>
            </a:p>
          </p:txBody>
        </p:sp>
        <p:sp>
          <p:nvSpPr>
            <p:cNvPr id="36886" name="Text Box 13"/>
            <p:cNvSpPr txBox="1">
              <a:spLocks noChangeArrowheads="1"/>
            </p:cNvSpPr>
            <p:nvPr/>
          </p:nvSpPr>
          <p:spPr bwMode="auto">
            <a:xfrm>
              <a:off x="5100" y="1948"/>
              <a:ext cx="432" cy="134"/>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Trauma</a:t>
              </a:r>
            </a:p>
          </p:txBody>
        </p:sp>
        <p:sp>
          <p:nvSpPr>
            <p:cNvPr id="36887" name="Text Box 14"/>
            <p:cNvSpPr txBox="1">
              <a:spLocks noChangeArrowheads="1"/>
            </p:cNvSpPr>
            <p:nvPr/>
          </p:nvSpPr>
          <p:spPr bwMode="auto">
            <a:xfrm>
              <a:off x="4792" y="1573"/>
              <a:ext cx="687" cy="134"/>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Pancreatitis</a:t>
              </a:r>
            </a:p>
          </p:txBody>
        </p:sp>
        <p:sp>
          <p:nvSpPr>
            <p:cNvPr id="36888" name="Text Box 15"/>
            <p:cNvSpPr txBox="1">
              <a:spLocks noChangeArrowheads="1"/>
            </p:cNvSpPr>
            <p:nvPr/>
          </p:nvSpPr>
          <p:spPr bwMode="auto">
            <a:xfrm>
              <a:off x="4949" y="1232"/>
              <a:ext cx="323" cy="134"/>
            </a:xfrm>
            <a:prstGeom prst="rect">
              <a:avLst/>
            </a:prstGeom>
            <a:noFill/>
            <a:ln w="12700">
              <a:noFill/>
              <a:miter lim="800000"/>
              <a:headEnd/>
              <a:tailEnd/>
            </a:ln>
          </p:spPr>
          <p:txBody>
            <a:bodyPr wrap="none" lIns="0" tIns="0" rIns="0" bIns="0" anchor="ctr">
              <a:spAutoFit/>
            </a:bodyPr>
            <a:lstStyle/>
            <a:p>
              <a:pPr algn="r">
                <a:spcBef>
                  <a:spcPct val="0"/>
                </a:spcBef>
              </a:pPr>
              <a:r>
                <a:rPr lang="en-US" sz="1400" b="1" dirty="0">
                  <a:solidFill>
                    <a:srgbClr val="C00000"/>
                  </a:solidFill>
                </a:rPr>
                <a:t>Other</a:t>
              </a:r>
            </a:p>
          </p:txBody>
        </p:sp>
      </p:grpSp>
      <p:sp>
        <p:nvSpPr>
          <p:cNvPr id="36868" name="Rectangle 17"/>
          <p:cNvSpPr>
            <a:spLocks noGrp="1" noChangeArrowheads="1"/>
          </p:cNvSpPr>
          <p:nvPr>
            <p:ph type="title"/>
          </p:nvPr>
        </p:nvSpPr>
        <p:spPr>
          <a:xfrm>
            <a:off x="0" y="91522"/>
            <a:ext cx="9143999" cy="997118"/>
          </a:xfrm>
        </p:spPr>
        <p:txBody>
          <a:bodyPr/>
          <a:lstStyle/>
          <a:p>
            <a:r>
              <a:rPr lang="en-US" sz="2800" b="1" dirty="0" smtClean="0">
                <a:latin typeface="Times New Roman" pitchFamily="18" charset="0"/>
                <a:cs typeface="Times New Roman" pitchFamily="18" charset="0"/>
              </a:rPr>
              <a:t>SIRS, Sepsis, Severe Sepsis and Septic shock</a:t>
            </a:r>
          </a:p>
        </p:txBody>
      </p:sp>
      <p:grpSp>
        <p:nvGrpSpPr>
          <p:cNvPr id="3" name="Group 18"/>
          <p:cNvGrpSpPr>
            <a:grpSpLocks/>
          </p:cNvGrpSpPr>
          <p:nvPr/>
        </p:nvGrpSpPr>
        <p:grpSpPr bwMode="auto">
          <a:xfrm>
            <a:off x="230567" y="1488795"/>
            <a:ext cx="2520948" cy="3177333"/>
            <a:chOff x="2592" y="1056"/>
            <a:chExt cx="1876" cy="1876"/>
          </a:xfrm>
        </p:grpSpPr>
        <p:sp>
          <p:nvSpPr>
            <p:cNvPr id="36874" name="Freeform 19"/>
            <p:cNvSpPr>
              <a:spLocks/>
            </p:cNvSpPr>
            <p:nvPr/>
          </p:nvSpPr>
          <p:spPr bwMode="auto">
            <a:xfrm>
              <a:off x="2592" y="1056"/>
              <a:ext cx="1876" cy="1876"/>
            </a:xfrm>
            <a:custGeom>
              <a:avLst/>
              <a:gdLst>
                <a:gd name="T0" fmla="*/ 1872 w 1876"/>
                <a:gd name="T1" fmla="*/ 1034 h 1876"/>
                <a:gd name="T2" fmla="*/ 1846 w 1876"/>
                <a:gd name="T3" fmla="*/ 1172 h 1876"/>
                <a:gd name="T4" fmla="*/ 1802 w 1876"/>
                <a:gd name="T5" fmla="*/ 1304 h 1876"/>
                <a:gd name="T6" fmla="*/ 1740 w 1876"/>
                <a:gd name="T7" fmla="*/ 1424 h 1876"/>
                <a:gd name="T8" fmla="*/ 1662 w 1876"/>
                <a:gd name="T9" fmla="*/ 1536 h 1876"/>
                <a:gd name="T10" fmla="*/ 1568 w 1876"/>
                <a:gd name="T11" fmla="*/ 1632 h 1876"/>
                <a:gd name="T12" fmla="*/ 1462 w 1876"/>
                <a:gd name="T13" fmla="*/ 1716 h 1876"/>
                <a:gd name="T14" fmla="*/ 1344 w 1876"/>
                <a:gd name="T15" fmla="*/ 1784 h 1876"/>
                <a:gd name="T16" fmla="*/ 1216 w 1876"/>
                <a:gd name="T17" fmla="*/ 1834 h 1876"/>
                <a:gd name="T18" fmla="*/ 1080 w 1876"/>
                <a:gd name="T19" fmla="*/ 1866 h 1876"/>
                <a:gd name="T20" fmla="*/ 938 w 1876"/>
                <a:gd name="T21" fmla="*/ 1876 h 1876"/>
                <a:gd name="T22" fmla="*/ 794 w 1876"/>
                <a:gd name="T23" fmla="*/ 1866 h 1876"/>
                <a:gd name="T24" fmla="*/ 658 w 1876"/>
                <a:gd name="T25" fmla="*/ 1834 h 1876"/>
                <a:gd name="T26" fmla="*/ 530 w 1876"/>
                <a:gd name="T27" fmla="*/ 1784 h 1876"/>
                <a:gd name="T28" fmla="*/ 414 w 1876"/>
                <a:gd name="T29" fmla="*/ 1716 h 1876"/>
                <a:gd name="T30" fmla="*/ 306 w 1876"/>
                <a:gd name="T31" fmla="*/ 1632 h 1876"/>
                <a:gd name="T32" fmla="*/ 214 w 1876"/>
                <a:gd name="T33" fmla="*/ 1536 h 1876"/>
                <a:gd name="T34" fmla="*/ 136 w 1876"/>
                <a:gd name="T35" fmla="*/ 1424 h 1876"/>
                <a:gd name="T36" fmla="*/ 74 w 1876"/>
                <a:gd name="T37" fmla="*/ 1304 h 1876"/>
                <a:gd name="T38" fmla="*/ 28 w 1876"/>
                <a:gd name="T39" fmla="*/ 1172 h 1876"/>
                <a:gd name="T40" fmla="*/ 4 w 1876"/>
                <a:gd name="T41" fmla="*/ 1034 h 1876"/>
                <a:gd name="T42" fmla="*/ 0 w 1876"/>
                <a:gd name="T43" fmla="*/ 890 h 1876"/>
                <a:gd name="T44" fmla="*/ 18 w 1876"/>
                <a:gd name="T45" fmla="*/ 750 h 1876"/>
                <a:gd name="T46" fmla="*/ 56 w 1876"/>
                <a:gd name="T47" fmla="*/ 616 h 1876"/>
                <a:gd name="T48" fmla="*/ 112 w 1876"/>
                <a:gd name="T49" fmla="*/ 490 h 1876"/>
                <a:gd name="T50" fmla="*/ 186 w 1876"/>
                <a:gd name="T51" fmla="*/ 376 h 1876"/>
                <a:gd name="T52" fmla="*/ 274 w 1876"/>
                <a:gd name="T53" fmla="*/ 274 h 1876"/>
                <a:gd name="T54" fmla="*/ 376 w 1876"/>
                <a:gd name="T55" fmla="*/ 186 h 1876"/>
                <a:gd name="T56" fmla="*/ 490 w 1876"/>
                <a:gd name="T57" fmla="*/ 114 h 1876"/>
                <a:gd name="T58" fmla="*/ 616 w 1876"/>
                <a:gd name="T59" fmla="*/ 56 h 1876"/>
                <a:gd name="T60" fmla="*/ 748 w 1876"/>
                <a:gd name="T61" fmla="*/ 18 h 1876"/>
                <a:gd name="T62" fmla="*/ 890 w 1876"/>
                <a:gd name="T63" fmla="*/ 2 h 1876"/>
                <a:gd name="T64" fmla="*/ 1034 w 1876"/>
                <a:gd name="T65" fmla="*/ 4 h 1876"/>
                <a:gd name="T66" fmla="*/ 1172 w 1876"/>
                <a:gd name="T67" fmla="*/ 30 h 1876"/>
                <a:gd name="T68" fmla="*/ 1304 w 1876"/>
                <a:gd name="T69" fmla="*/ 74 h 1876"/>
                <a:gd name="T70" fmla="*/ 1424 w 1876"/>
                <a:gd name="T71" fmla="*/ 136 h 1876"/>
                <a:gd name="T72" fmla="*/ 1534 w 1876"/>
                <a:gd name="T73" fmla="*/ 214 h 1876"/>
                <a:gd name="T74" fmla="*/ 1632 w 1876"/>
                <a:gd name="T75" fmla="*/ 308 h 1876"/>
                <a:gd name="T76" fmla="*/ 1716 w 1876"/>
                <a:gd name="T77" fmla="*/ 414 h 1876"/>
                <a:gd name="T78" fmla="*/ 1784 w 1876"/>
                <a:gd name="T79" fmla="*/ 532 h 1876"/>
                <a:gd name="T80" fmla="*/ 1834 w 1876"/>
                <a:gd name="T81" fmla="*/ 660 h 1876"/>
                <a:gd name="T82" fmla="*/ 1866 w 1876"/>
                <a:gd name="T83" fmla="*/ 796 h 1876"/>
                <a:gd name="T84" fmla="*/ 1876 w 1876"/>
                <a:gd name="T85" fmla="*/ 938 h 18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6"/>
                <a:gd name="T130" fmla="*/ 0 h 1876"/>
                <a:gd name="T131" fmla="*/ 1876 w 1876"/>
                <a:gd name="T132" fmla="*/ 1876 h 18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6" h="1876">
                  <a:moveTo>
                    <a:pt x="1876" y="938"/>
                  </a:moveTo>
                  <a:lnTo>
                    <a:pt x="1874" y="986"/>
                  </a:lnTo>
                  <a:lnTo>
                    <a:pt x="1872" y="1034"/>
                  </a:lnTo>
                  <a:lnTo>
                    <a:pt x="1866" y="1082"/>
                  </a:lnTo>
                  <a:lnTo>
                    <a:pt x="1858" y="1128"/>
                  </a:lnTo>
                  <a:lnTo>
                    <a:pt x="1846" y="1172"/>
                  </a:lnTo>
                  <a:lnTo>
                    <a:pt x="1834" y="1218"/>
                  </a:lnTo>
                  <a:lnTo>
                    <a:pt x="1820" y="1260"/>
                  </a:lnTo>
                  <a:lnTo>
                    <a:pt x="1802" y="1304"/>
                  </a:lnTo>
                  <a:lnTo>
                    <a:pt x="1784" y="1346"/>
                  </a:lnTo>
                  <a:lnTo>
                    <a:pt x="1762" y="1386"/>
                  </a:lnTo>
                  <a:lnTo>
                    <a:pt x="1740" y="1424"/>
                  </a:lnTo>
                  <a:lnTo>
                    <a:pt x="1716" y="1462"/>
                  </a:lnTo>
                  <a:lnTo>
                    <a:pt x="1690" y="1500"/>
                  </a:lnTo>
                  <a:lnTo>
                    <a:pt x="1662" y="1536"/>
                  </a:lnTo>
                  <a:lnTo>
                    <a:pt x="1632" y="1570"/>
                  </a:lnTo>
                  <a:lnTo>
                    <a:pt x="1602" y="1602"/>
                  </a:lnTo>
                  <a:lnTo>
                    <a:pt x="1568" y="1632"/>
                  </a:lnTo>
                  <a:lnTo>
                    <a:pt x="1534" y="1662"/>
                  </a:lnTo>
                  <a:lnTo>
                    <a:pt x="1500" y="1690"/>
                  </a:lnTo>
                  <a:lnTo>
                    <a:pt x="1462" y="1716"/>
                  </a:lnTo>
                  <a:lnTo>
                    <a:pt x="1424" y="1740"/>
                  </a:lnTo>
                  <a:lnTo>
                    <a:pt x="1386" y="1764"/>
                  </a:lnTo>
                  <a:lnTo>
                    <a:pt x="1344" y="1784"/>
                  </a:lnTo>
                  <a:lnTo>
                    <a:pt x="1304" y="1802"/>
                  </a:lnTo>
                  <a:lnTo>
                    <a:pt x="1260" y="1820"/>
                  </a:lnTo>
                  <a:lnTo>
                    <a:pt x="1216" y="1834"/>
                  </a:lnTo>
                  <a:lnTo>
                    <a:pt x="1172" y="1848"/>
                  </a:lnTo>
                  <a:lnTo>
                    <a:pt x="1126" y="1858"/>
                  </a:lnTo>
                  <a:lnTo>
                    <a:pt x="1080" y="1866"/>
                  </a:lnTo>
                  <a:lnTo>
                    <a:pt x="1034" y="1872"/>
                  </a:lnTo>
                  <a:lnTo>
                    <a:pt x="986" y="1876"/>
                  </a:lnTo>
                  <a:lnTo>
                    <a:pt x="938" y="1876"/>
                  </a:lnTo>
                  <a:lnTo>
                    <a:pt x="890" y="1876"/>
                  </a:lnTo>
                  <a:lnTo>
                    <a:pt x="842" y="1872"/>
                  </a:lnTo>
                  <a:lnTo>
                    <a:pt x="794" y="1866"/>
                  </a:lnTo>
                  <a:lnTo>
                    <a:pt x="748" y="1858"/>
                  </a:lnTo>
                  <a:lnTo>
                    <a:pt x="704" y="1848"/>
                  </a:lnTo>
                  <a:lnTo>
                    <a:pt x="658" y="1834"/>
                  </a:lnTo>
                  <a:lnTo>
                    <a:pt x="616" y="1820"/>
                  </a:lnTo>
                  <a:lnTo>
                    <a:pt x="572" y="1802"/>
                  </a:lnTo>
                  <a:lnTo>
                    <a:pt x="530" y="1784"/>
                  </a:lnTo>
                  <a:lnTo>
                    <a:pt x="490" y="1764"/>
                  </a:lnTo>
                  <a:lnTo>
                    <a:pt x="452" y="1740"/>
                  </a:lnTo>
                  <a:lnTo>
                    <a:pt x="414" y="1716"/>
                  </a:lnTo>
                  <a:lnTo>
                    <a:pt x="376" y="1690"/>
                  </a:lnTo>
                  <a:lnTo>
                    <a:pt x="340" y="1662"/>
                  </a:lnTo>
                  <a:lnTo>
                    <a:pt x="306" y="1632"/>
                  </a:lnTo>
                  <a:lnTo>
                    <a:pt x="274" y="1602"/>
                  </a:lnTo>
                  <a:lnTo>
                    <a:pt x="244" y="1570"/>
                  </a:lnTo>
                  <a:lnTo>
                    <a:pt x="214" y="1536"/>
                  </a:lnTo>
                  <a:lnTo>
                    <a:pt x="186" y="1500"/>
                  </a:lnTo>
                  <a:lnTo>
                    <a:pt x="160" y="1462"/>
                  </a:lnTo>
                  <a:lnTo>
                    <a:pt x="136" y="1424"/>
                  </a:lnTo>
                  <a:lnTo>
                    <a:pt x="112" y="1386"/>
                  </a:lnTo>
                  <a:lnTo>
                    <a:pt x="92" y="1346"/>
                  </a:lnTo>
                  <a:lnTo>
                    <a:pt x="74" y="1304"/>
                  </a:lnTo>
                  <a:lnTo>
                    <a:pt x="56" y="1260"/>
                  </a:lnTo>
                  <a:lnTo>
                    <a:pt x="42" y="1218"/>
                  </a:lnTo>
                  <a:lnTo>
                    <a:pt x="28" y="1172"/>
                  </a:lnTo>
                  <a:lnTo>
                    <a:pt x="18" y="1128"/>
                  </a:lnTo>
                  <a:lnTo>
                    <a:pt x="10" y="1082"/>
                  </a:lnTo>
                  <a:lnTo>
                    <a:pt x="4" y="1034"/>
                  </a:lnTo>
                  <a:lnTo>
                    <a:pt x="0" y="986"/>
                  </a:lnTo>
                  <a:lnTo>
                    <a:pt x="0" y="938"/>
                  </a:lnTo>
                  <a:lnTo>
                    <a:pt x="0" y="890"/>
                  </a:lnTo>
                  <a:lnTo>
                    <a:pt x="4" y="842"/>
                  </a:lnTo>
                  <a:lnTo>
                    <a:pt x="10" y="796"/>
                  </a:lnTo>
                  <a:lnTo>
                    <a:pt x="18" y="750"/>
                  </a:lnTo>
                  <a:lnTo>
                    <a:pt x="28" y="704"/>
                  </a:lnTo>
                  <a:lnTo>
                    <a:pt x="42" y="660"/>
                  </a:lnTo>
                  <a:lnTo>
                    <a:pt x="56" y="616"/>
                  </a:lnTo>
                  <a:lnTo>
                    <a:pt x="74" y="574"/>
                  </a:lnTo>
                  <a:lnTo>
                    <a:pt x="92" y="532"/>
                  </a:lnTo>
                  <a:lnTo>
                    <a:pt x="112" y="490"/>
                  </a:lnTo>
                  <a:lnTo>
                    <a:pt x="136" y="452"/>
                  </a:lnTo>
                  <a:lnTo>
                    <a:pt x="160" y="414"/>
                  </a:lnTo>
                  <a:lnTo>
                    <a:pt x="186" y="376"/>
                  </a:lnTo>
                  <a:lnTo>
                    <a:pt x="214" y="342"/>
                  </a:lnTo>
                  <a:lnTo>
                    <a:pt x="244" y="308"/>
                  </a:lnTo>
                  <a:lnTo>
                    <a:pt x="274" y="274"/>
                  </a:lnTo>
                  <a:lnTo>
                    <a:pt x="306" y="244"/>
                  </a:lnTo>
                  <a:lnTo>
                    <a:pt x="340" y="214"/>
                  </a:lnTo>
                  <a:lnTo>
                    <a:pt x="376" y="186"/>
                  </a:lnTo>
                  <a:lnTo>
                    <a:pt x="414" y="160"/>
                  </a:lnTo>
                  <a:lnTo>
                    <a:pt x="452" y="136"/>
                  </a:lnTo>
                  <a:lnTo>
                    <a:pt x="490" y="114"/>
                  </a:lnTo>
                  <a:lnTo>
                    <a:pt x="530" y="92"/>
                  </a:lnTo>
                  <a:lnTo>
                    <a:pt x="572" y="74"/>
                  </a:lnTo>
                  <a:lnTo>
                    <a:pt x="616" y="56"/>
                  </a:lnTo>
                  <a:lnTo>
                    <a:pt x="658" y="42"/>
                  </a:lnTo>
                  <a:lnTo>
                    <a:pt x="704" y="30"/>
                  </a:lnTo>
                  <a:lnTo>
                    <a:pt x="748" y="18"/>
                  </a:lnTo>
                  <a:lnTo>
                    <a:pt x="794" y="10"/>
                  </a:lnTo>
                  <a:lnTo>
                    <a:pt x="842" y="4"/>
                  </a:lnTo>
                  <a:lnTo>
                    <a:pt x="890" y="2"/>
                  </a:lnTo>
                  <a:lnTo>
                    <a:pt x="938" y="0"/>
                  </a:lnTo>
                  <a:lnTo>
                    <a:pt x="986" y="2"/>
                  </a:lnTo>
                  <a:lnTo>
                    <a:pt x="1034" y="4"/>
                  </a:lnTo>
                  <a:lnTo>
                    <a:pt x="1080" y="10"/>
                  </a:lnTo>
                  <a:lnTo>
                    <a:pt x="1126" y="18"/>
                  </a:lnTo>
                  <a:lnTo>
                    <a:pt x="1172" y="30"/>
                  </a:lnTo>
                  <a:lnTo>
                    <a:pt x="1216" y="42"/>
                  </a:lnTo>
                  <a:lnTo>
                    <a:pt x="1260" y="56"/>
                  </a:lnTo>
                  <a:lnTo>
                    <a:pt x="1304" y="74"/>
                  </a:lnTo>
                  <a:lnTo>
                    <a:pt x="1344" y="92"/>
                  </a:lnTo>
                  <a:lnTo>
                    <a:pt x="1386" y="114"/>
                  </a:lnTo>
                  <a:lnTo>
                    <a:pt x="1424" y="136"/>
                  </a:lnTo>
                  <a:lnTo>
                    <a:pt x="1462" y="160"/>
                  </a:lnTo>
                  <a:lnTo>
                    <a:pt x="1500" y="186"/>
                  </a:lnTo>
                  <a:lnTo>
                    <a:pt x="1534" y="214"/>
                  </a:lnTo>
                  <a:lnTo>
                    <a:pt x="1568" y="244"/>
                  </a:lnTo>
                  <a:lnTo>
                    <a:pt x="1602" y="274"/>
                  </a:lnTo>
                  <a:lnTo>
                    <a:pt x="1632" y="308"/>
                  </a:lnTo>
                  <a:lnTo>
                    <a:pt x="1662" y="342"/>
                  </a:lnTo>
                  <a:lnTo>
                    <a:pt x="1690" y="376"/>
                  </a:lnTo>
                  <a:lnTo>
                    <a:pt x="1716" y="414"/>
                  </a:lnTo>
                  <a:lnTo>
                    <a:pt x="1740" y="452"/>
                  </a:lnTo>
                  <a:lnTo>
                    <a:pt x="1762" y="490"/>
                  </a:lnTo>
                  <a:lnTo>
                    <a:pt x="1784" y="532"/>
                  </a:lnTo>
                  <a:lnTo>
                    <a:pt x="1802" y="574"/>
                  </a:lnTo>
                  <a:lnTo>
                    <a:pt x="1820" y="616"/>
                  </a:lnTo>
                  <a:lnTo>
                    <a:pt x="1834" y="660"/>
                  </a:lnTo>
                  <a:lnTo>
                    <a:pt x="1846" y="704"/>
                  </a:lnTo>
                  <a:lnTo>
                    <a:pt x="1858" y="750"/>
                  </a:lnTo>
                  <a:lnTo>
                    <a:pt x="1866" y="796"/>
                  </a:lnTo>
                  <a:lnTo>
                    <a:pt x="1872" y="842"/>
                  </a:lnTo>
                  <a:lnTo>
                    <a:pt x="1874" y="890"/>
                  </a:lnTo>
                  <a:lnTo>
                    <a:pt x="1876" y="938"/>
                  </a:lnTo>
                  <a:close/>
                </a:path>
              </a:pathLst>
            </a:custGeom>
            <a:solidFill>
              <a:srgbClr val="0E69C6"/>
            </a:solidFill>
            <a:ln w="9525">
              <a:noFill/>
              <a:round/>
              <a:headEnd/>
              <a:tailEnd/>
            </a:ln>
          </p:spPr>
          <p:txBody>
            <a:bodyPr/>
            <a:lstStyle/>
            <a:p>
              <a:endParaRPr lang="en-US"/>
            </a:p>
          </p:txBody>
        </p:sp>
        <p:sp>
          <p:nvSpPr>
            <p:cNvPr id="36875" name="Text Box 20"/>
            <p:cNvSpPr txBox="1">
              <a:spLocks noChangeArrowheads="1"/>
            </p:cNvSpPr>
            <p:nvPr/>
          </p:nvSpPr>
          <p:spPr bwMode="auto">
            <a:xfrm>
              <a:off x="2697" y="1872"/>
              <a:ext cx="1132" cy="200"/>
            </a:xfrm>
            <a:prstGeom prst="rect">
              <a:avLst/>
            </a:prstGeom>
            <a:noFill/>
            <a:ln w="12700">
              <a:noFill/>
              <a:miter lim="800000"/>
              <a:headEnd/>
              <a:tailEnd/>
            </a:ln>
          </p:spPr>
          <p:txBody>
            <a:bodyPr wrap="none" lIns="0" tIns="0" rIns="0" bIns="0" anchor="ctr">
              <a:spAutoFit/>
            </a:bodyPr>
            <a:lstStyle/>
            <a:p>
              <a:pPr>
                <a:spcBef>
                  <a:spcPct val="0"/>
                </a:spcBef>
              </a:pPr>
              <a:r>
                <a:rPr lang="en-US" sz="2200" b="1" dirty="0"/>
                <a:t>INFECTION</a:t>
              </a:r>
            </a:p>
          </p:txBody>
        </p:sp>
      </p:grpSp>
      <p:sp>
        <p:nvSpPr>
          <p:cNvPr id="987157" name="Rectangle 21"/>
          <p:cNvSpPr>
            <a:spLocks noChangeArrowheads="1"/>
          </p:cNvSpPr>
          <p:nvPr/>
        </p:nvSpPr>
        <p:spPr bwMode="auto">
          <a:xfrm>
            <a:off x="4975410" y="1645588"/>
            <a:ext cx="4047565" cy="3416320"/>
          </a:xfrm>
          <a:prstGeom prst="rect">
            <a:avLst/>
          </a:prstGeom>
          <a:noFill/>
          <a:ln w="19050">
            <a:noFill/>
            <a:miter lim="800000"/>
            <a:headEnd/>
            <a:tailEnd/>
          </a:ln>
        </p:spPr>
        <p:txBody>
          <a:bodyPr wrap="square" lIns="0" tIns="0" rIns="0" bIns="0" anchor="ctr">
            <a:spAutoFit/>
          </a:bodyPr>
          <a:lstStyle/>
          <a:p>
            <a:pPr algn="ctr">
              <a:lnSpc>
                <a:spcPct val="90000"/>
              </a:lnSpc>
              <a:spcBef>
                <a:spcPts val="600"/>
              </a:spcBef>
              <a:spcAft>
                <a:spcPts val="600"/>
              </a:spcAft>
            </a:pPr>
            <a:r>
              <a:rPr lang="en-US" sz="2200" b="1" dirty="0">
                <a:solidFill>
                  <a:srgbClr val="FBB913"/>
                </a:solidFill>
              </a:rPr>
              <a:t>Severe </a:t>
            </a:r>
            <a:r>
              <a:rPr lang="en-US" sz="2200" b="1" dirty="0" smtClean="0">
                <a:solidFill>
                  <a:srgbClr val="FBB913"/>
                </a:solidFill>
              </a:rPr>
              <a:t>Sepsis</a:t>
            </a:r>
            <a:endParaRPr lang="en-US" sz="2200" b="1" dirty="0">
              <a:solidFill>
                <a:srgbClr val="FBB913"/>
              </a:solidFill>
            </a:endParaRPr>
          </a:p>
          <a:p>
            <a:pPr algn="ctr">
              <a:lnSpc>
                <a:spcPct val="90000"/>
              </a:lnSpc>
              <a:spcBef>
                <a:spcPts val="600"/>
              </a:spcBef>
              <a:spcAft>
                <a:spcPts val="600"/>
              </a:spcAft>
            </a:pPr>
            <a:r>
              <a:rPr lang="en-US" sz="2200" dirty="0" smtClean="0"/>
              <a:t>Sepsis </a:t>
            </a:r>
            <a:r>
              <a:rPr lang="en-US" sz="2400" b="1" dirty="0" smtClean="0"/>
              <a:t>+ </a:t>
            </a:r>
            <a:r>
              <a:rPr lang="en-US" sz="2200" dirty="0" smtClean="0">
                <a:sym typeface="Symbol" pitchFamily="18" charset="2"/>
              </a:rPr>
              <a:t></a:t>
            </a:r>
            <a:r>
              <a:rPr lang="en-US" sz="2200" dirty="0">
                <a:sym typeface="Symbol" pitchFamily="18" charset="2"/>
              </a:rPr>
              <a:t>1 </a:t>
            </a:r>
            <a:r>
              <a:rPr lang="en-US" sz="2200" dirty="0"/>
              <a:t>organ </a:t>
            </a:r>
            <a:r>
              <a:rPr lang="en-US" sz="2200" dirty="0" smtClean="0"/>
              <a:t>dysfunction</a:t>
            </a:r>
          </a:p>
          <a:p>
            <a:pPr lvl="1" algn="ctr">
              <a:lnSpc>
                <a:spcPct val="90000"/>
              </a:lnSpc>
              <a:spcBef>
                <a:spcPts val="600"/>
              </a:spcBef>
              <a:spcAft>
                <a:spcPts val="600"/>
              </a:spcAft>
            </a:pPr>
            <a:endParaRPr lang="en-US" sz="2200" dirty="0"/>
          </a:p>
          <a:p>
            <a:pPr algn="ctr">
              <a:lnSpc>
                <a:spcPct val="90000"/>
              </a:lnSpc>
              <a:spcBef>
                <a:spcPts val="600"/>
              </a:spcBef>
              <a:spcAft>
                <a:spcPts val="600"/>
              </a:spcAft>
            </a:pPr>
            <a:r>
              <a:rPr lang="en-US" sz="2200" b="1" dirty="0">
                <a:solidFill>
                  <a:srgbClr val="F1BA31"/>
                </a:solidFill>
              </a:rPr>
              <a:t>Septic </a:t>
            </a:r>
            <a:r>
              <a:rPr lang="en-US" sz="2200" b="1" dirty="0" smtClean="0">
                <a:solidFill>
                  <a:srgbClr val="F1BA31"/>
                </a:solidFill>
              </a:rPr>
              <a:t>Shock</a:t>
            </a:r>
            <a:endParaRPr lang="en-US" sz="2200" b="1" dirty="0">
              <a:solidFill>
                <a:srgbClr val="F1BA31"/>
              </a:solidFill>
            </a:endParaRPr>
          </a:p>
          <a:p>
            <a:pPr algn="ctr">
              <a:lnSpc>
                <a:spcPct val="90000"/>
              </a:lnSpc>
              <a:spcBef>
                <a:spcPts val="600"/>
              </a:spcBef>
              <a:spcAft>
                <a:spcPts val="600"/>
              </a:spcAft>
            </a:pPr>
            <a:r>
              <a:rPr lang="en-US" sz="2200" dirty="0" smtClean="0"/>
              <a:t>Severe</a:t>
            </a:r>
            <a:r>
              <a:rPr lang="en-US" sz="2200" dirty="0" smtClean="0">
                <a:solidFill>
                  <a:srgbClr val="F1BA31"/>
                </a:solidFill>
              </a:rPr>
              <a:t> </a:t>
            </a:r>
            <a:r>
              <a:rPr lang="en-US" sz="2200" dirty="0" smtClean="0"/>
              <a:t>Sepsis </a:t>
            </a:r>
          </a:p>
          <a:p>
            <a:pPr algn="ctr">
              <a:lnSpc>
                <a:spcPct val="90000"/>
              </a:lnSpc>
              <a:spcBef>
                <a:spcPts val="600"/>
              </a:spcBef>
              <a:spcAft>
                <a:spcPts val="600"/>
              </a:spcAft>
            </a:pPr>
            <a:r>
              <a:rPr lang="en-US" sz="2400" b="1" dirty="0" smtClean="0"/>
              <a:t>+</a:t>
            </a:r>
            <a:endParaRPr lang="en-US" sz="2200" dirty="0" smtClean="0"/>
          </a:p>
          <a:p>
            <a:pPr algn="ctr">
              <a:lnSpc>
                <a:spcPct val="90000"/>
              </a:lnSpc>
              <a:spcBef>
                <a:spcPts val="600"/>
              </a:spcBef>
              <a:spcAft>
                <a:spcPts val="600"/>
              </a:spcAft>
            </a:pPr>
            <a:r>
              <a:rPr lang="en-US" sz="2200" dirty="0" smtClean="0"/>
              <a:t>Hypotension despite fluid resuscitation</a:t>
            </a:r>
            <a:endParaRPr lang="en-US" sz="2200" dirty="0"/>
          </a:p>
        </p:txBody>
      </p:sp>
      <p:pic>
        <p:nvPicPr>
          <p:cNvPr id="36871" name="Picture 22"/>
          <p:cNvPicPr>
            <a:picLocks noChangeAspect="1" noChangeArrowheads="1"/>
          </p:cNvPicPr>
          <p:nvPr/>
        </p:nvPicPr>
        <p:blipFill>
          <a:blip r:embed="rId3"/>
          <a:srcRect/>
          <a:stretch>
            <a:fillRect/>
          </a:stretch>
        </p:blipFill>
        <p:spPr bwMode="auto">
          <a:xfrm>
            <a:off x="1869611" y="1694265"/>
            <a:ext cx="1139826" cy="2810499"/>
          </a:xfrm>
          <a:prstGeom prst="rect">
            <a:avLst/>
          </a:prstGeom>
          <a:noFill/>
          <a:ln w="19050">
            <a:noFill/>
            <a:miter lim="800000"/>
            <a:headEnd/>
            <a:tailEnd/>
          </a:ln>
        </p:spPr>
      </p:pic>
      <p:sp>
        <p:nvSpPr>
          <p:cNvPr id="25" name="Rectangle 22"/>
          <p:cNvSpPr>
            <a:spLocks noChangeArrowheads="1"/>
          </p:cNvSpPr>
          <p:nvPr/>
        </p:nvSpPr>
        <p:spPr bwMode="auto">
          <a:xfrm>
            <a:off x="0" y="5918206"/>
            <a:ext cx="9144000" cy="912832"/>
          </a:xfrm>
          <a:prstGeom prst="rect">
            <a:avLst/>
          </a:prstGeom>
          <a:noFill/>
          <a:ln w="9525">
            <a:noFill/>
            <a:miter lim="800000"/>
            <a:headEnd/>
            <a:tailEnd/>
          </a:ln>
        </p:spPr>
        <p:txBody>
          <a:bodyPr wrap="square" lIns="81041" tIns="40522" rIns="81041" bIns="40522">
            <a:spAutoFit/>
          </a:bodyPr>
          <a:lstStyle/>
          <a:p>
            <a:pPr algn="ctr"/>
            <a:r>
              <a:rPr lang="en-US" b="1" dirty="0" smtClean="0">
                <a:latin typeface="Futura Book" charset="0"/>
              </a:rPr>
              <a:t>ACCP/SCCM Consensus Conference (1992)</a:t>
            </a:r>
          </a:p>
          <a:p>
            <a:pPr algn="ctr"/>
            <a:r>
              <a:rPr lang="en-US" i="1" dirty="0" smtClean="0">
                <a:solidFill>
                  <a:srgbClr val="FFFF00"/>
                </a:solidFill>
              </a:rPr>
              <a:t>Definitions </a:t>
            </a:r>
            <a:r>
              <a:rPr lang="en-US" i="1" dirty="0">
                <a:solidFill>
                  <a:srgbClr val="FFFF00"/>
                </a:solidFill>
              </a:rPr>
              <a:t>for sepsis and organ failure and guidelines for the use of innovative therapies in sepsis.</a:t>
            </a:r>
            <a:r>
              <a:rPr lang="en-US" dirty="0">
                <a:solidFill>
                  <a:srgbClr val="FFFF00"/>
                </a:solidFill>
              </a:rPr>
              <a:t> </a:t>
            </a:r>
            <a:r>
              <a:rPr lang="en-US" b="1" i="1" dirty="0" err="1" smtClean="0"/>
              <a:t>Crit</a:t>
            </a:r>
            <a:r>
              <a:rPr lang="en-US" b="1" i="1" dirty="0" smtClean="0"/>
              <a:t> Care Med 1992; 20:864–874</a:t>
            </a:r>
            <a:endParaRPr lang="en-US" b="1" dirty="0"/>
          </a:p>
        </p:txBody>
      </p:sp>
    </p:spTree>
    <p:extLst>
      <p:ext uri="{BB962C8B-B14F-4D97-AF65-F5344CB8AC3E}">
        <p14:creationId xmlns:p14="http://schemas.microsoft.com/office/powerpoint/2010/main" xmlns="" val="30157733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87157"/>
                                        </p:tgtEl>
                                        <p:attrNameLst>
                                          <p:attrName>style.visibility</p:attrName>
                                        </p:attrNameLst>
                                      </p:cBhvr>
                                      <p:to>
                                        <p:strVal val="visible"/>
                                      </p:to>
                                    </p:set>
                                    <p:animEffect transition="in" filter="box(out)">
                                      <p:cBhvr>
                                        <p:cTn id="7" dur="500"/>
                                        <p:tgtEl>
                                          <p:spTgt spid="98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5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30</a:t>
            </a:fld>
            <a:endParaRPr lang="en-US"/>
          </a:p>
        </p:txBody>
      </p:sp>
      <p:sp>
        <p:nvSpPr>
          <p:cNvPr id="3" name="TextBox 2"/>
          <p:cNvSpPr txBox="1"/>
          <p:nvPr/>
        </p:nvSpPr>
        <p:spPr>
          <a:xfrm>
            <a:off x="2151529" y="578224"/>
            <a:ext cx="4881283"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Rounded MT Bold" pitchFamily="34" charset="0"/>
                <a:cs typeface="Times New Roman" pitchFamily="18" charset="0"/>
              </a:rPr>
              <a:t>Acknowledgements</a:t>
            </a:r>
          </a:p>
        </p:txBody>
      </p:sp>
      <p:sp>
        <p:nvSpPr>
          <p:cNvPr id="4" name="TextBox 3"/>
          <p:cNvSpPr txBox="1"/>
          <p:nvPr/>
        </p:nvSpPr>
        <p:spPr>
          <a:xfrm>
            <a:off x="847164" y="1801906"/>
            <a:ext cx="7812741" cy="3970318"/>
          </a:xfrm>
          <a:prstGeom prst="rect">
            <a:avLst/>
          </a:prstGeom>
          <a:noFill/>
        </p:spPr>
        <p:txBody>
          <a:bodyPr wrap="square" rtlCol="0">
            <a:spAutoFit/>
          </a:bodyPr>
          <a:lstStyle/>
          <a:p>
            <a:r>
              <a:rPr lang="en-US" sz="2800" b="1" dirty="0" smtClean="0">
                <a:solidFill>
                  <a:srgbClr val="FFFF99"/>
                </a:solidFill>
                <a:latin typeface="Times New Roman" pitchFamily="18" charset="0"/>
                <a:cs typeface="Times New Roman" pitchFamily="18" charset="0"/>
              </a:rPr>
              <a:t>Ms Dimple </a:t>
            </a:r>
            <a:r>
              <a:rPr lang="en-US" sz="2800" b="1" dirty="0" err="1" smtClean="0">
                <a:solidFill>
                  <a:srgbClr val="FFFF99"/>
                </a:solidFill>
                <a:latin typeface="Times New Roman" pitchFamily="18" charset="0"/>
                <a:cs typeface="Times New Roman" pitchFamily="18" charset="0"/>
              </a:rPr>
              <a:t>Anand</a:t>
            </a:r>
            <a:r>
              <a:rPr lang="en-US" sz="2800" b="1" dirty="0" smtClean="0">
                <a:solidFill>
                  <a:srgbClr val="FFFF99"/>
                </a:solidFill>
                <a:latin typeface="Times New Roman" pitchFamily="18" charset="0"/>
                <a:cs typeface="Times New Roman" pitchFamily="18" charset="0"/>
              </a:rPr>
              <a:t>	PhD student</a:t>
            </a:r>
          </a:p>
          <a:p>
            <a:endParaRPr lang="en-US" sz="2800" b="1" dirty="0" smtClean="0">
              <a:solidFill>
                <a:srgbClr val="FFFF99"/>
              </a:solidFill>
              <a:latin typeface="Times New Roman" pitchFamily="18" charset="0"/>
              <a:cs typeface="Times New Roman" pitchFamily="18" charset="0"/>
            </a:endParaRPr>
          </a:p>
          <a:p>
            <a:r>
              <a:rPr lang="en-US" sz="2800" b="1" dirty="0" smtClean="0">
                <a:solidFill>
                  <a:srgbClr val="FFFF99"/>
                </a:solidFill>
                <a:latin typeface="Times New Roman" pitchFamily="18" charset="0"/>
                <a:cs typeface="Times New Roman" pitchFamily="18" charset="0"/>
              </a:rPr>
              <a:t>Dr. </a:t>
            </a:r>
            <a:r>
              <a:rPr lang="en-US" sz="2800" b="1" dirty="0" err="1" smtClean="0">
                <a:solidFill>
                  <a:srgbClr val="FFFF99"/>
                </a:solidFill>
                <a:latin typeface="Times New Roman" pitchFamily="18" charset="0"/>
                <a:cs typeface="Times New Roman" pitchFamily="18" charset="0"/>
              </a:rPr>
              <a:t>Sumit</a:t>
            </a:r>
            <a:r>
              <a:rPr lang="en-US" sz="2800" b="1" dirty="0" smtClean="0">
                <a:solidFill>
                  <a:srgbClr val="FFFF99"/>
                </a:solidFill>
                <a:latin typeface="Times New Roman" pitchFamily="18" charset="0"/>
                <a:cs typeface="Times New Roman" pitchFamily="18" charset="0"/>
              </a:rPr>
              <a:t> Ray		Critical Care Intensivist</a:t>
            </a:r>
          </a:p>
          <a:p>
            <a:endParaRPr lang="en-US" sz="2800" b="1" dirty="0">
              <a:solidFill>
                <a:srgbClr val="FFFF99"/>
              </a:solidFill>
              <a:latin typeface="Times New Roman" pitchFamily="18" charset="0"/>
              <a:cs typeface="Times New Roman" pitchFamily="18" charset="0"/>
            </a:endParaRPr>
          </a:p>
          <a:p>
            <a:r>
              <a:rPr lang="en-US" sz="2800" b="1" dirty="0" smtClean="0">
                <a:solidFill>
                  <a:srgbClr val="FFFF99"/>
                </a:solidFill>
                <a:latin typeface="Times New Roman" pitchFamily="18" charset="0"/>
                <a:cs typeface="Times New Roman" pitchFamily="18" charset="0"/>
              </a:rPr>
              <a:t>Patients 			Enrolled subjects</a:t>
            </a:r>
          </a:p>
          <a:p>
            <a:endParaRPr lang="en-US" sz="2800" b="1" dirty="0">
              <a:solidFill>
                <a:srgbClr val="FFFF99"/>
              </a:solidFill>
              <a:latin typeface="Times New Roman" pitchFamily="18" charset="0"/>
              <a:cs typeface="Times New Roman" pitchFamily="18" charset="0"/>
            </a:endParaRPr>
          </a:p>
          <a:p>
            <a:r>
              <a:rPr lang="en-US" sz="2800" b="1" dirty="0" smtClean="0">
                <a:solidFill>
                  <a:srgbClr val="FFFF99"/>
                </a:solidFill>
                <a:latin typeface="Times New Roman" pitchFamily="18" charset="0"/>
                <a:cs typeface="Times New Roman" pitchFamily="18" charset="0"/>
              </a:rPr>
              <a:t>ICMR [Indian Council of Medical Research] for funding the project</a:t>
            </a:r>
          </a:p>
          <a:p>
            <a:endParaRPr lang="en-US" sz="2800" b="1" dirty="0" smtClean="0">
              <a:solidFill>
                <a:srgbClr val="FFFF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31</a:t>
            </a:fld>
            <a:endParaRPr lang="en-US"/>
          </a:p>
        </p:txBody>
      </p:sp>
      <p:sp>
        <p:nvSpPr>
          <p:cNvPr id="4" name="AutoShape 2" descr="Image result for sir ganga ram hospital, new delhi"/>
          <p:cNvSpPr>
            <a:spLocks noChangeAspect="1" noChangeArrowheads="1"/>
          </p:cNvSpPr>
          <p:nvPr/>
        </p:nvSpPr>
        <p:spPr bwMode="auto">
          <a:xfrm>
            <a:off x="-31750" y="-136525"/>
            <a:ext cx="1209675" cy="9048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ir ganga ram hospital, new delhi"/>
          <p:cNvSpPr>
            <a:spLocks noChangeAspect="1" noChangeArrowheads="1"/>
          </p:cNvSpPr>
          <p:nvPr/>
        </p:nvSpPr>
        <p:spPr bwMode="auto">
          <a:xfrm>
            <a:off x="120650" y="15875"/>
            <a:ext cx="1209675" cy="9048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3162" y="350376"/>
            <a:ext cx="8850615" cy="4221622"/>
          </a:xfrm>
          <a:prstGeom prst="rect">
            <a:avLst/>
          </a:prstGeom>
        </p:spPr>
      </p:pic>
      <p:sp>
        <p:nvSpPr>
          <p:cNvPr id="9" name="Rectangle 8"/>
          <p:cNvSpPr/>
          <p:nvPr/>
        </p:nvSpPr>
        <p:spPr>
          <a:xfrm>
            <a:off x="1670292" y="4844029"/>
            <a:ext cx="5554086" cy="1200329"/>
          </a:xfrm>
          <a:prstGeom prst="rect">
            <a:avLst/>
          </a:prstGeom>
          <a:noFill/>
        </p:spPr>
        <p:txBody>
          <a:bodyPr wrap="none" lIns="91440" tIns="45720" rIns="91440" bIns="45720">
            <a:spAutoFit/>
          </a:bodyPr>
          <a:lstStyle/>
          <a:p>
            <a:pPr algn="ctr"/>
            <a:r>
              <a:rPr lang="en-US" sz="7200" b="0" cap="none" spc="0" dirty="0" smtClean="0">
                <a:ln w="0"/>
                <a:solidFill>
                  <a:srgbClr val="A4D76B"/>
                </a:solidFill>
                <a:effectLst>
                  <a:reflection blurRad="6350" stA="53000" endA="300" endPos="35500" dir="5400000" sy="-90000" algn="bl" rotWithShape="0"/>
                </a:effectLst>
              </a:rPr>
              <a:t>THANK YOU</a:t>
            </a:r>
            <a:endParaRPr lang="en-US" sz="7200" b="0" cap="none" spc="0" dirty="0">
              <a:ln w="0"/>
              <a:solidFill>
                <a:srgbClr val="A4D76B"/>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23511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381" y="387358"/>
            <a:ext cx="8847116" cy="6083303"/>
          </a:xfrm>
          <a:prstGeom prst="rect">
            <a:avLst/>
          </a:prstGeom>
        </p:spPr>
      </p:pic>
    </p:spTree>
    <p:extLst>
      <p:ext uri="{BB962C8B-B14F-4D97-AF65-F5344CB8AC3E}">
        <p14:creationId xmlns:p14="http://schemas.microsoft.com/office/powerpoint/2010/main" xmlns="" val="97470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4645" y="190018"/>
            <a:ext cx="8836850" cy="6273713"/>
          </a:xfrm>
          <a:prstGeom prst="rect">
            <a:avLst/>
          </a:prstGeom>
        </p:spPr>
      </p:pic>
    </p:spTree>
    <p:extLst>
      <p:ext uri="{BB962C8B-B14F-4D97-AF65-F5344CB8AC3E}">
        <p14:creationId xmlns:p14="http://schemas.microsoft.com/office/powerpoint/2010/main" xmlns="" val="1150635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4365" y="309282"/>
            <a:ext cx="6508377"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Dilemmas in sepsis</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5" name="Group 4"/>
          <p:cNvGrpSpPr/>
          <p:nvPr/>
        </p:nvGrpSpPr>
        <p:grpSpPr>
          <a:xfrm>
            <a:off x="874059" y="1461457"/>
            <a:ext cx="7436223" cy="4450977"/>
            <a:chOff x="874059" y="1922929"/>
            <a:chExt cx="7436223" cy="4450977"/>
          </a:xfrm>
        </p:grpSpPr>
        <p:sp>
          <p:nvSpPr>
            <p:cNvPr id="3" name="Rounded Rectangle 2"/>
            <p:cNvSpPr/>
            <p:nvPr/>
          </p:nvSpPr>
          <p:spPr bwMode="auto">
            <a:xfrm>
              <a:off x="874059" y="1922929"/>
              <a:ext cx="7436223" cy="4450977"/>
            </a:xfrm>
            <a:prstGeom prst="roundRect">
              <a:avLst/>
            </a:prstGeom>
            <a:solidFill>
              <a:srgbClr val="FFFF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bg1"/>
                </a:solidFill>
                <a:effectLst/>
                <a:latin typeface="Arial" charset="0"/>
                <a:cs typeface="Arial" charset="0"/>
              </a:endParaRPr>
            </a:p>
          </p:txBody>
        </p:sp>
        <p:sp>
          <p:nvSpPr>
            <p:cNvPr id="4" name="TextBox 3"/>
            <p:cNvSpPr txBox="1"/>
            <p:nvPr/>
          </p:nvSpPr>
          <p:spPr>
            <a:xfrm>
              <a:off x="1062317" y="1922930"/>
              <a:ext cx="7059707" cy="4401205"/>
            </a:xfrm>
            <a:prstGeom prst="rect">
              <a:avLst/>
            </a:prstGeom>
            <a:noFill/>
          </p:spPr>
          <p:txBody>
            <a:bodyPr wrap="square" rtlCol="0">
              <a:spAutoFit/>
            </a:bodyPr>
            <a:lstStyle/>
            <a:p>
              <a:pPr>
                <a:lnSpc>
                  <a:spcPct val="200000"/>
                </a:lnSpc>
                <a:buFont typeface="Wingdings" pitchFamily="2" charset="2"/>
                <a:buChar char="Ø"/>
              </a:pPr>
              <a:r>
                <a:rPr lang="en-US" sz="2000" b="1" dirty="0" smtClean="0">
                  <a:solidFill>
                    <a:schemeClr val="accent2">
                      <a:lumMod val="75000"/>
                    </a:schemeClr>
                  </a:solidFill>
                </a:rPr>
                <a:t> Early diagnosis</a:t>
              </a:r>
            </a:p>
            <a:p>
              <a:pPr>
                <a:lnSpc>
                  <a:spcPct val="200000"/>
                </a:lnSpc>
                <a:buFont typeface="Wingdings" pitchFamily="2" charset="2"/>
                <a:buChar char="Ø"/>
              </a:pPr>
              <a:r>
                <a:rPr lang="en-US" sz="2000" b="1" dirty="0" smtClean="0">
                  <a:solidFill>
                    <a:schemeClr val="accent2">
                      <a:lumMod val="75000"/>
                    </a:schemeClr>
                  </a:solidFill>
                </a:rPr>
                <a:t> Segregation into sepsis and SIRS</a:t>
              </a:r>
            </a:p>
            <a:p>
              <a:pPr>
                <a:lnSpc>
                  <a:spcPct val="200000"/>
                </a:lnSpc>
                <a:buFont typeface="Wingdings" pitchFamily="2" charset="2"/>
                <a:buChar char="Ø"/>
              </a:pPr>
              <a:r>
                <a:rPr lang="en-US" sz="2000" b="1" dirty="0" smtClean="0">
                  <a:solidFill>
                    <a:schemeClr val="accent2">
                      <a:lumMod val="75000"/>
                    </a:schemeClr>
                  </a:solidFill>
                </a:rPr>
                <a:t> Differentiation between sepsis, severe sepsis and </a:t>
              </a:r>
            </a:p>
            <a:p>
              <a:pPr>
                <a:lnSpc>
                  <a:spcPct val="200000"/>
                </a:lnSpc>
              </a:pPr>
              <a:r>
                <a:rPr lang="en-US" sz="2000" b="1" dirty="0" smtClean="0">
                  <a:solidFill>
                    <a:schemeClr val="accent2">
                      <a:lumMod val="75000"/>
                    </a:schemeClr>
                  </a:solidFill>
                </a:rPr>
                <a:t>    septic shock</a:t>
              </a:r>
            </a:p>
            <a:p>
              <a:pPr>
                <a:lnSpc>
                  <a:spcPct val="200000"/>
                </a:lnSpc>
                <a:buFont typeface="Wingdings" pitchFamily="2" charset="2"/>
                <a:buChar char="Ø"/>
              </a:pPr>
              <a:r>
                <a:rPr lang="en-US" sz="2000" b="1" dirty="0" smtClean="0">
                  <a:solidFill>
                    <a:schemeClr val="accent2">
                      <a:lumMod val="75000"/>
                    </a:schemeClr>
                  </a:solidFill>
                </a:rPr>
                <a:t> Prognosis</a:t>
              </a:r>
            </a:p>
            <a:p>
              <a:pPr>
                <a:lnSpc>
                  <a:spcPct val="200000"/>
                </a:lnSpc>
                <a:buFont typeface="Wingdings" pitchFamily="2" charset="2"/>
                <a:buChar char="Ø"/>
              </a:pPr>
              <a:r>
                <a:rPr lang="en-US" sz="2000" b="1" dirty="0" smtClean="0">
                  <a:solidFill>
                    <a:schemeClr val="accent2">
                      <a:lumMod val="75000"/>
                    </a:schemeClr>
                  </a:solidFill>
                </a:rPr>
                <a:t> Increased morbidity and mortality</a:t>
              </a:r>
            </a:p>
            <a:p>
              <a:pPr>
                <a:lnSpc>
                  <a:spcPct val="200000"/>
                </a:lnSpc>
                <a:buFont typeface="Wingdings" pitchFamily="2" charset="2"/>
                <a:buChar char="Ø"/>
              </a:pPr>
              <a:r>
                <a:rPr lang="en-US" sz="2000" b="1" dirty="0" smtClean="0">
                  <a:solidFill>
                    <a:schemeClr val="accent2">
                      <a:lumMod val="75000"/>
                    </a:schemeClr>
                  </a:solidFill>
                </a:rPr>
                <a:t>Refractory hypotension and organ failure</a:t>
              </a:r>
              <a:endParaRPr lang="en-US" sz="2000" b="1" dirty="0">
                <a:solidFill>
                  <a:schemeClr val="accent2">
                    <a:lumMod val="75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8258"/>
            <a:ext cx="7772400" cy="739588"/>
          </a:xfrm>
        </p:spPr>
        <p:txBody>
          <a:bodyPr>
            <a:normAutofit/>
          </a:bodyPr>
          <a:lstStyle/>
          <a:p>
            <a:pPr algn="ctr"/>
            <a:r>
              <a:rPr lang="en-GB" sz="2800" cap="none" dirty="0" smtClean="0">
                <a:effectLst>
                  <a:outerShdw blurRad="38100" dist="38100" dir="2700000" algn="tl">
                    <a:srgbClr val="000000">
                      <a:alpha val="43137"/>
                    </a:srgbClr>
                  </a:outerShdw>
                </a:effectLst>
                <a:latin typeface="Times New Roman" pitchFamily="18" charset="0"/>
                <a:cs typeface="Times New Roman" pitchFamily="18" charset="0"/>
              </a:rPr>
              <a:t>Publication</a:t>
            </a:r>
            <a:endParaRPr lang="en-GB" sz="2800" cap="none"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94004" y="4628933"/>
            <a:ext cx="8990175" cy="2169825"/>
          </a:xfrm>
          <a:prstGeom prst="rect">
            <a:avLst/>
          </a:prstGeom>
          <a:noFill/>
        </p:spPr>
        <p:txBody>
          <a:bodyPr wrap="square" rtlCol="0">
            <a:spAutoFit/>
          </a:bodyPr>
          <a:lstStyle/>
          <a:p>
            <a:pPr>
              <a:lnSpc>
                <a:spcPct val="150000"/>
              </a:lnSpc>
            </a:pPr>
            <a:r>
              <a:rPr lang="en-US" b="1" dirty="0" smtClean="0">
                <a:solidFill>
                  <a:srgbClr val="FFFF99"/>
                </a:solidFill>
              </a:rPr>
              <a:t>Salient findings:</a:t>
            </a:r>
          </a:p>
          <a:p>
            <a:pPr>
              <a:lnSpc>
                <a:spcPct val="150000"/>
              </a:lnSpc>
              <a:buFont typeface="Wingdings" pitchFamily="2" charset="2"/>
              <a:buChar char="Ø"/>
            </a:pPr>
            <a:r>
              <a:rPr lang="en-US" b="1" dirty="0" smtClean="0">
                <a:solidFill>
                  <a:srgbClr val="FFFF99"/>
                </a:solidFill>
              </a:rPr>
              <a:t> PCT differentiates culture-negative sepsis from SIRS at a cut off of 1.43 </a:t>
            </a:r>
          </a:p>
          <a:p>
            <a:pPr>
              <a:lnSpc>
                <a:spcPct val="150000"/>
              </a:lnSpc>
            </a:pPr>
            <a:r>
              <a:rPr lang="en-US" b="1" dirty="0">
                <a:solidFill>
                  <a:srgbClr val="FFFF99"/>
                </a:solidFill>
              </a:rPr>
              <a:t> </a:t>
            </a:r>
            <a:r>
              <a:rPr lang="en-US" b="1" dirty="0" smtClean="0">
                <a:solidFill>
                  <a:srgbClr val="FFFF99"/>
                </a:solidFill>
              </a:rPr>
              <a:t>   ng/ml, with 92% sensitivity and 83% negative predictive value (AUC 0.892)</a:t>
            </a:r>
          </a:p>
          <a:p>
            <a:pPr>
              <a:lnSpc>
                <a:spcPct val="150000"/>
              </a:lnSpc>
              <a:buFont typeface="Wingdings" pitchFamily="2" charset="2"/>
              <a:buChar char="Ø"/>
            </a:pPr>
            <a:r>
              <a:rPr lang="en-US" b="1" dirty="0" smtClean="0">
                <a:solidFill>
                  <a:srgbClr val="FFFF99"/>
                </a:solidFill>
              </a:rPr>
              <a:t> PCT differentiates culture-positive sepsis from SIRS at a cut off of 2.49 </a:t>
            </a:r>
          </a:p>
          <a:p>
            <a:pPr>
              <a:lnSpc>
                <a:spcPct val="150000"/>
              </a:lnSpc>
            </a:pPr>
            <a:r>
              <a:rPr lang="en-US" b="1" dirty="0">
                <a:solidFill>
                  <a:srgbClr val="FFFF99"/>
                </a:solidFill>
              </a:rPr>
              <a:t> </a:t>
            </a:r>
            <a:r>
              <a:rPr lang="en-US" b="1" dirty="0" smtClean="0">
                <a:solidFill>
                  <a:srgbClr val="FFFF99"/>
                </a:solidFill>
              </a:rPr>
              <a:t>   ng/ml, with 94.4% sensitivity and 91.5% negative predictive value (AUC 0.959)</a:t>
            </a:r>
            <a:endParaRPr lang="en-US" b="1" dirty="0">
              <a:solidFill>
                <a:srgbClr val="FFFF99"/>
              </a:solidFill>
            </a:endParaRPr>
          </a:p>
        </p:txBody>
      </p:sp>
      <p:pic>
        <p:nvPicPr>
          <p:cNvPr id="6147" name="Picture 3"/>
          <p:cNvPicPr>
            <a:picLocks noChangeAspect="1" noChangeArrowheads="1"/>
          </p:cNvPicPr>
          <p:nvPr/>
        </p:nvPicPr>
        <p:blipFill>
          <a:blip r:embed="rId3"/>
          <a:srcRect/>
          <a:stretch>
            <a:fillRect/>
          </a:stretch>
        </p:blipFill>
        <p:spPr bwMode="auto">
          <a:xfrm>
            <a:off x="768792" y="887507"/>
            <a:ext cx="7734274" cy="3688266"/>
          </a:xfrm>
          <a:prstGeom prst="rect">
            <a:avLst/>
          </a:prstGeom>
          <a:noFill/>
          <a:ln w="9525">
            <a:noFill/>
            <a:miter lim="800000"/>
            <a:headEnd/>
            <a:tailEnd/>
          </a:ln>
          <a:effectLst/>
        </p:spPr>
      </p:pic>
      <p:sp>
        <p:nvSpPr>
          <p:cNvPr id="4" name="Rectangle 3"/>
          <p:cNvSpPr/>
          <p:nvPr/>
        </p:nvSpPr>
        <p:spPr>
          <a:xfrm>
            <a:off x="864883" y="974866"/>
            <a:ext cx="2286105" cy="328057"/>
          </a:xfrm>
          <a:prstGeom prst="rect">
            <a:avLst/>
          </a:prstGeom>
        </p:spPr>
        <p:txBody>
          <a:bodyPr wrap="none" lIns="81041" tIns="40522" rIns="81041" bIns="40522">
            <a:spAutoFit/>
          </a:bodyPr>
          <a:lstStyle/>
          <a:p>
            <a:r>
              <a:rPr lang="en-US" sz="1600" b="1" dirty="0" smtClean="0">
                <a:solidFill>
                  <a:srgbClr val="0033CC"/>
                </a:solidFill>
              </a:rPr>
              <a:t> </a:t>
            </a:r>
            <a:r>
              <a:rPr lang="en-US" sz="1600" dirty="0">
                <a:solidFill>
                  <a:srgbClr val="0033CC"/>
                </a:solidFill>
                <a:latin typeface="Arial Black" pitchFamily="34" charset="0"/>
              </a:rPr>
              <a:t>Impact Factor: 2.5</a:t>
            </a:r>
          </a:p>
        </p:txBody>
      </p:sp>
    </p:spTree>
    <p:extLst>
      <p:ext uri="{BB962C8B-B14F-4D97-AF65-F5344CB8AC3E}">
        <p14:creationId xmlns:p14="http://schemas.microsoft.com/office/powerpoint/2010/main" xmlns="" val="1493345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A1EC16-F748-4490-B7DD-F48966DA9D7A}" type="slidenum">
              <a:rPr lang="en-US" smtClean="0"/>
              <a:pPr/>
              <a:t>8</a:t>
            </a:fld>
            <a:endParaRPr lang="en-US"/>
          </a:p>
        </p:txBody>
      </p:sp>
      <p:sp>
        <p:nvSpPr>
          <p:cNvPr id="3" name="Title 1"/>
          <p:cNvSpPr txBox="1">
            <a:spLocks/>
          </p:cNvSpPr>
          <p:nvPr/>
        </p:nvSpPr>
        <p:spPr>
          <a:xfrm>
            <a:off x="685801" y="436088"/>
            <a:ext cx="7772400" cy="73958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800" b="1" dirty="0" smtClean="0">
                <a:effectLst>
                  <a:outerShdw blurRad="38100" dist="38100" dir="2700000" algn="tl">
                    <a:srgbClr val="000000">
                      <a:alpha val="43137"/>
                    </a:srgbClr>
                  </a:outerShdw>
                </a:effectLst>
                <a:latin typeface="Times New Roman" pitchFamily="18" charset="0"/>
                <a:cs typeface="Times New Roman" pitchFamily="18" charset="0"/>
              </a:rPr>
              <a:t>Next Question</a:t>
            </a:r>
            <a:endParaRPr lang="en-GB"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016950" y="1777525"/>
            <a:ext cx="7323745" cy="3785652"/>
          </a:xfrm>
          <a:prstGeom prst="rect">
            <a:avLst/>
          </a:prstGeom>
          <a:noFill/>
        </p:spPr>
        <p:txBody>
          <a:bodyPr wrap="square" rtlCol="0">
            <a:spAutoFit/>
          </a:bodyPr>
          <a:lstStyle/>
          <a:p>
            <a:r>
              <a:rPr lang="en-US" sz="2400" b="1" dirty="0" smtClean="0">
                <a:solidFill>
                  <a:srgbClr val="FFFF99"/>
                </a:solidFill>
                <a:latin typeface="Times New Roman" panose="02020603050405020304" pitchFamily="18" charset="0"/>
                <a:cs typeface="Times New Roman" panose="02020603050405020304" pitchFamily="18" charset="0"/>
              </a:rPr>
              <a:t>Identification of a marker or markers to effectively differentiate between sepsis, severe sepsis and septic shock</a:t>
            </a:r>
          </a:p>
          <a:p>
            <a:endParaRPr lang="en-US" sz="2400" b="1" dirty="0">
              <a:solidFill>
                <a:srgbClr val="FFFF99"/>
              </a:solidFill>
              <a:latin typeface="Times New Roman" panose="02020603050405020304" pitchFamily="18" charset="0"/>
              <a:cs typeface="Times New Roman" panose="02020603050405020304" pitchFamily="18" charset="0"/>
            </a:endParaRPr>
          </a:p>
          <a:p>
            <a:pPr algn="ctr"/>
            <a:endParaRPr lang="en-US" sz="2400" b="1" dirty="0" smtClean="0">
              <a:solidFill>
                <a:srgbClr val="FFFF99"/>
              </a:solidFill>
              <a:latin typeface="Times New Roman" panose="02020603050405020304" pitchFamily="18" charset="0"/>
              <a:cs typeface="Times New Roman" panose="02020603050405020304" pitchFamily="18" charset="0"/>
            </a:endParaRPr>
          </a:p>
          <a:p>
            <a:pPr algn="ctr"/>
            <a:r>
              <a:rPr lang="en-US" sz="2400" b="1" dirty="0" smtClean="0">
                <a:solidFill>
                  <a:srgbClr val="FFFF99"/>
                </a:solidFill>
                <a:latin typeface="Times New Roman" panose="02020603050405020304" pitchFamily="18" charset="0"/>
                <a:cs typeface="Times New Roman" panose="02020603050405020304" pitchFamily="18" charset="0"/>
              </a:rPr>
              <a:t>HOW?</a:t>
            </a:r>
          </a:p>
          <a:p>
            <a:pPr algn="ctr"/>
            <a:endParaRPr lang="en-US" sz="2400" b="1" dirty="0" smtClean="0">
              <a:solidFill>
                <a:srgbClr val="FFFF99"/>
              </a:solidFill>
              <a:latin typeface="Times New Roman" panose="02020603050405020304" pitchFamily="18" charset="0"/>
              <a:cs typeface="Times New Roman" panose="02020603050405020304" pitchFamily="18" charset="0"/>
            </a:endParaRPr>
          </a:p>
          <a:p>
            <a:pPr algn="ctr"/>
            <a:endParaRPr lang="en-US" sz="2400" b="1" dirty="0">
              <a:solidFill>
                <a:srgbClr val="FFFF99"/>
              </a:solidFill>
              <a:latin typeface="Times New Roman" panose="02020603050405020304" pitchFamily="18" charset="0"/>
              <a:cs typeface="Times New Roman" panose="02020603050405020304" pitchFamily="18" charset="0"/>
            </a:endParaRPr>
          </a:p>
          <a:p>
            <a:r>
              <a:rPr lang="en-US" sz="2400" b="1" dirty="0" smtClean="0">
                <a:solidFill>
                  <a:srgbClr val="FFFF99"/>
                </a:solidFill>
                <a:latin typeface="Times New Roman" panose="02020603050405020304" pitchFamily="18" charset="0"/>
                <a:cs typeface="Times New Roman" panose="02020603050405020304" pitchFamily="18" charset="0"/>
              </a:rPr>
              <a:t>Pathophysiology of sepsis</a:t>
            </a:r>
          </a:p>
          <a:p>
            <a:r>
              <a:rPr lang="en-US" sz="2400" b="1" dirty="0" smtClean="0">
                <a:solidFill>
                  <a:srgbClr val="FFFF99"/>
                </a:solidFill>
                <a:latin typeface="Times New Roman" panose="02020603050405020304" pitchFamily="18" charset="0"/>
                <a:cs typeface="Times New Roman" panose="02020603050405020304" pitchFamily="18" charset="0"/>
              </a:rPr>
              <a:t>Disruption of the </a:t>
            </a:r>
            <a:r>
              <a:rPr lang="en-US" sz="2400" b="1" dirty="0" err="1" smtClean="0">
                <a:solidFill>
                  <a:srgbClr val="FFFF99"/>
                </a:solidFill>
                <a:latin typeface="Times New Roman" panose="02020603050405020304" pitchFamily="18" charset="0"/>
                <a:cs typeface="Times New Roman" panose="02020603050405020304" pitchFamily="18" charset="0"/>
              </a:rPr>
              <a:t>glycocalyx</a:t>
            </a:r>
            <a:r>
              <a:rPr lang="en-US" sz="2400" b="1" dirty="0" smtClean="0">
                <a:solidFill>
                  <a:srgbClr val="FFFF99"/>
                </a:solidFill>
                <a:latin typeface="Times New Roman" panose="02020603050405020304" pitchFamily="18" charset="0"/>
                <a:cs typeface="Times New Roman" panose="02020603050405020304" pitchFamily="18" charset="0"/>
              </a:rPr>
              <a:t> is a known event </a:t>
            </a:r>
          </a:p>
        </p:txBody>
      </p:sp>
    </p:spTree>
    <p:extLst>
      <p:ext uri="{BB962C8B-B14F-4D97-AF65-F5344CB8AC3E}">
        <p14:creationId xmlns:p14="http://schemas.microsoft.com/office/powerpoint/2010/main" xmlns="" val="4084686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1520" y="68132"/>
            <a:ext cx="7680960" cy="1036320"/>
          </a:xfrm>
        </p:spPr>
        <p:txBody>
          <a:bodyPr>
            <a:normAutofit/>
          </a:bodyPr>
          <a:lstStyle/>
          <a:p>
            <a:r>
              <a:rPr lang="en-US" sz="2800" b="1" dirty="0" smtClean="0">
                <a:effectLst/>
                <a:latin typeface="Times New Roman" pitchFamily="18" charset="0"/>
                <a:cs typeface="Times New Roman" pitchFamily="18" charset="0"/>
              </a:rPr>
              <a:t>The </a:t>
            </a:r>
            <a:r>
              <a:rPr lang="en-US" sz="2800" b="1" dirty="0" err="1" smtClean="0">
                <a:effectLst/>
                <a:latin typeface="Times New Roman" pitchFamily="18" charset="0"/>
                <a:cs typeface="Times New Roman" pitchFamily="18" charset="0"/>
              </a:rPr>
              <a:t>Glycocalyx</a:t>
            </a:r>
            <a:endParaRPr lang="en-US" sz="2800" b="1" dirty="0">
              <a:effectLst/>
              <a:latin typeface="Times New Roman" pitchFamily="18" charset="0"/>
              <a:cs typeface="Times New Roman" pitchFamily="18" charset="0"/>
            </a:endParaRPr>
          </a:p>
        </p:txBody>
      </p:sp>
      <p:sp>
        <p:nvSpPr>
          <p:cNvPr id="7" name="TextBox 6"/>
          <p:cNvSpPr txBox="1"/>
          <p:nvPr/>
        </p:nvSpPr>
        <p:spPr>
          <a:xfrm>
            <a:off x="5741893" y="2099246"/>
            <a:ext cx="3200400" cy="3293209"/>
          </a:xfrm>
          <a:prstGeom prst="rect">
            <a:avLst/>
          </a:prstGeom>
          <a:noFill/>
        </p:spPr>
        <p:txBody>
          <a:bodyPr wrap="square" rtlCol="0">
            <a:spAutoFit/>
          </a:bodyPr>
          <a:lstStyle/>
          <a:p>
            <a:r>
              <a:rPr lang="en-US" sz="1600" b="1" dirty="0" smtClean="0">
                <a:solidFill>
                  <a:srgbClr val="FFFFC5"/>
                </a:solidFill>
                <a:latin typeface="Times New Roman" pitchFamily="18" charset="0"/>
                <a:cs typeface="Times New Roman" pitchFamily="18" charset="0"/>
              </a:rPr>
              <a:t>Basement membrane</a:t>
            </a:r>
          </a:p>
          <a:p>
            <a:r>
              <a:rPr lang="en-US" sz="1600" b="1" dirty="0" smtClean="0">
                <a:solidFill>
                  <a:srgbClr val="FFFFC5"/>
                </a:solidFill>
                <a:latin typeface="Times New Roman" pitchFamily="18" charset="0"/>
                <a:cs typeface="Times New Roman" pitchFamily="18" charset="0"/>
              </a:rPr>
              <a:t>         </a:t>
            </a:r>
          </a:p>
          <a:p>
            <a:r>
              <a:rPr lang="en-US" sz="1600" b="1" dirty="0" smtClean="0">
                <a:solidFill>
                  <a:srgbClr val="FFFFC5"/>
                </a:solidFill>
                <a:latin typeface="Times New Roman" pitchFamily="18" charset="0"/>
                <a:cs typeface="Times New Roman" pitchFamily="18" charset="0"/>
              </a:rPr>
              <a:t>Endothelial cell lining</a:t>
            </a:r>
          </a:p>
          <a:p>
            <a:endParaRPr lang="en-US" sz="1600" b="1" dirty="0" smtClean="0">
              <a:solidFill>
                <a:srgbClr val="FFFFC5"/>
              </a:solidFill>
              <a:latin typeface="Times New Roman" pitchFamily="18" charset="0"/>
              <a:cs typeface="Times New Roman" pitchFamily="18" charset="0"/>
            </a:endParaRPr>
          </a:p>
          <a:p>
            <a:r>
              <a:rPr lang="en-US" sz="1600" b="1" dirty="0" err="1" smtClean="0">
                <a:solidFill>
                  <a:srgbClr val="FFFFC5"/>
                </a:solidFill>
                <a:latin typeface="Times New Roman" pitchFamily="18" charset="0"/>
                <a:cs typeface="Times New Roman" pitchFamily="18" charset="0"/>
              </a:rPr>
              <a:t>Phospholipid</a:t>
            </a:r>
            <a:r>
              <a:rPr lang="en-US" sz="1600" b="1" dirty="0" smtClean="0">
                <a:solidFill>
                  <a:srgbClr val="FFFFC5"/>
                </a:solidFill>
                <a:latin typeface="Times New Roman" pitchFamily="18" charset="0"/>
                <a:cs typeface="Times New Roman" pitchFamily="18" charset="0"/>
              </a:rPr>
              <a:t> </a:t>
            </a:r>
            <a:r>
              <a:rPr lang="en-US" sz="1600" b="1" dirty="0" err="1" smtClean="0">
                <a:solidFill>
                  <a:srgbClr val="FFFFC5"/>
                </a:solidFill>
                <a:latin typeface="Times New Roman" pitchFamily="18" charset="0"/>
                <a:cs typeface="Times New Roman" pitchFamily="18" charset="0"/>
              </a:rPr>
              <a:t>bilayer</a:t>
            </a:r>
            <a:r>
              <a:rPr lang="en-US" sz="1600" b="1" dirty="0" smtClean="0">
                <a:solidFill>
                  <a:srgbClr val="FFFFC5"/>
                </a:solidFill>
                <a:latin typeface="Times New Roman" pitchFamily="18" charset="0"/>
                <a:cs typeface="Times New Roman" pitchFamily="18" charset="0"/>
              </a:rPr>
              <a:t> of endothelial cell</a:t>
            </a:r>
          </a:p>
          <a:p>
            <a:endParaRPr lang="en-US" sz="1600" b="1" dirty="0" smtClean="0">
              <a:solidFill>
                <a:srgbClr val="FFFFC5"/>
              </a:solidFill>
              <a:latin typeface="Times New Roman" pitchFamily="18" charset="0"/>
              <a:cs typeface="Times New Roman" pitchFamily="18" charset="0"/>
            </a:endParaRPr>
          </a:p>
          <a:p>
            <a:r>
              <a:rPr lang="en-US" sz="1600" b="1" dirty="0" err="1" smtClean="0">
                <a:solidFill>
                  <a:srgbClr val="FFFFC5"/>
                </a:solidFill>
                <a:latin typeface="Times New Roman" pitchFamily="18" charset="0"/>
                <a:cs typeface="Times New Roman" pitchFamily="18" charset="0"/>
              </a:rPr>
              <a:t>Glycocalyx</a:t>
            </a:r>
            <a:r>
              <a:rPr lang="en-US" sz="1600" b="1" dirty="0" smtClean="0">
                <a:solidFill>
                  <a:srgbClr val="FFFFC5"/>
                </a:solidFill>
                <a:latin typeface="Times New Roman" pitchFamily="18" charset="0"/>
                <a:cs typeface="Times New Roman" pitchFamily="18" charset="0"/>
              </a:rPr>
              <a:t> with its comprising components in a latticework</a:t>
            </a:r>
          </a:p>
          <a:p>
            <a:endParaRPr lang="en-US" sz="1600" b="1" dirty="0" smtClean="0">
              <a:solidFill>
                <a:srgbClr val="FFFFC5"/>
              </a:solidFill>
              <a:latin typeface="Times New Roman" pitchFamily="18" charset="0"/>
              <a:cs typeface="Times New Roman" pitchFamily="18" charset="0"/>
            </a:endParaRPr>
          </a:p>
          <a:p>
            <a:endParaRPr lang="en-US" sz="1600" b="1" dirty="0" smtClean="0">
              <a:solidFill>
                <a:srgbClr val="FFFFC5"/>
              </a:solidFill>
              <a:latin typeface="Times New Roman" pitchFamily="18" charset="0"/>
              <a:cs typeface="Times New Roman" pitchFamily="18" charset="0"/>
            </a:endParaRPr>
          </a:p>
          <a:p>
            <a:r>
              <a:rPr lang="en-US" sz="1600" b="1" dirty="0" smtClean="0">
                <a:solidFill>
                  <a:srgbClr val="FFFFC5"/>
                </a:solidFill>
                <a:latin typeface="Times New Roman" pitchFamily="18" charset="0"/>
                <a:cs typeface="Times New Roman" pitchFamily="18" charset="0"/>
              </a:rPr>
              <a:t>Blood vessel with its vessel wall and blood components</a:t>
            </a:r>
            <a:endParaRPr lang="en-US" sz="1600" b="1" dirty="0">
              <a:solidFill>
                <a:srgbClr val="FFFFC5"/>
              </a:solidFill>
              <a:latin typeface="Times New Roman" pitchFamily="18" charset="0"/>
              <a:cs typeface="Times New Roman" pitchFamily="18" charset="0"/>
            </a:endParaRPr>
          </a:p>
        </p:txBody>
      </p:sp>
      <p:cxnSp>
        <p:nvCxnSpPr>
          <p:cNvPr id="8" name="Straight Connector 7"/>
          <p:cNvCxnSpPr/>
          <p:nvPr/>
        </p:nvCxnSpPr>
        <p:spPr>
          <a:xfrm>
            <a:off x="5360893" y="2254623"/>
            <a:ext cx="457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3999" y="2765611"/>
            <a:ext cx="4572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0893" y="3092823"/>
            <a:ext cx="475129" cy="2823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5309346" y="3372970"/>
            <a:ext cx="564777" cy="4616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27493" y="4948517"/>
            <a:ext cx="914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12693" y="2330823"/>
            <a:ext cx="4572000" cy="1524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77849" y="2458511"/>
            <a:ext cx="152400" cy="762000"/>
          </a:xfrm>
          <a:prstGeom prst="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922493" y="2477045"/>
            <a:ext cx="152400" cy="762000"/>
          </a:xfrm>
          <a:prstGeom prst="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760959" y="2477045"/>
            <a:ext cx="152400" cy="762000"/>
          </a:xfrm>
          <a:prstGeom prst="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712693" y="2254623"/>
            <a:ext cx="4572000" cy="1588"/>
          </a:xfrm>
          <a:prstGeom prst="line">
            <a:avLst/>
          </a:prstGeom>
          <a:ln w="76200">
            <a:solidFill>
              <a:srgbClr val="FF9966"/>
            </a:solidFill>
            <a:miter lim="800000"/>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712694" y="2393263"/>
            <a:ext cx="4572001" cy="623360"/>
            <a:chOff x="1371600" y="1547499"/>
            <a:chExt cx="2573340" cy="304800"/>
          </a:xfrm>
        </p:grpSpPr>
        <p:grpSp>
          <p:nvGrpSpPr>
            <p:cNvPr id="1438" name="Group 19"/>
            <p:cNvGrpSpPr/>
            <p:nvPr/>
          </p:nvGrpSpPr>
          <p:grpSpPr>
            <a:xfrm>
              <a:off x="1371600" y="1547499"/>
              <a:ext cx="609600" cy="304800"/>
              <a:chOff x="1371600" y="1539651"/>
              <a:chExt cx="609600" cy="304800"/>
            </a:xfrm>
          </p:grpSpPr>
          <p:sp>
            <p:nvSpPr>
              <p:cNvPr id="1451" name="Rounded Rectangle 22"/>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2" name="Oval 25"/>
              <p:cNvSpPr/>
              <p:nvPr/>
            </p:nvSpPr>
            <p:spPr>
              <a:xfrm>
                <a:off x="1447800" y="1654792"/>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3" name="Oval 18"/>
              <p:cNvSpPr/>
              <p:nvPr/>
            </p:nvSpPr>
            <p:spPr>
              <a:xfrm>
                <a:off x="1541840" y="1694932"/>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9" name="Group 20"/>
            <p:cNvGrpSpPr/>
            <p:nvPr/>
          </p:nvGrpSpPr>
          <p:grpSpPr>
            <a:xfrm>
              <a:off x="2021720" y="1547499"/>
              <a:ext cx="609600" cy="304800"/>
              <a:chOff x="1371600" y="1539651"/>
              <a:chExt cx="609600" cy="304800"/>
            </a:xfrm>
          </p:grpSpPr>
          <p:sp>
            <p:nvSpPr>
              <p:cNvPr id="1448" name="Rounded Rectangle 23"/>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Oval 24"/>
              <p:cNvSpPr/>
              <p:nvPr/>
            </p:nvSpPr>
            <p:spPr>
              <a:xfrm rot="19560000">
                <a:off x="1447800" y="1565009"/>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Oval 26"/>
              <p:cNvSpPr/>
              <p:nvPr/>
            </p:nvSpPr>
            <p:spPr>
              <a:xfrm rot="19560000">
                <a:off x="1541840" y="1605150"/>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0" name="Group 27"/>
            <p:cNvGrpSpPr/>
            <p:nvPr/>
          </p:nvGrpSpPr>
          <p:grpSpPr>
            <a:xfrm>
              <a:off x="2676300" y="1547499"/>
              <a:ext cx="609600" cy="304800"/>
              <a:chOff x="1371600" y="1539651"/>
              <a:chExt cx="609600" cy="304800"/>
            </a:xfrm>
          </p:grpSpPr>
          <p:sp>
            <p:nvSpPr>
              <p:cNvPr id="1445" name="Rounded Rectangle 28"/>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Oval 29"/>
              <p:cNvSpPr/>
              <p:nvPr/>
            </p:nvSpPr>
            <p:spPr>
              <a:xfrm rot="1500000">
                <a:off x="1525126" y="1673422"/>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Oval 30"/>
              <p:cNvSpPr/>
              <p:nvPr/>
            </p:nvSpPr>
            <p:spPr>
              <a:xfrm rot="1500000">
                <a:off x="1619166" y="1713561"/>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1" name="Group 31"/>
            <p:cNvGrpSpPr/>
            <p:nvPr/>
          </p:nvGrpSpPr>
          <p:grpSpPr>
            <a:xfrm>
              <a:off x="3335340" y="1547499"/>
              <a:ext cx="609600" cy="304800"/>
              <a:chOff x="1371600" y="1539651"/>
              <a:chExt cx="609600" cy="304800"/>
            </a:xfrm>
          </p:grpSpPr>
          <p:sp>
            <p:nvSpPr>
              <p:cNvPr id="1442" name="Rounded Rectangle 32"/>
              <p:cNvSpPr/>
              <p:nvPr/>
            </p:nvSpPr>
            <p:spPr>
              <a:xfrm>
                <a:off x="1371600" y="1539651"/>
                <a:ext cx="609600" cy="304800"/>
              </a:xfrm>
              <a:prstGeom prst="roundRect">
                <a:avLst/>
              </a:prstGeom>
              <a:blipFill>
                <a:blip r:embed="rId2"/>
                <a:tile tx="0" ty="0" sx="100000" sy="100000" flip="none" algn="tl"/>
              </a:blipFill>
              <a:ln w="127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Oval 33"/>
              <p:cNvSpPr/>
              <p:nvPr/>
            </p:nvSpPr>
            <p:spPr>
              <a:xfrm>
                <a:off x="1538155" y="1620897"/>
                <a:ext cx="228600" cy="152400"/>
              </a:xfrm>
              <a:prstGeom prst="ellipse">
                <a:avLst/>
              </a:prstGeom>
              <a:solidFill>
                <a:schemeClr val="accent1">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Oval 34"/>
              <p:cNvSpPr/>
              <p:nvPr/>
            </p:nvSpPr>
            <p:spPr>
              <a:xfrm>
                <a:off x="1632195" y="1661037"/>
                <a:ext cx="82296" cy="64008"/>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Rounded Rectangle 56"/>
          <p:cNvSpPr/>
          <p:nvPr/>
        </p:nvSpPr>
        <p:spPr>
          <a:xfrm>
            <a:off x="712693" y="3169023"/>
            <a:ext cx="4648200" cy="304800"/>
          </a:xfrm>
          <a:prstGeom prst="roundRect">
            <a:avLst/>
          </a:prstGeom>
          <a:solidFill>
            <a:schemeClr val="accent6">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91"/>
          <p:cNvGrpSpPr/>
          <p:nvPr/>
        </p:nvGrpSpPr>
        <p:grpSpPr>
          <a:xfrm>
            <a:off x="712693" y="2983669"/>
            <a:ext cx="1106342" cy="229719"/>
            <a:chOff x="1371600" y="2176846"/>
            <a:chExt cx="1106342" cy="229719"/>
          </a:xfrm>
        </p:grpSpPr>
        <p:grpSp>
          <p:nvGrpSpPr>
            <p:cNvPr id="1298" name="Group 120"/>
            <p:cNvGrpSpPr/>
            <p:nvPr/>
          </p:nvGrpSpPr>
          <p:grpSpPr>
            <a:xfrm>
              <a:off x="1371600" y="2176846"/>
              <a:ext cx="1087808" cy="139099"/>
              <a:chOff x="1371600" y="2176846"/>
              <a:chExt cx="1087808" cy="139099"/>
            </a:xfrm>
          </p:grpSpPr>
          <p:grpSp>
            <p:nvGrpSpPr>
              <p:cNvPr id="1369" name="Group 53"/>
              <p:cNvGrpSpPr/>
              <p:nvPr/>
            </p:nvGrpSpPr>
            <p:grpSpPr>
              <a:xfrm>
                <a:off x="1415718" y="2188412"/>
                <a:ext cx="45720" cy="116839"/>
                <a:chOff x="1415718" y="2188412"/>
                <a:chExt cx="45720" cy="116839"/>
              </a:xfrm>
            </p:grpSpPr>
            <p:sp>
              <p:nvSpPr>
                <p:cNvPr id="1436" name="Freeform 5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7" name="Oval 5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0" name="Group 54"/>
              <p:cNvGrpSpPr/>
              <p:nvPr/>
            </p:nvGrpSpPr>
            <p:grpSpPr>
              <a:xfrm>
                <a:off x="1503954" y="2199106"/>
                <a:ext cx="45720" cy="116839"/>
                <a:chOff x="1415718" y="2188412"/>
                <a:chExt cx="45720" cy="116839"/>
              </a:xfrm>
            </p:grpSpPr>
            <p:sp>
              <p:nvSpPr>
                <p:cNvPr id="1434" name="Freeform 5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 name="Oval 5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1" name="Group 57"/>
              <p:cNvGrpSpPr/>
              <p:nvPr/>
            </p:nvGrpSpPr>
            <p:grpSpPr>
              <a:xfrm>
                <a:off x="1552077" y="2199106"/>
                <a:ext cx="45720" cy="116839"/>
                <a:chOff x="1415718" y="2188412"/>
                <a:chExt cx="45720" cy="116839"/>
              </a:xfrm>
            </p:grpSpPr>
            <p:sp>
              <p:nvSpPr>
                <p:cNvPr id="1432" name="Freeform 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3" name="Oval 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2" name="Group 60"/>
              <p:cNvGrpSpPr/>
              <p:nvPr/>
            </p:nvGrpSpPr>
            <p:grpSpPr>
              <a:xfrm>
                <a:off x="1600200" y="2199106"/>
                <a:ext cx="45720" cy="116839"/>
                <a:chOff x="1415718" y="2188412"/>
                <a:chExt cx="45720" cy="116839"/>
              </a:xfrm>
            </p:grpSpPr>
            <p:sp>
              <p:nvSpPr>
                <p:cNvPr id="1430" name="Freeform 6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1" name="Oval 6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3" name="Group 63"/>
              <p:cNvGrpSpPr/>
              <p:nvPr/>
            </p:nvGrpSpPr>
            <p:grpSpPr>
              <a:xfrm>
                <a:off x="1644318" y="2199106"/>
                <a:ext cx="45720" cy="116839"/>
                <a:chOff x="1415718" y="2188412"/>
                <a:chExt cx="45720" cy="116839"/>
              </a:xfrm>
            </p:grpSpPr>
            <p:sp>
              <p:nvSpPr>
                <p:cNvPr id="1428"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9"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4" name="Group 66"/>
              <p:cNvGrpSpPr/>
              <p:nvPr/>
            </p:nvGrpSpPr>
            <p:grpSpPr>
              <a:xfrm>
                <a:off x="1690839" y="2199106"/>
                <a:ext cx="45720" cy="116839"/>
                <a:chOff x="1415718" y="2188412"/>
                <a:chExt cx="45720" cy="116839"/>
              </a:xfrm>
            </p:grpSpPr>
            <p:sp>
              <p:nvSpPr>
                <p:cNvPr id="1426"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7"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69"/>
              <p:cNvGrpSpPr/>
              <p:nvPr/>
            </p:nvGrpSpPr>
            <p:grpSpPr>
              <a:xfrm>
                <a:off x="1736559" y="2199106"/>
                <a:ext cx="45720" cy="116839"/>
                <a:chOff x="1415718" y="2188412"/>
                <a:chExt cx="45720" cy="116839"/>
              </a:xfrm>
            </p:grpSpPr>
            <p:sp>
              <p:nvSpPr>
                <p:cNvPr id="1424"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5"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6" name="Group 72"/>
              <p:cNvGrpSpPr/>
              <p:nvPr/>
            </p:nvGrpSpPr>
            <p:grpSpPr>
              <a:xfrm>
                <a:off x="1779335" y="2199106"/>
                <a:ext cx="45720" cy="116839"/>
                <a:chOff x="1415718" y="2188412"/>
                <a:chExt cx="45720" cy="116839"/>
              </a:xfrm>
            </p:grpSpPr>
            <p:sp>
              <p:nvSpPr>
                <p:cNvPr id="1422"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3"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7" name="Group 75"/>
              <p:cNvGrpSpPr/>
              <p:nvPr/>
            </p:nvGrpSpPr>
            <p:grpSpPr>
              <a:xfrm>
                <a:off x="1828800" y="2199106"/>
                <a:ext cx="45720" cy="116839"/>
                <a:chOff x="1415718" y="2188412"/>
                <a:chExt cx="45720" cy="116839"/>
              </a:xfrm>
            </p:grpSpPr>
            <p:sp>
              <p:nvSpPr>
                <p:cNvPr id="1420"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1"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8" name="Group 78"/>
              <p:cNvGrpSpPr/>
              <p:nvPr/>
            </p:nvGrpSpPr>
            <p:grpSpPr>
              <a:xfrm>
                <a:off x="1883612" y="2199106"/>
                <a:ext cx="45720" cy="116839"/>
                <a:chOff x="1415718" y="2188412"/>
                <a:chExt cx="45720" cy="116839"/>
              </a:xfrm>
            </p:grpSpPr>
            <p:sp>
              <p:nvSpPr>
                <p:cNvPr id="1418"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9"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9" name="Group 81"/>
              <p:cNvGrpSpPr/>
              <p:nvPr/>
            </p:nvGrpSpPr>
            <p:grpSpPr>
              <a:xfrm>
                <a:off x="1458494" y="2199106"/>
                <a:ext cx="45720" cy="116839"/>
                <a:chOff x="1415718" y="2188412"/>
                <a:chExt cx="45720" cy="116839"/>
              </a:xfrm>
            </p:grpSpPr>
            <p:sp>
              <p:nvSpPr>
                <p:cNvPr id="1416"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7"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0" name="Group 84"/>
              <p:cNvGrpSpPr/>
              <p:nvPr/>
            </p:nvGrpSpPr>
            <p:grpSpPr>
              <a:xfrm>
                <a:off x="1931735" y="2199106"/>
                <a:ext cx="45720" cy="116839"/>
                <a:chOff x="1415718" y="2188412"/>
                <a:chExt cx="45720" cy="116839"/>
              </a:xfrm>
            </p:grpSpPr>
            <p:sp>
              <p:nvSpPr>
                <p:cNvPr id="1414"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5"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1" name="Group 87"/>
              <p:cNvGrpSpPr/>
              <p:nvPr/>
            </p:nvGrpSpPr>
            <p:grpSpPr>
              <a:xfrm>
                <a:off x="1981200" y="2199106"/>
                <a:ext cx="45720" cy="116839"/>
                <a:chOff x="1415718" y="2188412"/>
                <a:chExt cx="45720" cy="116839"/>
              </a:xfrm>
            </p:grpSpPr>
            <p:sp>
              <p:nvSpPr>
                <p:cNvPr id="1412"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3"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2" name="Group 90"/>
              <p:cNvGrpSpPr/>
              <p:nvPr/>
            </p:nvGrpSpPr>
            <p:grpSpPr>
              <a:xfrm>
                <a:off x="2029063" y="2199106"/>
                <a:ext cx="45720" cy="116839"/>
                <a:chOff x="1415718" y="2188412"/>
                <a:chExt cx="45720" cy="116839"/>
              </a:xfrm>
            </p:grpSpPr>
            <p:sp>
              <p:nvSpPr>
                <p:cNvPr id="1410"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1"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3" name="Group 93"/>
              <p:cNvGrpSpPr/>
              <p:nvPr/>
            </p:nvGrpSpPr>
            <p:grpSpPr>
              <a:xfrm>
                <a:off x="2080130" y="2199106"/>
                <a:ext cx="45720" cy="116839"/>
                <a:chOff x="1415718" y="2188412"/>
                <a:chExt cx="45720" cy="116839"/>
              </a:xfrm>
            </p:grpSpPr>
            <p:sp>
              <p:nvSpPr>
                <p:cNvPr id="1408"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9"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4" name="Group 96"/>
              <p:cNvGrpSpPr/>
              <p:nvPr/>
            </p:nvGrpSpPr>
            <p:grpSpPr>
              <a:xfrm>
                <a:off x="2133600" y="2199106"/>
                <a:ext cx="45720" cy="116839"/>
                <a:chOff x="1415718" y="2188412"/>
                <a:chExt cx="45720" cy="116839"/>
              </a:xfrm>
            </p:grpSpPr>
            <p:sp>
              <p:nvSpPr>
                <p:cNvPr id="1406" name="Freeform 9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7" name="Oval 9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5" name="Group 99"/>
              <p:cNvGrpSpPr/>
              <p:nvPr/>
            </p:nvGrpSpPr>
            <p:grpSpPr>
              <a:xfrm>
                <a:off x="2182614" y="2199106"/>
                <a:ext cx="45720" cy="116839"/>
                <a:chOff x="1415718" y="2188412"/>
                <a:chExt cx="45720" cy="116839"/>
              </a:xfrm>
            </p:grpSpPr>
            <p:sp>
              <p:nvSpPr>
                <p:cNvPr id="1404" name="Freeform 10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5" name="Oval 10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6" name="Group 102"/>
              <p:cNvGrpSpPr/>
              <p:nvPr/>
            </p:nvGrpSpPr>
            <p:grpSpPr>
              <a:xfrm>
                <a:off x="2230398" y="2199106"/>
                <a:ext cx="45720" cy="116839"/>
                <a:chOff x="1415718" y="2188412"/>
                <a:chExt cx="45720" cy="116839"/>
              </a:xfrm>
            </p:grpSpPr>
            <p:sp>
              <p:nvSpPr>
                <p:cNvPr id="1402" name="Freeform 10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3" name="Oval 10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7" name="Group 105"/>
              <p:cNvGrpSpPr/>
              <p:nvPr/>
            </p:nvGrpSpPr>
            <p:grpSpPr>
              <a:xfrm>
                <a:off x="2273644" y="2199106"/>
                <a:ext cx="45720" cy="116839"/>
                <a:chOff x="1415718" y="2188412"/>
                <a:chExt cx="45720" cy="116839"/>
              </a:xfrm>
            </p:grpSpPr>
            <p:sp>
              <p:nvSpPr>
                <p:cNvPr id="1400" name="Freeform 10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1" name="Oval 10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8" name="Group 108"/>
              <p:cNvGrpSpPr/>
              <p:nvPr/>
            </p:nvGrpSpPr>
            <p:grpSpPr>
              <a:xfrm>
                <a:off x="2318954" y="2199106"/>
                <a:ext cx="45720" cy="116839"/>
                <a:chOff x="1415718" y="2188412"/>
                <a:chExt cx="45720" cy="116839"/>
              </a:xfrm>
            </p:grpSpPr>
            <p:sp>
              <p:nvSpPr>
                <p:cNvPr id="1398" name="Freeform 10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9" name="Oval 11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9" name="Group 111"/>
              <p:cNvGrpSpPr/>
              <p:nvPr/>
            </p:nvGrpSpPr>
            <p:grpSpPr>
              <a:xfrm>
                <a:off x="2368378" y="2199106"/>
                <a:ext cx="45720" cy="116839"/>
                <a:chOff x="1415718" y="2188412"/>
                <a:chExt cx="45720" cy="116839"/>
              </a:xfrm>
            </p:grpSpPr>
            <p:sp>
              <p:nvSpPr>
                <p:cNvPr id="1396" name="Freeform 11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7" name="Oval 11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0" name="Group 114"/>
              <p:cNvGrpSpPr/>
              <p:nvPr/>
            </p:nvGrpSpPr>
            <p:grpSpPr>
              <a:xfrm>
                <a:off x="2413688" y="2180572"/>
                <a:ext cx="45720" cy="116839"/>
                <a:chOff x="1415718" y="2188412"/>
                <a:chExt cx="45720" cy="116839"/>
              </a:xfrm>
            </p:grpSpPr>
            <p:sp>
              <p:nvSpPr>
                <p:cNvPr id="1394" name="Freeform 139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5" name="Oval 139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1" name="Group 117"/>
              <p:cNvGrpSpPr/>
              <p:nvPr/>
            </p:nvGrpSpPr>
            <p:grpSpPr>
              <a:xfrm>
                <a:off x="1371600" y="2176846"/>
                <a:ext cx="45720" cy="116839"/>
                <a:chOff x="1415718" y="2188412"/>
                <a:chExt cx="45720" cy="116839"/>
              </a:xfrm>
            </p:grpSpPr>
            <p:sp>
              <p:nvSpPr>
                <p:cNvPr id="1392" name="Freeform 13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3" name="Oval 13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9" name="Group 121"/>
            <p:cNvGrpSpPr/>
            <p:nvPr/>
          </p:nvGrpSpPr>
          <p:grpSpPr>
            <a:xfrm flipV="1">
              <a:off x="1390134" y="2267466"/>
              <a:ext cx="1087808" cy="139099"/>
              <a:chOff x="1371600" y="2176846"/>
              <a:chExt cx="1087808" cy="139099"/>
            </a:xfrm>
          </p:grpSpPr>
          <p:grpSp>
            <p:nvGrpSpPr>
              <p:cNvPr id="1300" name="Group 53"/>
              <p:cNvGrpSpPr/>
              <p:nvPr/>
            </p:nvGrpSpPr>
            <p:grpSpPr>
              <a:xfrm>
                <a:off x="1415718" y="2188412"/>
                <a:ext cx="45720" cy="116839"/>
                <a:chOff x="1415718" y="2188412"/>
                <a:chExt cx="45720" cy="116839"/>
              </a:xfrm>
            </p:grpSpPr>
            <p:sp>
              <p:nvSpPr>
                <p:cNvPr id="1367" name="Freeform 136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Oval 136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1" name="Group 54"/>
              <p:cNvGrpSpPr/>
              <p:nvPr/>
            </p:nvGrpSpPr>
            <p:grpSpPr>
              <a:xfrm>
                <a:off x="1503954" y="2199106"/>
                <a:ext cx="45720" cy="116839"/>
                <a:chOff x="1415718" y="2188412"/>
                <a:chExt cx="45720" cy="116839"/>
              </a:xfrm>
            </p:grpSpPr>
            <p:sp>
              <p:nvSpPr>
                <p:cNvPr id="1365" name="Freeform 13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6" name="Oval 13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2" name="Group 57"/>
              <p:cNvGrpSpPr/>
              <p:nvPr/>
            </p:nvGrpSpPr>
            <p:grpSpPr>
              <a:xfrm>
                <a:off x="1552077" y="2199106"/>
                <a:ext cx="45720" cy="116839"/>
                <a:chOff x="1415718" y="2188412"/>
                <a:chExt cx="45720" cy="116839"/>
              </a:xfrm>
            </p:grpSpPr>
            <p:sp>
              <p:nvSpPr>
                <p:cNvPr id="1363" name="Freeform 136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4" name="Oval 136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3" name="Group 60"/>
              <p:cNvGrpSpPr/>
              <p:nvPr/>
            </p:nvGrpSpPr>
            <p:grpSpPr>
              <a:xfrm>
                <a:off x="1600200" y="2199106"/>
                <a:ext cx="45720" cy="116839"/>
                <a:chOff x="1415718" y="2188412"/>
                <a:chExt cx="45720" cy="116839"/>
              </a:xfrm>
            </p:grpSpPr>
            <p:sp>
              <p:nvSpPr>
                <p:cNvPr id="1361" name="Freeform 136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Oval 136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4" name="Group 63"/>
              <p:cNvGrpSpPr/>
              <p:nvPr/>
            </p:nvGrpSpPr>
            <p:grpSpPr>
              <a:xfrm>
                <a:off x="1644318" y="2199106"/>
                <a:ext cx="45720" cy="116839"/>
                <a:chOff x="1415718" y="2188412"/>
                <a:chExt cx="45720" cy="116839"/>
              </a:xfrm>
            </p:grpSpPr>
            <p:sp>
              <p:nvSpPr>
                <p:cNvPr id="1359" name="Freeform 13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Oval 13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5" name="Group 66"/>
              <p:cNvGrpSpPr/>
              <p:nvPr/>
            </p:nvGrpSpPr>
            <p:grpSpPr>
              <a:xfrm>
                <a:off x="1690839" y="2199106"/>
                <a:ext cx="45720" cy="116839"/>
                <a:chOff x="1415718" y="2188412"/>
                <a:chExt cx="45720" cy="116839"/>
              </a:xfrm>
            </p:grpSpPr>
            <p:sp>
              <p:nvSpPr>
                <p:cNvPr id="1357" name="Freeform 135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8" name="Oval 135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6" name="Group 69"/>
              <p:cNvGrpSpPr/>
              <p:nvPr/>
            </p:nvGrpSpPr>
            <p:grpSpPr>
              <a:xfrm>
                <a:off x="1736559" y="2199106"/>
                <a:ext cx="45720" cy="116839"/>
                <a:chOff x="1415718" y="2188412"/>
                <a:chExt cx="45720" cy="116839"/>
              </a:xfrm>
            </p:grpSpPr>
            <p:sp>
              <p:nvSpPr>
                <p:cNvPr id="1355" name="Freeform 135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Oval 135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7" name="Group 72"/>
              <p:cNvGrpSpPr/>
              <p:nvPr/>
            </p:nvGrpSpPr>
            <p:grpSpPr>
              <a:xfrm>
                <a:off x="1779335" y="2199106"/>
                <a:ext cx="45720" cy="116839"/>
                <a:chOff x="1415718" y="2188412"/>
                <a:chExt cx="45720" cy="116839"/>
              </a:xfrm>
            </p:grpSpPr>
            <p:sp>
              <p:nvSpPr>
                <p:cNvPr id="1353" name="Freeform 135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4" name="Oval 135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8" name="Group 75"/>
              <p:cNvGrpSpPr/>
              <p:nvPr/>
            </p:nvGrpSpPr>
            <p:grpSpPr>
              <a:xfrm>
                <a:off x="1828800" y="2199106"/>
                <a:ext cx="45720" cy="116839"/>
                <a:chOff x="1415718" y="2188412"/>
                <a:chExt cx="45720" cy="116839"/>
              </a:xfrm>
            </p:grpSpPr>
            <p:sp>
              <p:nvSpPr>
                <p:cNvPr id="1351" name="Freeform 135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Oval 135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9" name="Group 78"/>
              <p:cNvGrpSpPr/>
              <p:nvPr/>
            </p:nvGrpSpPr>
            <p:grpSpPr>
              <a:xfrm>
                <a:off x="1883612" y="2199106"/>
                <a:ext cx="45720" cy="116839"/>
                <a:chOff x="1415718" y="2188412"/>
                <a:chExt cx="45720" cy="116839"/>
              </a:xfrm>
            </p:grpSpPr>
            <p:sp>
              <p:nvSpPr>
                <p:cNvPr id="1349" name="Freeform 134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Oval 134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0" name="Group 81"/>
              <p:cNvGrpSpPr/>
              <p:nvPr/>
            </p:nvGrpSpPr>
            <p:grpSpPr>
              <a:xfrm>
                <a:off x="1458494" y="2199106"/>
                <a:ext cx="45720" cy="116839"/>
                <a:chOff x="1415718" y="2188412"/>
                <a:chExt cx="45720" cy="116839"/>
              </a:xfrm>
            </p:grpSpPr>
            <p:sp>
              <p:nvSpPr>
                <p:cNvPr id="1347" name="Freeform 134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8" name="Oval 134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1" name="Group 84"/>
              <p:cNvGrpSpPr/>
              <p:nvPr/>
            </p:nvGrpSpPr>
            <p:grpSpPr>
              <a:xfrm>
                <a:off x="1931735" y="2199106"/>
                <a:ext cx="45720" cy="116839"/>
                <a:chOff x="1415718" y="2188412"/>
                <a:chExt cx="45720" cy="116839"/>
              </a:xfrm>
            </p:grpSpPr>
            <p:sp>
              <p:nvSpPr>
                <p:cNvPr id="1345" name="Freeform 134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6" name="Oval 134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2" name="Group 87"/>
              <p:cNvGrpSpPr/>
              <p:nvPr/>
            </p:nvGrpSpPr>
            <p:grpSpPr>
              <a:xfrm>
                <a:off x="1981200" y="2199106"/>
                <a:ext cx="45720" cy="116839"/>
                <a:chOff x="1415718" y="2188412"/>
                <a:chExt cx="45720" cy="116839"/>
              </a:xfrm>
            </p:grpSpPr>
            <p:sp>
              <p:nvSpPr>
                <p:cNvPr id="1343" name="Freeform 134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Oval 134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3" name="Group 90"/>
              <p:cNvGrpSpPr/>
              <p:nvPr/>
            </p:nvGrpSpPr>
            <p:grpSpPr>
              <a:xfrm>
                <a:off x="2029063" y="2199106"/>
                <a:ext cx="45720" cy="116839"/>
                <a:chOff x="1415718" y="2188412"/>
                <a:chExt cx="45720" cy="116839"/>
              </a:xfrm>
            </p:grpSpPr>
            <p:sp>
              <p:nvSpPr>
                <p:cNvPr id="1341" name="Freeform 134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Oval 134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4" name="Group 93"/>
              <p:cNvGrpSpPr/>
              <p:nvPr/>
            </p:nvGrpSpPr>
            <p:grpSpPr>
              <a:xfrm>
                <a:off x="2080130" y="2199106"/>
                <a:ext cx="45720" cy="116839"/>
                <a:chOff x="1415718" y="2188412"/>
                <a:chExt cx="45720" cy="116839"/>
              </a:xfrm>
            </p:grpSpPr>
            <p:sp>
              <p:nvSpPr>
                <p:cNvPr id="1339" name="Freeform 133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Oval 133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5" name="Group 96"/>
              <p:cNvGrpSpPr/>
              <p:nvPr/>
            </p:nvGrpSpPr>
            <p:grpSpPr>
              <a:xfrm>
                <a:off x="2133600" y="2199106"/>
                <a:ext cx="45720" cy="116839"/>
                <a:chOff x="1415718" y="2188412"/>
                <a:chExt cx="45720" cy="116839"/>
              </a:xfrm>
            </p:grpSpPr>
            <p:sp>
              <p:nvSpPr>
                <p:cNvPr id="1337" name="Freeform 133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Oval 133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6" name="Group 99"/>
              <p:cNvGrpSpPr/>
              <p:nvPr/>
            </p:nvGrpSpPr>
            <p:grpSpPr>
              <a:xfrm>
                <a:off x="2182614" y="2199106"/>
                <a:ext cx="45720" cy="116839"/>
                <a:chOff x="1415718" y="2188412"/>
                <a:chExt cx="45720" cy="116839"/>
              </a:xfrm>
            </p:grpSpPr>
            <p:sp>
              <p:nvSpPr>
                <p:cNvPr id="1335" name="Freeform 133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Oval 133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7" name="Group 102"/>
              <p:cNvGrpSpPr/>
              <p:nvPr/>
            </p:nvGrpSpPr>
            <p:grpSpPr>
              <a:xfrm>
                <a:off x="2230398" y="2199106"/>
                <a:ext cx="45720" cy="116839"/>
                <a:chOff x="1415718" y="2188412"/>
                <a:chExt cx="45720" cy="116839"/>
              </a:xfrm>
            </p:grpSpPr>
            <p:sp>
              <p:nvSpPr>
                <p:cNvPr id="1333" name="Freeform 133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4" name="Oval 133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8" name="Group 105"/>
              <p:cNvGrpSpPr/>
              <p:nvPr/>
            </p:nvGrpSpPr>
            <p:grpSpPr>
              <a:xfrm>
                <a:off x="2273644" y="2199106"/>
                <a:ext cx="45720" cy="116839"/>
                <a:chOff x="1415718" y="2188412"/>
                <a:chExt cx="45720" cy="116839"/>
              </a:xfrm>
            </p:grpSpPr>
            <p:sp>
              <p:nvSpPr>
                <p:cNvPr id="1331" name="Freeform 133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Oval 133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9" name="Group 108"/>
              <p:cNvGrpSpPr/>
              <p:nvPr/>
            </p:nvGrpSpPr>
            <p:grpSpPr>
              <a:xfrm>
                <a:off x="2318954" y="2199106"/>
                <a:ext cx="45720" cy="116839"/>
                <a:chOff x="1415718" y="2188412"/>
                <a:chExt cx="45720" cy="116839"/>
              </a:xfrm>
            </p:grpSpPr>
            <p:sp>
              <p:nvSpPr>
                <p:cNvPr id="1329" name="Freeform 132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Oval 132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0" name="Group 111"/>
              <p:cNvGrpSpPr/>
              <p:nvPr/>
            </p:nvGrpSpPr>
            <p:grpSpPr>
              <a:xfrm>
                <a:off x="2368378" y="2199106"/>
                <a:ext cx="45720" cy="116839"/>
                <a:chOff x="1415718" y="2188412"/>
                <a:chExt cx="45720" cy="116839"/>
              </a:xfrm>
            </p:grpSpPr>
            <p:sp>
              <p:nvSpPr>
                <p:cNvPr id="1327" name="Freeform 132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Oval 132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1" name="Group 114"/>
              <p:cNvGrpSpPr/>
              <p:nvPr/>
            </p:nvGrpSpPr>
            <p:grpSpPr>
              <a:xfrm>
                <a:off x="2413688" y="2180572"/>
                <a:ext cx="45720" cy="116839"/>
                <a:chOff x="1415718" y="2188412"/>
                <a:chExt cx="45720" cy="116839"/>
              </a:xfrm>
            </p:grpSpPr>
            <p:sp>
              <p:nvSpPr>
                <p:cNvPr id="1325" name="Freeform 132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Oval 132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2" name="Group 117"/>
              <p:cNvGrpSpPr/>
              <p:nvPr/>
            </p:nvGrpSpPr>
            <p:grpSpPr>
              <a:xfrm>
                <a:off x="1371600" y="2176846"/>
                <a:ext cx="45720" cy="116839"/>
                <a:chOff x="1415718" y="2188412"/>
                <a:chExt cx="45720" cy="116839"/>
              </a:xfrm>
            </p:grpSpPr>
            <p:sp>
              <p:nvSpPr>
                <p:cNvPr id="1323" name="Freeform 132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Oval 132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192"/>
          <p:cNvGrpSpPr/>
          <p:nvPr/>
        </p:nvGrpSpPr>
        <p:grpSpPr>
          <a:xfrm>
            <a:off x="1855693" y="3002203"/>
            <a:ext cx="1106342" cy="229719"/>
            <a:chOff x="1371600" y="2176846"/>
            <a:chExt cx="1106342" cy="229719"/>
          </a:xfrm>
        </p:grpSpPr>
        <p:grpSp>
          <p:nvGrpSpPr>
            <p:cNvPr id="1158" name="Group 120"/>
            <p:cNvGrpSpPr/>
            <p:nvPr/>
          </p:nvGrpSpPr>
          <p:grpSpPr>
            <a:xfrm>
              <a:off x="1371600" y="2176846"/>
              <a:ext cx="1087808" cy="139099"/>
              <a:chOff x="1371600" y="2176846"/>
              <a:chExt cx="1087808" cy="139099"/>
            </a:xfrm>
          </p:grpSpPr>
          <p:grpSp>
            <p:nvGrpSpPr>
              <p:cNvPr id="1229" name="Group 53"/>
              <p:cNvGrpSpPr/>
              <p:nvPr/>
            </p:nvGrpSpPr>
            <p:grpSpPr>
              <a:xfrm>
                <a:off x="1415718" y="2188412"/>
                <a:ext cx="45720" cy="116839"/>
                <a:chOff x="1415718" y="2188412"/>
                <a:chExt cx="45720" cy="116839"/>
              </a:xfrm>
            </p:grpSpPr>
            <p:sp>
              <p:nvSpPr>
                <p:cNvPr id="1296" name="Freeform 129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Oval 129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0" name="Group 54"/>
              <p:cNvGrpSpPr/>
              <p:nvPr/>
            </p:nvGrpSpPr>
            <p:grpSpPr>
              <a:xfrm>
                <a:off x="1503954" y="2199106"/>
                <a:ext cx="45720" cy="116839"/>
                <a:chOff x="1415718" y="2188412"/>
                <a:chExt cx="45720" cy="116839"/>
              </a:xfrm>
            </p:grpSpPr>
            <p:sp>
              <p:nvSpPr>
                <p:cNvPr id="1294" name="Freeform 129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5" name="Oval 129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1" name="Group 57"/>
              <p:cNvGrpSpPr/>
              <p:nvPr/>
            </p:nvGrpSpPr>
            <p:grpSpPr>
              <a:xfrm>
                <a:off x="1552077" y="2199106"/>
                <a:ext cx="45720" cy="116839"/>
                <a:chOff x="1415718" y="2188412"/>
                <a:chExt cx="45720" cy="116839"/>
              </a:xfrm>
            </p:grpSpPr>
            <p:sp>
              <p:nvSpPr>
                <p:cNvPr id="1292" name="Freeform 12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Oval 12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2" name="Group 60"/>
              <p:cNvGrpSpPr/>
              <p:nvPr/>
            </p:nvGrpSpPr>
            <p:grpSpPr>
              <a:xfrm>
                <a:off x="1600200" y="2199106"/>
                <a:ext cx="45720" cy="116839"/>
                <a:chOff x="1415718" y="2188412"/>
                <a:chExt cx="45720" cy="116839"/>
              </a:xfrm>
            </p:grpSpPr>
            <p:sp>
              <p:nvSpPr>
                <p:cNvPr id="1290" name="Freeform 128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Oval 129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3" name="Group 63"/>
              <p:cNvGrpSpPr/>
              <p:nvPr/>
            </p:nvGrpSpPr>
            <p:grpSpPr>
              <a:xfrm>
                <a:off x="1644318" y="2199106"/>
                <a:ext cx="45720" cy="116839"/>
                <a:chOff x="1415718" y="2188412"/>
                <a:chExt cx="45720" cy="116839"/>
              </a:xfrm>
            </p:grpSpPr>
            <p:sp>
              <p:nvSpPr>
                <p:cNvPr id="1288"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4" name="Group 66"/>
              <p:cNvGrpSpPr/>
              <p:nvPr/>
            </p:nvGrpSpPr>
            <p:grpSpPr>
              <a:xfrm>
                <a:off x="1690839" y="2199106"/>
                <a:ext cx="45720" cy="116839"/>
                <a:chOff x="1415718" y="2188412"/>
                <a:chExt cx="45720" cy="116839"/>
              </a:xfrm>
            </p:grpSpPr>
            <p:sp>
              <p:nvSpPr>
                <p:cNvPr id="1286"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5" name="Group 69"/>
              <p:cNvGrpSpPr/>
              <p:nvPr/>
            </p:nvGrpSpPr>
            <p:grpSpPr>
              <a:xfrm>
                <a:off x="1736559" y="2199106"/>
                <a:ext cx="45720" cy="116839"/>
                <a:chOff x="1415718" y="2188412"/>
                <a:chExt cx="45720" cy="116839"/>
              </a:xfrm>
            </p:grpSpPr>
            <p:sp>
              <p:nvSpPr>
                <p:cNvPr id="1284"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5"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6" name="Group 72"/>
              <p:cNvGrpSpPr/>
              <p:nvPr/>
            </p:nvGrpSpPr>
            <p:grpSpPr>
              <a:xfrm>
                <a:off x="1779335" y="2199106"/>
                <a:ext cx="45720" cy="116839"/>
                <a:chOff x="1415718" y="2188412"/>
                <a:chExt cx="45720" cy="116839"/>
              </a:xfrm>
            </p:grpSpPr>
            <p:sp>
              <p:nvSpPr>
                <p:cNvPr id="1282"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7" name="Group 75"/>
              <p:cNvGrpSpPr/>
              <p:nvPr/>
            </p:nvGrpSpPr>
            <p:grpSpPr>
              <a:xfrm>
                <a:off x="1828800" y="2199106"/>
                <a:ext cx="45720" cy="116839"/>
                <a:chOff x="1415718" y="2188412"/>
                <a:chExt cx="45720" cy="116839"/>
              </a:xfrm>
            </p:grpSpPr>
            <p:sp>
              <p:nvSpPr>
                <p:cNvPr id="1280"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8" name="Group 78"/>
              <p:cNvGrpSpPr/>
              <p:nvPr/>
            </p:nvGrpSpPr>
            <p:grpSpPr>
              <a:xfrm>
                <a:off x="1883612" y="2199106"/>
                <a:ext cx="45720" cy="116839"/>
                <a:chOff x="1415718" y="2188412"/>
                <a:chExt cx="45720" cy="116839"/>
              </a:xfrm>
            </p:grpSpPr>
            <p:sp>
              <p:nvSpPr>
                <p:cNvPr id="1278"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9" name="Group 81"/>
              <p:cNvGrpSpPr/>
              <p:nvPr/>
            </p:nvGrpSpPr>
            <p:grpSpPr>
              <a:xfrm>
                <a:off x="1458494" y="2199106"/>
                <a:ext cx="45720" cy="116839"/>
                <a:chOff x="1415718" y="2188412"/>
                <a:chExt cx="45720" cy="116839"/>
              </a:xfrm>
            </p:grpSpPr>
            <p:sp>
              <p:nvSpPr>
                <p:cNvPr id="1276"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7"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0" name="Group 275"/>
              <p:cNvGrpSpPr/>
              <p:nvPr/>
            </p:nvGrpSpPr>
            <p:grpSpPr>
              <a:xfrm>
                <a:off x="1931735" y="2199106"/>
                <a:ext cx="45720" cy="116839"/>
                <a:chOff x="1415718" y="2188412"/>
                <a:chExt cx="45720" cy="116839"/>
              </a:xfrm>
            </p:grpSpPr>
            <p:sp>
              <p:nvSpPr>
                <p:cNvPr id="1274"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1" name="Group 87"/>
              <p:cNvGrpSpPr/>
              <p:nvPr/>
            </p:nvGrpSpPr>
            <p:grpSpPr>
              <a:xfrm>
                <a:off x="1981200" y="2199106"/>
                <a:ext cx="45720" cy="116839"/>
                <a:chOff x="1415718" y="2188412"/>
                <a:chExt cx="45720" cy="116839"/>
              </a:xfrm>
            </p:grpSpPr>
            <p:sp>
              <p:nvSpPr>
                <p:cNvPr id="1272"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2" name="Group 90"/>
              <p:cNvGrpSpPr/>
              <p:nvPr/>
            </p:nvGrpSpPr>
            <p:grpSpPr>
              <a:xfrm>
                <a:off x="2029063" y="2199106"/>
                <a:ext cx="45720" cy="116839"/>
                <a:chOff x="1415718" y="2188412"/>
                <a:chExt cx="45720" cy="116839"/>
              </a:xfrm>
            </p:grpSpPr>
            <p:sp>
              <p:nvSpPr>
                <p:cNvPr id="1270"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3" name="Group 93"/>
              <p:cNvGrpSpPr/>
              <p:nvPr/>
            </p:nvGrpSpPr>
            <p:grpSpPr>
              <a:xfrm>
                <a:off x="2080130" y="2199106"/>
                <a:ext cx="45720" cy="116839"/>
                <a:chOff x="1415718" y="2188412"/>
                <a:chExt cx="45720" cy="116839"/>
              </a:xfrm>
            </p:grpSpPr>
            <p:sp>
              <p:nvSpPr>
                <p:cNvPr id="1268"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9"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4" name="Group 96"/>
              <p:cNvGrpSpPr/>
              <p:nvPr/>
            </p:nvGrpSpPr>
            <p:grpSpPr>
              <a:xfrm>
                <a:off x="2133600" y="2199106"/>
                <a:ext cx="45720" cy="116839"/>
                <a:chOff x="1415718" y="2188412"/>
                <a:chExt cx="45720" cy="116839"/>
              </a:xfrm>
            </p:grpSpPr>
            <p:sp>
              <p:nvSpPr>
                <p:cNvPr id="1266" name="Freeform 126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Oval 126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5" name="Group 99"/>
              <p:cNvGrpSpPr/>
              <p:nvPr/>
            </p:nvGrpSpPr>
            <p:grpSpPr>
              <a:xfrm>
                <a:off x="2182614" y="2199106"/>
                <a:ext cx="45720" cy="116839"/>
                <a:chOff x="1415718" y="2188412"/>
                <a:chExt cx="45720" cy="116839"/>
              </a:xfrm>
            </p:grpSpPr>
            <p:sp>
              <p:nvSpPr>
                <p:cNvPr id="1264" name="Freeform 126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Oval 126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6" name="Group 102"/>
              <p:cNvGrpSpPr/>
              <p:nvPr/>
            </p:nvGrpSpPr>
            <p:grpSpPr>
              <a:xfrm>
                <a:off x="2230398" y="2199106"/>
                <a:ext cx="45720" cy="116839"/>
                <a:chOff x="1415718" y="2188412"/>
                <a:chExt cx="45720" cy="116839"/>
              </a:xfrm>
            </p:grpSpPr>
            <p:sp>
              <p:nvSpPr>
                <p:cNvPr id="1262" name="Freeform 126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Oval 126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7" name="Group 105"/>
              <p:cNvGrpSpPr/>
              <p:nvPr/>
            </p:nvGrpSpPr>
            <p:grpSpPr>
              <a:xfrm>
                <a:off x="2273644" y="2199106"/>
                <a:ext cx="45720" cy="116839"/>
                <a:chOff x="1415718" y="2188412"/>
                <a:chExt cx="45720" cy="116839"/>
              </a:xfrm>
            </p:grpSpPr>
            <p:sp>
              <p:nvSpPr>
                <p:cNvPr id="1260" name="Freeform 125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1" name="Oval 126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8" name="Group 108"/>
              <p:cNvGrpSpPr/>
              <p:nvPr/>
            </p:nvGrpSpPr>
            <p:grpSpPr>
              <a:xfrm>
                <a:off x="2318954" y="2199106"/>
                <a:ext cx="45720" cy="116839"/>
                <a:chOff x="1415718" y="2188412"/>
                <a:chExt cx="45720" cy="116839"/>
              </a:xfrm>
            </p:grpSpPr>
            <p:sp>
              <p:nvSpPr>
                <p:cNvPr id="1258" name="Freeform 125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Oval 125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9" name="Group 111"/>
              <p:cNvGrpSpPr/>
              <p:nvPr/>
            </p:nvGrpSpPr>
            <p:grpSpPr>
              <a:xfrm>
                <a:off x="2368378" y="2199106"/>
                <a:ext cx="45720" cy="116839"/>
                <a:chOff x="1415718" y="2188412"/>
                <a:chExt cx="45720" cy="116839"/>
              </a:xfrm>
            </p:grpSpPr>
            <p:sp>
              <p:nvSpPr>
                <p:cNvPr id="1256" name="Freeform 125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Oval 125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0" name="Group 114"/>
              <p:cNvGrpSpPr/>
              <p:nvPr/>
            </p:nvGrpSpPr>
            <p:grpSpPr>
              <a:xfrm>
                <a:off x="2413688" y="2180572"/>
                <a:ext cx="45720" cy="116839"/>
                <a:chOff x="1415718" y="2188412"/>
                <a:chExt cx="45720" cy="116839"/>
              </a:xfrm>
            </p:grpSpPr>
            <p:sp>
              <p:nvSpPr>
                <p:cNvPr id="1254" name="Freeform 125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Oval 125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1" name="Group 117"/>
              <p:cNvGrpSpPr/>
              <p:nvPr/>
            </p:nvGrpSpPr>
            <p:grpSpPr>
              <a:xfrm>
                <a:off x="1371600" y="2176846"/>
                <a:ext cx="45720" cy="116839"/>
                <a:chOff x="1415718" y="2188412"/>
                <a:chExt cx="45720" cy="116839"/>
              </a:xfrm>
            </p:grpSpPr>
            <p:sp>
              <p:nvSpPr>
                <p:cNvPr id="1252" name="Freeform 125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Oval 125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9" name="Group 121"/>
            <p:cNvGrpSpPr/>
            <p:nvPr/>
          </p:nvGrpSpPr>
          <p:grpSpPr>
            <a:xfrm flipV="1">
              <a:off x="1390134" y="2267466"/>
              <a:ext cx="1087808" cy="139099"/>
              <a:chOff x="1371600" y="2176846"/>
              <a:chExt cx="1087808" cy="139099"/>
            </a:xfrm>
          </p:grpSpPr>
          <p:grpSp>
            <p:nvGrpSpPr>
              <p:cNvPr id="1160" name="Group 53"/>
              <p:cNvGrpSpPr/>
              <p:nvPr/>
            </p:nvGrpSpPr>
            <p:grpSpPr>
              <a:xfrm>
                <a:off x="1415718" y="2188412"/>
                <a:ext cx="45720" cy="116839"/>
                <a:chOff x="1415718" y="2188412"/>
                <a:chExt cx="45720" cy="116839"/>
              </a:xfrm>
            </p:grpSpPr>
            <p:sp>
              <p:nvSpPr>
                <p:cNvPr id="1227" name="Freeform 122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Oval 122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1" name="Group 54"/>
              <p:cNvGrpSpPr/>
              <p:nvPr/>
            </p:nvGrpSpPr>
            <p:grpSpPr>
              <a:xfrm>
                <a:off x="1503954" y="2199106"/>
                <a:ext cx="45720" cy="116839"/>
                <a:chOff x="1415718" y="2188412"/>
                <a:chExt cx="45720" cy="116839"/>
              </a:xfrm>
            </p:grpSpPr>
            <p:sp>
              <p:nvSpPr>
                <p:cNvPr id="1225" name="Freeform 122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6" name="Oval 122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57"/>
              <p:cNvGrpSpPr/>
              <p:nvPr/>
            </p:nvGrpSpPr>
            <p:grpSpPr>
              <a:xfrm>
                <a:off x="1552077" y="2199106"/>
                <a:ext cx="45720" cy="116839"/>
                <a:chOff x="1415718" y="2188412"/>
                <a:chExt cx="45720" cy="116839"/>
              </a:xfrm>
            </p:grpSpPr>
            <p:sp>
              <p:nvSpPr>
                <p:cNvPr id="1223" name="Freeform 122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4" name="Oval 122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3" name="Group 60"/>
              <p:cNvGrpSpPr/>
              <p:nvPr/>
            </p:nvGrpSpPr>
            <p:grpSpPr>
              <a:xfrm>
                <a:off x="1600200" y="2199106"/>
                <a:ext cx="45720" cy="116839"/>
                <a:chOff x="1415718" y="2188412"/>
                <a:chExt cx="45720" cy="116839"/>
              </a:xfrm>
            </p:grpSpPr>
            <p:sp>
              <p:nvSpPr>
                <p:cNvPr id="1221" name="Freeform 122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Oval 122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4" name="Group 63"/>
              <p:cNvGrpSpPr/>
              <p:nvPr/>
            </p:nvGrpSpPr>
            <p:grpSpPr>
              <a:xfrm>
                <a:off x="1644318" y="2199106"/>
                <a:ext cx="45720" cy="116839"/>
                <a:chOff x="1415718" y="2188412"/>
                <a:chExt cx="45720" cy="116839"/>
              </a:xfrm>
            </p:grpSpPr>
            <p:sp>
              <p:nvSpPr>
                <p:cNvPr id="1219" name="Freeform 121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Oval 121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5" name="Group 66"/>
              <p:cNvGrpSpPr/>
              <p:nvPr/>
            </p:nvGrpSpPr>
            <p:grpSpPr>
              <a:xfrm>
                <a:off x="1690839" y="2199106"/>
                <a:ext cx="45720" cy="116839"/>
                <a:chOff x="1415718" y="2188412"/>
                <a:chExt cx="45720" cy="116839"/>
              </a:xfrm>
            </p:grpSpPr>
            <p:sp>
              <p:nvSpPr>
                <p:cNvPr id="1217" name="Freeform 121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8" name="Oval 121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6" name="Group 69"/>
              <p:cNvGrpSpPr/>
              <p:nvPr/>
            </p:nvGrpSpPr>
            <p:grpSpPr>
              <a:xfrm>
                <a:off x="1736559" y="2199106"/>
                <a:ext cx="45720" cy="116839"/>
                <a:chOff x="1415718" y="2188412"/>
                <a:chExt cx="45720" cy="116839"/>
              </a:xfrm>
            </p:grpSpPr>
            <p:sp>
              <p:nvSpPr>
                <p:cNvPr id="1215" name="Freeform 121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6" name="Oval 121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7" name="Group 72"/>
              <p:cNvGrpSpPr/>
              <p:nvPr/>
            </p:nvGrpSpPr>
            <p:grpSpPr>
              <a:xfrm>
                <a:off x="1779335" y="2199106"/>
                <a:ext cx="45720" cy="116839"/>
                <a:chOff x="1415718" y="2188412"/>
                <a:chExt cx="45720" cy="116839"/>
              </a:xfrm>
            </p:grpSpPr>
            <p:sp>
              <p:nvSpPr>
                <p:cNvPr id="1213" name="Freeform 121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Oval 121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8" name="Group 75"/>
              <p:cNvGrpSpPr/>
              <p:nvPr/>
            </p:nvGrpSpPr>
            <p:grpSpPr>
              <a:xfrm>
                <a:off x="1828800" y="2199106"/>
                <a:ext cx="45720" cy="116839"/>
                <a:chOff x="1415718" y="2188412"/>
                <a:chExt cx="45720" cy="116839"/>
              </a:xfrm>
            </p:grpSpPr>
            <p:sp>
              <p:nvSpPr>
                <p:cNvPr id="1211" name="Freeform 121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Oval 121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9" name="Group 78"/>
              <p:cNvGrpSpPr/>
              <p:nvPr/>
            </p:nvGrpSpPr>
            <p:grpSpPr>
              <a:xfrm>
                <a:off x="1883612" y="2199106"/>
                <a:ext cx="45720" cy="116839"/>
                <a:chOff x="1415718" y="2188412"/>
                <a:chExt cx="45720" cy="116839"/>
              </a:xfrm>
            </p:grpSpPr>
            <p:sp>
              <p:nvSpPr>
                <p:cNvPr id="1209" name="Freeform 120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Oval 120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0" name="Group 81"/>
              <p:cNvGrpSpPr/>
              <p:nvPr/>
            </p:nvGrpSpPr>
            <p:grpSpPr>
              <a:xfrm>
                <a:off x="1458494" y="2199106"/>
                <a:ext cx="45720" cy="116839"/>
                <a:chOff x="1415718" y="2188412"/>
                <a:chExt cx="45720" cy="116839"/>
              </a:xfrm>
            </p:grpSpPr>
            <p:sp>
              <p:nvSpPr>
                <p:cNvPr id="1207" name="Freeform 120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8" name="Oval 120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84"/>
              <p:cNvGrpSpPr/>
              <p:nvPr/>
            </p:nvGrpSpPr>
            <p:grpSpPr>
              <a:xfrm>
                <a:off x="1931735" y="2199106"/>
                <a:ext cx="45720" cy="116839"/>
                <a:chOff x="1415718" y="2188412"/>
                <a:chExt cx="45720" cy="116839"/>
              </a:xfrm>
            </p:grpSpPr>
            <p:sp>
              <p:nvSpPr>
                <p:cNvPr id="1205" name="Freeform 120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6" name="Oval 120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2" name="Group 87"/>
              <p:cNvGrpSpPr/>
              <p:nvPr/>
            </p:nvGrpSpPr>
            <p:grpSpPr>
              <a:xfrm>
                <a:off x="1981200" y="2199106"/>
                <a:ext cx="45720" cy="116839"/>
                <a:chOff x="1415718" y="2188412"/>
                <a:chExt cx="45720" cy="116839"/>
              </a:xfrm>
            </p:grpSpPr>
            <p:sp>
              <p:nvSpPr>
                <p:cNvPr id="1203" name="Freeform 120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Oval 120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3" name="Group 90"/>
              <p:cNvGrpSpPr/>
              <p:nvPr/>
            </p:nvGrpSpPr>
            <p:grpSpPr>
              <a:xfrm>
                <a:off x="2029063" y="2199106"/>
                <a:ext cx="45720" cy="116839"/>
                <a:chOff x="1415718" y="2188412"/>
                <a:chExt cx="45720" cy="116839"/>
              </a:xfrm>
            </p:grpSpPr>
            <p:sp>
              <p:nvSpPr>
                <p:cNvPr id="1201" name="Freeform 120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Oval 120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4" name="Group 93"/>
              <p:cNvGrpSpPr/>
              <p:nvPr/>
            </p:nvGrpSpPr>
            <p:grpSpPr>
              <a:xfrm>
                <a:off x="2080130" y="2199106"/>
                <a:ext cx="45720" cy="116839"/>
                <a:chOff x="1415718" y="2188412"/>
                <a:chExt cx="45720" cy="116839"/>
              </a:xfrm>
            </p:grpSpPr>
            <p:sp>
              <p:nvSpPr>
                <p:cNvPr id="1199" name="Freeform 119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0" name="Oval 119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5" name="Group 96"/>
              <p:cNvGrpSpPr/>
              <p:nvPr/>
            </p:nvGrpSpPr>
            <p:grpSpPr>
              <a:xfrm>
                <a:off x="2133600" y="2199106"/>
                <a:ext cx="45720" cy="116839"/>
                <a:chOff x="1415718" y="2188412"/>
                <a:chExt cx="45720" cy="116839"/>
              </a:xfrm>
            </p:grpSpPr>
            <p:sp>
              <p:nvSpPr>
                <p:cNvPr id="1197" name="Freeform 119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Oval 119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6" name="Group 99"/>
              <p:cNvGrpSpPr/>
              <p:nvPr/>
            </p:nvGrpSpPr>
            <p:grpSpPr>
              <a:xfrm>
                <a:off x="2182614" y="2199106"/>
                <a:ext cx="45720" cy="116839"/>
                <a:chOff x="1415718" y="2188412"/>
                <a:chExt cx="45720" cy="116839"/>
              </a:xfrm>
            </p:grpSpPr>
            <p:sp>
              <p:nvSpPr>
                <p:cNvPr id="1195" name="Freeform 11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Oval 23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102"/>
              <p:cNvGrpSpPr/>
              <p:nvPr/>
            </p:nvGrpSpPr>
            <p:grpSpPr>
              <a:xfrm>
                <a:off x="2230398" y="2199106"/>
                <a:ext cx="45720" cy="116839"/>
                <a:chOff x="1415718" y="2188412"/>
                <a:chExt cx="45720" cy="116839"/>
              </a:xfrm>
            </p:grpSpPr>
            <p:sp>
              <p:nvSpPr>
                <p:cNvPr id="1193" name="Freeform 119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4" name="Oval 119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8" name="Group 105"/>
              <p:cNvGrpSpPr/>
              <p:nvPr/>
            </p:nvGrpSpPr>
            <p:grpSpPr>
              <a:xfrm>
                <a:off x="2273644" y="2199106"/>
                <a:ext cx="45720" cy="116839"/>
                <a:chOff x="1415718" y="2188412"/>
                <a:chExt cx="45720" cy="116839"/>
              </a:xfrm>
            </p:grpSpPr>
            <p:sp>
              <p:nvSpPr>
                <p:cNvPr id="1191" name="Freeform 119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2" name="Oval 119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9" name="Group 108"/>
              <p:cNvGrpSpPr/>
              <p:nvPr/>
            </p:nvGrpSpPr>
            <p:grpSpPr>
              <a:xfrm>
                <a:off x="2318954" y="2199106"/>
                <a:ext cx="45720" cy="116839"/>
                <a:chOff x="1415718" y="2188412"/>
                <a:chExt cx="45720" cy="116839"/>
              </a:xfrm>
            </p:grpSpPr>
            <p:sp>
              <p:nvSpPr>
                <p:cNvPr id="1189" name="Freeform 11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0" name="Oval 11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111"/>
              <p:cNvGrpSpPr/>
              <p:nvPr/>
            </p:nvGrpSpPr>
            <p:grpSpPr>
              <a:xfrm>
                <a:off x="2368378" y="2199106"/>
                <a:ext cx="45720" cy="116839"/>
                <a:chOff x="1415718" y="2188412"/>
                <a:chExt cx="45720" cy="116839"/>
              </a:xfrm>
            </p:grpSpPr>
            <p:sp>
              <p:nvSpPr>
                <p:cNvPr id="1187" name="Freeform 118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8" name="Oval 118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1" name="Group 114"/>
              <p:cNvGrpSpPr/>
              <p:nvPr/>
            </p:nvGrpSpPr>
            <p:grpSpPr>
              <a:xfrm>
                <a:off x="2413688" y="2180572"/>
                <a:ext cx="45720" cy="116839"/>
                <a:chOff x="1415718" y="2188412"/>
                <a:chExt cx="45720" cy="116839"/>
              </a:xfrm>
            </p:grpSpPr>
            <p:sp>
              <p:nvSpPr>
                <p:cNvPr id="1185" name="Freeform 118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6" name="Oval 118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2" name="Group 117"/>
              <p:cNvGrpSpPr/>
              <p:nvPr/>
            </p:nvGrpSpPr>
            <p:grpSpPr>
              <a:xfrm>
                <a:off x="1371600" y="2176846"/>
                <a:ext cx="45720" cy="116839"/>
                <a:chOff x="1415718" y="2188412"/>
                <a:chExt cx="45720" cy="116839"/>
              </a:xfrm>
            </p:grpSpPr>
            <p:sp>
              <p:nvSpPr>
                <p:cNvPr id="1183" name="Freeform 21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4" name="Oval 11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0" name="Group 333"/>
          <p:cNvGrpSpPr/>
          <p:nvPr/>
        </p:nvGrpSpPr>
        <p:grpSpPr>
          <a:xfrm>
            <a:off x="3031647" y="3002203"/>
            <a:ext cx="1106342" cy="229719"/>
            <a:chOff x="1371600" y="2176846"/>
            <a:chExt cx="1106342" cy="229719"/>
          </a:xfrm>
        </p:grpSpPr>
        <p:grpSp>
          <p:nvGrpSpPr>
            <p:cNvPr id="1018" name="Group 120"/>
            <p:cNvGrpSpPr/>
            <p:nvPr/>
          </p:nvGrpSpPr>
          <p:grpSpPr>
            <a:xfrm>
              <a:off x="1371600" y="2176846"/>
              <a:ext cx="1087808" cy="139099"/>
              <a:chOff x="1371600" y="2176846"/>
              <a:chExt cx="1087808" cy="139099"/>
            </a:xfrm>
          </p:grpSpPr>
          <p:grpSp>
            <p:nvGrpSpPr>
              <p:cNvPr id="1089" name="Group 53"/>
              <p:cNvGrpSpPr/>
              <p:nvPr/>
            </p:nvGrpSpPr>
            <p:grpSpPr>
              <a:xfrm>
                <a:off x="1415718" y="2188412"/>
                <a:ext cx="45720" cy="116839"/>
                <a:chOff x="1415718" y="2188412"/>
                <a:chExt cx="45720" cy="116839"/>
              </a:xfrm>
            </p:grpSpPr>
            <p:sp>
              <p:nvSpPr>
                <p:cNvPr id="1156" name="Freeform 115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7" name="Oval 115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54"/>
              <p:cNvGrpSpPr/>
              <p:nvPr/>
            </p:nvGrpSpPr>
            <p:grpSpPr>
              <a:xfrm>
                <a:off x="1503954" y="2199106"/>
                <a:ext cx="45720" cy="116839"/>
                <a:chOff x="1415718" y="2188412"/>
                <a:chExt cx="45720" cy="116839"/>
              </a:xfrm>
            </p:grpSpPr>
            <p:sp>
              <p:nvSpPr>
                <p:cNvPr id="1154" name="Freeform 115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Oval 115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1" name="Group 57"/>
              <p:cNvGrpSpPr/>
              <p:nvPr/>
            </p:nvGrpSpPr>
            <p:grpSpPr>
              <a:xfrm>
                <a:off x="1552077" y="2199106"/>
                <a:ext cx="45720" cy="116839"/>
                <a:chOff x="1415718" y="2188412"/>
                <a:chExt cx="45720" cy="116839"/>
              </a:xfrm>
            </p:grpSpPr>
            <p:sp>
              <p:nvSpPr>
                <p:cNvPr id="1152" name="Freeform 115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Oval 115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2" name="Group 60"/>
              <p:cNvGrpSpPr/>
              <p:nvPr/>
            </p:nvGrpSpPr>
            <p:grpSpPr>
              <a:xfrm>
                <a:off x="1600200" y="2199106"/>
                <a:ext cx="45720" cy="116839"/>
                <a:chOff x="1415718" y="2188412"/>
                <a:chExt cx="45720" cy="116839"/>
              </a:xfrm>
            </p:grpSpPr>
            <p:sp>
              <p:nvSpPr>
                <p:cNvPr id="1150" name="Freeform 114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1" name="Oval 115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63"/>
              <p:cNvGrpSpPr/>
              <p:nvPr/>
            </p:nvGrpSpPr>
            <p:grpSpPr>
              <a:xfrm>
                <a:off x="1644318" y="2199106"/>
                <a:ext cx="45720" cy="116839"/>
                <a:chOff x="1415718" y="2188412"/>
                <a:chExt cx="45720" cy="116839"/>
              </a:xfrm>
            </p:grpSpPr>
            <p:sp>
              <p:nvSpPr>
                <p:cNvPr id="1148"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9"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4" name="Group 66"/>
              <p:cNvGrpSpPr/>
              <p:nvPr/>
            </p:nvGrpSpPr>
            <p:grpSpPr>
              <a:xfrm>
                <a:off x="1690839" y="2199106"/>
                <a:ext cx="45720" cy="116839"/>
                <a:chOff x="1415718" y="2188412"/>
                <a:chExt cx="45720" cy="116839"/>
              </a:xfrm>
            </p:grpSpPr>
            <p:sp>
              <p:nvSpPr>
                <p:cNvPr id="1146"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5" name="Group 69"/>
              <p:cNvGrpSpPr/>
              <p:nvPr/>
            </p:nvGrpSpPr>
            <p:grpSpPr>
              <a:xfrm>
                <a:off x="1736559" y="2199106"/>
                <a:ext cx="45720" cy="116839"/>
                <a:chOff x="1415718" y="2188412"/>
                <a:chExt cx="45720" cy="116839"/>
              </a:xfrm>
            </p:grpSpPr>
            <p:sp>
              <p:nvSpPr>
                <p:cNvPr id="1144"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5"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6" name="Group 72"/>
              <p:cNvGrpSpPr/>
              <p:nvPr/>
            </p:nvGrpSpPr>
            <p:grpSpPr>
              <a:xfrm>
                <a:off x="1779335" y="2199106"/>
                <a:ext cx="45720" cy="116839"/>
                <a:chOff x="1415718" y="2188412"/>
                <a:chExt cx="45720" cy="116839"/>
              </a:xfrm>
            </p:grpSpPr>
            <p:sp>
              <p:nvSpPr>
                <p:cNvPr id="1142"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7" name="Group 75"/>
              <p:cNvGrpSpPr/>
              <p:nvPr/>
            </p:nvGrpSpPr>
            <p:grpSpPr>
              <a:xfrm>
                <a:off x="1828800" y="2199106"/>
                <a:ext cx="45720" cy="116839"/>
                <a:chOff x="1415718" y="2188412"/>
                <a:chExt cx="45720" cy="116839"/>
              </a:xfrm>
            </p:grpSpPr>
            <p:sp>
              <p:nvSpPr>
                <p:cNvPr id="1140"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8" name="Group 78"/>
              <p:cNvGrpSpPr/>
              <p:nvPr/>
            </p:nvGrpSpPr>
            <p:grpSpPr>
              <a:xfrm>
                <a:off x="1883612" y="2199106"/>
                <a:ext cx="45720" cy="116839"/>
                <a:chOff x="1415718" y="2188412"/>
                <a:chExt cx="45720" cy="116839"/>
              </a:xfrm>
            </p:grpSpPr>
            <p:sp>
              <p:nvSpPr>
                <p:cNvPr id="1138"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9" name="Group 81"/>
              <p:cNvGrpSpPr/>
              <p:nvPr/>
            </p:nvGrpSpPr>
            <p:grpSpPr>
              <a:xfrm>
                <a:off x="1458494" y="2199106"/>
                <a:ext cx="45720" cy="116839"/>
                <a:chOff x="1415718" y="2188412"/>
                <a:chExt cx="45720" cy="116839"/>
              </a:xfrm>
            </p:grpSpPr>
            <p:sp>
              <p:nvSpPr>
                <p:cNvPr id="1136"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0" name="Group 416"/>
              <p:cNvGrpSpPr/>
              <p:nvPr/>
            </p:nvGrpSpPr>
            <p:grpSpPr>
              <a:xfrm>
                <a:off x="1931735" y="2199106"/>
                <a:ext cx="45720" cy="116839"/>
                <a:chOff x="1415718" y="2188412"/>
                <a:chExt cx="45720" cy="116839"/>
              </a:xfrm>
            </p:grpSpPr>
            <p:sp>
              <p:nvSpPr>
                <p:cNvPr id="1134"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87"/>
              <p:cNvGrpSpPr/>
              <p:nvPr/>
            </p:nvGrpSpPr>
            <p:grpSpPr>
              <a:xfrm>
                <a:off x="1981200" y="2199106"/>
                <a:ext cx="45720" cy="116839"/>
                <a:chOff x="1415718" y="2188412"/>
                <a:chExt cx="45720" cy="116839"/>
              </a:xfrm>
            </p:grpSpPr>
            <p:sp>
              <p:nvSpPr>
                <p:cNvPr id="1132"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3"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90"/>
              <p:cNvGrpSpPr/>
              <p:nvPr/>
            </p:nvGrpSpPr>
            <p:grpSpPr>
              <a:xfrm>
                <a:off x="2029063" y="2199106"/>
                <a:ext cx="45720" cy="116839"/>
                <a:chOff x="1415718" y="2188412"/>
                <a:chExt cx="45720" cy="116839"/>
              </a:xfrm>
            </p:grpSpPr>
            <p:sp>
              <p:nvSpPr>
                <p:cNvPr id="1130"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3" name="Group 93"/>
              <p:cNvGrpSpPr/>
              <p:nvPr/>
            </p:nvGrpSpPr>
            <p:grpSpPr>
              <a:xfrm>
                <a:off x="2080130" y="2199106"/>
                <a:ext cx="45720" cy="116839"/>
                <a:chOff x="1415718" y="2188412"/>
                <a:chExt cx="45720" cy="116839"/>
              </a:xfrm>
            </p:grpSpPr>
            <p:sp>
              <p:nvSpPr>
                <p:cNvPr id="1128"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4" name="Group 96"/>
              <p:cNvGrpSpPr/>
              <p:nvPr/>
            </p:nvGrpSpPr>
            <p:grpSpPr>
              <a:xfrm>
                <a:off x="2133600" y="2199106"/>
                <a:ext cx="45720" cy="116839"/>
                <a:chOff x="1415718" y="2188412"/>
                <a:chExt cx="45720" cy="116839"/>
              </a:xfrm>
            </p:grpSpPr>
            <p:sp>
              <p:nvSpPr>
                <p:cNvPr id="1126" name="Freeform 112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Oval 112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5" name="Group 99"/>
              <p:cNvGrpSpPr/>
              <p:nvPr/>
            </p:nvGrpSpPr>
            <p:grpSpPr>
              <a:xfrm>
                <a:off x="2182614" y="2199106"/>
                <a:ext cx="45720" cy="116839"/>
                <a:chOff x="1415718" y="2188412"/>
                <a:chExt cx="45720" cy="116839"/>
              </a:xfrm>
            </p:grpSpPr>
            <p:sp>
              <p:nvSpPr>
                <p:cNvPr id="1124" name="Freeform 112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5" name="Oval 112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6" name="Group 102"/>
              <p:cNvGrpSpPr/>
              <p:nvPr/>
            </p:nvGrpSpPr>
            <p:grpSpPr>
              <a:xfrm>
                <a:off x="2230398" y="2199106"/>
                <a:ext cx="45720" cy="116839"/>
                <a:chOff x="1415718" y="2188412"/>
                <a:chExt cx="45720" cy="116839"/>
              </a:xfrm>
            </p:grpSpPr>
            <p:sp>
              <p:nvSpPr>
                <p:cNvPr id="1122" name="Freeform 112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Oval 43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7" name="Group 105"/>
              <p:cNvGrpSpPr/>
              <p:nvPr/>
            </p:nvGrpSpPr>
            <p:grpSpPr>
              <a:xfrm>
                <a:off x="2273644" y="2199106"/>
                <a:ext cx="45720" cy="116839"/>
                <a:chOff x="1415718" y="2188412"/>
                <a:chExt cx="45720" cy="116839"/>
              </a:xfrm>
            </p:grpSpPr>
            <p:sp>
              <p:nvSpPr>
                <p:cNvPr id="1120" name="Freeform 111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Oval 112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8" name="Group 108"/>
              <p:cNvGrpSpPr/>
              <p:nvPr/>
            </p:nvGrpSpPr>
            <p:grpSpPr>
              <a:xfrm>
                <a:off x="2318954" y="2199106"/>
                <a:ext cx="45720" cy="116839"/>
                <a:chOff x="1415718" y="2188412"/>
                <a:chExt cx="45720" cy="116839"/>
              </a:xfrm>
            </p:grpSpPr>
            <p:sp>
              <p:nvSpPr>
                <p:cNvPr id="1118" name="Freeform 111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9" name="Oval 111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9" name="Group 111"/>
              <p:cNvGrpSpPr/>
              <p:nvPr/>
            </p:nvGrpSpPr>
            <p:grpSpPr>
              <a:xfrm>
                <a:off x="2368378" y="2199106"/>
                <a:ext cx="45720" cy="116839"/>
                <a:chOff x="1415718" y="2188412"/>
                <a:chExt cx="45720" cy="116839"/>
              </a:xfrm>
            </p:grpSpPr>
            <p:sp>
              <p:nvSpPr>
                <p:cNvPr id="1116" name="Freeform 111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Oval 111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0" name="Group 114"/>
              <p:cNvGrpSpPr/>
              <p:nvPr/>
            </p:nvGrpSpPr>
            <p:grpSpPr>
              <a:xfrm>
                <a:off x="2413688" y="2180572"/>
                <a:ext cx="45720" cy="116839"/>
                <a:chOff x="1415718" y="2188412"/>
                <a:chExt cx="45720" cy="116839"/>
              </a:xfrm>
            </p:grpSpPr>
            <p:sp>
              <p:nvSpPr>
                <p:cNvPr id="1114" name="Freeform 111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Oval 111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117"/>
              <p:cNvGrpSpPr/>
              <p:nvPr/>
            </p:nvGrpSpPr>
            <p:grpSpPr>
              <a:xfrm>
                <a:off x="1371600" y="2176846"/>
                <a:ext cx="45720" cy="116839"/>
                <a:chOff x="1415718" y="2188412"/>
                <a:chExt cx="45720" cy="116839"/>
              </a:xfrm>
            </p:grpSpPr>
            <p:sp>
              <p:nvSpPr>
                <p:cNvPr id="1112" name="Freeform 111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Oval 111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9" name="Group 121"/>
            <p:cNvGrpSpPr/>
            <p:nvPr/>
          </p:nvGrpSpPr>
          <p:grpSpPr>
            <a:xfrm flipV="1">
              <a:off x="1390134" y="2267466"/>
              <a:ext cx="1087808" cy="139099"/>
              <a:chOff x="1371600" y="2176846"/>
              <a:chExt cx="1087808" cy="139099"/>
            </a:xfrm>
          </p:grpSpPr>
          <p:grpSp>
            <p:nvGrpSpPr>
              <p:cNvPr id="1020" name="Group 53"/>
              <p:cNvGrpSpPr/>
              <p:nvPr/>
            </p:nvGrpSpPr>
            <p:grpSpPr>
              <a:xfrm>
                <a:off x="1415718" y="2188412"/>
                <a:ext cx="45720" cy="116839"/>
                <a:chOff x="1415718" y="2188412"/>
                <a:chExt cx="45720" cy="116839"/>
              </a:xfrm>
            </p:grpSpPr>
            <p:sp>
              <p:nvSpPr>
                <p:cNvPr id="1087" name="Freeform 108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Oval 108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1" name="Group 54"/>
              <p:cNvGrpSpPr/>
              <p:nvPr/>
            </p:nvGrpSpPr>
            <p:grpSpPr>
              <a:xfrm>
                <a:off x="1503954" y="2199106"/>
                <a:ext cx="45720" cy="116839"/>
                <a:chOff x="1415718" y="2188412"/>
                <a:chExt cx="45720" cy="116839"/>
              </a:xfrm>
            </p:grpSpPr>
            <p:sp>
              <p:nvSpPr>
                <p:cNvPr id="1085" name="Freeform 108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6" name="Oval 108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2" name="Group 57"/>
              <p:cNvGrpSpPr/>
              <p:nvPr/>
            </p:nvGrpSpPr>
            <p:grpSpPr>
              <a:xfrm>
                <a:off x="1552077" y="2199106"/>
                <a:ext cx="45720" cy="116839"/>
                <a:chOff x="1415718" y="2188412"/>
                <a:chExt cx="45720" cy="116839"/>
              </a:xfrm>
            </p:grpSpPr>
            <p:sp>
              <p:nvSpPr>
                <p:cNvPr id="1083" name="Freeform 10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Oval 10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3" name="Group 60"/>
              <p:cNvGrpSpPr/>
              <p:nvPr/>
            </p:nvGrpSpPr>
            <p:grpSpPr>
              <a:xfrm>
                <a:off x="1600200" y="2199106"/>
                <a:ext cx="45720" cy="116839"/>
                <a:chOff x="1415718" y="2188412"/>
                <a:chExt cx="45720" cy="116839"/>
              </a:xfrm>
            </p:grpSpPr>
            <p:sp>
              <p:nvSpPr>
                <p:cNvPr id="1081" name="Freeform 108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2" name="Oval 108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4" name="Group 63"/>
              <p:cNvGrpSpPr/>
              <p:nvPr/>
            </p:nvGrpSpPr>
            <p:grpSpPr>
              <a:xfrm>
                <a:off x="1644318" y="2199106"/>
                <a:ext cx="45720" cy="116839"/>
                <a:chOff x="1415718" y="2188412"/>
                <a:chExt cx="45720" cy="116839"/>
              </a:xfrm>
            </p:grpSpPr>
            <p:sp>
              <p:nvSpPr>
                <p:cNvPr id="1079" name="Freeform 107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Oval 107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5" name="Group 66"/>
              <p:cNvGrpSpPr/>
              <p:nvPr/>
            </p:nvGrpSpPr>
            <p:grpSpPr>
              <a:xfrm>
                <a:off x="1690839" y="2199106"/>
                <a:ext cx="45720" cy="116839"/>
                <a:chOff x="1415718" y="2188412"/>
                <a:chExt cx="45720" cy="116839"/>
              </a:xfrm>
            </p:grpSpPr>
            <p:sp>
              <p:nvSpPr>
                <p:cNvPr id="1077" name="Freeform 10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8" name="Oval 10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6" name="Group 69"/>
              <p:cNvGrpSpPr/>
              <p:nvPr/>
            </p:nvGrpSpPr>
            <p:grpSpPr>
              <a:xfrm>
                <a:off x="1736559" y="2199106"/>
                <a:ext cx="45720" cy="116839"/>
                <a:chOff x="1415718" y="2188412"/>
                <a:chExt cx="45720" cy="116839"/>
              </a:xfrm>
            </p:grpSpPr>
            <p:sp>
              <p:nvSpPr>
                <p:cNvPr id="1075" name="Freeform 107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Oval 107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72"/>
              <p:cNvGrpSpPr/>
              <p:nvPr/>
            </p:nvGrpSpPr>
            <p:grpSpPr>
              <a:xfrm>
                <a:off x="1779335" y="2199106"/>
                <a:ext cx="45720" cy="116839"/>
                <a:chOff x="1415718" y="2188412"/>
                <a:chExt cx="45720" cy="116839"/>
              </a:xfrm>
            </p:grpSpPr>
            <p:sp>
              <p:nvSpPr>
                <p:cNvPr id="1073" name="Freeform 107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4" name="Oval 107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75"/>
              <p:cNvGrpSpPr/>
              <p:nvPr/>
            </p:nvGrpSpPr>
            <p:grpSpPr>
              <a:xfrm>
                <a:off x="1828800" y="2199106"/>
                <a:ext cx="45720" cy="116839"/>
                <a:chOff x="1415718" y="2188412"/>
                <a:chExt cx="45720" cy="116839"/>
              </a:xfrm>
            </p:grpSpPr>
            <p:sp>
              <p:nvSpPr>
                <p:cNvPr id="1071" name="Freeform 10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Oval 10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78"/>
              <p:cNvGrpSpPr/>
              <p:nvPr/>
            </p:nvGrpSpPr>
            <p:grpSpPr>
              <a:xfrm>
                <a:off x="1883612" y="2199106"/>
                <a:ext cx="45720" cy="116839"/>
                <a:chOff x="1415718" y="2188412"/>
                <a:chExt cx="45720" cy="116839"/>
              </a:xfrm>
            </p:grpSpPr>
            <p:sp>
              <p:nvSpPr>
                <p:cNvPr id="1069" name="Freeform 106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0" name="Oval 106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81"/>
              <p:cNvGrpSpPr/>
              <p:nvPr/>
            </p:nvGrpSpPr>
            <p:grpSpPr>
              <a:xfrm>
                <a:off x="1458494" y="2199106"/>
                <a:ext cx="45720" cy="116839"/>
                <a:chOff x="1415718" y="2188412"/>
                <a:chExt cx="45720" cy="116839"/>
              </a:xfrm>
            </p:grpSpPr>
            <p:sp>
              <p:nvSpPr>
                <p:cNvPr id="1067" name="Freeform 106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Oval 106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84"/>
              <p:cNvGrpSpPr/>
              <p:nvPr/>
            </p:nvGrpSpPr>
            <p:grpSpPr>
              <a:xfrm>
                <a:off x="1931735" y="2199106"/>
                <a:ext cx="45720" cy="116839"/>
                <a:chOff x="1415718" y="2188412"/>
                <a:chExt cx="45720" cy="116839"/>
              </a:xfrm>
            </p:grpSpPr>
            <p:sp>
              <p:nvSpPr>
                <p:cNvPr id="1065" name="Freeform 10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Oval 10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2" name="Group 87"/>
              <p:cNvGrpSpPr/>
              <p:nvPr/>
            </p:nvGrpSpPr>
            <p:grpSpPr>
              <a:xfrm>
                <a:off x="1981200" y="2199106"/>
                <a:ext cx="45720" cy="116839"/>
                <a:chOff x="1415718" y="2188412"/>
                <a:chExt cx="45720" cy="116839"/>
              </a:xfrm>
            </p:grpSpPr>
            <p:sp>
              <p:nvSpPr>
                <p:cNvPr id="1063" name="Freeform 106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4" name="Oval 106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3" name="Group 90"/>
              <p:cNvGrpSpPr/>
              <p:nvPr/>
            </p:nvGrpSpPr>
            <p:grpSpPr>
              <a:xfrm>
                <a:off x="2029063" y="2199106"/>
                <a:ext cx="45720" cy="116839"/>
                <a:chOff x="1415718" y="2188412"/>
                <a:chExt cx="45720" cy="116839"/>
              </a:xfrm>
            </p:grpSpPr>
            <p:sp>
              <p:nvSpPr>
                <p:cNvPr id="1061" name="Freeform 106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Oval 106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4" name="Group 93"/>
              <p:cNvGrpSpPr/>
              <p:nvPr/>
            </p:nvGrpSpPr>
            <p:grpSpPr>
              <a:xfrm>
                <a:off x="2080130" y="2199106"/>
                <a:ext cx="45720" cy="116839"/>
                <a:chOff x="1415718" y="2188412"/>
                <a:chExt cx="45720" cy="116839"/>
              </a:xfrm>
            </p:grpSpPr>
            <p:sp>
              <p:nvSpPr>
                <p:cNvPr id="1059" name="Freeform 105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0" name="Oval 105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5" name="Group 96"/>
              <p:cNvGrpSpPr/>
              <p:nvPr/>
            </p:nvGrpSpPr>
            <p:grpSpPr>
              <a:xfrm>
                <a:off x="2133600" y="2199106"/>
                <a:ext cx="45720" cy="116839"/>
                <a:chOff x="1415718" y="2188412"/>
                <a:chExt cx="45720" cy="116839"/>
              </a:xfrm>
            </p:grpSpPr>
            <p:sp>
              <p:nvSpPr>
                <p:cNvPr id="1057" name="Freeform 105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8" name="Oval 105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6" name="Group 99"/>
              <p:cNvGrpSpPr/>
              <p:nvPr/>
            </p:nvGrpSpPr>
            <p:grpSpPr>
              <a:xfrm>
                <a:off x="2182614" y="2199106"/>
                <a:ext cx="45720" cy="116839"/>
                <a:chOff x="1415718" y="2188412"/>
                <a:chExt cx="45720" cy="116839"/>
              </a:xfrm>
            </p:grpSpPr>
            <p:sp>
              <p:nvSpPr>
                <p:cNvPr id="1055" name="Freeform 105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Oval 105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7" name="Group 102"/>
              <p:cNvGrpSpPr/>
              <p:nvPr/>
            </p:nvGrpSpPr>
            <p:grpSpPr>
              <a:xfrm>
                <a:off x="2230398" y="2199106"/>
                <a:ext cx="45720" cy="116839"/>
                <a:chOff x="1415718" y="2188412"/>
                <a:chExt cx="45720" cy="116839"/>
              </a:xfrm>
            </p:grpSpPr>
            <p:sp>
              <p:nvSpPr>
                <p:cNvPr id="1053" name="Freeform 105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4" name="Oval 105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8" name="Group 105"/>
              <p:cNvGrpSpPr/>
              <p:nvPr/>
            </p:nvGrpSpPr>
            <p:grpSpPr>
              <a:xfrm>
                <a:off x="2273644" y="2199106"/>
                <a:ext cx="45720" cy="116839"/>
                <a:chOff x="1415718" y="2188412"/>
                <a:chExt cx="45720" cy="116839"/>
              </a:xfrm>
            </p:grpSpPr>
            <p:sp>
              <p:nvSpPr>
                <p:cNvPr id="1051" name="Freeform 105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2" name="Oval 105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8"/>
              <p:cNvGrpSpPr/>
              <p:nvPr/>
            </p:nvGrpSpPr>
            <p:grpSpPr>
              <a:xfrm>
                <a:off x="2318954" y="2199106"/>
                <a:ext cx="45720" cy="116839"/>
                <a:chOff x="1415718" y="2188412"/>
                <a:chExt cx="45720" cy="116839"/>
              </a:xfrm>
            </p:grpSpPr>
            <p:sp>
              <p:nvSpPr>
                <p:cNvPr id="1049" name="Freeform 104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Oval 104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0" name="Group 111"/>
              <p:cNvGrpSpPr/>
              <p:nvPr/>
            </p:nvGrpSpPr>
            <p:grpSpPr>
              <a:xfrm>
                <a:off x="2368378" y="2199106"/>
                <a:ext cx="45720" cy="116839"/>
                <a:chOff x="1415718" y="2188412"/>
                <a:chExt cx="45720" cy="116839"/>
              </a:xfrm>
            </p:grpSpPr>
            <p:sp>
              <p:nvSpPr>
                <p:cNvPr id="1047" name="Freeform 104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Oval 104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14"/>
              <p:cNvGrpSpPr/>
              <p:nvPr/>
            </p:nvGrpSpPr>
            <p:grpSpPr>
              <a:xfrm>
                <a:off x="2413688" y="2180572"/>
                <a:ext cx="45720" cy="116839"/>
                <a:chOff x="1415718" y="2188412"/>
                <a:chExt cx="45720" cy="116839"/>
              </a:xfrm>
            </p:grpSpPr>
            <p:sp>
              <p:nvSpPr>
                <p:cNvPr id="1045" name="Freeform 104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Oval 104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2" name="Group 117"/>
              <p:cNvGrpSpPr/>
              <p:nvPr/>
            </p:nvGrpSpPr>
            <p:grpSpPr>
              <a:xfrm>
                <a:off x="1371600" y="2176846"/>
                <a:ext cx="45720" cy="116839"/>
                <a:chOff x="1415718" y="2188412"/>
                <a:chExt cx="45720" cy="116839"/>
              </a:xfrm>
            </p:grpSpPr>
            <p:sp>
              <p:nvSpPr>
                <p:cNvPr id="1043" name="Freeform 104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Oval 104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1" name="Group 474"/>
          <p:cNvGrpSpPr/>
          <p:nvPr/>
        </p:nvGrpSpPr>
        <p:grpSpPr>
          <a:xfrm>
            <a:off x="4224071" y="3002203"/>
            <a:ext cx="1106342" cy="229719"/>
            <a:chOff x="1371600" y="2176846"/>
            <a:chExt cx="1106342" cy="229719"/>
          </a:xfrm>
        </p:grpSpPr>
        <p:grpSp>
          <p:nvGrpSpPr>
            <p:cNvPr id="878" name="Group 120"/>
            <p:cNvGrpSpPr/>
            <p:nvPr/>
          </p:nvGrpSpPr>
          <p:grpSpPr>
            <a:xfrm>
              <a:off x="1371600" y="2176846"/>
              <a:ext cx="1087808" cy="139099"/>
              <a:chOff x="1371600" y="2176846"/>
              <a:chExt cx="1087808" cy="139099"/>
            </a:xfrm>
          </p:grpSpPr>
          <p:grpSp>
            <p:nvGrpSpPr>
              <p:cNvPr id="949" name="Group 53"/>
              <p:cNvGrpSpPr/>
              <p:nvPr/>
            </p:nvGrpSpPr>
            <p:grpSpPr>
              <a:xfrm>
                <a:off x="1415718" y="2188412"/>
                <a:ext cx="45720" cy="116839"/>
                <a:chOff x="1415718" y="2188412"/>
                <a:chExt cx="45720" cy="116839"/>
              </a:xfrm>
            </p:grpSpPr>
            <p:sp>
              <p:nvSpPr>
                <p:cNvPr id="1016" name="Freeform 101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7" name="Oval 101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0" name="Group 54"/>
              <p:cNvGrpSpPr/>
              <p:nvPr/>
            </p:nvGrpSpPr>
            <p:grpSpPr>
              <a:xfrm>
                <a:off x="1503954" y="2199106"/>
                <a:ext cx="45720" cy="116839"/>
                <a:chOff x="1415718" y="2188412"/>
                <a:chExt cx="45720" cy="116839"/>
              </a:xfrm>
            </p:grpSpPr>
            <p:sp>
              <p:nvSpPr>
                <p:cNvPr id="1014" name="Freeform 101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5" name="Oval 101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1" name="Group 57"/>
              <p:cNvGrpSpPr/>
              <p:nvPr/>
            </p:nvGrpSpPr>
            <p:grpSpPr>
              <a:xfrm>
                <a:off x="1552077" y="2199106"/>
                <a:ext cx="45720" cy="116839"/>
                <a:chOff x="1415718" y="2188412"/>
                <a:chExt cx="45720" cy="116839"/>
              </a:xfrm>
            </p:grpSpPr>
            <p:sp>
              <p:nvSpPr>
                <p:cNvPr id="1012" name="Freeform 101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3" name="Oval 101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2" name="Group 60"/>
              <p:cNvGrpSpPr/>
              <p:nvPr/>
            </p:nvGrpSpPr>
            <p:grpSpPr>
              <a:xfrm>
                <a:off x="1600200" y="2199106"/>
                <a:ext cx="45720" cy="116839"/>
                <a:chOff x="1415718" y="2188412"/>
                <a:chExt cx="45720" cy="116839"/>
              </a:xfrm>
            </p:grpSpPr>
            <p:sp>
              <p:nvSpPr>
                <p:cNvPr id="1010" name="Freeform 100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1" name="Oval 101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63"/>
              <p:cNvGrpSpPr/>
              <p:nvPr/>
            </p:nvGrpSpPr>
            <p:grpSpPr>
              <a:xfrm>
                <a:off x="1644318" y="2199106"/>
                <a:ext cx="45720" cy="116839"/>
                <a:chOff x="1415718" y="2188412"/>
                <a:chExt cx="45720" cy="116839"/>
              </a:xfrm>
            </p:grpSpPr>
            <p:sp>
              <p:nvSpPr>
                <p:cNvPr id="1008" name="Freeform 6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9" name="Oval 6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4" name="Group 66"/>
              <p:cNvGrpSpPr/>
              <p:nvPr/>
            </p:nvGrpSpPr>
            <p:grpSpPr>
              <a:xfrm>
                <a:off x="1690839" y="2199106"/>
                <a:ext cx="45720" cy="116839"/>
                <a:chOff x="1415718" y="2188412"/>
                <a:chExt cx="45720" cy="116839"/>
              </a:xfrm>
            </p:grpSpPr>
            <p:sp>
              <p:nvSpPr>
                <p:cNvPr id="1006" name="Freeform 6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7" name="Oval 6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5" name="Group 69"/>
              <p:cNvGrpSpPr/>
              <p:nvPr/>
            </p:nvGrpSpPr>
            <p:grpSpPr>
              <a:xfrm>
                <a:off x="1736559" y="2199106"/>
                <a:ext cx="45720" cy="116839"/>
                <a:chOff x="1415718" y="2188412"/>
                <a:chExt cx="45720" cy="116839"/>
              </a:xfrm>
            </p:grpSpPr>
            <p:sp>
              <p:nvSpPr>
                <p:cNvPr id="1004" name="Freeform 7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5" name="Oval 7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6" name="Group 72"/>
              <p:cNvGrpSpPr/>
              <p:nvPr/>
            </p:nvGrpSpPr>
            <p:grpSpPr>
              <a:xfrm>
                <a:off x="1779335" y="2199106"/>
                <a:ext cx="45720" cy="116839"/>
                <a:chOff x="1415718" y="2188412"/>
                <a:chExt cx="45720" cy="116839"/>
              </a:xfrm>
            </p:grpSpPr>
            <p:sp>
              <p:nvSpPr>
                <p:cNvPr id="1002" name="Freeform 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3" name="Oval 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7" name="Group 75"/>
              <p:cNvGrpSpPr/>
              <p:nvPr/>
            </p:nvGrpSpPr>
            <p:grpSpPr>
              <a:xfrm>
                <a:off x="1828800" y="2199106"/>
                <a:ext cx="45720" cy="116839"/>
                <a:chOff x="1415718" y="2188412"/>
                <a:chExt cx="45720" cy="116839"/>
              </a:xfrm>
            </p:grpSpPr>
            <p:sp>
              <p:nvSpPr>
                <p:cNvPr id="1000" name="Freeform 7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1" name="Oval 7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78"/>
              <p:cNvGrpSpPr/>
              <p:nvPr/>
            </p:nvGrpSpPr>
            <p:grpSpPr>
              <a:xfrm>
                <a:off x="1883612" y="2199106"/>
                <a:ext cx="45720" cy="116839"/>
                <a:chOff x="1415718" y="2188412"/>
                <a:chExt cx="45720" cy="116839"/>
              </a:xfrm>
            </p:grpSpPr>
            <p:sp>
              <p:nvSpPr>
                <p:cNvPr id="998" name="Freeform 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9" name="Oval 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81"/>
              <p:cNvGrpSpPr/>
              <p:nvPr/>
            </p:nvGrpSpPr>
            <p:grpSpPr>
              <a:xfrm>
                <a:off x="1458494" y="2199106"/>
                <a:ext cx="45720" cy="116839"/>
                <a:chOff x="1415718" y="2188412"/>
                <a:chExt cx="45720" cy="116839"/>
              </a:xfrm>
            </p:grpSpPr>
            <p:sp>
              <p:nvSpPr>
                <p:cNvPr id="996" name="Freeform 8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7" name="Oval 8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0" name="Group 557"/>
              <p:cNvGrpSpPr/>
              <p:nvPr/>
            </p:nvGrpSpPr>
            <p:grpSpPr>
              <a:xfrm>
                <a:off x="1931735" y="2199106"/>
                <a:ext cx="45720" cy="116839"/>
                <a:chOff x="1415718" y="2188412"/>
                <a:chExt cx="45720" cy="116839"/>
              </a:xfrm>
            </p:grpSpPr>
            <p:sp>
              <p:nvSpPr>
                <p:cNvPr id="994" name="Freeform 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5" name="Oval 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87"/>
              <p:cNvGrpSpPr/>
              <p:nvPr/>
            </p:nvGrpSpPr>
            <p:grpSpPr>
              <a:xfrm>
                <a:off x="1981200" y="2199106"/>
                <a:ext cx="45720" cy="116839"/>
                <a:chOff x="1415718" y="2188412"/>
                <a:chExt cx="45720" cy="116839"/>
              </a:xfrm>
            </p:grpSpPr>
            <p:sp>
              <p:nvSpPr>
                <p:cNvPr id="992" name="Freeform 8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3" name="Oval 8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90"/>
              <p:cNvGrpSpPr/>
              <p:nvPr/>
            </p:nvGrpSpPr>
            <p:grpSpPr>
              <a:xfrm>
                <a:off x="2029063" y="2199106"/>
                <a:ext cx="45720" cy="116839"/>
                <a:chOff x="1415718" y="2188412"/>
                <a:chExt cx="45720" cy="116839"/>
              </a:xfrm>
            </p:grpSpPr>
            <p:sp>
              <p:nvSpPr>
                <p:cNvPr id="990" name="Freeform 9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1" name="Oval 9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3" name="Group 93"/>
              <p:cNvGrpSpPr/>
              <p:nvPr/>
            </p:nvGrpSpPr>
            <p:grpSpPr>
              <a:xfrm>
                <a:off x="2080130" y="2199106"/>
                <a:ext cx="45720" cy="116839"/>
                <a:chOff x="1415718" y="2188412"/>
                <a:chExt cx="45720" cy="116839"/>
              </a:xfrm>
            </p:grpSpPr>
            <p:sp>
              <p:nvSpPr>
                <p:cNvPr id="988" name="Freeform 9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9" name="Oval 9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4" name="Group 96"/>
              <p:cNvGrpSpPr/>
              <p:nvPr/>
            </p:nvGrpSpPr>
            <p:grpSpPr>
              <a:xfrm>
                <a:off x="2133600" y="2199106"/>
                <a:ext cx="45720" cy="116839"/>
                <a:chOff x="1415718" y="2188412"/>
                <a:chExt cx="45720" cy="116839"/>
              </a:xfrm>
            </p:grpSpPr>
            <p:sp>
              <p:nvSpPr>
                <p:cNvPr id="986" name="Freeform 98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7" name="Oval 98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99"/>
              <p:cNvGrpSpPr/>
              <p:nvPr/>
            </p:nvGrpSpPr>
            <p:grpSpPr>
              <a:xfrm>
                <a:off x="2182614" y="2199106"/>
                <a:ext cx="45720" cy="116839"/>
                <a:chOff x="1415718" y="2188412"/>
                <a:chExt cx="45720" cy="116839"/>
              </a:xfrm>
            </p:grpSpPr>
            <p:sp>
              <p:nvSpPr>
                <p:cNvPr id="984" name="Freeform 98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5" name="Oval 58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6" name="Group 102"/>
              <p:cNvGrpSpPr/>
              <p:nvPr/>
            </p:nvGrpSpPr>
            <p:grpSpPr>
              <a:xfrm>
                <a:off x="2230398" y="2199106"/>
                <a:ext cx="45720" cy="116839"/>
                <a:chOff x="1415718" y="2188412"/>
                <a:chExt cx="45720" cy="116839"/>
              </a:xfrm>
            </p:grpSpPr>
            <p:sp>
              <p:nvSpPr>
                <p:cNvPr id="982" name="Freeform 981"/>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 name="Oval 98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7" name="Group 105"/>
              <p:cNvGrpSpPr/>
              <p:nvPr/>
            </p:nvGrpSpPr>
            <p:grpSpPr>
              <a:xfrm>
                <a:off x="2273644" y="2199106"/>
                <a:ext cx="45720" cy="116839"/>
                <a:chOff x="1415718" y="2188412"/>
                <a:chExt cx="45720" cy="116839"/>
              </a:xfrm>
            </p:grpSpPr>
            <p:sp>
              <p:nvSpPr>
                <p:cNvPr id="980" name="Freeform 97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1" name="Oval 980"/>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108"/>
              <p:cNvGrpSpPr/>
              <p:nvPr/>
            </p:nvGrpSpPr>
            <p:grpSpPr>
              <a:xfrm>
                <a:off x="2318954" y="2199106"/>
                <a:ext cx="45720" cy="116839"/>
                <a:chOff x="1415718" y="2188412"/>
                <a:chExt cx="45720" cy="116839"/>
              </a:xfrm>
            </p:grpSpPr>
            <p:sp>
              <p:nvSpPr>
                <p:cNvPr id="978" name="Freeform 977"/>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9" name="Oval 978"/>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111"/>
              <p:cNvGrpSpPr/>
              <p:nvPr/>
            </p:nvGrpSpPr>
            <p:grpSpPr>
              <a:xfrm>
                <a:off x="2368378" y="2199106"/>
                <a:ext cx="45720" cy="116839"/>
                <a:chOff x="1415718" y="2188412"/>
                <a:chExt cx="45720" cy="116839"/>
              </a:xfrm>
            </p:grpSpPr>
            <p:sp>
              <p:nvSpPr>
                <p:cNvPr id="976" name="Freeform 975"/>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7" name="Oval 976"/>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114"/>
              <p:cNvGrpSpPr/>
              <p:nvPr/>
            </p:nvGrpSpPr>
            <p:grpSpPr>
              <a:xfrm>
                <a:off x="2413688" y="2180572"/>
                <a:ext cx="45720" cy="116839"/>
                <a:chOff x="1415718" y="2188412"/>
                <a:chExt cx="45720" cy="116839"/>
              </a:xfrm>
            </p:grpSpPr>
            <p:sp>
              <p:nvSpPr>
                <p:cNvPr id="974" name="Freeform 973"/>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5" name="Oval 974"/>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117"/>
              <p:cNvGrpSpPr/>
              <p:nvPr/>
            </p:nvGrpSpPr>
            <p:grpSpPr>
              <a:xfrm>
                <a:off x="1371600" y="2176846"/>
                <a:ext cx="45720" cy="116839"/>
                <a:chOff x="1415718" y="2188412"/>
                <a:chExt cx="45720" cy="116839"/>
              </a:xfrm>
            </p:grpSpPr>
            <p:sp>
              <p:nvSpPr>
                <p:cNvPr id="972" name="Freeform 569"/>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3" name="Oval 972"/>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9" name="Group 121"/>
            <p:cNvGrpSpPr/>
            <p:nvPr/>
          </p:nvGrpSpPr>
          <p:grpSpPr>
            <a:xfrm flipV="1">
              <a:off x="1390134" y="2267466"/>
              <a:ext cx="1087808" cy="139099"/>
              <a:chOff x="1371600" y="2176846"/>
              <a:chExt cx="1087808" cy="139099"/>
            </a:xfrm>
          </p:grpSpPr>
          <p:grpSp>
            <p:nvGrpSpPr>
              <p:cNvPr id="880" name="Group 53"/>
              <p:cNvGrpSpPr/>
              <p:nvPr/>
            </p:nvGrpSpPr>
            <p:grpSpPr>
              <a:xfrm>
                <a:off x="1415718" y="2188412"/>
                <a:ext cx="45720" cy="116839"/>
                <a:chOff x="1415718" y="2188412"/>
                <a:chExt cx="45720" cy="116839"/>
              </a:xfrm>
            </p:grpSpPr>
            <p:sp>
              <p:nvSpPr>
                <p:cNvPr id="947" name="Freeform 94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8" name="Oval 94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1" name="Group 54"/>
              <p:cNvGrpSpPr/>
              <p:nvPr/>
            </p:nvGrpSpPr>
            <p:grpSpPr>
              <a:xfrm>
                <a:off x="1503954" y="2199106"/>
                <a:ext cx="45720" cy="116839"/>
                <a:chOff x="1415718" y="2188412"/>
                <a:chExt cx="45720" cy="116839"/>
              </a:xfrm>
            </p:grpSpPr>
            <p:sp>
              <p:nvSpPr>
                <p:cNvPr id="945" name="Freeform 94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6" name="Oval 54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57"/>
              <p:cNvGrpSpPr/>
              <p:nvPr/>
            </p:nvGrpSpPr>
            <p:grpSpPr>
              <a:xfrm>
                <a:off x="1552077" y="2199106"/>
                <a:ext cx="45720" cy="116839"/>
                <a:chOff x="1415718" y="2188412"/>
                <a:chExt cx="45720" cy="116839"/>
              </a:xfrm>
            </p:grpSpPr>
            <p:sp>
              <p:nvSpPr>
                <p:cNvPr id="943" name="Freeform 94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4" name="Oval 94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60"/>
              <p:cNvGrpSpPr/>
              <p:nvPr/>
            </p:nvGrpSpPr>
            <p:grpSpPr>
              <a:xfrm>
                <a:off x="1600200" y="2199106"/>
                <a:ext cx="45720" cy="116839"/>
                <a:chOff x="1415718" y="2188412"/>
                <a:chExt cx="45720" cy="116839"/>
              </a:xfrm>
            </p:grpSpPr>
            <p:sp>
              <p:nvSpPr>
                <p:cNvPr id="941" name="Freeform 94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2" name="Oval 94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63"/>
              <p:cNvGrpSpPr/>
              <p:nvPr/>
            </p:nvGrpSpPr>
            <p:grpSpPr>
              <a:xfrm>
                <a:off x="1644318" y="2199106"/>
                <a:ext cx="45720" cy="116839"/>
                <a:chOff x="1415718" y="2188412"/>
                <a:chExt cx="45720" cy="116839"/>
              </a:xfrm>
            </p:grpSpPr>
            <p:sp>
              <p:nvSpPr>
                <p:cNvPr id="939" name="Freeform 93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0" name="Oval 93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66"/>
              <p:cNvGrpSpPr/>
              <p:nvPr/>
            </p:nvGrpSpPr>
            <p:grpSpPr>
              <a:xfrm>
                <a:off x="1690839" y="2199106"/>
                <a:ext cx="45720" cy="116839"/>
                <a:chOff x="1415718" y="2188412"/>
                <a:chExt cx="45720" cy="116839"/>
              </a:xfrm>
            </p:grpSpPr>
            <p:sp>
              <p:nvSpPr>
                <p:cNvPr id="937" name="Freeform 93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8" name="Oval 93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6" name="Group 69"/>
              <p:cNvGrpSpPr/>
              <p:nvPr/>
            </p:nvGrpSpPr>
            <p:grpSpPr>
              <a:xfrm>
                <a:off x="1736559" y="2199106"/>
                <a:ext cx="45720" cy="116839"/>
                <a:chOff x="1415718" y="2188412"/>
                <a:chExt cx="45720" cy="116839"/>
              </a:xfrm>
            </p:grpSpPr>
            <p:sp>
              <p:nvSpPr>
                <p:cNvPr id="935" name="Freeform 93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6" name="Oval 93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7" name="Group 72"/>
              <p:cNvGrpSpPr/>
              <p:nvPr/>
            </p:nvGrpSpPr>
            <p:grpSpPr>
              <a:xfrm>
                <a:off x="1779335" y="2199106"/>
                <a:ext cx="45720" cy="116839"/>
                <a:chOff x="1415718" y="2188412"/>
                <a:chExt cx="45720" cy="116839"/>
              </a:xfrm>
            </p:grpSpPr>
            <p:sp>
              <p:nvSpPr>
                <p:cNvPr id="933" name="Freeform 53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4" name="Oval 93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8" name="Group 75"/>
              <p:cNvGrpSpPr/>
              <p:nvPr/>
            </p:nvGrpSpPr>
            <p:grpSpPr>
              <a:xfrm>
                <a:off x="1828800" y="2199106"/>
                <a:ext cx="45720" cy="116839"/>
                <a:chOff x="1415718" y="2188412"/>
                <a:chExt cx="45720" cy="116839"/>
              </a:xfrm>
            </p:grpSpPr>
            <p:sp>
              <p:nvSpPr>
                <p:cNvPr id="931" name="Freeform 93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2" name="Oval 93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9" name="Group 78"/>
              <p:cNvGrpSpPr/>
              <p:nvPr/>
            </p:nvGrpSpPr>
            <p:grpSpPr>
              <a:xfrm>
                <a:off x="1883612" y="2199106"/>
                <a:ext cx="45720" cy="116839"/>
                <a:chOff x="1415718" y="2188412"/>
                <a:chExt cx="45720" cy="116839"/>
              </a:xfrm>
            </p:grpSpPr>
            <p:sp>
              <p:nvSpPr>
                <p:cNvPr id="929" name="Freeform 92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0" name="Oval 92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0" name="Group 81"/>
              <p:cNvGrpSpPr/>
              <p:nvPr/>
            </p:nvGrpSpPr>
            <p:grpSpPr>
              <a:xfrm>
                <a:off x="1458494" y="2199106"/>
                <a:ext cx="45720" cy="116839"/>
                <a:chOff x="1415718" y="2188412"/>
                <a:chExt cx="45720" cy="116839"/>
              </a:xfrm>
            </p:grpSpPr>
            <p:sp>
              <p:nvSpPr>
                <p:cNvPr id="927" name="Freeform 92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8" name="Oval 92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1" name="Group 84"/>
              <p:cNvGrpSpPr/>
              <p:nvPr/>
            </p:nvGrpSpPr>
            <p:grpSpPr>
              <a:xfrm>
                <a:off x="1931735" y="2199106"/>
                <a:ext cx="45720" cy="116839"/>
                <a:chOff x="1415718" y="2188412"/>
                <a:chExt cx="45720" cy="116839"/>
              </a:xfrm>
            </p:grpSpPr>
            <p:sp>
              <p:nvSpPr>
                <p:cNvPr id="925" name="Freeform 92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6" name="Oval 92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2" name="Group 87"/>
              <p:cNvGrpSpPr/>
              <p:nvPr/>
            </p:nvGrpSpPr>
            <p:grpSpPr>
              <a:xfrm>
                <a:off x="1981200" y="2199106"/>
                <a:ext cx="45720" cy="116839"/>
                <a:chOff x="1415718" y="2188412"/>
                <a:chExt cx="45720" cy="116839"/>
              </a:xfrm>
            </p:grpSpPr>
            <p:sp>
              <p:nvSpPr>
                <p:cNvPr id="923" name="Freeform 92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4" name="Oval 92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3" name="Group 90"/>
              <p:cNvGrpSpPr/>
              <p:nvPr/>
            </p:nvGrpSpPr>
            <p:grpSpPr>
              <a:xfrm>
                <a:off x="2029063" y="2199106"/>
                <a:ext cx="45720" cy="116839"/>
                <a:chOff x="1415718" y="2188412"/>
                <a:chExt cx="45720" cy="116839"/>
              </a:xfrm>
            </p:grpSpPr>
            <p:sp>
              <p:nvSpPr>
                <p:cNvPr id="921" name="Freeform 92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 name="Oval 92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4" name="Group 93"/>
              <p:cNvGrpSpPr/>
              <p:nvPr/>
            </p:nvGrpSpPr>
            <p:grpSpPr>
              <a:xfrm>
                <a:off x="2080130" y="2199106"/>
                <a:ext cx="45720" cy="116839"/>
                <a:chOff x="1415718" y="2188412"/>
                <a:chExt cx="45720" cy="116839"/>
              </a:xfrm>
            </p:grpSpPr>
            <p:sp>
              <p:nvSpPr>
                <p:cNvPr id="919" name="Freeform 91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0" name="Oval 51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5" name="Group 96"/>
              <p:cNvGrpSpPr/>
              <p:nvPr/>
            </p:nvGrpSpPr>
            <p:grpSpPr>
              <a:xfrm>
                <a:off x="2133600" y="2199106"/>
                <a:ext cx="45720" cy="116839"/>
                <a:chOff x="1415718" y="2188412"/>
                <a:chExt cx="45720" cy="116839"/>
              </a:xfrm>
            </p:grpSpPr>
            <p:sp>
              <p:nvSpPr>
                <p:cNvPr id="917" name="Freeform 916"/>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Oval 91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6" name="Group 99"/>
              <p:cNvGrpSpPr/>
              <p:nvPr/>
            </p:nvGrpSpPr>
            <p:grpSpPr>
              <a:xfrm>
                <a:off x="2182614" y="2199106"/>
                <a:ext cx="45720" cy="116839"/>
                <a:chOff x="1415718" y="2188412"/>
                <a:chExt cx="45720" cy="116839"/>
              </a:xfrm>
            </p:grpSpPr>
            <p:sp>
              <p:nvSpPr>
                <p:cNvPr id="915" name="Freeform 91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6" name="Oval 91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7" name="Group 102"/>
              <p:cNvGrpSpPr/>
              <p:nvPr/>
            </p:nvGrpSpPr>
            <p:grpSpPr>
              <a:xfrm>
                <a:off x="2230398" y="2199106"/>
                <a:ext cx="45720" cy="116839"/>
                <a:chOff x="1415718" y="2188412"/>
                <a:chExt cx="45720" cy="116839"/>
              </a:xfrm>
            </p:grpSpPr>
            <p:sp>
              <p:nvSpPr>
                <p:cNvPr id="913" name="Freeform 91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4" name="Oval 91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105"/>
              <p:cNvGrpSpPr/>
              <p:nvPr/>
            </p:nvGrpSpPr>
            <p:grpSpPr>
              <a:xfrm>
                <a:off x="2273644" y="2199106"/>
                <a:ext cx="45720" cy="116839"/>
                <a:chOff x="1415718" y="2188412"/>
                <a:chExt cx="45720" cy="116839"/>
              </a:xfrm>
            </p:grpSpPr>
            <p:sp>
              <p:nvSpPr>
                <p:cNvPr id="911" name="Freeform 910"/>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2" name="Oval 911"/>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9" name="Group 108"/>
              <p:cNvGrpSpPr/>
              <p:nvPr/>
            </p:nvGrpSpPr>
            <p:grpSpPr>
              <a:xfrm>
                <a:off x="2318954" y="2199106"/>
                <a:ext cx="45720" cy="116839"/>
                <a:chOff x="1415718" y="2188412"/>
                <a:chExt cx="45720" cy="116839"/>
              </a:xfrm>
            </p:grpSpPr>
            <p:sp>
              <p:nvSpPr>
                <p:cNvPr id="909" name="Freeform 908"/>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0" name="Oval 909"/>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0" name="Group 111"/>
              <p:cNvGrpSpPr/>
              <p:nvPr/>
            </p:nvGrpSpPr>
            <p:grpSpPr>
              <a:xfrm>
                <a:off x="2368378" y="2199106"/>
                <a:ext cx="45720" cy="116839"/>
                <a:chOff x="1415718" y="2188412"/>
                <a:chExt cx="45720" cy="116839"/>
              </a:xfrm>
            </p:grpSpPr>
            <p:sp>
              <p:nvSpPr>
                <p:cNvPr id="907" name="Freeform 50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8" name="Oval 907"/>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1" name="Group 114"/>
              <p:cNvGrpSpPr/>
              <p:nvPr/>
            </p:nvGrpSpPr>
            <p:grpSpPr>
              <a:xfrm>
                <a:off x="2413688" y="2180572"/>
                <a:ext cx="45720" cy="116839"/>
                <a:chOff x="1415718" y="2188412"/>
                <a:chExt cx="45720" cy="116839"/>
              </a:xfrm>
            </p:grpSpPr>
            <p:sp>
              <p:nvSpPr>
                <p:cNvPr id="905" name="Freeform 904"/>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Oval 905"/>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2" name="Group 117"/>
              <p:cNvGrpSpPr/>
              <p:nvPr/>
            </p:nvGrpSpPr>
            <p:grpSpPr>
              <a:xfrm>
                <a:off x="1371600" y="2176846"/>
                <a:ext cx="45720" cy="116839"/>
                <a:chOff x="1415718" y="2188412"/>
                <a:chExt cx="45720" cy="116839"/>
              </a:xfrm>
            </p:grpSpPr>
            <p:sp>
              <p:nvSpPr>
                <p:cNvPr id="903" name="Freeform 902"/>
                <p:cNvSpPr/>
                <p:nvPr/>
              </p:nvSpPr>
              <p:spPr>
                <a:xfrm>
                  <a:off x="1422400" y="2213811"/>
                  <a:ext cx="18288" cy="91440"/>
                </a:xfrm>
                <a:custGeom>
                  <a:avLst/>
                  <a:gdLst>
                    <a:gd name="connsiteX0" fmla="*/ 37432 w 38181"/>
                    <a:gd name="connsiteY0" fmla="*/ 0 h 165768"/>
                    <a:gd name="connsiteX1" fmla="*/ 16042 w 38181"/>
                    <a:gd name="connsiteY1" fmla="*/ 5347 h 165768"/>
                    <a:gd name="connsiteX2" fmla="*/ 10695 w 38181"/>
                    <a:gd name="connsiteY2" fmla="*/ 21389 h 165768"/>
                    <a:gd name="connsiteX3" fmla="*/ 0 w 38181"/>
                    <a:gd name="connsiteY3" fmla="*/ 37431 h 165768"/>
                    <a:gd name="connsiteX4" fmla="*/ 5347 w 38181"/>
                    <a:gd name="connsiteY4" fmla="*/ 69515 h 165768"/>
                    <a:gd name="connsiteX5" fmla="*/ 16042 w 38181"/>
                    <a:gd name="connsiteY5" fmla="*/ 85557 h 165768"/>
                    <a:gd name="connsiteX6" fmla="*/ 32084 w 38181"/>
                    <a:gd name="connsiteY6" fmla="*/ 117642 h 165768"/>
                    <a:gd name="connsiteX7" fmla="*/ 21389 w 38181"/>
                    <a:gd name="connsiteY7" fmla="*/ 155073 h 165768"/>
                    <a:gd name="connsiteX8" fmla="*/ 5347 w 38181"/>
                    <a:gd name="connsiteY8" fmla="*/ 165768 h 16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81" h="165768">
                      <a:moveTo>
                        <a:pt x="37432" y="0"/>
                      </a:moveTo>
                      <a:cubicBezTo>
                        <a:pt x="30302" y="1782"/>
                        <a:pt x="21781" y="756"/>
                        <a:pt x="16042" y="5347"/>
                      </a:cubicBezTo>
                      <a:cubicBezTo>
                        <a:pt x="11641" y="8868"/>
                        <a:pt x="13216" y="16348"/>
                        <a:pt x="10695" y="21389"/>
                      </a:cubicBezTo>
                      <a:cubicBezTo>
                        <a:pt x="7821" y="27137"/>
                        <a:pt x="3565" y="32084"/>
                        <a:pt x="0" y="37431"/>
                      </a:cubicBezTo>
                      <a:cubicBezTo>
                        <a:pt x="1782" y="48126"/>
                        <a:pt x="1918" y="59229"/>
                        <a:pt x="5347" y="69515"/>
                      </a:cubicBezTo>
                      <a:cubicBezTo>
                        <a:pt x="7379" y="75612"/>
                        <a:pt x="13168" y="79809"/>
                        <a:pt x="16042" y="85557"/>
                      </a:cubicBezTo>
                      <a:cubicBezTo>
                        <a:pt x="38181" y="129836"/>
                        <a:pt x="1434" y="71669"/>
                        <a:pt x="32084" y="117642"/>
                      </a:cubicBezTo>
                      <a:cubicBezTo>
                        <a:pt x="31734" y="119043"/>
                        <a:pt x="24180" y="151584"/>
                        <a:pt x="21389" y="155073"/>
                      </a:cubicBezTo>
                      <a:cubicBezTo>
                        <a:pt x="17374" y="160091"/>
                        <a:pt x="5347" y="165768"/>
                        <a:pt x="5347" y="165768"/>
                      </a:cubicBezTo>
                    </a:path>
                  </a:pathLst>
                </a:cu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Oval 903"/>
                <p:cNvSpPr/>
                <p:nvPr/>
              </p:nvSpPr>
              <p:spPr>
                <a:xfrm>
                  <a:off x="1415718" y="2188412"/>
                  <a:ext cx="45720" cy="457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3" name="Group 634"/>
          <p:cNvGrpSpPr/>
          <p:nvPr/>
        </p:nvGrpSpPr>
        <p:grpSpPr>
          <a:xfrm rot="16200000">
            <a:off x="4027116" y="3207411"/>
            <a:ext cx="275676" cy="198911"/>
            <a:chOff x="1447800" y="2438400"/>
            <a:chExt cx="275676" cy="198911"/>
          </a:xfrm>
        </p:grpSpPr>
        <p:sp>
          <p:nvSpPr>
            <p:cNvPr id="856" name="Oval 855"/>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82"/>
          <p:cNvGrpSpPr/>
          <p:nvPr/>
        </p:nvGrpSpPr>
        <p:grpSpPr>
          <a:xfrm flipV="1">
            <a:off x="1246093" y="3169023"/>
            <a:ext cx="275676" cy="198911"/>
            <a:chOff x="1447800" y="2438400"/>
            <a:chExt cx="275676" cy="198911"/>
          </a:xfrm>
        </p:grpSpPr>
        <p:sp>
          <p:nvSpPr>
            <p:cNvPr id="812" name="Oval 811"/>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94"/>
          <p:cNvGrpSpPr/>
          <p:nvPr/>
        </p:nvGrpSpPr>
        <p:grpSpPr>
          <a:xfrm rot="5400000">
            <a:off x="1626817" y="3169278"/>
            <a:ext cx="351870" cy="198911"/>
            <a:chOff x="1447800" y="2438400"/>
            <a:chExt cx="275676" cy="198911"/>
          </a:xfrm>
        </p:grpSpPr>
        <p:sp>
          <p:nvSpPr>
            <p:cNvPr id="801" name="Oval 800"/>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30"/>
          <p:cNvGrpSpPr/>
          <p:nvPr/>
        </p:nvGrpSpPr>
        <p:grpSpPr>
          <a:xfrm rot="14040000">
            <a:off x="2591716" y="3264819"/>
            <a:ext cx="275676" cy="76199"/>
            <a:chOff x="1447800" y="2438400"/>
            <a:chExt cx="275676" cy="198911"/>
          </a:xfrm>
          <a:solidFill>
            <a:schemeClr val="accent3">
              <a:lumMod val="75000"/>
            </a:schemeClr>
          </a:solidFill>
        </p:grpSpPr>
        <p:sp>
          <p:nvSpPr>
            <p:cNvPr id="768" name="Oval 767"/>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42"/>
          <p:cNvGrpSpPr/>
          <p:nvPr/>
        </p:nvGrpSpPr>
        <p:grpSpPr>
          <a:xfrm rot="19080000">
            <a:off x="2542844" y="3247207"/>
            <a:ext cx="275676" cy="109733"/>
            <a:chOff x="1447800" y="2438400"/>
            <a:chExt cx="275676" cy="198911"/>
          </a:xfrm>
          <a:solidFill>
            <a:schemeClr val="accent3">
              <a:lumMod val="75000"/>
            </a:schemeClr>
          </a:solidFill>
        </p:grpSpPr>
        <p:sp>
          <p:nvSpPr>
            <p:cNvPr id="757" name="Oval 756"/>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54"/>
          <p:cNvGrpSpPr/>
          <p:nvPr/>
        </p:nvGrpSpPr>
        <p:grpSpPr>
          <a:xfrm rot="16200000">
            <a:off x="3074602" y="3245514"/>
            <a:ext cx="275676" cy="122712"/>
            <a:chOff x="1447800" y="2438400"/>
            <a:chExt cx="275676" cy="198911"/>
          </a:xfrm>
          <a:solidFill>
            <a:schemeClr val="accent3">
              <a:lumMod val="75000"/>
            </a:schemeClr>
          </a:solidFill>
        </p:grpSpPr>
        <p:sp>
          <p:nvSpPr>
            <p:cNvPr id="746" name="Oval 745"/>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02"/>
          <p:cNvGrpSpPr/>
          <p:nvPr/>
        </p:nvGrpSpPr>
        <p:grpSpPr>
          <a:xfrm rot="14040000">
            <a:off x="686718" y="3264818"/>
            <a:ext cx="275676" cy="76199"/>
            <a:chOff x="1447800" y="2438400"/>
            <a:chExt cx="275676" cy="198911"/>
          </a:xfrm>
          <a:solidFill>
            <a:schemeClr val="accent3">
              <a:lumMod val="75000"/>
            </a:schemeClr>
          </a:solidFill>
        </p:grpSpPr>
        <p:sp>
          <p:nvSpPr>
            <p:cNvPr id="702" name="Oval 701"/>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814"/>
          <p:cNvGrpSpPr/>
          <p:nvPr/>
        </p:nvGrpSpPr>
        <p:grpSpPr>
          <a:xfrm rot="14040000">
            <a:off x="1220118" y="3264818"/>
            <a:ext cx="275676" cy="76199"/>
            <a:chOff x="1447800" y="2438400"/>
            <a:chExt cx="275676" cy="198911"/>
          </a:xfrm>
          <a:solidFill>
            <a:schemeClr val="accent3">
              <a:lumMod val="75000"/>
            </a:schemeClr>
          </a:solidFill>
        </p:grpSpPr>
        <p:sp>
          <p:nvSpPr>
            <p:cNvPr id="691" name="Oval 690"/>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826"/>
          <p:cNvGrpSpPr/>
          <p:nvPr/>
        </p:nvGrpSpPr>
        <p:grpSpPr>
          <a:xfrm rot="8640000">
            <a:off x="1775545" y="3242747"/>
            <a:ext cx="275676" cy="76199"/>
            <a:chOff x="1447800" y="2438400"/>
            <a:chExt cx="275676" cy="198911"/>
          </a:xfrm>
          <a:solidFill>
            <a:schemeClr val="accent3">
              <a:lumMod val="75000"/>
            </a:schemeClr>
          </a:solidFill>
        </p:grpSpPr>
        <p:sp>
          <p:nvSpPr>
            <p:cNvPr id="680" name="Oval 679"/>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98"/>
          <p:cNvGrpSpPr/>
          <p:nvPr/>
        </p:nvGrpSpPr>
        <p:grpSpPr>
          <a:xfrm rot="9480000">
            <a:off x="2088096" y="3217956"/>
            <a:ext cx="275676" cy="73912"/>
            <a:chOff x="1447800" y="2438400"/>
            <a:chExt cx="275676" cy="198911"/>
          </a:xfrm>
          <a:solidFill>
            <a:schemeClr val="accent3">
              <a:lumMod val="75000"/>
            </a:schemeClr>
          </a:solidFill>
        </p:grpSpPr>
        <p:sp>
          <p:nvSpPr>
            <p:cNvPr id="614" name="Oval 61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965"/>
          <p:cNvGrpSpPr/>
          <p:nvPr/>
        </p:nvGrpSpPr>
        <p:grpSpPr>
          <a:xfrm rot="16200000">
            <a:off x="2832909" y="3182428"/>
            <a:ext cx="331604" cy="152402"/>
            <a:chOff x="2438410" y="2819421"/>
            <a:chExt cx="331604" cy="304803"/>
          </a:xfrm>
          <a:effectLst>
            <a:outerShdw blurRad="50800" dist="50800" dir="5400000" sx="1000" sy="1000" algn="ctr" rotWithShape="0">
              <a:srgbClr val="000000"/>
            </a:outerShdw>
          </a:effectLst>
        </p:grpSpPr>
        <p:grpSp>
          <p:nvGrpSpPr>
            <p:cNvPr id="551" name="Group 931"/>
            <p:cNvGrpSpPr/>
            <p:nvPr/>
          </p:nvGrpSpPr>
          <p:grpSpPr>
            <a:xfrm>
              <a:off x="2438410" y="2819421"/>
              <a:ext cx="216945" cy="304803"/>
              <a:chOff x="2286000" y="2819400"/>
              <a:chExt cx="369344" cy="396684"/>
            </a:xfrm>
          </p:grpSpPr>
          <p:sp>
            <p:nvSpPr>
              <p:cNvPr id="556" name="Trapezoid 555"/>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rapezoid 557"/>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rapezoid 558"/>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rapezoid 559"/>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rapezoid 560"/>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Trapezoid 561"/>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rapezoid 562"/>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2" name="Trapezoid 551"/>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007"/>
          <p:cNvGrpSpPr/>
          <p:nvPr/>
        </p:nvGrpSpPr>
        <p:grpSpPr>
          <a:xfrm>
            <a:off x="3836901" y="3169036"/>
            <a:ext cx="152396" cy="228602"/>
            <a:chOff x="2438410" y="2819421"/>
            <a:chExt cx="331604" cy="304803"/>
          </a:xfrm>
        </p:grpSpPr>
        <p:grpSp>
          <p:nvGrpSpPr>
            <p:cNvPr id="512" name="Group 931"/>
            <p:cNvGrpSpPr/>
            <p:nvPr/>
          </p:nvGrpSpPr>
          <p:grpSpPr>
            <a:xfrm>
              <a:off x="2438410" y="2819421"/>
              <a:ext cx="216945" cy="304803"/>
              <a:chOff x="2286000" y="2819400"/>
              <a:chExt cx="369344" cy="396684"/>
            </a:xfrm>
          </p:grpSpPr>
          <p:sp>
            <p:nvSpPr>
              <p:cNvPr id="517" name="Trapezoid 516"/>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519"/>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520"/>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 name="Trapezoid 512"/>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513"/>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21"/>
          <p:cNvGrpSpPr/>
          <p:nvPr/>
        </p:nvGrpSpPr>
        <p:grpSpPr>
          <a:xfrm>
            <a:off x="2541501" y="3169036"/>
            <a:ext cx="152396" cy="228602"/>
            <a:chOff x="2438410" y="2819421"/>
            <a:chExt cx="331604" cy="304803"/>
          </a:xfrm>
        </p:grpSpPr>
        <p:grpSp>
          <p:nvGrpSpPr>
            <p:cNvPr id="499" name="Group 931"/>
            <p:cNvGrpSpPr/>
            <p:nvPr/>
          </p:nvGrpSpPr>
          <p:grpSpPr>
            <a:xfrm>
              <a:off x="2438410" y="2819421"/>
              <a:ext cx="216945" cy="304803"/>
              <a:chOff x="2286000" y="2819400"/>
              <a:chExt cx="369344" cy="396684"/>
            </a:xfrm>
          </p:grpSpPr>
          <p:sp>
            <p:nvSpPr>
              <p:cNvPr id="504" name="Trapezoid 503"/>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504"/>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506"/>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Trapezoid 499"/>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035"/>
          <p:cNvGrpSpPr/>
          <p:nvPr/>
        </p:nvGrpSpPr>
        <p:grpSpPr>
          <a:xfrm>
            <a:off x="1627101" y="3169036"/>
            <a:ext cx="152396" cy="228602"/>
            <a:chOff x="2438410" y="2819421"/>
            <a:chExt cx="331604" cy="304803"/>
          </a:xfrm>
        </p:grpSpPr>
        <p:grpSp>
          <p:nvGrpSpPr>
            <p:cNvPr id="486" name="Group 931"/>
            <p:cNvGrpSpPr/>
            <p:nvPr/>
          </p:nvGrpSpPr>
          <p:grpSpPr>
            <a:xfrm>
              <a:off x="2438410" y="2819421"/>
              <a:ext cx="216945" cy="304803"/>
              <a:chOff x="2286000" y="2819400"/>
              <a:chExt cx="369344" cy="396684"/>
            </a:xfrm>
          </p:grpSpPr>
          <p:sp>
            <p:nvSpPr>
              <p:cNvPr id="491" name="Trapezoid 490"/>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Trapezoid 494"/>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Trapezoid 495"/>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7" name="Trapezoid 486"/>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489"/>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091"/>
          <p:cNvGrpSpPr/>
          <p:nvPr/>
        </p:nvGrpSpPr>
        <p:grpSpPr>
          <a:xfrm flipH="1">
            <a:off x="4370328" y="3169023"/>
            <a:ext cx="199471" cy="198911"/>
            <a:chOff x="1447800" y="2438400"/>
            <a:chExt cx="275676" cy="198911"/>
          </a:xfrm>
        </p:grpSpPr>
        <p:sp>
          <p:nvSpPr>
            <p:cNvPr id="436" name="Oval 435"/>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127"/>
          <p:cNvGrpSpPr/>
          <p:nvPr/>
        </p:nvGrpSpPr>
        <p:grpSpPr>
          <a:xfrm rot="16200000">
            <a:off x="1017202" y="3245514"/>
            <a:ext cx="275676" cy="122712"/>
            <a:chOff x="1447800" y="2438400"/>
            <a:chExt cx="275676" cy="198911"/>
          </a:xfrm>
          <a:solidFill>
            <a:schemeClr val="accent3">
              <a:lumMod val="75000"/>
            </a:schemeClr>
          </a:solidFill>
        </p:grpSpPr>
        <p:sp>
          <p:nvSpPr>
            <p:cNvPr id="403" name="Oval 402"/>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139"/>
          <p:cNvGrpSpPr/>
          <p:nvPr/>
        </p:nvGrpSpPr>
        <p:grpSpPr>
          <a:xfrm rot="5400000" flipH="1">
            <a:off x="3989023" y="3169298"/>
            <a:ext cx="428077" cy="122712"/>
            <a:chOff x="1447800" y="2438400"/>
            <a:chExt cx="275676" cy="198911"/>
          </a:xfrm>
          <a:solidFill>
            <a:schemeClr val="accent3">
              <a:lumMod val="75000"/>
            </a:schemeClr>
          </a:solidFill>
        </p:grpSpPr>
        <p:sp>
          <p:nvSpPr>
            <p:cNvPr id="392" name="Oval 391"/>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151"/>
          <p:cNvGrpSpPr/>
          <p:nvPr/>
        </p:nvGrpSpPr>
        <p:grpSpPr>
          <a:xfrm rot="16200000">
            <a:off x="4598602" y="3245514"/>
            <a:ext cx="275676" cy="122712"/>
            <a:chOff x="1447800" y="2438400"/>
            <a:chExt cx="275676" cy="198911"/>
          </a:xfrm>
          <a:solidFill>
            <a:schemeClr val="accent3">
              <a:lumMod val="75000"/>
            </a:schemeClr>
          </a:solidFill>
        </p:grpSpPr>
        <p:sp>
          <p:nvSpPr>
            <p:cNvPr id="381" name="Oval 380"/>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163"/>
          <p:cNvGrpSpPr/>
          <p:nvPr/>
        </p:nvGrpSpPr>
        <p:grpSpPr>
          <a:xfrm rot="12780000">
            <a:off x="1409669" y="3234209"/>
            <a:ext cx="275676" cy="122712"/>
            <a:chOff x="1447800" y="2438400"/>
            <a:chExt cx="275676" cy="198911"/>
          </a:xfrm>
          <a:solidFill>
            <a:schemeClr val="accent3">
              <a:lumMod val="75000"/>
            </a:schemeClr>
          </a:solidFill>
        </p:grpSpPr>
        <p:sp>
          <p:nvSpPr>
            <p:cNvPr id="370" name="Oval 369"/>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175"/>
          <p:cNvGrpSpPr/>
          <p:nvPr/>
        </p:nvGrpSpPr>
        <p:grpSpPr>
          <a:xfrm rot="16200000">
            <a:off x="712402" y="3245514"/>
            <a:ext cx="275676" cy="122712"/>
            <a:chOff x="1447800" y="2438400"/>
            <a:chExt cx="275676" cy="198911"/>
          </a:xfrm>
          <a:solidFill>
            <a:schemeClr val="accent3">
              <a:lumMod val="75000"/>
            </a:schemeClr>
          </a:solidFill>
        </p:grpSpPr>
        <p:sp>
          <p:nvSpPr>
            <p:cNvPr id="359" name="Oval 358"/>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187"/>
          <p:cNvGrpSpPr/>
          <p:nvPr/>
        </p:nvGrpSpPr>
        <p:grpSpPr>
          <a:xfrm rot="16200000">
            <a:off x="3455602" y="3245515"/>
            <a:ext cx="275676" cy="122712"/>
            <a:chOff x="1447800" y="2438400"/>
            <a:chExt cx="275676" cy="198911"/>
          </a:xfrm>
          <a:solidFill>
            <a:schemeClr val="accent3">
              <a:lumMod val="75000"/>
            </a:schemeClr>
          </a:solidFill>
        </p:grpSpPr>
        <p:sp>
          <p:nvSpPr>
            <p:cNvPr id="348" name="Oval 347"/>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211"/>
          <p:cNvGrpSpPr/>
          <p:nvPr/>
        </p:nvGrpSpPr>
        <p:grpSpPr>
          <a:xfrm>
            <a:off x="3151091" y="3169023"/>
            <a:ext cx="685800" cy="152400"/>
            <a:chOff x="2590800" y="2839572"/>
            <a:chExt cx="399823" cy="284628"/>
          </a:xfrm>
        </p:grpSpPr>
        <p:sp>
          <p:nvSpPr>
            <p:cNvPr id="336" name="Diamond 335"/>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212"/>
          <p:cNvGrpSpPr/>
          <p:nvPr/>
        </p:nvGrpSpPr>
        <p:grpSpPr>
          <a:xfrm rot="3540000" flipH="1">
            <a:off x="3568012" y="3232119"/>
            <a:ext cx="399823" cy="132228"/>
            <a:chOff x="2590800" y="2839572"/>
            <a:chExt cx="399823" cy="284628"/>
          </a:xfrm>
        </p:grpSpPr>
        <p:sp>
          <p:nvSpPr>
            <p:cNvPr id="324" name="Diamond 323"/>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25"/>
          <p:cNvGrpSpPr/>
          <p:nvPr/>
        </p:nvGrpSpPr>
        <p:grpSpPr>
          <a:xfrm rot="1020000">
            <a:off x="949677" y="3240601"/>
            <a:ext cx="399823" cy="117113"/>
            <a:chOff x="2590800" y="2839572"/>
            <a:chExt cx="399823" cy="284628"/>
          </a:xfrm>
          <a:effectLst>
            <a:outerShdw blurRad="50800" dist="50800" dir="5400000" sx="1000" sy="1000" algn="ctr" rotWithShape="0">
              <a:srgbClr val="000000"/>
            </a:outerShdw>
          </a:effectLst>
        </p:grpSpPr>
        <p:sp>
          <p:nvSpPr>
            <p:cNvPr id="312" name="Diamond 311"/>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264"/>
          <p:cNvGrpSpPr/>
          <p:nvPr/>
        </p:nvGrpSpPr>
        <p:grpSpPr>
          <a:xfrm rot="3540000" flipH="1">
            <a:off x="4406211" y="3232120"/>
            <a:ext cx="399823" cy="132228"/>
            <a:chOff x="2590800" y="2839572"/>
            <a:chExt cx="399823" cy="284628"/>
          </a:xfrm>
        </p:grpSpPr>
        <p:sp>
          <p:nvSpPr>
            <p:cNvPr id="276" name="Diamond 275"/>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277"/>
          <p:cNvGrpSpPr/>
          <p:nvPr/>
        </p:nvGrpSpPr>
        <p:grpSpPr>
          <a:xfrm rot="3540000" flipH="1">
            <a:off x="1967813" y="3232120"/>
            <a:ext cx="399823" cy="132228"/>
            <a:chOff x="2590800" y="2839572"/>
            <a:chExt cx="399823" cy="284628"/>
          </a:xfrm>
        </p:grpSpPr>
        <p:sp>
          <p:nvSpPr>
            <p:cNvPr id="264" name="Diamond 263"/>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290"/>
          <p:cNvGrpSpPr/>
          <p:nvPr/>
        </p:nvGrpSpPr>
        <p:grpSpPr>
          <a:xfrm rot="3540000" flipH="1">
            <a:off x="3034613" y="3308319"/>
            <a:ext cx="399823" cy="132228"/>
            <a:chOff x="2590800" y="2839572"/>
            <a:chExt cx="399823" cy="284628"/>
          </a:xfrm>
        </p:grpSpPr>
        <p:sp>
          <p:nvSpPr>
            <p:cNvPr id="252" name="Diamond 251"/>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317"/>
          <p:cNvGrpSpPr/>
          <p:nvPr/>
        </p:nvGrpSpPr>
        <p:grpSpPr>
          <a:xfrm>
            <a:off x="3989318" y="3169036"/>
            <a:ext cx="152397" cy="228602"/>
            <a:chOff x="2438412" y="2819421"/>
            <a:chExt cx="331602" cy="304803"/>
          </a:xfrm>
        </p:grpSpPr>
        <p:grpSp>
          <p:nvGrpSpPr>
            <p:cNvPr id="226" name="Group 931"/>
            <p:cNvGrpSpPr/>
            <p:nvPr/>
          </p:nvGrpSpPr>
          <p:grpSpPr>
            <a:xfrm>
              <a:off x="2438412" y="2819421"/>
              <a:ext cx="216945" cy="304803"/>
              <a:chOff x="2286000" y="2819400"/>
              <a:chExt cx="369344" cy="396684"/>
            </a:xfrm>
          </p:grpSpPr>
          <p:sp>
            <p:nvSpPr>
              <p:cNvPr id="231" name="Trapezoid 230"/>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Trapezoid 226"/>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331"/>
          <p:cNvGrpSpPr/>
          <p:nvPr/>
        </p:nvGrpSpPr>
        <p:grpSpPr>
          <a:xfrm flipV="1">
            <a:off x="766510" y="3191414"/>
            <a:ext cx="152397" cy="152402"/>
            <a:chOff x="2438412" y="2819421"/>
            <a:chExt cx="331602" cy="304803"/>
          </a:xfrm>
          <a:effectLst>
            <a:outerShdw blurRad="50800" dist="50800" dir="5400000" sx="1000" sy="1000" algn="ctr" rotWithShape="0">
              <a:srgbClr val="000000"/>
            </a:outerShdw>
          </a:effectLst>
        </p:grpSpPr>
        <p:grpSp>
          <p:nvGrpSpPr>
            <p:cNvPr id="213" name="Group 931"/>
            <p:cNvGrpSpPr/>
            <p:nvPr/>
          </p:nvGrpSpPr>
          <p:grpSpPr>
            <a:xfrm>
              <a:off x="2438412" y="2819421"/>
              <a:ext cx="216945" cy="304803"/>
              <a:chOff x="2286000" y="2819400"/>
              <a:chExt cx="369344" cy="396684"/>
            </a:xfrm>
          </p:grpSpPr>
          <p:sp>
            <p:nvSpPr>
              <p:cNvPr id="218" name="Trapezoid 217"/>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Trapezoid 213"/>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4" name="Group 1453"/>
          <p:cNvGrpSpPr/>
          <p:nvPr/>
        </p:nvGrpSpPr>
        <p:grpSpPr>
          <a:xfrm>
            <a:off x="788893" y="3201224"/>
            <a:ext cx="4547549" cy="275676"/>
            <a:chOff x="788893" y="3201224"/>
            <a:chExt cx="4547549" cy="275676"/>
          </a:xfrm>
        </p:grpSpPr>
        <p:grpSp>
          <p:nvGrpSpPr>
            <p:cNvPr id="62" name="Group 633"/>
            <p:cNvGrpSpPr/>
            <p:nvPr/>
          </p:nvGrpSpPr>
          <p:grpSpPr>
            <a:xfrm>
              <a:off x="788893" y="3245223"/>
              <a:ext cx="275676" cy="198911"/>
              <a:chOff x="1447800" y="2438400"/>
              <a:chExt cx="275676" cy="198911"/>
            </a:xfrm>
            <a:effectLst>
              <a:outerShdw blurRad="50800" dist="50800" dir="5400000" sx="1000" sy="1000" algn="ctr" rotWithShape="0">
                <a:srgbClr val="000000"/>
              </a:outerShdw>
            </a:effectLst>
          </p:grpSpPr>
          <p:sp>
            <p:nvSpPr>
              <p:cNvPr id="867" name="Oval 866"/>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46"/>
            <p:cNvGrpSpPr/>
            <p:nvPr/>
          </p:nvGrpSpPr>
          <p:grpSpPr>
            <a:xfrm>
              <a:off x="1855693" y="3245223"/>
              <a:ext cx="275676" cy="198911"/>
              <a:chOff x="1447800" y="2438400"/>
              <a:chExt cx="275676" cy="198911"/>
            </a:xfrm>
            <a:effectLst>
              <a:outerShdw blurRad="50800" dist="50800" dir="5400000" sx="1000" sy="1000" algn="ctr" rotWithShape="0">
                <a:srgbClr val="000000"/>
              </a:outerShdw>
            </a:effectLst>
          </p:grpSpPr>
          <p:sp>
            <p:nvSpPr>
              <p:cNvPr id="845" name="Oval 844"/>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58"/>
            <p:cNvGrpSpPr/>
            <p:nvPr/>
          </p:nvGrpSpPr>
          <p:grpSpPr>
            <a:xfrm flipH="1">
              <a:off x="3608293" y="3245223"/>
              <a:ext cx="275676" cy="198911"/>
              <a:chOff x="1447800" y="2438400"/>
              <a:chExt cx="275676" cy="198911"/>
            </a:xfrm>
            <a:effectLst>
              <a:outerShdw blurRad="50800" dist="50800" dir="5400000" sx="1000" sy="1000" algn="ctr" rotWithShape="0">
                <a:srgbClr val="000000"/>
              </a:outerShdw>
            </a:effectLst>
          </p:grpSpPr>
          <p:sp>
            <p:nvSpPr>
              <p:cNvPr id="834" name="Oval 833"/>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70"/>
            <p:cNvGrpSpPr/>
            <p:nvPr/>
          </p:nvGrpSpPr>
          <p:grpSpPr>
            <a:xfrm>
              <a:off x="2389093" y="3245223"/>
              <a:ext cx="275676" cy="198911"/>
              <a:chOff x="1447800" y="2438400"/>
              <a:chExt cx="275676" cy="198911"/>
            </a:xfrm>
            <a:effectLst>
              <a:outerShdw blurRad="50800" dist="50800" dir="5400000" sx="1000" sy="1000" algn="ctr" rotWithShape="0">
                <a:srgbClr val="000000"/>
              </a:outerShdw>
            </a:effectLst>
          </p:grpSpPr>
          <p:sp>
            <p:nvSpPr>
              <p:cNvPr id="823" name="Oval 822"/>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706"/>
            <p:cNvGrpSpPr/>
            <p:nvPr/>
          </p:nvGrpSpPr>
          <p:grpSpPr>
            <a:xfrm>
              <a:off x="3151093" y="3245223"/>
              <a:ext cx="275676" cy="198911"/>
              <a:chOff x="1447800" y="2438400"/>
              <a:chExt cx="275676" cy="198911"/>
            </a:xfrm>
            <a:effectLst>
              <a:outerShdw blurRad="50800" dist="50800" dir="5400000" sx="1000" sy="1000" algn="ctr" rotWithShape="0">
                <a:srgbClr val="000000"/>
              </a:outerShdw>
            </a:effectLst>
          </p:grpSpPr>
          <p:sp>
            <p:nvSpPr>
              <p:cNvPr id="790" name="Oval 789"/>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718"/>
            <p:cNvGrpSpPr/>
            <p:nvPr/>
          </p:nvGrpSpPr>
          <p:grpSpPr>
            <a:xfrm>
              <a:off x="4979893" y="3245223"/>
              <a:ext cx="275676" cy="198911"/>
              <a:chOff x="1447800" y="2438400"/>
              <a:chExt cx="275676" cy="198911"/>
            </a:xfrm>
            <a:effectLst>
              <a:outerShdw blurRad="50800" dist="50800" dir="5400000" sx="1000" sy="1000" algn="ctr" rotWithShape="0">
                <a:srgbClr val="000000"/>
              </a:outerShdw>
            </a:effectLst>
          </p:grpSpPr>
          <p:sp>
            <p:nvSpPr>
              <p:cNvPr id="779" name="Oval 778"/>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66"/>
            <p:cNvGrpSpPr/>
            <p:nvPr/>
          </p:nvGrpSpPr>
          <p:grpSpPr>
            <a:xfrm rot="10800000">
              <a:off x="4270557" y="3268733"/>
              <a:ext cx="275676" cy="76203"/>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735" name="Oval 734"/>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78"/>
            <p:cNvGrpSpPr/>
            <p:nvPr/>
          </p:nvGrpSpPr>
          <p:grpSpPr>
            <a:xfrm rot="16200000">
              <a:off x="3763054" y="3275054"/>
              <a:ext cx="275676" cy="128015"/>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724" name="Oval 723"/>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90"/>
            <p:cNvGrpSpPr/>
            <p:nvPr/>
          </p:nvGrpSpPr>
          <p:grpSpPr>
            <a:xfrm rot="11520000">
              <a:off x="2241365" y="3349261"/>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713" name="Oval 712"/>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38"/>
            <p:cNvGrpSpPr/>
            <p:nvPr/>
          </p:nvGrpSpPr>
          <p:grpSpPr>
            <a:xfrm rot="11520000">
              <a:off x="5060766" y="3273060"/>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669" name="Oval 668"/>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50"/>
            <p:cNvGrpSpPr/>
            <p:nvPr/>
          </p:nvGrpSpPr>
          <p:grpSpPr>
            <a:xfrm rot="9480000">
              <a:off x="2088962" y="3347025"/>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658" name="Oval 657"/>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62"/>
            <p:cNvGrpSpPr/>
            <p:nvPr/>
          </p:nvGrpSpPr>
          <p:grpSpPr>
            <a:xfrm rot="11520000">
              <a:off x="3689166" y="3349261"/>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647" name="Oval 646"/>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74"/>
            <p:cNvGrpSpPr/>
            <p:nvPr/>
          </p:nvGrpSpPr>
          <p:grpSpPr>
            <a:xfrm rot="11520000">
              <a:off x="3536765" y="3349261"/>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636" name="Oval 635"/>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86"/>
            <p:cNvGrpSpPr/>
            <p:nvPr/>
          </p:nvGrpSpPr>
          <p:grpSpPr>
            <a:xfrm rot="9480000">
              <a:off x="1326097" y="3294154"/>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625" name="Oval 624"/>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910"/>
            <p:cNvGrpSpPr/>
            <p:nvPr/>
          </p:nvGrpSpPr>
          <p:grpSpPr>
            <a:xfrm rot="9480000">
              <a:off x="3231097" y="3294156"/>
              <a:ext cx="275676" cy="73912"/>
              <a:chOff x="1447800" y="2438400"/>
              <a:chExt cx="275676" cy="198911"/>
            </a:xfrm>
            <a:solidFill>
              <a:schemeClr val="accent3">
                <a:lumMod val="75000"/>
              </a:schemeClr>
            </a:solidFill>
            <a:effectLst>
              <a:outerShdw blurRad="50800" dist="50800" dir="5400000" sx="1000" sy="1000" algn="ctr" rotWithShape="0">
                <a:srgbClr val="000000"/>
              </a:outerShdw>
            </a:effectLst>
          </p:grpSpPr>
          <p:sp>
            <p:nvSpPr>
              <p:cNvPr id="603" name="Oval 602"/>
              <p:cNvSpPr/>
              <p:nvPr/>
            </p:nvSpPr>
            <p:spPr>
              <a:xfrm>
                <a:off x="1447800" y="24384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472157" y="246747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500435" y="248632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525638"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553916"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1576635"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1600200" y="2505174"/>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1624557" y="2514600"/>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648122" y="2538165"/>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1676400" y="2558601"/>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1696044" y="2591592"/>
                <a:ext cx="27432"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936"/>
            <p:cNvGrpSpPr/>
            <p:nvPr/>
          </p:nvGrpSpPr>
          <p:grpSpPr>
            <a:xfrm rot="16200000" flipH="1">
              <a:off x="4179824" y="3180235"/>
              <a:ext cx="152397" cy="228603"/>
              <a:chOff x="2438408" y="2819421"/>
              <a:chExt cx="331606" cy="304803"/>
            </a:xfrm>
            <a:effectLst>
              <a:outerShdw blurRad="50800" dist="50800" dir="5400000" sx="1000" sy="1000" algn="ctr" rotWithShape="0">
                <a:srgbClr val="000000"/>
              </a:outerShdw>
            </a:effectLst>
          </p:grpSpPr>
          <p:grpSp>
            <p:nvGrpSpPr>
              <p:cNvPr id="590" name="Group 931"/>
              <p:cNvGrpSpPr/>
              <p:nvPr/>
            </p:nvGrpSpPr>
            <p:grpSpPr>
              <a:xfrm>
                <a:off x="2438408" y="2819421"/>
                <a:ext cx="216945" cy="304803"/>
                <a:chOff x="2286000" y="2819400"/>
                <a:chExt cx="369344" cy="396684"/>
              </a:xfrm>
            </p:grpSpPr>
            <p:sp>
              <p:nvSpPr>
                <p:cNvPr id="595" name="Trapezoid 594"/>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Trapezoid 595"/>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Trapezoid 596"/>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rapezoid 597"/>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rapezoid 598"/>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Trapezoid 599"/>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rapezoid 600"/>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rapezoid 60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1" name="Trapezoid 590"/>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rapezoid 591"/>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rapezoid 592"/>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rapezoid 593"/>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37"/>
            <p:cNvGrpSpPr/>
            <p:nvPr/>
          </p:nvGrpSpPr>
          <p:grpSpPr>
            <a:xfrm>
              <a:off x="865121" y="3245231"/>
              <a:ext cx="685780" cy="76201"/>
              <a:chOff x="2438410" y="2819421"/>
              <a:chExt cx="331604" cy="304803"/>
            </a:xfrm>
            <a:effectLst>
              <a:outerShdw blurRad="50800" dist="50800" dir="5400000" sx="1000" sy="1000" algn="ctr" rotWithShape="0">
                <a:srgbClr val="000000"/>
              </a:outerShdw>
            </a:effectLst>
          </p:grpSpPr>
          <p:grpSp>
            <p:nvGrpSpPr>
              <p:cNvPr id="577" name="Group 931"/>
              <p:cNvGrpSpPr/>
              <p:nvPr/>
            </p:nvGrpSpPr>
            <p:grpSpPr>
              <a:xfrm>
                <a:off x="2438410" y="2819421"/>
                <a:ext cx="216945" cy="304803"/>
                <a:chOff x="2286000" y="2819400"/>
                <a:chExt cx="369344" cy="396684"/>
              </a:xfrm>
            </p:grpSpPr>
            <p:sp>
              <p:nvSpPr>
                <p:cNvPr id="582" name="Trapezoid 581"/>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583"/>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rapezoid 585"/>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rapezoid 586"/>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8" name="Trapezoid 577"/>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Trapezoid 578"/>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Trapezoid 579"/>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Trapezoid 580"/>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951"/>
            <p:cNvGrpSpPr/>
            <p:nvPr/>
          </p:nvGrpSpPr>
          <p:grpSpPr>
            <a:xfrm>
              <a:off x="2008103" y="3245238"/>
              <a:ext cx="331604" cy="152402"/>
              <a:chOff x="2438410" y="2819421"/>
              <a:chExt cx="331604" cy="304803"/>
            </a:xfrm>
            <a:effectLst>
              <a:outerShdw blurRad="50800" dist="50800" dir="5400000" sx="1000" sy="1000" algn="ctr" rotWithShape="0">
                <a:srgbClr val="000000"/>
              </a:outerShdw>
            </a:effectLst>
          </p:grpSpPr>
          <p:grpSp>
            <p:nvGrpSpPr>
              <p:cNvPr id="564" name="Group 931"/>
              <p:cNvGrpSpPr/>
              <p:nvPr/>
            </p:nvGrpSpPr>
            <p:grpSpPr>
              <a:xfrm>
                <a:off x="2438410" y="2819421"/>
                <a:ext cx="216945" cy="304803"/>
                <a:chOff x="2286000" y="2819400"/>
                <a:chExt cx="369344" cy="396684"/>
              </a:xfrm>
            </p:grpSpPr>
            <p:sp>
              <p:nvSpPr>
                <p:cNvPr id="569" name="Trapezoid 568"/>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569"/>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Trapezoid 571"/>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rapezoid 574"/>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rapezoid 575"/>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5" name="Trapezoid 564"/>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rapezoid 565"/>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Trapezoid 566"/>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67"/>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79"/>
            <p:cNvGrpSpPr/>
            <p:nvPr/>
          </p:nvGrpSpPr>
          <p:grpSpPr>
            <a:xfrm>
              <a:off x="4751303" y="3245236"/>
              <a:ext cx="331604" cy="228602"/>
              <a:chOff x="2438410" y="2819421"/>
              <a:chExt cx="331604" cy="304803"/>
            </a:xfrm>
            <a:effectLst>
              <a:outerShdw blurRad="50800" dist="50800" dir="5400000" sx="1000" sy="1000" algn="ctr" rotWithShape="0">
                <a:srgbClr val="000000"/>
              </a:outerShdw>
            </a:effectLst>
          </p:grpSpPr>
          <p:grpSp>
            <p:nvGrpSpPr>
              <p:cNvPr id="538" name="Group 931"/>
              <p:cNvGrpSpPr/>
              <p:nvPr/>
            </p:nvGrpSpPr>
            <p:grpSpPr>
              <a:xfrm>
                <a:off x="2438410" y="2819421"/>
                <a:ext cx="216945" cy="304803"/>
                <a:chOff x="2286000" y="2819400"/>
                <a:chExt cx="369344" cy="396684"/>
              </a:xfrm>
            </p:grpSpPr>
            <p:sp>
              <p:nvSpPr>
                <p:cNvPr id="543" name="Trapezoid 542"/>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544"/>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545"/>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rapezoid 546"/>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Trapezoid 547"/>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rapezoid 549"/>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9" name="Trapezoid 538"/>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rapezoid 540"/>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rapezoid 541"/>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93"/>
            <p:cNvGrpSpPr/>
            <p:nvPr/>
          </p:nvGrpSpPr>
          <p:grpSpPr>
            <a:xfrm rot="5400000">
              <a:off x="3341587" y="3207131"/>
              <a:ext cx="152396" cy="228602"/>
              <a:chOff x="2438410" y="2819421"/>
              <a:chExt cx="331604" cy="304803"/>
            </a:xfrm>
            <a:effectLst>
              <a:outerShdw blurRad="50800" dist="50800" dir="5400000" sx="1000" sy="1000" algn="ctr" rotWithShape="0">
                <a:srgbClr val="000000"/>
              </a:outerShdw>
            </a:effectLst>
          </p:grpSpPr>
          <p:grpSp>
            <p:nvGrpSpPr>
              <p:cNvPr id="525" name="Group 931"/>
              <p:cNvGrpSpPr/>
              <p:nvPr/>
            </p:nvGrpSpPr>
            <p:grpSpPr>
              <a:xfrm>
                <a:off x="2438410" y="2819421"/>
                <a:ext cx="216945" cy="304803"/>
                <a:chOff x="2286000" y="2819400"/>
                <a:chExt cx="369344" cy="396684"/>
              </a:xfrm>
            </p:grpSpPr>
            <p:sp>
              <p:nvSpPr>
                <p:cNvPr id="530" name="Trapezoid 529"/>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530"/>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rapezoid 531"/>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rapezoid 532"/>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rapezoid 533"/>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Trapezoid 534"/>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6" name="Trapezoid 525"/>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rapezoid 528"/>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049"/>
            <p:cNvGrpSpPr/>
            <p:nvPr/>
          </p:nvGrpSpPr>
          <p:grpSpPr>
            <a:xfrm rot="1620000">
              <a:off x="2921726" y="3316353"/>
              <a:ext cx="331602" cy="76201"/>
              <a:chOff x="2438412" y="2819421"/>
              <a:chExt cx="331602" cy="304803"/>
            </a:xfrm>
            <a:effectLst>
              <a:outerShdw blurRad="50800" dist="50800" dir="5400000" sx="1000" sy="1000" algn="ctr" rotWithShape="0">
                <a:srgbClr val="000000"/>
              </a:outerShdw>
            </a:effectLst>
          </p:grpSpPr>
          <p:grpSp>
            <p:nvGrpSpPr>
              <p:cNvPr id="473" name="Group 931"/>
              <p:cNvGrpSpPr/>
              <p:nvPr/>
            </p:nvGrpSpPr>
            <p:grpSpPr>
              <a:xfrm>
                <a:off x="2438412" y="2819421"/>
                <a:ext cx="216945" cy="304803"/>
                <a:chOff x="2286000" y="2819400"/>
                <a:chExt cx="369344" cy="396684"/>
              </a:xfrm>
            </p:grpSpPr>
            <p:sp>
              <p:nvSpPr>
                <p:cNvPr id="478" name="Trapezoid 477"/>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478"/>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480"/>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rapezoid 481"/>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Trapezoid 482"/>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Trapezoid 483"/>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Trapezoid 473"/>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rapezoid 474"/>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Trapezoid 475"/>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rapezoid 476"/>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063"/>
            <p:cNvGrpSpPr/>
            <p:nvPr/>
          </p:nvGrpSpPr>
          <p:grpSpPr>
            <a:xfrm>
              <a:off x="4065505" y="3328155"/>
              <a:ext cx="331602" cy="76201"/>
              <a:chOff x="2438412" y="2819421"/>
              <a:chExt cx="331602" cy="304803"/>
            </a:xfrm>
            <a:effectLst>
              <a:outerShdw blurRad="50800" dist="50800" dir="5400000" sx="1000" sy="1000" algn="ctr" rotWithShape="0">
                <a:srgbClr val="000000"/>
              </a:outerShdw>
            </a:effectLst>
          </p:grpSpPr>
          <p:grpSp>
            <p:nvGrpSpPr>
              <p:cNvPr id="460" name="Group 931"/>
              <p:cNvGrpSpPr/>
              <p:nvPr/>
            </p:nvGrpSpPr>
            <p:grpSpPr>
              <a:xfrm>
                <a:off x="2438412" y="2819421"/>
                <a:ext cx="216945" cy="304803"/>
                <a:chOff x="2286000" y="2819400"/>
                <a:chExt cx="369344" cy="396684"/>
              </a:xfrm>
            </p:grpSpPr>
            <p:sp>
              <p:nvSpPr>
                <p:cNvPr id="465" name="Trapezoid 464"/>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rapezoid 465"/>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rapezoid 466"/>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1" name="Trapezoid 460"/>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rapezoid 461"/>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462"/>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077"/>
            <p:cNvGrpSpPr/>
            <p:nvPr/>
          </p:nvGrpSpPr>
          <p:grpSpPr>
            <a:xfrm>
              <a:off x="2693905" y="3245231"/>
              <a:ext cx="331602" cy="76201"/>
              <a:chOff x="2438412" y="2819421"/>
              <a:chExt cx="331602" cy="304803"/>
            </a:xfrm>
            <a:effectLst>
              <a:outerShdw blurRad="50800" dist="50800" dir="5400000" sx="1000" sy="1000" algn="ctr" rotWithShape="0">
                <a:srgbClr val="000000"/>
              </a:outerShdw>
            </a:effectLst>
          </p:grpSpPr>
          <p:grpSp>
            <p:nvGrpSpPr>
              <p:cNvPr id="447" name="Group 931"/>
              <p:cNvGrpSpPr/>
              <p:nvPr/>
            </p:nvGrpSpPr>
            <p:grpSpPr>
              <a:xfrm>
                <a:off x="2438412" y="2819421"/>
                <a:ext cx="216945" cy="304803"/>
                <a:chOff x="2286000" y="2819400"/>
                <a:chExt cx="369344" cy="396684"/>
              </a:xfrm>
            </p:grpSpPr>
            <p:sp>
              <p:nvSpPr>
                <p:cNvPr id="452" name="Trapezoid 451"/>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rapezoid 452"/>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rapezoid 455"/>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Trapezoid 447"/>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103"/>
            <p:cNvGrpSpPr/>
            <p:nvPr/>
          </p:nvGrpSpPr>
          <p:grpSpPr>
            <a:xfrm flipH="1">
              <a:off x="4598893" y="3245223"/>
              <a:ext cx="275676" cy="198911"/>
              <a:chOff x="1447800" y="2438400"/>
              <a:chExt cx="275676" cy="198911"/>
            </a:xfrm>
            <a:effectLst>
              <a:outerShdw blurRad="50800" dist="50800" dir="5400000" sx="1000" sy="1000" algn="ctr" rotWithShape="0">
                <a:srgbClr val="000000"/>
              </a:outerShdw>
            </a:effectLst>
          </p:grpSpPr>
          <p:sp>
            <p:nvSpPr>
              <p:cNvPr id="425" name="Oval 424"/>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115"/>
            <p:cNvGrpSpPr/>
            <p:nvPr/>
          </p:nvGrpSpPr>
          <p:grpSpPr>
            <a:xfrm flipH="1">
              <a:off x="4751293" y="3245223"/>
              <a:ext cx="275676" cy="198911"/>
              <a:chOff x="1447800" y="2438400"/>
              <a:chExt cx="275676" cy="198911"/>
            </a:xfrm>
            <a:effectLst>
              <a:outerShdw blurRad="50800" dist="50800" dir="5400000" sx="1000" sy="1000" algn="ctr" rotWithShape="0">
                <a:srgbClr val="000000"/>
              </a:outerShdw>
            </a:effectLst>
          </p:grpSpPr>
          <p:sp>
            <p:nvSpPr>
              <p:cNvPr id="414" name="Oval 413"/>
              <p:cNvSpPr/>
              <p:nvPr/>
            </p:nvSpPr>
            <p:spPr>
              <a:xfrm>
                <a:off x="1447800" y="24384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1472157" y="246747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1500435" y="248632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1525638"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1553916"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1576635"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1600200" y="2505174"/>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624557" y="2514600"/>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1648122" y="2538165"/>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1676400" y="2558601"/>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a:off x="1696044" y="2591592"/>
                <a:ext cx="27432"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238"/>
            <p:cNvGrpSpPr/>
            <p:nvPr/>
          </p:nvGrpSpPr>
          <p:grpSpPr>
            <a:xfrm flipV="1">
              <a:off x="2693893" y="3321423"/>
              <a:ext cx="399823" cy="132228"/>
              <a:chOff x="2590800" y="2839572"/>
              <a:chExt cx="399823" cy="284628"/>
            </a:xfrm>
            <a:effectLst>
              <a:outerShdw blurRad="50800" dist="50800" dir="5400000" sx="1000" sy="1000" algn="ctr" rotWithShape="0">
                <a:srgbClr val="000000"/>
              </a:outerShdw>
            </a:effectLst>
          </p:grpSpPr>
          <p:sp>
            <p:nvSpPr>
              <p:cNvPr id="300" name="Diamond 299"/>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251"/>
            <p:cNvGrpSpPr/>
            <p:nvPr/>
          </p:nvGrpSpPr>
          <p:grpSpPr>
            <a:xfrm flipV="1">
              <a:off x="2312893" y="3245223"/>
              <a:ext cx="399823" cy="132228"/>
              <a:chOff x="2590800" y="2839572"/>
              <a:chExt cx="399823" cy="284628"/>
            </a:xfrm>
            <a:effectLst>
              <a:outerShdw blurRad="50800" dist="50800" dir="5400000" sx="1000" sy="1000" algn="ctr" rotWithShape="0">
                <a:srgbClr val="000000"/>
              </a:outerShdw>
            </a:effectLst>
          </p:grpSpPr>
          <p:sp>
            <p:nvSpPr>
              <p:cNvPr id="288" name="Diamond 287"/>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303"/>
            <p:cNvGrpSpPr/>
            <p:nvPr/>
          </p:nvGrpSpPr>
          <p:grpSpPr>
            <a:xfrm>
              <a:off x="1826586" y="3213852"/>
              <a:ext cx="152397" cy="228602"/>
              <a:chOff x="2438412" y="2819421"/>
              <a:chExt cx="331602" cy="304803"/>
            </a:xfrm>
            <a:effectLst>
              <a:outerShdw blurRad="50800" dist="50800" dir="5400000" sx="1000" sy="1000" algn="ctr" rotWithShape="0">
                <a:srgbClr val="000000"/>
              </a:outerShdw>
            </a:effectLst>
          </p:grpSpPr>
          <p:grpSp>
            <p:nvGrpSpPr>
              <p:cNvPr id="239" name="Group 931"/>
              <p:cNvGrpSpPr/>
              <p:nvPr/>
            </p:nvGrpSpPr>
            <p:grpSpPr>
              <a:xfrm>
                <a:off x="2438412" y="2819421"/>
                <a:ext cx="216945" cy="304803"/>
                <a:chOff x="2286000" y="2819400"/>
                <a:chExt cx="369344" cy="396684"/>
              </a:xfrm>
            </p:grpSpPr>
            <p:sp>
              <p:nvSpPr>
                <p:cNvPr id="244" name="Trapezoid 243"/>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Trapezoid 239"/>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345"/>
            <p:cNvGrpSpPr/>
            <p:nvPr/>
          </p:nvGrpSpPr>
          <p:grpSpPr>
            <a:xfrm>
              <a:off x="4446493" y="3231788"/>
              <a:ext cx="76197" cy="228602"/>
              <a:chOff x="2438412" y="2819421"/>
              <a:chExt cx="331602" cy="304803"/>
            </a:xfrm>
            <a:effectLst>
              <a:outerShdw blurRad="50800" dist="50800" dir="5400000" sx="1000" sy="1000" algn="ctr" rotWithShape="0">
                <a:srgbClr val="000000"/>
              </a:outerShdw>
            </a:effectLst>
          </p:grpSpPr>
          <p:grpSp>
            <p:nvGrpSpPr>
              <p:cNvPr id="200" name="Group 931"/>
              <p:cNvGrpSpPr/>
              <p:nvPr/>
            </p:nvGrpSpPr>
            <p:grpSpPr>
              <a:xfrm>
                <a:off x="2438412" y="2819421"/>
                <a:ext cx="216945" cy="304803"/>
                <a:chOff x="2286000" y="2819400"/>
                <a:chExt cx="369344" cy="396684"/>
              </a:xfrm>
            </p:grpSpPr>
            <p:sp>
              <p:nvSpPr>
                <p:cNvPr id="205" name="Trapezoid 204"/>
                <p:cNvSpPr/>
                <p:nvPr/>
              </p:nvSpPr>
              <p:spPr>
                <a:xfrm>
                  <a:off x="2286000" y="28194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2286000" y="290456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a:off x="232634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a:off x="2364436" y="3068172"/>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2411504" y="313988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2480980" y="3097304"/>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2539244" y="3048000"/>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a:off x="2563904" y="2985248"/>
                  <a:ext cx="91440" cy="7620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Trapezoid 200"/>
              <p:cNvSpPr/>
              <p:nvPr/>
            </p:nvSpPr>
            <p:spPr>
              <a:xfrm>
                <a:off x="2653552" y="2933692"/>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a:off x="2680448" y="2971800"/>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a:off x="2716304" y="3021104"/>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a:off x="2626656" y="2888876"/>
                <a:ext cx="53710" cy="58550"/>
              </a:xfrm>
              <a:prstGeom prst="trapezoi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359"/>
          <p:cNvGrpSpPr/>
          <p:nvPr/>
        </p:nvGrpSpPr>
        <p:grpSpPr>
          <a:xfrm rot="3540000" flipH="1">
            <a:off x="1129613" y="3232120"/>
            <a:ext cx="399823" cy="132228"/>
            <a:chOff x="2590800" y="2839572"/>
            <a:chExt cx="399823" cy="284628"/>
          </a:xfrm>
        </p:grpSpPr>
        <p:sp>
          <p:nvSpPr>
            <p:cNvPr id="188" name="Diamond 187"/>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372"/>
          <p:cNvGrpSpPr/>
          <p:nvPr/>
        </p:nvGrpSpPr>
        <p:grpSpPr>
          <a:xfrm rot="8940000" flipH="1">
            <a:off x="1327790" y="3262542"/>
            <a:ext cx="399823" cy="132228"/>
            <a:chOff x="2590800" y="2839572"/>
            <a:chExt cx="399823" cy="284628"/>
          </a:xfrm>
        </p:grpSpPr>
        <p:sp>
          <p:nvSpPr>
            <p:cNvPr id="176" name="Diamond 175"/>
            <p:cNvSpPr/>
            <p:nvPr/>
          </p:nvSpPr>
          <p:spPr>
            <a:xfrm>
              <a:off x="2590800"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2640104" y="28956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2675960" y="293818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2617696" y="28395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2709580" y="2978524"/>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2743200"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2772332" y="300542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2805952"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2855256" y="30480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2888876" y="3007656"/>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2918008" y="2971800"/>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2944904" y="2991972"/>
              <a:ext cx="45719" cy="76200"/>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427"/>
          <p:cNvGrpSpPr/>
          <p:nvPr/>
        </p:nvGrpSpPr>
        <p:grpSpPr>
          <a:xfrm>
            <a:off x="1398493" y="4338917"/>
            <a:ext cx="3393744" cy="1080448"/>
            <a:chOff x="2057400" y="4038600"/>
            <a:chExt cx="3393744" cy="1080448"/>
          </a:xfrm>
        </p:grpSpPr>
        <p:grpSp>
          <p:nvGrpSpPr>
            <p:cNvPr id="125" name="Group 12"/>
            <p:cNvGrpSpPr/>
            <p:nvPr/>
          </p:nvGrpSpPr>
          <p:grpSpPr>
            <a:xfrm>
              <a:off x="2057400" y="4038600"/>
              <a:ext cx="3393744" cy="1080448"/>
              <a:chOff x="5562600" y="4191000"/>
              <a:chExt cx="3393744" cy="1080448"/>
            </a:xfrm>
          </p:grpSpPr>
          <p:sp>
            <p:nvSpPr>
              <p:cNvPr id="167" name="Rectangle 166"/>
              <p:cNvSpPr/>
              <p:nvPr/>
            </p:nvSpPr>
            <p:spPr>
              <a:xfrm>
                <a:off x="5867400" y="4343400"/>
                <a:ext cx="2971800" cy="7620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Block Arc 167"/>
              <p:cNvSpPr/>
              <p:nvPr/>
            </p:nvSpPr>
            <p:spPr>
              <a:xfrm rot="5400000">
                <a:off x="8194344" y="4509448"/>
                <a:ext cx="1066800" cy="457200"/>
              </a:xfrm>
              <a:prstGeom prst="blockArc">
                <a:avLst/>
              </a:prstGeom>
              <a:blipFill>
                <a:blip r:embed="rId2"/>
                <a:tile tx="0" ty="0" sx="100000" sy="100000" flip="none" algn="tl"/>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9" name="Straight Connector 168"/>
              <p:cNvCxnSpPr/>
              <p:nvPr/>
            </p:nvCxnSpPr>
            <p:spPr>
              <a:xfrm>
                <a:off x="5715000" y="41910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715000" y="43434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715000" y="51054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715000" y="5257800"/>
                <a:ext cx="3048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5715000" y="4191000"/>
                <a:ext cx="3048000" cy="152400"/>
              </a:xfrm>
              <a:prstGeom prst="rect">
                <a:avLst/>
              </a:prstGeom>
              <a:blipFill>
                <a:blip r:embed="rId2"/>
                <a:tile tx="0" ty="0" sx="100000" sy="100000" flip="none" algn="tl"/>
              </a:blip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8"/>
              <p:cNvSpPr/>
              <p:nvPr/>
            </p:nvSpPr>
            <p:spPr>
              <a:xfrm>
                <a:off x="5715000" y="5105400"/>
                <a:ext cx="3048000" cy="152400"/>
              </a:xfrm>
              <a:prstGeom prst="rect">
                <a:avLst/>
              </a:prstGeom>
              <a:blipFill>
                <a:blip r:embed="rId2"/>
                <a:tile tx="0" ty="0" sx="100000" sy="100000" flip="none" algn="tl"/>
              </a:blipFill>
              <a:ln w="6350">
                <a:solidFill>
                  <a:schemeClr val="bg2">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Block Arc 9"/>
              <p:cNvSpPr/>
              <p:nvPr/>
            </p:nvSpPr>
            <p:spPr>
              <a:xfrm rot="5400000">
                <a:off x="5295900" y="4533900"/>
                <a:ext cx="914400" cy="381000"/>
              </a:xfrm>
              <a:prstGeom prst="blockArc">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6" name="Oval 125"/>
            <p:cNvSpPr/>
            <p:nvPr/>
          </p:nvSpPr>
          <p:spPr>
            <a:xfrm>
              <a:off x="2743200" y="44196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8956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124200" y="4343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1910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4419600" y="46482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505200" y="4343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886200" y="4343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8100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276600" y="44958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429000" y="46482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76800" y="44958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648200" y="44196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590800" y="45720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343400" y="44196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038600" y="47244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105400" y="470916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105400" y="4267200"/>
              <a:ext cx="152400" cy="152400"/>
            </a:xfrm>
            <a:prstGeom prst="ellipse">
              <a:avLst/>
            </a:prstGeom>
            <a:solidFill>
              <a:schemeClr val="accent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05"/>
            <p:cNvGrpSpPr/>
            <p:nvPr/>
          </p:nvGrpSpPr>
          <p:grpSpPr>
            <a:xfrm>
              <a:off x="3124200" y="4648200"/>
              <a:ext cx="274320" cy="228600"/>
              <a:chOff x="3124200" y="4648200"/>
              <a:chExt cx="274320" cy="228600"/>
            </a:xfrm>
          </p:grpSpPr>
          <p:sp>
            <p:nvSpPr>
              <p:cNvPr id="165" name="Oval 164"/>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06"/>
            <p:cNvGrpSpPr/>
            <p:nvPr/>
          </p:nvGrpSpPr>
          <p:grpSpPr>
            <a:xfrm>
              <a:off x="4114800" y="4191000"/>
              <a:ext cx="274320" cy="228600"/>
              <a:chOff x="3124200" y="4648200"/>
              <a:chExt cx="274320" cy="228600"/>
            </a:xfrm>
          </p:grpSpPr>
          <p:sp>
            <p:nvSpPr>
              <p:cNvPr id="163" name="Oval 162"/>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09"/>
            <p:cNvGrpSpPr/>
            <p:nvPr/>
          </p:nvGrpSpPr>
          <p:grpSpPr>
            <a:xfrm>
              <a:off x="3581400" y="4572000"/>
              <a:ext cx="274320" cy="228600"/>
              <a:chOff x="3124200" y="4648200"/>
              <a:chExt cx="274320" cy="228600"/>
            </a:xfrm>
          </p:grpSpPr>
          <p:sp>
            <p:nvSpPr>
              <p:cNvPr id="161" name="Oval 160"/>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12"/>
            <p:cNvGrpSpPr/>
            <p:nvPr/>
          </p:nvGrpSpPr>
          <p:grpSpPr>
            <a:xfrm>
              <a:off x="3962400" y="4419600"/>
              <a:ext cx="274320" cy="228600"/>
              <a:chOff x="3124200" y="4648200"/>
              <a:chExt cx="274320" cy="228600"/>
            </a:xfrm>
          </p:grpSpPr>
          <p:sp>
            <p:nvSpPr>
              <p:cNvPr id="159" name="Oval 158"/>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15"/>
            <p:cNvGrpSpPr/>
            <p:nvPr/>
          </p:nvGrpSpPr>
          <p:grpSpPr>
            <a:xfrm>
              <a:off x="4572000" y="4572000"/>
              <a:ext cx="274320" cy="228600"/>
              <a:chOff x="3124200" y="4648200"/>
              <a:chExt cx="274320" cy="228600"/>
            </a:xfrm>
          </p:grpSpPr>
          <p:sp>
            <p:nvSpPr>
              <p:cNvPr id="157" name="Oval 156"/>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18"/>
            <p:cNvGrpSpPr/>
            <p:nvPr/>
          </p:nvGrpSpPr>
          <p:grpSpPr>
            <a:xfrm>
              <a:off x="2743200" y="4724400"/>
              <a:ext cx="274320" cy="228600"/>
              <a:chOff x="3124200" y="4648200"/>
              <a:chExt cx="274320" cy="228600"/>
            </a:xfrm>
          </p:grpSpPr>
          <p:sp>
            <p:nvSpPr>
              <p:cNvPr id="155" name="Oval 154"/>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21"/>
            <p:cNvGrpSpPr/>
            <p:nvPr/>
          </p:nvGrpSpPr>
          <p:grpSpPr>
            <a:xfrm>
              <a:off x="2895600" y="4343400"/>
              <a:ext cx="274320" cy="228600"/>
              <a:chOff x="3124200" y="4648200"/>
              <a:chExt cx="274320" cy="228600"/>
            </a:xfrm>
          </p:grpSpPr>
          <p:sp>
            <p:nvSpPr>
              <p:cNvPr id="153" name="Oval 152"/>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24"/>
            <p:cNvGrpSpPr/>
            <p:nvPr/>
          </p:nvGrpSpPr>
          <p:grpSpPr>
            <a:xfrm>
              <a:off x="5029200" y="4495800"/>
              <a:ext cx="274320" cy="228600"/>
              <a:chOff x="3124200" y="4648200"/>
              <a:chExt cx="274320" cy="228600"/>
            </a:xfrm>
          </p:grpSpPr>
          <p:sp>
            <p:nvSpPr>
              <p:cNvPr id="151" name="Oval 150"/>
              <p:cNvSpPr/>
              <p:nvPr/>
            </p:nvSpPr>
            <p:spPr>
              <a:xfrm>
                <a:off x="3124200" y="4648200"/>
                <a:ext cx="274320" cy="228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200400" y="4724400"/>
                <a:ext cx="146214" cy="130906"/>
              </a:xfrm>
              <a:prstGeom prst="ellipse">
                <a:avLst/>
              </a:prstGeom>
              <a:blipFill>
                <a:blip r:embed="rId3"/>
                <a:tile tx="0" ty="0" sx="100000" sy="100000" flip="none" algn="tl"/>
              </a:blip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3" name="Straight Connector 122"/>
          <p:cNvCxnSpPr/>
          <p:nvPr/>
        </p:nvCxnSpPr>
        <p:spPr>
          <a:xfrm rot="10800000">
            <a:off x="788893" y="3473823"/>
            <a:ext cx="2209800" cy="990600"/>
          </a:xfrm>
          <a:prstGeom prst="line">
            <a:avLst/>
          </a:prstGeom>
          <a:ln w="28575">
            <a:solidFill>
              <a:srgbClr val="0000EA"/>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3684493" y="2877670"/>
            <a:ext cx="990600" cy="2209800"/>
          </a:xfrm>
          <a:prstGeom prst="line">
            <a:avLst/>
          </a:prstGeom>
          <a:ln w="28575">
            <a:solidFill>
              <a:srgbClr val="0000EA"/>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55693" y="4643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080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60493" y="4948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128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65293" y="48723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541493" y="4823549"/>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70093" y="4719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224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74893" y="4643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272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082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532093" y="5177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608293" y="5024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684493" y="5024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74893" y="475954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074893" y="5128349"/>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913093" y="459190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606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368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294093" y="500033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36893" y="51009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217893" y="50247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141693" y="4948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7700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462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272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922493" y="47961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51421" y="4625429"/>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370293" y="469553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55693" y="4988141"/>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08093" y="5027765"/>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389093" y="454313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998693" y="4567517"/>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1" name="Group 1460"/>
          <p:cNvGrpSpPr/>
          <p:nvPr/>
        </p:nvGrpSpPr>
        <p:grpSpPr>
          <a:xfrm>
            <a:off x="1680882" y="3563471"/>
            <a:ext cx="887506" cy="416858"/>
            <a:chOff x="1680882" y="3563471"/>
            <a:chExt cx="887506" cy="416858"/>
          </a:xfrm>
        </p:grpSpPr>
        <p:sp>
          <p:nvSpPr>
            <p:cNvPr id="1458" name="Oval 1457"/>
            <p:cNvSpPr/>
            <p:nvPr/>
          </p:nvSpPr>
          <p:spPr>
            <a:xfrm>
              <a:off x="1680882" y="3563471"/>
              <a:ext cx="887506" cy="4168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TextBox 1458"/>
            <p:cNvSpPr txBox="1"/>
            <p:nvPr/>
          </p:nvSpPr>
          <p:spPr>
            <a:xfrm>
              <a:off x="1734671" y="3576918"/>
              <a:ext cx="820270" cy="369332"/>
            </a:xfrm>
            <a:prstGeom prst="rect">
              <a:avLst/>
            </a:prstGeom>
            <a:noFill/>
          </p:spPr>
          <p:txBody>
            <a:bodyPr wrap="square" rtlCol="0">
              <a:spAutoFit/>
            </a:bodyPr>
            <a:lstStyle/>
            <a:p>
              <a:r>
                <a:rPr lang="en-US" b="1" dirty="0" smtClean="0"/>
                <a:t>TNF</a:t>
              </a:r>
              <a:r>
                <a:rPr lang="en-US" b="1" dirty="0" smtClean="0">
                  <a:sym typeface="Symbol"/>
                </a:rPr>
                <a:t></a:t>
              </a:r>
              <a:endParaRPr lang="en-US" b="1" dirty="0"/>
            </a:p>
          </p:txBody>
        </p:sp>
      </p:grpSp>
      <p:grpSp>
        <p:nvGrpSpPr>
          <p:cNvPr id="1462" name="Group 1461"/>
          <p:cNvGrpSpPr/>
          <p:nvPr/>
        </p:nvGrpSpPr>
        <p:grpSpPr>
          <a:xfrm>
            <a:off x="3030071" y="3581400"/>
            <a:ext cx="887506" cy="416858"/>
            <a:chOff x="1680882" y="3563471"/>
            <a:chExt cx="887506" cy="416858"/>
          </a:xfrm>
        </p:grpSpPr>
        <p:sp>
          <p:nvSpPr>
            <p:cNvPr id="1463" name="Oval 1462"/>
            <p:cNvSpPr/>
            <p:nvPr/>
          </p:nvSpPr>
          <p:spPr>
            <a:xfrm>
              <a:off x="1680882" y="3563471"/>
              <a:ext cx="887506" cy="4168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TextBox 1463"/>
            <p:cNvSpPr txBox="1"/>
            <p:nvPr/>
          </p:nvSpPr>
          <p:spPr>
            <a:xfrm>
              <a:off x="1734671" y="3576918"/>
              <a:ext cx="820270" cy="369332"/>
            </a:xfrm>
            <a:prstGeom prst="rect">
              <a:avLst/>
            </a:prstGeom>
            <a:noFill/>
          </p:spPr>
          <p:txBody>
            <a:bodyPr wrap="square" rtlCol="0">
              <a:spAutoFit/>
            </a:bodyPr>
            <a:lstStyle/>
            <a:p>
              <a:r>
                <a:rPr lang="en-US" b="1" dirty="0" smtClean="0"/>
                <a:t>IL-10</a:t>
              </a:r>
              <a:endParaRPr lang="en-US" b="1" dirty="0"/>
            </a:p>
          </p:txBody>
        </p:sp>
      </p:grpSp>
    </p:spTree>
    <p:extLst>
      <p:ext uri="{BB962C8B-B14F-4D97-AF65-F5344CB8AC3E}">
        <p14:creationId xmlns:p14="http://schemas.microsoft.com/office/powerpoint/2010/main" xmlns="" val="1149966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1"/>
                                        </p:tgtEl>
                                        <p:attrNameLst>
                                          <p:attrName>style.visibility</p:attrName>
                                        </p:attrNameLst>
                                      </p:cBhvr>
                                      <p:to>
                                        <p:strVal val="visible"/>
                                      </p:to>
                                    </p:set>
                                    <p:anim calcmode="lin" valueType="num">
                                      <p:cBhvr additive="base">
                                        <p:cTn id="7" dur="500" fill="hold"/>
                                        <p:tgtEl>
                                          <p:spTgt spid="1461"/>
                                        </p:tgtEl>
                                        <p:attrNameLst>
                                          <p:attrName>ppt_x</p:attrName>
                                        </p:attrNameLst>
                                      </p:cBhvr>
                                      <p:tavLst>
                                        <p:tav tm="0">
                                          <p:val>
                                            <p:strVal val="#ppt_x"/>
                                          </p:val>
                                        </p:tav>
                                        <p:tav tm="100000">
                                          <p:val>
                                            <p:strVal val="#ppt_x"/>
                                          </p:val>
                                        </p:tav>
                                      </p:tavLst>
                                    </p:anim>
                                    <p:anim calcmode="lin" valueType="num">
                                      <p:cBhvr additive="base">
                                        <p:cTn id="8" dur="500" fill="hold"/>
                                        <p:tgtEl>
                                          <p:spTgt spid="14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2"/>
                                        </p:tgtEl>
                                        <p:attrNameLst>
                                          <p:attrName>style.visibility</p:attrName>
                                        </p:attrNameLst>
                                      </p:cBhvr>
                                      <p:to>
                                        <p:strVal val="visible"/>
                                      </p:to>
                                    </p:set>
                                    <p:anim calcmode="lin" valueType="num">
                                      <p:cBhvr additive="base">
                                        <p:cTn id="13" dur="500" fill="hold"/>
                                        <p:tgtEl>
                                          <p:spTgt spid="1462"/>
                                        </p:tgtEl>
                                        <p:attrNameLst>
                                          <p:attrName>ppt_x</p:attrName>
                                        </p:attrNameLst>
                                      </p:cBhvr>
                                      <p:tavLst>
                                        <p:tav tm="0">
                                          <p:val>
                                            <p:strVal val="#ppt_x"/>
                                          </p:val>
                                        </p:tav>
                                        <p:tav tm="100000">
                                          <p:val>
                                            <p:strVal val="#ppt_x"/>
                                          </p:val>
                                        </p:tav>
                                      </p:tavLst>
                                    </p:anim>
                                    <p:anim calcmode="lin" valueType="num">
                                      <p:cBhvr additive="base">
                                        <p:cTn id="14" dur="500" fill="hold"/>
                                        <p:tgtEl>
                                          <p:spTgt spid="1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Default Design">
  <a:themeElements>
    <a:clrScheme name="5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9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12-06 Lucentis scientific template">
  <a:themeElements>
    <a:clrScheme name="11-11-02 Lucentis scientific template">
      <a:dk1>
        <a:srgbClr val="FFFF66"/>
      </a:dk1>
      <a:lt1>
        <a:srgbClr val="FFFFFF"/>
      </a:lt1>
      <a:dk2>
        <a:srgbClr val="6699FF"/>
      </a:dk2>
      <a:lt2>
        <a:srgbClr val="FFFF66"/>
      </a:lt2>
      <a:accent1>
        <a:srgbClr val="00CCFF"/>
      </a:accent1>
      <a:accent2>
        <a:srgbClr val="FFFF00"/>
      </a:accent2>
      <a:accent3>
        <a:srgbClr val="99CC00"/>
      </a:accent3>
      <a:accent4>
        <a:srgbClr val="FF3399"/>
      </a:accent4>
      <a:accent5>
        <a:srgbClr val="00823B"/>
      </a:accent5>
      <a:accent6>
        <a:srgbClr val="9900CC"/>
      </a:accent6>
      <a:hlink>
        <a:srgbClr val="C0C0C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0-02-05 Scientific template draft 0b 1">
        <a:dk1>
          <a:srgbClr val="00FFFF"/>
        </a:dk1>
        <a:lt1>
          <a:srgbClr val="FFFFFF"/>
        </a:lt1>
        <a:dk2>
          <a:srgbClr val="9933FF"/>
        </a:dk2>
        <a:lt2>
          <a:srgbClr val="FFFF66"/>
        </a:lt2>
        <a:accent1>
          <a:srgbClr val="FFFF00"/>
        </a:accent1>
        <a:accent2>
          <a:srgbClr val="FF4716"/>
        </a:accent2>
        <a:accent3>
          <a:srgbClr val="CAADFF"/>
        </a:accent3>
        <a:accent4>
          <a:srgbClr val="DADADA"/>
        </a:accent4>
        <a:accent5>
          <a:srgbClr val="FFFFAA"/>
        </a:accent5>
        <a:accent6>
          <a:srgbClr val="E73F13"/>
        </a:accent6>
        <a:hlink>
          <a:srgbClr val="00FF00"/>
        </a:hlink>
        <a:folHlink>
          <a:srgbClr val="C0C0C0"/>
        </a:folHlink>
      </a:clrScheme>
      <a:clrMap bg1="dk2" tx1="lt1" bg2="dk1" tx2="lt2" accent1="accent1" accent2="accent2" accent3="accent3" accent4="accent4" accent5="accent5" accent6="accent6" hlink="hlink" folHlink="folHlink"/>
    </a:extraClrScheme>
    <a:extraClrScheme>
      <a:clrScheme name="10-02-05 Scientific template draft 0b 2">
        <a:dk1>
          <a:srgbClr val="00FFFF"/>
        </a:dk1>
        <a:lt1>
          <a:srgbClr val="FFFFFF"/>
        </a:lt1>
        <a:dk2>
          <a:srgbClr val="9933FF"/>
        </a:dk2>
        <a:lt2>
          <a:srgbClr val="FFFF66"/>
        </a:lt2>
        <a:accent1>
          <a:srgbClr val="FBAA29"/>
        </a:accent1>
        <a:accent2>
          <a:srgbClr val="FF6600"/>
        </a:accent2>
        <a:accent3>
          <a:srgbClr val="CAADFF"/>
        </a:accent3>
        <a:accent4>
          <a:srgbClr val="DADADA"/>
        </a:accent4>
        <a:accent5>
          <a:srgbClr val="FDD2AC"/>
        </a:accent5>
        <a:accent6>
          <a:srgbClr val="E75C00"/>
        </a:accent6>
        <a:hlink>
          <a:srgbClr val="00FF00"/>
        </a:hlink>
        <a:folHlink>
          <a:srgbClr val="C0C0C0"/>
        </a:folHlink>
      </a:clrScheme>
      <a:clrMap bg1="dk2" tx1="lt1" bg2="dk1" tx2="lt2" accent1="accent1" accent2="accent2" accent3="accent3" accent4="accent4" accent5="accent5" accent6="accent6" hlink="hlink" folHlink="folHlink"/>
    </a:extraClrScheme>
    <a:extraClrScheme>
      <a:clrScheme name="10-02-05 Scientific template draft 0b 3">
        <a:dk1>
          <a:srgbClr val="00FFFF"/>
        </a:dk1>
        <a:lt1>
          <a:srgbClr val="FFFFFF"/>
        </a:lt1>
        <a:dk2>
          <a:srgbClr val="99CCFF"/>
        </a:dk2>
        <a:lt2>
          <a:srgbClr val="FFFF66"/>
        </a:lt2>
        <a:accent1>
          <a:srgbClr val="FF9900"/>
        </a:accent1>
        <a:accent2>
          <a:srgbClr val="FF6600"/>
        </a:accent2>
        <a:accent3>
          <a:srgbClr val="CAE2FF"/>
        </a:accent3>
        <a:accent4>
          <a:srgbClr val="DADADA"/>
        </a:accent4>
        <a:accent5>
          <a:srgbClr val="FFCAAA"/>
        </a:accent5>
        <a:accent6>
          <a:srgbClr val="E75C00"/>
        </a:accent6>
        <a:hlink>
          <a:srgbClr val="00FF00"/>
        </a:hlink>
        <a:folHlink>
          <a:srgbClr val="C0C0C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5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9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5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6600"/>
        </a:solidFill>
        <a:ln w="12700">
          <a:noFill/>
          <a:round/>
          <a:headEnd/>
          <a:tailEnd/>
        </a:ln>
      </a:spPr>
      <a:bodyPr wrap="square">
        <a:spAutoFit/>
      </a:bodyPr>
      <a:lstStyle>
        <a:defPPr algn="ctr" eaLnBrk="0" hangingPunct="0">
          <a:defRPr sz="1600" dirty="0">
            <a:solidFill>
              <a:srgbClr val="080808"/>
            </a:solidFill>
            <a:ea typeface="ヒラギノ角ゴ Pro W3"/>
            <a:cs typeface="ヒラギノ角ゴ Pro W3"/>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4">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5">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16">
        <a:dk1>
          <a:srgbClr val="FFFFFF"/>
        </a:dk1>
        <a:lt1>
          <a:srgbClr val="FFFFFF"/>
        </a:lt1>
        <a:dk2>
          <a:srgbClr val="FFFFFF"/>
        </a:dk2>
        <a:lt2>
          <a:srgbClr val="808080"/>
        </a:lt2>
        <a:accent1>
          <a:srgbClr val="FBAA29"/>
        </a:accent1>
        <a:accent2>
          <a:srgbClr val="333399"/>
        </a:accent2>
        <a:accent3>
          <a:srgbClr val="FFFFFF"/>
        </a:accent3>
        <a:accent4>
          <a:srgbClr val="DADADA"/>
        </a:accent4>
        <a:accent5>
          <a:srgbClr val="FDD2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19395</TotalTime>
  <Words>1650</Words>
  <Application>Microsoft Office PowerPoint</Application>
  <PresentationFormat>On-screen Show (4:3)</PresentationFormat>
  <Paragraphs>449</Paragraphs>
  <Slides>31</Slides>
  <Notes>9</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5_Default Design</vt:lpstr>
      <vt:lpstr>11-12-06 Lucentis scientific template</vt:lpstr>
      <vt:lpstr>7_Default Design</vt:lpstr>
      <vt:lpstr>8_Default Design</vt:lpstr>
      <vt:lpstr>Office Theme</vt:lpstr>
      <vt:lpstr>SHOULD THERAPEUTIC  AGENTS FOR SEPSIS TARGET THE GLYCOCALYX?</vt:lpstr>
      <vt:lpstr>Systemic Inflammatory Response Syndrome (SIRS)/Sepsis</vt:lpstr>
      <vt:lpstr>SIRS, Sepsis, Severe Sepsis and Septic shock</vt:lpstr>
      <vt:lpstr>Slide 4</vt:lpstr>
      <vt:lpstr>Slide 5</vt:lpstr>
      <vt:lpstr>Slide 6</vt:lpstr>
      <vt:lpstr>Publication</vt:lpstr>
      <vt:lpstr>Slide 8</vt:lpstr>
      <vt:lpstr>The Glycocalyx</vt:lpstr>
      <vt:lpstr>Slide 10</vt:lpstr>
      <vt:lpstr>Slide 11</vt:lpstr>
      <vt:lpstr>Study Objectives</vt:lpstr>
      <vt:lpstr>Methods: Inclusion &amp; Exclusion criteria</vt:lpstr>
      <vt:lpstr>Methodology</vt:lpstr>
      <vt:lpstr>RESULTS</vt:lpstr>
      <vt:lpstr>Patient baseline characteristics</vt:lpstr>
      <vt:lpstr>Slide 17</vt:lpstr>
      <vt:lpstr>Slide 18</vt:lpstr>
      <vt:lpstr>Slide 19</vt:lpstr>
      <vt:lpstr>Slide 20</vt:lpstr>
      <vt:lpstr>Slide 21</vt:lpstr>
      <vt:lpstr>Slide 22</vt:lpstr>
      <vt:lpstr>Receiver Operating Characteristic Curve </vt:lpstr>
      <vt:lpstr>Receiver Operating Characterstics of Hyaluronan</vt:lpstr>
      <vt:lpstr>Receiver Operating Characterstics of Syndecan</vt:lpstr>
      <vt:lpstr>Slide 26</vt:lpstr>
      <vt:lpstr>Slide 27</vt:lpstr>
      <vt:lpstr>Summary</vt:lpstr>
      <vt:lpstr>Slide 29</vt:lpstr>
      <vt:lpstr>Slide 30</vt:lpstr>
      <vt:lpstr>Slide 31</vt:lpstr>
    </vt:vector>
  </TitlesOfParts>
  <Company>Fishawack Communications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 T MSL deck</dc:title>
  <dc:creator>Margaron, Philippe</dc:creator>
  <cp:lastModifiedBy>Nivedita-Pc</cp:lastModifiedBy>
  <cp:revision>4230</cp:revision>
  <cp:lastPrinted>2014-06-03T14:48:02Z</cp:lastPrinted>
  <dcterms:created xsi:type="dcterms:W3CDTF">2013-11-04T13:07:47Z</dcterms:created>
  <dcterms:modified xsi:type="dcterms:W3CDTF">2015-10-05T17:38:39Z</dcterms:modified>
</cp:coreProperties>
</file>