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75" r:id="rId2"/>
    <p:sldId id="317" r:id="rId3"/>
    <p:sldId id="387" r:id="rId4"/>
    <p:sldId id="300" r:id="rId5"/>
    <p:sldId id="388" r:id="rId6"/>
    <p:sldId id="378" r:id="rId7"/>
    <p:sldId id="389" r:id="rId8"/>
    <p:sldId id="390" r:id="rId9"/>
    <p:sldId id="383" r:id="rId10"/>
    <p:sldId id="392" r:id="rId11"/>
    <p:sldId id="380" r:id="rId12"/>
    <p:sldId id="382" r:id="rId13"/>
    <p:sldId id="381" r:id="rId14"/>
    <p:sldId id="376" r:id="rId15"/>
    <p:sldId id="283" r:id="rId16"/>
    <p:sldId id="384" r:id="rId17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417"/>
    <a:srgbClr val="CCECFF"/>
    <a:srgbClr val="284177"/>
    <a:srgbClr val="160000"/>
    <a:srgbClr val="1D4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7851" autoAdjust="0"/>
  </p:normalViewPr>
  <p:slideViewPr>
    <p:cSldViewPr>
      <p:cViewPr>
        <p:scale>
          <a:sx n="120" d="100"/>
          <a:sy n="120" d="100"/>
        </p:scale>
        <p:origin x="-7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9066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8" y="1"/>
            <a:ext cx="289066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9178-6287-4047-882A-A85117FA33D3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139"/>
            <a:ext cx="289066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8" y="9430139"/>
            <a:ext cx="289066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CD8FC-7A38-4C51-B79E-98B842938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367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4ECCE-B011-4E0F-9668-042BF4E6B8A1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35375-97BE-48E9-B257-C2663CBC1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96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5375-97BE-48E9-B257-C2663CBC10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33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5375-97BE-48E9-B257-C2663CBC10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33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5375-97BE-48E9-B257-C2663CBC10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33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5375-97BE-48E9-B257-C2663CBC106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33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5375-97BE-48E9-B257-C2663CBC10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33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5375-97BE-48E9-B257-C2663CBC106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33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5375-97BE-48E9-B257-C2663CBC106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3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5375-97BE-48E9-B257-C2663CBC10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33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5375-97BE-48E9-B257-C2663CBC10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33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5375-97BE-48E9-B257-C2663CBC10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33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5375-97BE-48E9-B257-C2663CBC10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33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5375-97BE-48E9-B257-C2663CBC10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33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5375-97BE-48E9-B257-C2663CBC10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33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5375-97BE-48E9-B257-C2663CBC10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33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5375-97BE-48E9-B257-C2663CBC10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3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4452-707D-4058-B9E1-2C4FF3F412F9}" type="datetime1">
              <a:rPr lang="en-GB" smtClean="0"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265-0618-4EC6-BCCB-F4E5C15C1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63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5E47-EDD4-428A-9919-E98E327F4CE9}" type="datetime1">
              <a:rPr lang="en-GB" smtClean="0"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265-0618-4EC6-BCCB-F4E5C15C1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510D-2209-4D57-AC75-5D97DEF0B6F9}" type="datetime1">
              <a:rPr lang="en-GB" smtClean="0"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265-0618-4EC6-BCCB-F4E5C15C1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98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52EB-41B6-4B17-ACC0-95FA7FF530F7}" type="datetime1">
              <a:rPr lang="en-GB" smtClean="0"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265-0618-4EC6-BCCB-F4E5C15C1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59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280B-C3F4-4100-BEF3-725A4674B230}" type="datetime1">
              <a:rPr lang="en-GB" smtClean="0"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265-0618-4EC6-BCCB-F4E5C15C1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0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EC27-E973-462E-93C6-E26DB9077CD0}" type="datetime1">
              <a:rPr lang="en-GB" smtClean="0"/>
              <a:t>19/09/2014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265-0618-4EC6-BCCB-F4E5C15C1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06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01FC-7102-4F52-8952-1B868EF7D6E8}" type="datetime1">
              <a:rPr lang="en-GB" smtClean="0"/>
              <a:t>19/09/2014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265-0618-4EC6-BCCB-F4E5C15C1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5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142F-EAE8-4B86-8A5B-611FD001E3F1}" type="datetime1">
              <a:rPr lang="en-GB" smtClean="0"/>
              <a:t>19/09/2014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265-0618-4EC6-BCCB-F4E5C15C1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78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C092-BB38-462D-9E3C-257FB2145576}" type="datetime1">
              <a:rPr lang="en-GB" smtClean="0"/>
              <a:t>19/09/2014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265-0618-4EC6-BCCB-F4E5C15C1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76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1BCD-CA4D-49AA-817C-7F919994EFA7}" type="datetime1">
              <a:rPr lang="en-GB" smtClean="0"/>
              <a:t>19/09/2014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265-0618-4EC6-BCCB-F4E5C15C1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1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3FC-30FF-48E7-A805-3295BAD0FEB1}" type="datetime1">
              <a:rPr lang="en-GB" smtClean="0"/>
              <a:t>19/09/2014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265-0618-4EC6-BCCB-F4E5C15C1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24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1A88B-18A8-47F4-864C-A08F26382E88}" type="datetime1">
              <a:rPr lang="en-GB" smtClean="0"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E265-0618-4EC6-BCCB-F4E5C15C1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33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jpeg"/><Relationship Id="rId7" Type="http://schemas.openxmlformats.org/officeDocument/2006/relationships/hyperlink" Target="http://www.google.co.uk/url?sa=i&amp;rct=j&amp;q=&amp;esrc=s&amp;source=images&amp;cd=&amp;cad=rja&amp;uact=8&amp;docid=69FmGBZQ5SZ_vM&amp;tbnid=F-N996nCaUqrnM:&amp;ved=0CAcQjRw&amp;url=http://drugdiscovery.com/viewdetails.php?linkid%3D1915%26title%3DAntibody-for-your-body&amp;ei=EKQZVLbFLdKp7AbZ24HADA&amp;bvm=bv.75558745,d.ZGU&amp;psig=AFQjCNEWuFAx_fpdWZV-BcrQ-D6ctW0sLQ&amp;ust=141105282026754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9" y="245457"/>
            <a:ext cx="4018612" cy="997664"/>
          </a:xfrm>
        </p:spPr>
      </p:pic>
      <p:sp>
        <p:nvSpPr>
          <p:cNvPr id="3" name="TextBox 2"/>
          <p:cNvSpPr txBox="1"/>
          <p:nvPr/>
        </p:nvSpPr>
        <p:spPr>
          <a:xfrm>
            <a:off x="643786" y="4437112"/>
            <a:ext cx="3640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ndara" pitchFamily="34" charset="0"/>
              </a:rPr>
              <a:t>Dr Rocky </a:t>
            </a:r>
            <a:r>
              <a:rPr lang="en-GB" b="1" dirty="0" err="1" smtClean="0">
                <a:latin typeface="Candara" pitchFamily="34" charset="0"/>
              </a:rPr>
              <a:t>Cranenburgh</a:t>
            </a:r>
            <a:endParaRPr lang="en-GB" b="1" dirty="0" smtClean="0">
              <a:latin typeface="Candara" pitchFamily="34" charset="0"/>
            </a:endParaRPr>
          </a:p>
          <a:p>
            <a:r>
              <a:rPr lang="en-GB" dirty="0" smtClean="0">
                <a:latin typeface="Candara" pitchFamily="34" charset="0"/>
              </a:rPr>
              <a:t>Chief Scientific Officer</a:t>
            </a:r>
          </a:p>
          <a:p>
            <a:endParaRPr lang="en-GB" dirty="0">
              <a:latin typeface="Candara" pitchFamily="34" charset="0"/>
            </a:endParaRPr>
          </a:p>
          <a:p>
            <a:r>
              <a:rPr lang="en-GB" i="1" dirty="0" smtClean="0">
                <a:latin typeface="Candara" pitchFamily="34" charset="0"/>
              </a:rPr>
              <a:t>Friday </a:t>
            </a:r>
            <a:r>
              <a:rPr lang="en-GB" i="1" dirty="0" smtClean="0">
                <a:latin typeface="Candara" pitchFamily="34" charset="0"/>
              </a:rPr>
              <a:t>26</a:t>
            </a:r>
            <a:r>
              <a:rPr lang="en-GB" i="1" baseline="30000" dirty="0" smtClean="0">
                <a:latin typeface="Candara" pitchFamily="34" charset="0"/>
              </a:rPr>
              <a:t>th</a:t>
            </a:r>
            <a:r>
              <a:rPr lang="en-GB" i="1" dirty="0" smtClean="0">
                <a:latin typeface="Candara" pitchFamily="34" charset="0"/>
              </a:rPr>
              <a:t> </a:t>
            </a:r>
            <a:r>
              <a:rPr lang="en-GB" i="1" dirty="0" smtClean="0">
                <a:latin typeface="Candara" pitchFamily="34" charset="0"/>
              </a:rPr>
              <a:t>September 2014</a:t>
            </a:r>
          </a:p>
          <a:p>
            <a:r>
              <a:rPr lang="en-GB" b="1" i="1" dirty="0" smtClean="0">
                <a:latin typeface="Candara" pitchFamily="34" charset="0"/>
              </a:rPr>
              <a:t>4</a:t>
            </a:r>
            <a:r>
              <a:rPr lang="en-GB" b="1" i="1" baseline="30000" dirty="0" smtClean="0">
                <a:latin typeface="Candara" pitchFamily="34" charset="0"/>
              </a:rPr>
              <a:t>th</a:t>
            </a:r>
            <a:r>
              <a:rPr lang="en-GB" b="1" i="1" dirty="0" smtClean="0">
                <a:latin typeface="Candara" pitchFamily="34" charset="0"/>
              </a:rPr>
              <a:t> International Conference on Vaccines &amp; Vaccination, </a:t>
            </a:r>
            <a:r>
              <a:rPr lang="en-GB" i="1" dirty="0" smtClean="0">
                <a:latin typeface="Candara" pitchFamily="34" charset="0"/>
              </a:rPr>
              <a:t>Valencia</a:t>
            </a:r>
            <a:endParaRPr lang="en-GB" i="1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36956"/>
            <a:ext cx="81369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dirty="0">
              <a:latin typeface="Candara" panose="020E0502030303020204" pitchFamily="34" charset="0"/>
            </a:endParaRPr>
          </a:p>
          <a:p>
            <a:pPr algn="ctr"/>
            <a:endParaRPr lang="en-GB" sz="3200" dirty="0">
              <a:latin typeface="Candara" panose="020E0502030303020204" pitchFamily="34" charset="0"/>
            </a:endParaRPr>
          </a:p>
          <a:p>
            <a:pPr algn="ctr"/>
            <a:r>
              <a:rPr lang="en-GB" sz="3200" b="1" dirty="0" smtClean="0">
                <a:latin typeface="Candara" panose="020E0502030303020204" pitchFamily="34" charset="0"/>
              </a:rPr>
              <a:t>The </a:t>
            </a:r>
            <a:r>
              <a:rPr lang="en-GB" sz="3200" b="1" dirty="0" err="1" smtClean="0">
                <a:latin typeface="Candara" panose="020E0502030303020204" pitchFamily="34" charset="0"/>
              </a:rPr>
              <a:t>Vaxonella</a:t>
            </a:r>
            <a:r>
              <a:rPr lang="en-GB" sz="3200" b="1" baseline="30000" dirty="0" smtClean="0">
                <a:latin typeface="Candara" panose="020E0502030303020204" pitchFamily="34" charset="0"/>
              </a:rPr>
              <a:t>®</a:t>
            </a:r>
            <a:r>
              <a:rPr lang="en-GB" sz="3200" b="1" dirty="0" smtClean="0">
                <a:latin typeface="Candara" panose="020E0502030303020204" pitchFamily="34" charset="0"/>
              </a:rPr>
              <a:t> Platform </a:t>
            </a:r>
            <a:r>
              <a:rPr lang="en-GB" sz="3200" b="1" dirty="0">
                <a:latin typeface="Candara" panose="020E0502030303020204" pitchFamily="34" charset="0"/>
              </a:rPr>
              <a:t>for Oral </a:t>
            </a:r>
            <a:r>
              <a:rPr lang="en-GB" sz="3200" b="1" dirty="0" smtClean="0">
                <a:latin typeface="Candara" panose="020E0502030303020204" pitchFamily="34" charset="0"/>
              </a:rPr>
              <a:t>Recombinant Vaccine </a:t>
            </a:r>
            <a:r>
              <a:rPr lang="en-GB" sz="3200" b="1" dirty="0">
                <a:latin typeface="Candara" panose="020E0502030303020204" pitchFamily="34" charset="0"/>
              </a:rPr>
              <a:t>Delivery </a:t>
            </a:r>
            <a:r>
              <a:rPr lang="en-GB" sz="3200" dirty="0">
                <a:latin typeface="Candara" panose="020E0502030303020204" pitchFamily="34" charset="0"/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816424" cy="29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226" y="158688"/>
            <a:ext cx="557329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err="1" smtClean="0">
                <a:solidFill>
                  <a:srgbClr val="1D4575"/>
                </a:solidFill>
                <a:latin typeface="Candara" pitchFamily="34" charset="0"/>
              </a:rPr>
              <a:t>Typhetec</a:t>
            </a:r>
            <a:r>
              <a:rPr lang="en-GB" sz="3600" b="1" baseline="30000" dirty="0" smtClean="0">
                <a:solidFill>
                  <a:srgbClr val="1D4575"/>
                </a:solidFill>
                <a:latin typeface="Candara" pitchFamily="34" charset="0"/>
              </a:rPr>
              <a:t>®</a:t>
            </a:r>
            <a:r>
              <a:rPr lang="en-GB" sz="3600" b="1" dirty="0" smtClean="0">
                <a:solidFill>
                  <a:srgbClr val="1D4575"/>
                </a:solidFill>
                <a:latin typeface="Candara" pitchFamily="34" charset="0"/>
              </a:rPr>
              <a:t> Vaccine Design</a:t>
            </a:r>
            <a:endParaRPr lang="en-GB" sz="3600" b="1" dirty="0">
              <a:solidFill>
                <a:srgbClr val="1D4575"/>
              </a:solidFill>
              <a:latin typeface="Candar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947703" cy="956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93516" y="62285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andara" pitchFamily="34" charset="0"/>
              </a:rPr>
              <a:t>Page </a:t>
            </a:r>
            <a:fld id="{DDDA0192-9667-4DAA-A8EA-15BA893709BE}" type="slidenum">
              <a:rPr lang="en-GB" smtClean="0">
                <a:latin typeface="Candara" pitchFamily="34" charset="0"/>
              </a:rPr>
              <a:pPr algn="r"/>
              <a:t>10</a:t>
            </a:fld>
            <a:endParaRPr lang="en-GB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5" y="1196752"/>
            <a:ext cx="4320481" cy="48965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sz="2100" dirty="0" smtClean="0">
                <a:latin typeface="Candara" pitchFamily="34" charset="0"/>
              </a:rPr>
              <a:t>The typhoid component is the vector: S. </a:t>
            </a:r>
            <a:r>
              <a:rPr lang="en-GB" sz="2100" dirty="0" err="1" smtClean="0">
                <a:latin typeface="Candara" pitchFamily="34" charset="0"/>
              </a:rPr>
              <a:t>Typhi</a:t>
            </a:r>
            <a:r>
              <a:rPr lang="en-GB" sz="2100" dirty="0" smtClean="0">
                <a:latin typeface="Candara" pitchFamily="34" charset="0"/>
              </a:rPr>
              <a:t> ZH9, shown to be safe and immunogenic in eight clinical trials (Phase 1 &amp; 2)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sz="2100" dirty="0" smtClean="0">
                <a:latin typeface="Candara" pitchFamily="34" charset="0"/>
              </a:rPr>
              <a:t>The ETEC component is a fusion protein with epitopes from: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sz="1300" dirty="0" smtClean="0">
                <a:latin typeface="Candara" pitchFamily="34" charset="0"/>
              </a:rPr>
              <a:t>Labile toxin (LT)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sz="1300" dirty="0" smtClean="0">
                <a:latin typeface="Candara" pitchFamily="34" charset="0"/>
              </a:rPr>
              <a:t>Stable toxin (ST)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sz="1300" dirty="0" smtClean="0">
                <a:latin typeface="Candara" pitchFamily="34" charset="0"/>
              </a:rPr>
              <a:t>Colonisation factors (CFs)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sz="2100" dirty="0" smtClean="0">
                <a:latin typeface="Candara" pitchFamily="34" charset="0"/>
              </a:rPr>
              <a:t>ETEC is defined by expression of ST and/or LT; our vaccine will be 100% protective against the many strains of ETEC (45% of all travellers’ diarrhoea!)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9" r="17920"/>
          <a:stretch/>
        </p:blipFill>
        <p:spPr bwMode="auto">
          <a:xfrm>
            <a:off x="5308747" y="1144843"/>
            <a:ext cx="29695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8144" y="3918273"/>
            <a:ext cx="207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Data from </a:t>
            </a:r>
            <a:r>
              <a:rPr lang="en-GB" sz="1200" dirty="0" err="1" smtClean="0"/>
              <a:t>Isidean</a:t>
            </a:r>
            <a:r>
              <a:rPr lang="en-GB" sz="1200" dirty="0" smtClean="0"/>
              <a:t> </a:t>
            </a:r>
            <a:r>
              <a:rPr lang="en-GB" sz="1200" i="1" dirty="0" smtClean="0"/>
              <a:t>et al. </a:t>
            </a:r>
            <a:r>
              <a:rPr lang="en-GB" sz="1200" dirty="0" smtClean="0"/>
              <a:t>2011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483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984" y="85900"/>
            <a:ext cx="7736756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rgbClr val="1D4575"/>
                </a:solidFill>
                <a:latin typeface="Candara" pitchFamily="34" charset="0"/>
              </a:rPr>
              <a:t>Antibody Responses to Vaccine</a:t>
            </a:r>
            <a:endParaRPr lang="en-GB" sz="4000" b="1" dirty="0">
              <a:solidFill>
                <a:srgbClr val="1D4575"/>
              </a:solidFill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3516" y="62285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andara" pitchFamily="34" charset="0"/>
              </a:rPr>
              <a:t>Page </a:t>
            </a:r>
            <a:fld id="{DDDA0192-9667-4DAA-A8EA-15BA893709BE}" type="slidenum">
              <a:rPr lang="en-GB" smtClean="0">
                <a:latin typeface="Candara" pitchFamily="34" charset="0"/>
              </a:rPr>
              <a:pPr algn="r"/>
              <a:t>11</a:t>
            </a:fld>
            <a:endParaRPr lang="en-GB" dirty="0">
              <a:latin typeface="Candara" pitchFamily="34" charset="0"/>
            </a:endParaRPr>
          </a:p>
        </p:txBody>
      </p:sp>
      <p:pic>
        <p:nvPicPr>
          <p:cNvPr id="3" name="Picture 2" descr="Graph for Wellcome Trust Concept Note 1st Nov 2013 T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86" y="1806348"/>
            <a:ext cx="6995490" cy="337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5525976"/>
            <a:ext cx="8229600" cy="927360"/>
          </a:xfrm>
        </p:spPr>
        <p:txBody>
          <a:bodyPr>
            <a:normAutofit fontScale="92500"/>
          </a:bodyPr>
          <a:lstStyle/>
          <a:p>
            <a:pPr>
              <a:buBlip>
                <a:blip r:embed="rId4"/>
              </a:buBlip>
            </a:pPr>
            <a:r>
              <a:rPr lang="en-GB" sz="1900" dirty="0" smtClean="0">
                <a:latin typeface="Candara" pitchFamily="34" charset="0"/>
              </a:rPr>
              <a:t>LPS response: typhoid vaccine component on </a:t>
            </a:r>
            <a:r>
              <a:rPr lang="en-GB" sz="1900" i="1" dirty="0" smtClean="0">
                <a:latin typeface="Candara" pitchFamily="34" charset="0"/>
              </a:rPr>
              <a:t>Salmonella</a:t>
            </a:r>
            <a:r>
              <a:rPr lang="en-GB" sz="1900" dirty="0" smtClean="0">
                <a:latin typeface="Candara" pitchFamily="34" charset="0"/>
              </a:rPr>
              <a:t> surface</a:t>
            </a:r>
          </a:p>
          <a:p>
            <a:pPr>
              <a:buBlip>
                <a:blip r:embed="rId4"/>
              </a:buBlip>
            </a:pPr>
            <a:r>
              <a:rPr lang="en-GB" sz="1900" dirty="0" smtClean="0">
                <a:latin typeface="Candara" pitchFamily="34" charset="0"/>
              </a:rPr>
              <a:t>LT, ST and CFA/I responses: ETEC toxin-colonisation factor recombinant protein</a:t>
            </a:r>
            <a:endParaRPr lang="en-GB" sz="1700" dirty="0" smtClean="0">
              <a:latin typeface="Candara" pitchFamily="34" charset="0"/>
            </a:endParaRPr>
          </a:p>
          <a:p>
            <a:pPr lvl="1">
              <a:buBlip>
                <a:blip r:embed="rId4"/>
              </a:buBlip>
            </a:pPr>
            <a:endParaRPr lang="en-GB" sz="1700" dirty="0">
              <a:latin typeface="Candar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489" y="1124744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Blip>
                <a:blip r:embed="rId4"/>
              </a:buBlip>
            </a:pPr>
            <a:r>
              <a:rPr lang="en-GB" sz="1800" dirty="0" smtClean="0">
                <a:latin typeface="Candara" pitchFamily="34" charset="0"/>
              </a:rPr>
              <a:t>Antibody (</a:t>
            </a:r>
            <a:r>
              <a:rPr lang="en-GB" sz="1800" dirty="0" err="1" smtClean="0">
                <a:latin typeface="Candara" pitchFamily="34" charset="0"/>
              </a:rPr>
              <a:t>IgG</a:t>
            </a:r>
            <a:r>
              <a:rPr lang="en-GB" sz="1800" dirty="0" smtClean="0">
                <a:latin typeface="Candara" pitchFamily="34" charset="0"/>
              </a:rPr>
              <a:t>) titres against vaccine components:</a:t>
            </a:r>
          </a:p>
          <a:p>
            <a:pPr marL="457200" lvl="1" indent="0">
              <a:buFont typeface="Arial" pitchFamily="34" charset="0"/>
              <a:buNone/>
            </a:pPr>
            <a:endParaRPr lang="en-GB" sz="1700" dirty="0" smtClean="0">
              <a:latin typeface="Candara" pitchFamily="34" charset="0"/>
            </a:endParaRPr>
          </a:p>
          <a:p>
            <a:pPr lvl="1">
              <a:buFont typeface="Arial" pitchFamily="34" charset="0"/>
              <a:buBlip>
                <a:blip r:embed="rId4"/>
              </a:buBlip>
            </a:pPr>
            <a:endParaRPr lang="en-GB" sz="1700" dirty="0">
              <a:latin typeface="Candar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2" y="96533"/>
            <a:ext cx="947703" cy="95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6384"/>
            <a:ext cx="7406091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1D4575"/>
                </a:solidFill>
                <a:latin typeface="Candara" pitchFamily="34" charset="0"/>
              </a:rPr>
              <a:t>Bile-Adsorbing Resin (BAR)</a:t>
            </a:r>
            <a:endParaRPr lang="en-GB" b="1" dirty="0">
              <a:solidFill>
                <a:srgbClr val="1D4575"/>
              </a:solidFill>
              <a:latin typeface="Candar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947703" cy="956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93516" y="62285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andara" pitchFamily="34" charset="0"/>
              </a:rPr>
              <a:t>Page </a:t>
            </a:r>
            <a:fld id="{DDDA0192-9667-4DAA-A8EA-15BA893709BE}" type="slidenum">
              <a:rPr lang="en-GB" smtClean="0">
                <a:latin typeface="Candara" pitchFamily="34" charset="0"/>
              </a:rPr>
              <a:pPr algn="r"/>
              <a:t>12</a:t>
            </a:fld>
            <a:endParaRPr lang="en-GB" dirty="0">
              <a:latin typeface="Candar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706365" cy="4069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1" y="1547438"/>
            <a:ext cx="4799679" cy="343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99592" y="5883643"/>
            <a:ext cx="6948264" cy="34796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</a:pPr>
            <a:r>
              <a:rPr lang="en-GB" sz="2100" dirty="0" smtClean="0">
                <a:latin typeface="Candara" pitchFamily="34" charset="0"/>
              </a:rPr>
              <a:t>Final formulation will be capsular with BAR for adults</a:t>
            </a:r>
            <a:endParaRPr lang="en-GB" sz="17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8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1" y="136393"/>
            <a:ext cx="947703" cy="95620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4" y="1196752"/>
            <a:ext cx="3888432" cy="46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8970"/>
            <a:ext cx="3960440" cy="535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45364"/>
            <a:ext cx="4250474" cy="366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87624" y="125760"/>
            <a:ext cx="5688632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solidFill>
                  <a:srgbClr val="1D4575"/>
                </a:solidFill>
                <a:latin typeface="Candara" pitchFamily="34" charset="0"/>
              </a:rPr>
              <a:t>News</a:t>
            </a:r>
            <a:endParaRPr lang="en-GB" sz="4000" b="1" dirty="0">
              <a:solidFill>
                <a:srgbClr val="1D4575"/>
              </a:solidFill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1617" y="6213623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andara" pitchFamily="34" charset="0"/>
              </a:rPr>
              <a:t>Page </a:t>
            </a:r>
            <a:fld id="{DDDA0192-9667-4DAA-A8EA-15BA893709BE}" type="slidenum">
              <a:rPr lang="en-GB" smtClean="0">
                <a:latin typeface="Candara" pitchFamily="34" charset="0"/>
              </a:rPr>
              <a:pPr algn="r"/>
              <a:t>13</a:t>
            </a:fld>
            <a:endParaRPr lang="en-GB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056784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err="1" smtClean="0">
                <a:solidFill>
                  <a:srgbClr val="1D4575"/>
                </a:solidFill>
                <a:latin typeface="Candara" pitchFamily="34" charset="0"/>
              </a:rPr>
              <a:t>Prokarium’s</a:t>
            </a:r>
            <a:r>
              <a:rPr lang="en-GB" sz="3600" b="1" dirty="0" smtClean="0">
                <a:solidFill>
                  <a:srgbClr val="1D4575"/>
                </a:solidFill>
                <a:latin typeface="Candara" pitchFamily="34" charset="0"/>
              </a:rPr>
              <a:t> Vaccine Pipeline</a:t>
            </a:r>
            <a:endParaRPr lang="en-GB" sz="3600" b="1" dirty="0">
              <a:solidFill>
                <a:srgbClr val="1D4575"/>
              </a:solidFill>
              <a:latin typeface="Candar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947703" cy="956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93516" y="62285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andara" pitchFamily="34" charset="0"/>
              </a:rPr>
              <a:t>Page </a:t>
            </a:r>
            <a:fld id="{DDDA0192-9667-4DAA-A8EA-15BA893709BE}" type="slidenum">
              <a:rPr lang="en-GB" smtClean="0">
                <a:latin typeface="Candara" pitchFamily="34" charset="0"/>
              </a:rPr>
              <a:pPr algn="r"/>
              <a:t>14</a:t>
            </a:fld>
            <a:endParaRPr lang="en-GB" dirty="0">
              <a:latin typeface="Candara" pitchFamily="34" charset="0"/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4608512" cy="4176464"/>
          </a:xfrm>
        </p:spPr>
        <p:txBody>
          <a:bodyPr>
            <a:normAutofit lnSpcReduction="10000"/>
          </a:bodyPr>
          <a:lstStyle/>
          <a:p>
            <a:pPr>
              <a:buBlip>
                <a:blip r:embed="rId4"/>
              </a:buBlip>
            </a:pPr>
            <a:r>
              <a:rPr lang="en-GB" sz="2100" b="1" dirty="0" err="1" smtClean="0">
                <a:latin typeface="Candara" panose="020E0502030303020204" pitchFamily="34" charset="0"/>
              </a:rPr>
              <a:t>Enterotoxigenic</a:t>
            </a:r>
            <a:r>
              <a:rPr lang="en-GB" sz="2100" b="1" dirty="0" smtClean="0">
                <a:latin typeface="Candara" pitchFamily="34" charset="0"/>
              </a:rPr>
              <a:t> </a:t>
            </a:r>
            <a:r>
              <a:rPr lang="en-GB" sz="2100" b="1" i="1" dirty="0" smtClean="0">
                <a:latin typeface="Candara" pitchFamily="34" charset="0"/>
              </a:rPr>
              <a:t>E. coli</a:t>
            </a:r>
            <a:r>
              <a:rPr lang="en-GB" sz="2100" b="1" dirty="0" smtClean="0">
                <a:latin typeface="Candara" pitchFamily="34" charset="0"/>
              </a:rPr>
              <a:t> + Typhoid</a:t>
            </a:r>
            <a:endParaRPr lang="en-GB" sz="2100" b="1" baseline="30000" dirty="0" smtClean="0">
              <a:latin typeface="Candara" pitchFamily="34" charset="0"/>
            </a:endParaRPr>
          </a:p>
          <a:p>
            <a:pPr lvl="1">
              <a:buBlip>
                <a:blip r:embed="rId4"/>
              </a:buBlip>
            </a:pPr>
            <a:r>
              <a:rPr lang="en-GB" sz="1700" dirty="0" smtClean="0">
                <a:latin typeface="Candara" pitchFamily="34" charset="0"/>
              </a:rPr>
              <a:t>Dual </a:t>
            </a:r>
            <a:r>
              <a:rPr lang="en-GB" sz="1700" dirty="0">
                <a:latin typeface="Candara" pitchFamily="34" charset="0"/>
              </a:rPr>
              <a:t>ETEC-typhoid vaccine </a:t>
            </a:r>
            <a:r>
              <a:rPr lang="en-GB" sz="1700" dirty="0" err="1" smtClean="0">
                <a:latin typeface="Candara" pitchFamily="34" charset="0"/>
              </a:rPr>
              <a:t>Typhetec</a:t>
            </a:r>
            <a:r>
              <a:rPr lang="en-GB" sz="1700" baseline="30000" dirty="0" smtClean="0">
                <a:latin typeface="Candara" pitchFamily="34" charset="0"/>
              </a:rPr>
              <a:t>®</a:t>
            </a:r>
          </a:p>
          <a:p>
            <a:pPr lvl="1">
              <a:buBlip>
                <a:blip r:embed="rId4"/>
              </a:buBlip>
            </a:pPr>
            <a:r>
              <a:rPr lang="en-GB" sz="1800" dirty="0">
                <a:latin typeface="Candara" panose="020E0502030303020204" pitchFamily="34" charset="0"/>
              </a:rPr>
              <a:t>Typhoid is responsible for 22 million cases and 200,000 deaths per </a:t>
            </a:r>
            <a:r>
              <a:rPr lang="en-GB" sz="1800" dirty="0" smtClean="0">
                <a:latin typeface="Candara" panose="020E0502030303020204" pitchFamily="34" charset="0"/>
              </a:rPr>
              <a:t>year</a:t>
            </a:r>
          </a:p>
          <a:p>
            <a:pPr lvl="1">
              <a:buBlip>
                <a:blip r:embed="rId4"/>
              </a:buBlip>
            </a:pPr>
            <a:r>
              <a:rPr lang="en-GB" sz="1800" dirty="0">
                <a:latin typeface="Candara" panose="020E0502030303020204" pitchFamily="34" charset="0"/>
              </a:rPr>
              <a:t>Diarrhoea caused by ETEC affects 10 million travellers every year </a:t>
            </a:r>
            <a:endParaRPr lang="en-GB" sz="1700" b="1" i="1" dirty="0" smtClean="0">
              <a:latin typeface="Candara" pitchFamily="34" charset="0"/>
            </a:endParaRPr>
          </a:p>
          <a:p>
            <a:pPr>
              <a:buBlip>
                <a:blip r:embed="rId4"/>
              </a:buBlip>
            </a:pPr>
            <a:r>
              <a:rPr lang="en-GB" sz="2100" b="1" i="1" dirty="0" smtClean="0">
                <a:latin typeface="Candara" pitchFamily="34" charset="0"/>
              </a:rPr>
              <a:t>Clostridium </a:t>
            </a:r>
            <a:r>
              <a:rPr lang="en-GB" sz="2100" b="1" i="1" dirty="0" err="1" smtClean="0">
                <a:latin typeface="Candara" pitchFamily="34" charset="0"/>
              </a:rPr>
              <a:t>difficile</a:t>
            </a:r>
            <a:endParaRPr lang="en-GB" sz="2100" b="1" i="1" dirty="0" smtClean="0">
              <a:latin typeface="Candara" pitchFamily="34" charset="0"/>
            </a:endParaRPr>
          </a:p>
          <a:p>
            <a:pPr lvl="1">
              <a:buBlip>
                <a:blip r:embed="rId4"/>
              </a:buBlip>
            </a:pPr>
            <a:r>
              <a:rPr lang="en-GB" sz="1700" dirty="0" smtClean="0">
                <a:latin typeface="Candara" pitchFamily="34" charset="0"/>
              </a:rPr>
              <a:t>Major hospital-acquired infection</a:t>
            </a:r>
          </a:p>
          <a:p>
            <a:pPr lvl="1">
              <a:buBlip>
                <a:blip r:embed="rId4"/>
              </a:buBlip>
            </a:pPr>
            <a:r>
              <a:rPr lang="en-GB" sz="1800" dirty="0" smtClean="0">
                <a:latin typeface="Candara" panose="020E0502030303020204" pitchFamily="34" charset="0"/>
              </a:rPr>
              <a:t>Causes ~3 </a:t>
            </a:r>
            <a:r>
              <a:rPr lang="en-GB" sz="1800" dirty="0">
                <a:latin typeface="Candara" panose="020E0502030303020204" pitchFamily="34" charset="0"/>
              </a:rPr>
              <a:t>million cases of diarrhoea and colitis annually in the </a:t>
            </a:r>
            <a:r>
              <a:rPr lang="en-GB" sz="1800" dirty="0" smtClean="0">
                <a:latin typeface="Candara" panose="020E0502030303020204" pitchFamily="34" charset="0"/>
              </a:rPr>
              <a:t>USA alone</a:t>
            </a:r>
            <a:endParaRPr lang="en-GB" sz="1700" dirty="0">
              <a:latin typeface="Candara" pitchFamily="34" charset="0"/>
            </a:endParaRPr>
          </a:p>
          <a:p>
            <a:pPr>
              <a:buBlip>
                <a:blip r:embed="rId4"/>
              </a:buBlip>
            </a:pPr>
            <a:r>
              <a:rPr lang="en-GB" sz="2100" b="1" i="1" dirty="0" smtClean="0">
                <a:latin typeface="Candara" pitchFamily="34" charset="0"/>
              </a:rPr>
              <a:t>Chlamydia trachomatis</a:t>
            </a:r>
            <a:endParaRPr lang="en-GB" sz="2100" b="1" dirty="0">
              <a:latin typeface="Candara" pitchFamily="34" charset="0"/>
            </a:endParaRPr>
          </a:p>
          <a:p>
            <a:pPr lvl="1">
              <a:buBlip>
                <a:blip r:embed="rId4"/>
              </a:buBlip>
            </a:pPr>
            <a:r>
              <a:rPr lang="en-GB" sz="1800" dirty="0" smtClean="0">
                <a:latin typeface="Candara" panose="020E0502030303020204" pitchFamily="34" charset="0"/>
              </a:rPr>
              <a:t>The </a:t>
            </a:r>
            <a:r>
              <a:rPr lang="en-GB" sz="1800" dirty="0">
                <a:latin typeface="Candara" panose="020E0502030303020204" pitchFamily="34" charset="0"/>
              </a:rPr>
              <a:t>most common STI, with </a:t>
            </a:r>
            <a:r>
              <a:rPr lang="en-GB" sz="1800" dirty="0" smtClean="0">
                <a:latin typeface="Candara" panose="020E0502030303020204" pitchFamily="34" charset="0"/>
              </a:rPr>
              <a:t>&gt;92 </a:t>
            </a:r>
            <a:r>
              <a:rPr lang="en-GB" sz="1800" dirty="0">
                <a:latin typeface="Candara" panose="020E0502030303020204" pitchFamily="34" charset="0"/>
              </a:rPr>
              <a:t>million new cases worldwide </a:t>
            </a:r>
            <a:r>
              <a:rPr lang="en-GB" sz="1800" dirty="0" smtClean="0">
                <a:latin typeface="Candara" panose="020E0502030303020204" pitchFamily="34" charset="0"/>
              </a:rPr>
              <a:t>annually</a:t>
            </a:r>
            <a:endParaRPr lang="en-GB" sz="1700" dirty="0" smtClean="0">
              <a:latin typeface="Candara" pitchFamily="34" charset="0"/>
            </a:endParaRPr>
          </a:p>
          <a:p>
            <a:pPr>
              <a:buBlip>
                <a:blip r:embed="rId4"/>
              </a:buBlip>
            </a:pPr>
            <a:endParaRPr lang="en-GB" sz="2100" dirty="0" smtClean="0">
              <a:latin typeface="Candara" pitchFamily="34" charset="0"/>
            </a:endParaRPr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2498069" cy="124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5" descr="http://prokarium.com/wp-content/uploads/2013/07/Pipeline-graph-for-websi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286" y="1268760"/>
            <a:ext cx="399340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2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9776"/>
            <a:ext cx="5893924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 err="1" smtClean="0">
                <a:solidFill>
                  <a:srgbClr val="1D4575"/>
                </a:solidFill>
                <a:latin typeface="Candara" pitchFamily="34" charset="0"/>
              </a:rPr>
              <a:t>Vaxonella</a:t>
            </a:r>
            <a:r>
              <a:rPr lang="en-GB" b="1" baseline="30000" dirty="0" smtClean="0">
                <a:solidFill>
                  <a:srgbClr val="1D4575"/>
                </a:solidFill>
                <a:latin typeface="Candara" pitchFamily="34" charset="0"/>
              </a:rPr>
              <a:t>®</a:t>
            </a:r>
            <a:r>
              <a:rPr lang="en-GB" b="1" dirty="0">
                <a:solidFill>
                  <a:srgbClr val="1D4575"/>
                </a:solidFill>
                <a:latin typeface="Candara" pitchFamily="34" charset="0"/>
              </a:rPr>
              <a:t> </a:t>
            </a:r>
            <a:r>
              <a:rPr lang="en-GB" b="1" dirty="0" smtClean="0">
                <a:solidFill>
                  <a:srgbClr val="1D4575"/>
                </a:solidFill>
                <a:latin typeface="Candara" pitchFamily="34" charset="0"/>
              </a:rPr>
              <a:t>Advantages</a:t>
            </a:r>
            <a:endParaRPr lang="en-GB" b="1" dirty="0">
              <a:solidFill>
                <a:srgbClr val="1D4575"/>
              </a:solidFill>
              <a:latin typeface="Candar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947703" cy="956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93516" y="62285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andara" pitchFamily="34" charset="0"/>
              </a:rPr>
              <a:t>Page </a:t>
            </a:r>
            <a:fld id="{DDDA0192-9667-4DAA-A8EA-15BA893709BE}" type="slidenum">
              <a:rPr lang="en-GB" smtClean="0">
                <a:latin typeface="Candara" pitchFamily="34" charset="0"/>
              </a:rPr>
              <a:pPr algn="r"/>
              <a:t>15</a:t>
            </a:fld>
            <a:endParaRPr lang="en-GB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4536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GB" sz="2100" b="1" dirty="0" smtClean="0">
                <a:latin typeface="Candara" pitchFamily="34" charset="0"/>
              </a:rPr>
              <a:t>Oral delivery –</a:t>
            </a:r>
            <a:r>
              <a:rPr lang="en-GB" sz="2100" dirty="0" smtClean="0">
                <a:latin typeface="Candara" pitchFamily="34" charset="0"/>
              </a:rPr>
              <a:t> a capsule containing a bile-adsorbing resin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GB" sz="2100" b="1" dirty="0" smtClean="0">
                <a:latin typeface="Candara" pitchFamily="34" charset="0"/>
              </a:rPr>
              <a:t>No adjuvant required -</a:t>
            </a:r>
            <a:r>
              <a:rPr lang="en-GB" sz="2100" dirty="0" smtClean="0">
                <a:latin typeface="Candara" pitchFamily="34" charset="0"/>
              </a:rPr>
              <a:t> the vector is strongly </a:t>
            </a:r>
            <a:r>
              <a:rPr lang="en-GB" sz="2100" dirty="0" err="1" smtClean="0">
                <a:latin typeface="Candara" pitchFamily="34" charset="0"/>
              </a:rPr>
              <a:t>immunostimulatory</a:t>
            </a:r>
            <a:endParaRPr lang="en-GB" sz="2100" dirty="0" smtClean="0">
              <a:latin typeface="Candara" pitchFamily="34" charset="0"/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GB" sz="2100" b="1" dirty="0" smtClean="0">
                <a:latin typeface="Candara" pitchFamily="34" charset="0"/>
              </a:rPr>
              <a:t>Broad immune response</a:t>
            </a:r>
            <a:r>
              <a:rPr lang="en-GB" sz="2100" dirty="0" smtClean="0">
                <a:latin typeface="Candara" pitchFamily="34" charset="0"/>
              </a:rPr>
              <a:t> </a:t>
            </a:r>
            <a:r>
              <a:rPr lang="en-GB" sz="2100" b="1" dirty="0" smtClean="0">
                <a:latin typeface="Candara" pitchFamily="34" charset="0"/>
              </a:rPr>
              <a:t>–</a:t>
            </a:r>
            <a:r>
              <a:rPr lang="en-GB" sz="2100" dirty="0" smtClean="0">
                <a:latin typeface="Candara" pitchFamily="34" charset="0"/>
              </a:rPr>
              <a:t> systemic </a:t>
            </a:r>
            <a:r>
              <a:rPr lang="en-GB" sz="2100" dirty="0" err="1" smtClean="0">
                <a:latin typeface="Candara" pitchFamily="34" charset="0"/>
              </a:rPr>
              <a:t>IgG</a:t>
            </a:r>
            <a:r>
              <a:rPr lang="en-GB" sz="2100" dirty="0" smtClean="0">
                <a:latin typeface="Candara" pitchFamily="34" charset="0"/>
              </a:rPr>
              <a:t>, mucosal IgA, T-cell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GB" sz="2100" b="1" dirty="0" smtClean="0">
                <a:latin typeface="Candara" pitchFamily="34" charset="0"/>
              </a:rPr>
              <a:t>Good mouse model –</a:t>
            </a:r>
            <a:r>
              <a:rPr lang="en-GB" sz="2100" dirty="0" smtClean="0">
                <a:latin typeface="Candara" pitchFamily="34" charset="0"/>
              </a:rPr>
              <a:t> </a:t>
            </a:r>
            <a:r>
              <a:rPr lang="en-GB" sz="2100" i="1" dirty="0" smtClean="0">
                <a:latin typeface="Candara" pitchFamily="34" charset="0"/>
              </a:rPr>
              <a:t>S.</a:t>
            </a:r>
            <a:r>
              <a:rPr lang="en-GB" sz="2100" dirty="0" smtClean="0">
                <a:latin typeface="Candara" pitchFamily="34" charset="0"/>
              </a:rPr>
              <a:t> </a:t>
            </a:r>
            <a:r>
              <a:rPr lang="en-GB" sz="2100" dirty="0" err="1" smtClean="0">
                <a:latin typeface="Candara" pitchFamily="34" charset="0"/>
              </a:rPr>
              <a:t>Typhimurium</a:t>
            </a:r>
            <a:r>
              <a:rPr lang="en-GB" sz="2100" dirty="0" smtClean="0">
                <a:latin typeface="Candara" pitchFamily="34" charset="0"/>
              </a:rPr>
              <a:t> in mice </a:t>
            </a:r>
            <a:r>
              <a:rPr lang="en-GB" sz="2100" dirty="0" smtClean="0">
                <a:latin typeface="Candara" pitchFamily="34" charset="0"/>
                <a:sym typeface="Symbol"/>
              </a:rPr>
              <a:t></a:t>
            </a:r>
            <a:r>
              <a:rPr lang="en-GB" sz="2100" i="1" dirty="0" smtClean="0">
                <a:latin typeface="Candara" pitchFamily="34" charset="0"/>
              </a:rPr>
              <a:t> S.</a:t>
            </a:r>
            <a:r>
              <a:rPr lang="en-GB" sz="2100" dirty="0" smtClean="0">
                <a:latin typeface="Candara" pitchFamily="34" charset="0"/>
              </a:rPr>
              <a:t> </a:t>
            </a:r>
            <a:r>
              <a:rPr lang="en-GB" sz="2100" dirty="0" err="1" smtClean="0">
                <a:latin typeface="Candara" pitchFamily="34" charset="0"/>
              </a:rPr>
              <a:t>Typhi</a:t>
            </a:r>
            <a:r>
              <a:rPr lang="en-GB" sz="2100" dirty="0" smtClean="0">
                <a:latin typeface="Candara" pitchFamily="34" charset="0"/>
              </a:rPr>
              <a:t> in humans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GB" sz="2100" b="1" dirty="0" smtClean="0">
                <a:latin typeface="Candara" pitchFamily="34" charset="0"/>
              </a:rPr>
              <a:t>Safe vector – </a:t>
            </a:r>
            <a:r>
              <a:rPr lang="en-GB" sz="2100" dirty="0" smtClean="0">
                <a:latin typeface="Candara" pitchFamily="34" charset="0"/>
              </a:rPr>
              <a:t>ZH9 tested in 8 clinical trials, including in children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GB" sz="2100" b="1" dirty="0" smtClean="0">
                <a:latin typeface="Candara" pitchFamily="34" charset="0"/>
              </a:rPr>
              <a:t>No downstream purification of proteins -</a:t>
            </a:r>
            <a:r>
              <a:rPr lang="en-GB" sz="2100" dirty="0" smtClean="0">
                <a:latin typeface="Candara" pitchFamily="34" charset="0"/>
              </a:rPr>
              <a:t> eliminates the most expensive element of biopharmaceutical production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GB" sz="2100" b="1" dirty="0" smtClean="0">
                <a:latin typeface="Candara" pitchFamily="34" charset="0"/>
              </a:rPr>
              <a:t>A single, simple manufacturing process</a:t>
            </a:r>
            <a:r>
              <a:rPr lang="en-GB" sz="2100" dirty="0" smtClean="0">
                <a:latin typeface="Candara" pitchFamily="34" charset="0"/>
              </a:rPr>
              <a:t> </a:t>
            </a:r>
            <a:r>
              <a:rPr lang="en-GB" sz="2100" b="1" dirty="0" smtClean="0">
                <a:latin typeface="Candara" pitchFamily="34" charset="0"/>
              </a:rPr>
              <a:t>–</a:t>
            </a:r>
            <a:r>
              <a:rPr lang="en-GB" sz="2100" dirty="0" smtClean="0">
                <a:latin typeface="Candara" pitchFamily="34" charset="0"/>
              </a:rPr>
              <a:t> regardless of antigen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100" dirty="0">
              <a:latin typeface="Candar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5805264"/>
            <a:ext cx="7560840" cy="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Blip>
                <a:blip r:embed="rId4"/>
              </a:buBlip>
            </a:pPr>
            <a:r>
              <a:rPr lang="en-GB" sz="2100" b="1" dirty="0" smtClean="0">
                <a:latin typeface="Candara" pitchFamily="34" charset="0"/>
              </a:rPr>
              <a:t>We are keen to collaborate on recombinant vaccine delivery!</a:t>
            </a:r>
            <a:endParaRPr lang="en-GB" sz="1700" b="1" dirty="0" smtClean="0">
              <a:latin typeface="Candara" pitchFamily="34" charset="0"/>
            </a:endParaRPr>
          </a:p>
          <a:p>
            <a:pPr lvl="1">
              <a:buFont typeface="Arial" pitchFamily="34" charset="0"/>
              <a:buBlip>
                <a:blip r:embed="rId4"/>
              </a:buBlip>
            </a:pPr>
            <a:endParaRPr lang="en-GB" sz="17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1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6384"/>
            <a:ext cx="4752528" cy="868459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rgbClr val="1D4575"/>
                </a:solidFill>
                <a:latin typeface="Candara" pitchFamily="34" charset="0"/>
              </a:rPr>
              <a:t>Acknowledgements</a:t>
            </a:r>
            <a:endParaRPr lang="en-GB" b="1" dirty="0">
              <a:solidFill>
                <a:srgbClr val="1D4575"/>
              </a:solidFill>
              <a:latin typeface="Candar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947703" cy="956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93516" y="62285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andara" pitchFamily="34" charset="0"/>
              </a:rPr>
              <a:t>Page </a:t>
            </a:r>
            <a:fld id="{DDDA0192-9667-4DAA-A8EA-15BA893709BE}" type="slidenum">
              <a:rPr lang="en-GB" smtClean="0">
                <a:latin typeface="Candara" pitchFamily="34" charset="0"/>
              </a:rPr>
              <a:pPr algn="r"/>
              <a:t>16</a:t>
            </a:fld>
            <a:endParaRPr lang="en-GB" dirty="0">
              <a:latin typeface="Candara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611560" y="1356534"/>
            <a:ext cx="2593108" cy="2360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3050" algn="l"/>
              </a:tabLst>
            </a:pPr>
            <a:r>
              <a:rPr lang="en-GB" sz="1800" b="1" dirty="0" err="1" smtClean="0">
                <a:latin typeface="Candara" pitchFamily="34" charset="0"/>
              </a:rPr>
              <a:t>Prokarium</a:t>
            </a:r>
            <a:endParaRPr lang="en-GB" sz="1800" b="1" dirty="0" smtClean="0">
              <a:latin typeface="Candara" pitchFamily="34" charset="0"/>
            </a:endParaRPr>
          </a:p>
          <a:p>
            <a:pPr marL="269875" lvl="1" indent="0">
              <a:buNone/>
              <a:tabLst>
                <a:tab pos="273050" algn="l"/>
              </a:tabLst>
            </a:pPr>
            <a:r>
              <a:rPr lang="en-GB" sz="1800" dirty="0" smtClean="0">
                <a:latin typeface="Candara" pitchFamily="34" charset="0"/>
              </a:rPr>
              <a:t>Paola Salerno</a:t>
            </a:r>
          </a:p>
          <a:p>
            <a:pPr marL="269875" lvl="1" indent="0">
              <a:buNone/>
              <a:tabLst>
                <a:tab pos="273050" algn="l"/>
              </a:tabLst>
            </a:pPr>
            <a:r>
              <a:rPr lang="en-GB" sz="1800" dirty="0" smtClean="0">
                <a:latin typeface="Candara" pitchFamily="34" charset="0"/>
              </a:rPr>
              <a:t>Annelise Soulier</a:t>
            </a:r>
          </a:p>
          <a:p>
            <a:pPr marL="269875" lvl="1" indent="0">
              <a:buNone/>
              <a:tabLst>
                <a:tab pos="273050" algn="l"/>
              </a:tabLst>
            </a:pPr>
            <a:r>
              <a:rPr lang="en-GB" sz="1800" dirty="0" smtClean="0">
                <a:latin typeface="Candara" pitchFamily="34" charset="0"/>
              </a:rPr>
              <a:t>Ted </a:t>
            </a:r>
            <a:r>
              <a:rPr lang="en-GB" sz="1800" dirty="0" err="1" smtClean="0">
                <a:latin typeface="Candara" pitchFamily="34" charset="0"/>
              </a:rPr>
              <a:t>Fjällman</a:t>
            </a:r>
            <a:endParaRPr lang="en-GB" sz="1800" dirty="0" smtClean="0">
              <a:latin typeface="Candara" pitchFamily="34" charset="0"/>
            </a:endParaRPr>
          </a:p>
          <a:p>
            <a:pPr marL="269875" lvl="1" indent="0">
              <a:buNone/>
              <a:tabLst>
                <a:tab pos="273050" algn="l"/>
              </a:tabLst>
            </a:pPr>
            <a:endParaRPr lang="en-GB" sz="1800" dirty="0" smtClean="0">
              <a:latin typeface="Candara" pitchFamily="34" charset="0"/>
            </a:endParaRPr>
          </a:p>
          <a:p>
            <a:pPr marL="0" indent="0">
              <a:buNone/>
              <a:tabLst>
                <a:tab pos="273050" algn="l"/>
              </a:tabLst>
            </a:pPr>
            <a:r>
              <a:rPr lang="en-GB" sz="1800" b="1" dirty="0">
                <a:latin typeface="Candara" pitchFamily="34" charset="0"/>
              </a:rPr>
              <a:t>Cobra </a:t>
            </a:r>
            <a:r>
              <a:rPr lang="en-GB" sz="1800" b="1" dirty="0" smtClean="0">
                <a:latin typeface="Candara" pitchFamily="34" charset="0"/>
              </a:rPr>
              <a:t>Biologics</a:t>
            </a:r>
          </a:p>
          <a:p>
            <a:pPr marL="0" indent="0">
              <a:buNone/>
              <a:tabLst>
                <a:tab pos="273050" algn="l"/>
              </a:tabLst>
            </a:pPr>
            <a:r>
              <a:rPr lang="en-GB" sz="1800" b="1" dirty="0" smtClean="0">
                <a:latin typeface="Candara" pitchFamily="34" charset="0"/>
              </a:rPr>
              <a:t>	</a:t>
            </a:r>
            <a:r>
              <a:rPr lang="en-GB" sz="1800" dirty="0" smtClean="0">
                <a:latin typeface="Candara" pitchFamily="34" charset="0"/>
              </a:rPr>
              <a:t>Matthew </a:t>
            </a:r>
            <a:r>
              <a:rPr lang="en-GB" sz="1800" dirty="0" err="1" smtClean="0">
                <a:latin typeface="Candara" pitchFamily="34" charset="0"/>
              </a:rPr>
              <a:t>Leckenby</a:t>
            </a:r>
            <a:endParaRPr lang="en-GB" sz="1800" dirty="0" smtClean="0">
              <a:latin typeface="Candara" pitchFamily="34" charset="0"/>
            </a:endParaRPr>
          </a:p>
          <a:p>
            <a:pPr marL="0" indent="0">
              <a:buNone/>
              <a:tabLst>
                <a:tab pos="273050" algn="l"/>
              </a:tabLst>
            </a:pPr>
            <a:endParaRPr lang="en-GB" sz="1800" dirty="0" smtClean="0">
              <a:latin typeface="Candara" pitchFamily="34" charset="0"/>
            </a:endParaRPr>
          </a:p>
          <a:p>
            <a:pPr marL="0" indent="0">
              <a:buNone/>
              <a:tabLst>
                <a:tab pos="273050" algn="l"/>
              </a:tabLst>
            </a:pPr>
            <a:r>
              <a:rPr lang="en-GB" sz="1800" b="1" dirty="0" smtClean="0">
                <a:latin typeface="Candara" pitchFamily="34" charset="0"/>
              </a:rPr>
              <a:t>University of Oxford</a:t>
            </a:r>
          </a:p>
          <a:p>
            <a:pPr marL="269875" lvl="1" indent="0">
              <a:buNone/>
              <a:tabLst>
                <a:tab pos="273050" algn="l"/>
              </a:tabLst>
            </a:pPr>
            <a:r>
              <a:rPr lang="en-GB" sz="1800" dirty="0" smtClean="0">
                <a:latin typeface="Candara" pitchFamily="34" charset="0"/>
              </a:rPr>
              <a:t>David </a:t>
            </a:r>
            <a:r>
              <a:rPr lang="en-GB" sz="1800" dirty="0" err="1" smtClean="0">
                <a:latin typeface="Candara" pitchFamily="34" charset="0"/>
              </a:rPr>
              <a:t>Sherratt</a:t>
            </a:r>
            <a:endParaRPr lang="en-GB" sz="1800" dirty="0" smtClean="0">
              <a:latin typeface="Candara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795963" y="1196503"/>
            <a:ext cx="273647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pPr marL="134938" indent="-134938" defTabSz="9144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tabLst>
                <a:tab pos="273050" algn="l"/>
              </a:tabLst>
            </a:pPr>
            <a:endParaRPr lang="en-GB" sz="1600" dirty="0">
              <a:latin typeface="Candara" pitchFamily="34" charset="0"/>
            </a:endParaRPr>
          </a:p>
          <a:p>
            <a:pPr marL="134938" indent="-134938" defTabSz="9144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tabLst>
                <a:tab pos="273050" algn="l"/>
              </a:tabLst>
            </a:pPr>
            <a:endParaRPr lang="en-GB" sz="1600" dirty="0">
              <a:latin typeface="Candara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27641"/>
            <a:ext cx="4176712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 descr="BBSRC - Biotechnology and Biological Sciences Research Counc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54" y="5627641"/>
            <a:ext cx="3133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t="24161" r="67700" b="61289"/>
          <a:stretch/>
        </p:blipFill>
        <p:spPr bwMode="auto">
          <a:xfrm>
            <a:off x="6210211" y="2564904"/>
            <a:ext cx="2610261" cy="11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981" y="5301208"/>
            <a:ext cx="146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Co-funded by</a:t>
            </a:r>
            <a:endParaRPr lang="en-GB" b="1" dirty="0"/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3288004" y="1363192"/>
            <a:ext cx="2292108" cy="2353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110000"/>
              </a:lnSpc>
              <a:buNone/>
              <a:tabLst>
                <a:tab pos="273050" algn="l"/>
              </a:tabLst>
            </a:pPr>
            <a:r>
              <a:rPr lang="it-IT" sz="1800" b="1" dirty="0" smtClean="0">
                <a:latin typeface="Candara" pitchFamily="34" charset="0"/>
              </a:rPr>
              <a:t>University </a:t>
            </a:r>
            <a:r>
              <a:rPr lang="it-IT" sz="1800" b="1" dirty="0">
                <a:latin typeface="Candara" pitchFamily="34" charset="0"/>
              </a:rPr>
              <a:t>of Cambridge</a:t>
            </a:r>
          </a:p>
          <a:p>
            <a:pPr marL="269875" lvl="1" indent="0" eaLnBrk="0" hangingPunct="0">
              <a:lnSpc>
                <a:spcPct val="110000"/>
              </a:lnSpc>
              <a:buNone/>
              <a:tabLst>
                <a:tab pos="273050" algn="l"/>
              </a:tabLst>
            </a:pPr>
            <a:r>
              <a:rPr lang="it-IT" sz="1800" dirty="0">
                <a:latin typeface="Candara" pitchFamily="34" charset="0"/>
              </a:rPr>
              <a:t>Nigel Slater</a:t>
            </a:r>
          </a:p>
          <a:p>
            <a:pPr marL="269875" lvl="1" indent="0" eaLnBrk="0" hangingPunct="0">
              <a:lnSpc>
                <a:spcPct val="110000"/>
              </a:lnSpc>
              <a:buNone/>
              <a:tabLst>
                <a:tab pos="273050" algn="l"/>
              </a:tabLst>
            </a:pPr>
            <a:r>
              <a:rPr lang="it-IT" sz="1800" dirty="0">
                <a:latin typeface="Candara" pitchFamily="34" charset="0"/>
              </a:rPr>
              <a:t>Alexander </a:t>
            </a:r>
            <a:r>
              <a:rPr lang="it-IT" sz="1800" dirty="0" smtClean="0">
                <a:latin typeface="Candara" pitchFamily="34" charset="0"/>
              </a:rPr>
              <a:t>Edwards</a:t>
            </a:r>
          </a:p>
          <a:p>
            <a:pPr marL="269875" lvl="1" indent="0" eaLnBrk="0" hangingPunct="0">
              <a:lnSpc>
                <a:spcPct val="110000"/>
              </a:lnSpc>
              <a:buNone/>
              <a:tabLst>
                <a:tab pos="273050" algn="l"/>
              </a:tabLst>
            </a:pPr>
            <a:endParaRPr lang="en-GB" sz="1800" dirty="0" smtClean="0">
              <a:latin typeface="Candara" pitchFamily="34" charset="0"/>
            </a:endParaRPr>
          </a:p>
          <a:p>
            <a:pPr marL="0" indent="0" eaLnBrk="0" hangingPunct="0">
              <a:buNone/>
              <a:tabLst>
                <a:tab pos="273050" algn="l"/>
              </a:tabLst>
            </a:pPr>
            <a:r>
              <a:rPr lang="en-GB" sz="1800" b="1" dirty="0">
                <a:latin typeface="Candara" pitchFamily="34" charset="0"/>
              </a:rPr>
              <a:t>University of Birmingham</a:t>
            </a:r>
          </a:p>
          <a:p>
            <a:pPr marL="269875" lvl="1" indent="0" eaLnBrk="0" hangingPunct="0">
              <a:buNone/>
              <a:tabLst>
                <a:tab pos="273050" algn="l"/>
              </a:tabLst>
            </a:pPr>
            <a:r>
              <a:rPr lang="en-GB" sz="1800" dirty="0">
                <a:latin typeface="Candara" pitchFamily="34" charset="0"/>
              </a:rPr>
              <a:t>Ian Henderson</a:t>
            </a:r>
          </a:p>
          <a:p>
            <a:pPr marL="269875" lvl="1" indent="0" eaLnBrk="0" hangingPunct="0">
              <a:buNone/>
              <a:tabLst>
                <a:tab pos="273050" algn="l"/>
              </a:tabLst>
            </a:pPr>
            <a:r>
              <a:rPr lang="en-GB" sz="1800" dirty="0">
                <a:latin typeface="Candara" pitchFamily="34" charset="0"/>
              </a:rPr>
              <a:t>Timothy Wells</a:t>
            </a:r>
          </a:p>
          <a:p>
            <a:pPr marL="134938" indent="-134938">
              <a:tabLst>
                <a:tab pos="273050" algn="l"/>
              </a:tabLst>
            </a:pPr>
            <a:endParaRPr lang="en-GB" sz="1800" dirty="0" smtClean="0"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56533"/>
            <a:ext cx="2414342" cy="103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9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3660809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1D4575"/>
                </a:solidFill>
                <a:latin typeface="Candara" pitchFamily="34" charset="0"/>
              </a:rPr>
              <a:t>Prokarium Ltd</a:t>
            </a:r>
            <a:endParaRPr lang="en-GB" b="1" dirty="0">
              <a:solidFill>
                <a:srgbClr val="1D4575"/>
              </a:solidFill>
              <a:latin typeface="Candar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3" y="168541"/>
            <a:ext cx="947703" cy="956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93516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andara" pitchFamily="34" charset="0"/>
              </a:rPr>
              <a:t>Page </a:t>
            </a:r>
            <a:fld id="{DDDA0192-9667-4DAA-A8EA-15BA893709BE}" type="slidenum">
              <a:rPr lang="en-GB" smtClean="0">
                <a:latin typeface="Candara" pitchFamily="34" charset="0"/>
              </a:rPr>
              <a:pPr algn="r"/>
              <a:t>2</a:t>
            </a:fld>
            <a:endParaRPr lang="en-GB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24744"/>
            <a:ext cx="7694124" cy="1368152"/>
          </a:xfrm>
        </p:spPr>
        <p:txBody>
          <a:bodyPr wrap="square">
            <a:normAutofit/>
          </a:bodyPr>
          <a:lstStyle/>
          <a:p>
            <a:pPr>
              <a:buBlip>
                <a:blip r:embed="rId4"/>
              </a:buBlip>
            </a:pPr>
            <a:r>
              <a:rPr lang="en-GB" sz="2100" dirty="0" smtClean="0">
                <a:latin typeface="Candara" pitchFamily="34" charset="0"/>
              </a:rPr>
              <a:t>Spun out from Cobra Biologics Ltd in June 2012</a:t>
            </a:r>
          </a:p>
          <a:p>
            <a:pPr>
              <a:buBlip>
                <a:blip r:embed="rId4"/>
              </a:buBlip>
            </a:pPr>
            <a:r>
              <a:rPr lang="en-GB" sz="2100" dirty="0" smtClean="0">
                <a:latin typeface="Candara" pitchFamily="34" charset="0"/>
              </a:rPr>
              <a:t>Located in </a:t>
            </a:r>
            <a:r>
              <a:rPr lang="en-GB" sz="2100" dirty="0" err="1" smtClean="0">
                <a:latin typeface="Candara" pitchFamily="34" charset="0"/>
              </a:rPr>
              <a:t>Keele</a:t>
            </a:r>
            <a:r>
              <a:rPr lang="en-GB" sz="2100" dirty="0" smtClean="0">
                <a:latin typeface="Candara" pitchFamily="34" charset="0"/>
              </a:rPr>
              <a:t> (Staffordshire) and London, UK</a:t>
            </a:r>
          </a:p>
          <a:p>
            <a:pPr>
              <a:buBlip>
                <a:blip r:embed="rId4"/>
              </a:buBlip>
            </a:pPr>
            <a:r>
              <a:rPr lang="en-GB" sz="2100" dirty="0" smtClean="0">
                <a:latin typeface="Candara" pitchFamily="34" charset="0"/>
              </a:rPr>
              <a:t>Oral recombinant antigen delivery using </a:t>
            </a:r>
            <a:r>
              <a:rPr lang="en-GB" sz="2100" i="1" dirty="0" smtClean="0">
                <a:latin typeface="Candara" pitchFamily="34" charset="0"/>
              </a:rPr>
              <a:t>Salmonella </a:t>
            </a:r>
            <a:r>
              <a:rPr lang="en-GB" sz="2100" i="1" dirty="0" err="1" smtClean="0">
                <a:latin typeface="Candara" pitchFamily="34" charset="0"/>
              </a:rPr>
              <a:t>enterica</a:t>
            </a:r>
            <a:endParaRPr lang="en-GB" sz="2100" i="1" dirty="0" smtClean="0">
              <a:latin typeface="Candara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15" y="2820575"/>
            <a:ext cx="3864825" cy="2972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5474200" y="6012811"/>
            <a:ext cx="2626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www.prokarium.com</a:t>
            </a:r>
            <a:endParaRPr lang="en-GB" sz="2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9552" y="2564904"/>
            <a:ext cx="4981608" cy="3960440"/>
            <a:chOff x="167913" y="3040536"/>
            <a:chExt cx="4374504" cy="342402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8" t="27839" r="31429" b="6768"/>
            <a:stretch/>
          </p:blipFill>
          <p:spPr bwMode="auto">
            <a:xfrm>
              <a:off x="167913" y="3040536"/>
              <a:ext cx="2846055" cy="34240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extLst/>
          </p:spPr>
        </p:pic>
        <p:cxnSp>
          <p:nvCxnSpPr>
            <p:cNvPr id="17" name="Straight Connector 16"/>
            <p:cNvCxnSpPr>
              <a:endCxn id="19" idx="1"/>
            </p:cNvCxnSpPr>
            <p:nvPr/>
          </p:nvCxnSpPr>
          <p:spPr>
            <a:xfrm flipV="1">
              <a:off x="2051720" y="4031583"/>
              <a:ext cx="856456" cy="11710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9" idx="3"/>
            </p:cNvCxnSpPr>
            <p:nvPr/>
          </p:nvCxnSpPr>
          <p:spPr>
            <a:xfrm>
              <a:off x="2051720" y="5202681"/>
              <a:ext cx="85645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789040"/>
              <a:ext cx="1914633" cy="1656184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16126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97768"/>
            <a:ext cx="55338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 smtClean="0">
                <a:solidFill>
                  <a:srgbClr val="1D4575"/>
                </a:solidFill>
                <a:latin typeface="Candara" pitchFamily="34" charset="0"/>
              </a:rPr>
              <a:t>Re-engineering </a:t>
            </a:r>
            <a:r>
              <a:rPr lang="en-GB" sz="4000" b="1" i="1" dirty="0" smtClean="0">
                <a:solidFill>
                  <a:srgbClr val="1D4575"/>
                </a:solidFill>
                <a:latin typeface="Candara" pitchFamily="34" charset="0"/>
              </a:rPr>
              <a:t>Salmonella</a:t>
            </a:r>
            <a:endParaRPr lang="en-GB" sz="4000" b="1" i="1" dirty="0">
              <a:solidFill>
                <a:srgbClr val="1D4575"/>
              </a:solidFill>
              <a:latin typeface="Candar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47703" cy="956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93516" y="62285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andara" pitchFamily="34" charset="0"/>
              </a:rPr>
              <a:t>Page </a:t>
            </a:r>
            <a:fld id="{DDDA0192-9667-4DAA-A8EA-15BA893709BE}" type="slidenum">
              <a:rPr lang="en-GB" smtClean="0">
                <a:latin typeface="Candara" pitchFamily="34" charset="0"/>
              </a:rPr>
              <a:pPr algn="r"/>
              <a:t>3</a:t>
            </a:fld>
            <a:endParaRPr lang="en-GB" dirty="0">
              <a:latin typeface="Candar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7765265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i="1" dirty="0" smtClean="0">
                <a:latin typeface="Candara" pitchFamily="34" charset="0"/>
              </a:rPr>
              <a:t>Salmonella </a:t>
            </a:r>
            <a:r>
              <a:rPr lang="en-GB" sz="1600" b="1" i="1" dirty="0" err="1" smtClean="0">
                <a:latin typeface="Candara" pitchFamily="34" charset="0"/>
              </a:rPr>
              <a:t>enterica</a:t>
            </a:r>
            <a:r>
              <a:rPr lang="en-GB" sz="1600" b="1" dirty="0" smtClean="0">
                <a:latin typeface="Candara" pitchFamily="34" charset="0"/>
              </a:rPr>
              <a:t> </a:t>
            </a:r>
            <a:r>
              <a:rPr lang="en-GB" sz="1600" b="1" dirty="0" err="1" smtClean="0">
                <a:latin typeface="Candara" pitchFamily="34" charset="0"/>
              </a:rPr>
              <a:t>serovar</a:t>
            </a:r>
            <a:r>
              <a:rPr lang="en-GB" sz="1600" b="1" dirty="0" smtClean="0">
                <a:latin typeface="Candara" pitchFamily="34" charset="0"/>
              </a:rPr>
              <a:t> </a:t>
            </a:r>
            <a:r>
              <a:rPr lang="en-GB" sz="1600" b="1" dirty="0" err="1" smtClean="0">
                <a:latin typeface="Candara" pitchFamily="34" charset="0"/>
              </a:rPr>
              <a:t>Typhi</a:t>
            </a:r>
            <a:r>
              <a:rPr lang="en-GB" sz="1600" dirty="0" smtClean="0">
                <a:latin typeface="Candara" pitchFamily="34" charset="0"/>
              </a:rPr>
              <a:t> is a serious pathogen (ACDP 3): we have used </a:t>
            </a:r>
            <a:r>
              <a:rPr lang="en-GB" sz="1600" b="1" dirty="0" smtClean="0">
                <a:latin typeface="Candara" pitchFamily="34" charset="0"/>
              </a:rPr>
              <a:t>synthetic biology</a:t>
            </a:r>
            <a:r>
              <a:rPr lang="en-GB" sz="1600" dirty="0" smtClean="0">
                <a:latin typeface="Candara" pitchFamily="34" charset="0"/>
              </a:rPr>
              <a:t> to modify it into a safe, precisely targeted oral vaccine delivery system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09843" y="3962877"/>
            <a:ext cx="3960440" cy="15614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625867" y="4178901"/>
            <a:ext cx="1512168" cy="10081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426792" y="4115277"/>
            <a:ext cx="420449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002131" y="4156206"/>
            <a:ext cx="420449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594719" y="4754965"/>
            <a:ext cx="420449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578195" y="4152566"/>
            <a:ext cx="420449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220072" y="4649861"/>
            <a:ext cx="420449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843029" y="4793877"/>
            <a:ext cx="420449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630244" y="4035846"/>
            <a:ext cx="1786270" cy="393873"/>
          </a:xfrm>
          <a:custGeom>
            <a:avLst/>
            <a:gdLst>
              <a:gd name="connsiteX0" fmla="*/ 1786270 w 1786270"/>
              <a:gd name="connsiteY0" fmla="*/ 393873 h 393873"/>
              <a:gd name="connsiteX1" fmla="*/ 1339703 w 1786270"/>
              <a:gd name="connsiteY1" fmla="*/ 468 h 393873"/>
              <a:gd name="connsiteX2" fmla="*/ 1031358 w 1786270"/>
              <a:gd name="connsiteY2" fmla="*/ 308813 h 393873"/>
              <a:gd name="connsiteX3" fmla="*/ 552893 w 1786270"/>
              <a:gd name="connsiteY3" fmla="*/ 64264 h 393873"/>
              <a:gd name="connsiteX4" fmla="*/ 233916 w 1786270"/>
              <a:gd name="connsiteY4" fmla="*/ 266282 h 393873"/>
              <a:gd name="connsiteX5" fmla="*/ 0 w 1786270"/>
              <a:gd name="connsiteY5" fmla="*/ 96161 h 3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270" h="393873">
                <a:moveTo>
                  <a:pt x="1786270" y="393873"/>
                </a:moveTo>
                <a:cubicBezTo>
                  <a:pt x="1625896" y="204259"/>
                  <a:pt x="1465522" y="14645"/>
                  <a:pt x="1339703" y="468"/>
                </a:cubicBezTo>
                <a:cubicBezTo>
                  <a:pt x="1213884" y="-13709"/>
                  <a:pt x="1162493" y="298180"/>
                  <a:pt x="1031358" y="308813"/>
                </a:cubicBezTo>
                <a:cubicBezTo>
                  <a:pt x="900223" y="319446"/>
                  <a:pt x="685800" y="71352"/>
                  <a:pt x="552893" y="64264"/>
                </a:cubicBezTo>
                <a:cubicBezTo>
                  <a:pt x="419986" y="57175"/>
                  <a:pt x="326065" y="260966"/>
                  <a:pt x="233916" y="266282"/>
                </a:cubicBezTo>
                <a:cubicBezTo>
                  <a:pt x="141767" y="271598"/>
                  <a:pt x="70883" y="183879"/>
                  <a:pt x="0" y="961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620276" y="4322917"/>
            <a:ext cx="1786270" cy="393873"/>
          </a:xfrm>
          <a:custGeom>
            <a:avLst/>
            <a:gdLst>
              <a:gd name="connsiteX0" fmla="*/ 1786270 w 1786270"/>
              <a:gd name="connsiteY0" fmla="*/ 393873 h 393873"/>
              <a:gd name="connsiteX1" fmla="*/ 1339703 w 1786270"/>
              <a:gd name="connsiteY1" fmla="*/ 468 h 393873"/>
              <a:gd name="connsiteX2" fmla="*/ 1031358 w 1786270"/>
              <a:gd name="connsiteY2" fmla="*/ 308813 h 393873"/>
              <a:gd name="connsiteX3" fmla="*/ 552893 w 1786270"/>
              <a:gd name="connsiteY3" fmla="*/ 64264 h 393873"/>
              <a:gd name="connsiteX4" fmla="*/ 233916 w 1786270"/>
              <a:gd name="connsiteY4" fmla="*/ 266282 h 393873"/>
              <a:gd name="connsiteX5" fmla="*/ 0 w 1786270"/>
              <a:gd name="connsiteY5" fmla="*/ 96161 h 3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270" h="393873">
                <a:moveTo>
                  <a:pt x="1786270" y="393873"/>
                </a:moveTo>
                <a:cubicBezTo>
                  <a:pt x="1625896" y="204259"/>
                  <a:pt x="1465522" y="14645"/>
                  <a:pt x="1339703" y="468"/>
                </a:cubicBezTo>
                <a:cubicBezTo>
                  <a:pt x="1213884" y="-13709"/>
                  <a:pt x="1162493" y="298180"/>
                  <a:pt x="1031358" y="308813"/>
                </a:cubicBezTo>
                <a:cubicBezTo>
                  <a:pt x="900223" y="319446"/>
                  <a:pt x="685800" y="71352"/>
                  <a:pt x="552893" y="64264"/>
                </a:cubicBezTo>
                <a:cubicBezTo>
                  <a:pt x="419986" y="57175"/>
                  <a:pt x="326065" y="260966"/>
                  <a:pt x="233916" y="266282"/>
                </a:cubicBezTo>
                <a:cubicBezTo>
                  <a:pt x="141767" y="271598"/>
                  <a:pt x="70883" y="183879"/>
                  <a:pt x="0" y="961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615918" y="4609988"/>
            <a:ext cx="1786270" cy="393873"/>
          </a:xfrm>
          <a:custGeom>
            <a:avLst/>
            <a:gdLst>
              <a:gd name="connsiteX0" fmla="*/ 1786270 w 1786270"/>
              <a:gd name="connsiteY0" fmla="*/ 393873 h 393873"/>
              <a:gd name="connsiteX1" fmla="*/ 1339703 w 1786270"/>
              <a:gd name="connsiteY1" fmla="*/ 468 h 393873"/>
              <a:gd name="connsiteX2" fmla="*/ 1031358 w 1786270"/>
              <a:gd name="connsiteY2" fmla="*/ 308813 h 393873"/>
              <a:gd name="connsiteX3" fmla="*/ 552893 w 1786270"/>
              <a:gd name="connsiteY3" fmla="*/ 64264 h 393873"/>
              <a:gd name="connsiteX4" fmla="*/ 233916 w 1786270"/>
              <a:gd name="connsiteY4" fmla="*/ 266282 h 393873"/>
              <a:gd name="connsiteX5" fmla="*/ 0 w 1786270"/>
              <a:gd name="connsiteY5" fmla="*/ 96161 h 3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270" h="393873">
                <a:moveTo>
                  <a:pt x="1786270" y="393873"/>
                </a:moveTo>
                <a:cubicBezTo>
                  <a:pt x="1625896" y="204259"/>
                  <a:pt x="1465522" y="14645"/>
                  <a:pt x="1339703" y="468"/>
                </a:cubicBezTo>
                <a:cubicBezTo>
                  <a:pt x="1213884" y="-13709"/>
                  <a:pt x="1162493" y="298180"/>
                  <a:pt x="1031358" y="308813"/>
                </a:cubicBezTo>
                <a:cubicBezTo>
                  <a:pt x="900223" y="319446"/>
                  <a:pt x="685800" y="71352"/>
                  <a:pt x="552893" y="64264"/>
                </a:cubicBezTo>
                <a:cubicBezTo>
                  <a:pt x="419986" y="57175"/>
                  <a:pt x="326065" y="260966"/>
                  <a:pt x="233916" y="266282"/>
                </a:cubicBezTo>
                <a:cubicBezTo>
                  <a:pt x="141767" y="271598"/>
                  <a:pt x="70883" y="183879"/>
                  <a:pt x="0" y="961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611560" y="4897059"/>
            <a:ext cx="1786270" cy="393873"/>
          </a:xfrm>
          <a:custGeom>
            <a:avLst/>
            <a:gdLst>
              <a:gd name="connsiteX0" fmla="*/ 1786270 w 1786270"/>
              <a:gd name="connsiteY0" fmla="*/ 393873 h 393873"/>
              <a:gd name="connsiteX1" fmla="*/ 1339703 w 1786270"/>
              <a:gd name="connsiteY1" fmla="*/ 468 h 393873"/>
              <a:gd name="connsiteX2" fmla="*/ 1031358 w 1786270"/>
              <a:gd name="connsiteY2" fmla="*/ 308813 h 393873"/>
              <a:gd name="connsiteX3" fmla="*/ 552893 w 1786270"/>
              <a:gd name="connsiteY3" fmla="*/ 64264 h 393873"/>
              <a:gd name="connsiteX4" fmla="*/ 233916 w 1786270"/>
              <a:gd name="connsiteY4" fmla="*/ 266282 h 393873"/>
              <a:gd name="connsiteX5" fmla="*/ 0 w 1786270"/>
              <a:gd name="connsiteY5" fmla="*/ 96161 h 3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270" h="393873">
                <a:moveTo>
                  <a:pt x="1786270" y="393873"/>
                </a:moveTo>
                <a:cubicBezTo>
                  <a:pt x="1625896" y="204259"/>
                  <a:pt x="1465522" y="14645"/>
                  <a:pt x="1339703" y="468"/>
                </a:cubicBezTo>
                <a:cubicBezTo>
                  <a:pt x="1213884" y="-13709"/>
                  <a:pt x="1162493" y="298180"/>
                  <a:pt x="1031358" y="308813"/>
                </a:cubicBezTo>
                <a:cubicBezTo>
                  <a:pt x="900223" y="319446"/>
                  <a:pt x="685800" y="71352"/>
                  <a:pt x="552893" y="64264"/>
                </a:cubicBezTo>
                <a:cubicBezTo>
                  <a:pt x="419986" y="57175"/>
                  <a:pt x="326065" y="260966"/>
                  <a:pt x="233916" y="266282"/>
                </a:cubicBezTo>
                <a:cubicBezTo>
                  <a:pt x="141767" y="271598"/>
                  <a:pt x="70883" y="183879"/>
                  <a:pt x="0" y="961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ultiply 21"/>
          <p:cNvSpPr/>
          <p:nvPr/>
        </p:nvSpPr>
        <p:spPr>
          <a:xfrm>
            <a:off x="2913899" y="4031750"/>
            <a:ext cx="216024" cy="288032"/>
          </a:xfrm>
          <a:prstGeom prst="mathMultipl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Multiply 22"/>
          <p:cNvSpPr/>
          <p:nvPr/>
        </p:nvSpPr>
        <p:spPr>
          <a:xfrm>
            <a:off x="3561971" y="4029442"/>
            <a:ext cx="216024" cy="288032"/>
          </a:xfrm>
          <a:prstGeom prst="mathMultipl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118024" y="5115005"/>
            <a:ext cx="4731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Elbow Connector 25"/>
          <p:cNvCxnSpPr>
            <a:stCxn id="24" idx="2"/>
            <a:endCxn id="12" idx="4"/>
          </p:cNvCxnSpPr>
          <p:nvPr/>
        </p:nvCxnSpPr>
        <p:spPr>
          <a:xfrm rot="5400000" flipH="1" flipV="1">
            <a:off x="4043755" y="4497832"/>
            <a:ext cx="72008" cy="1450370"/>
          </a:xfrm>
          <a:prstGeom prst="bentConnector3">
            <a:avLst>
              <a:gd name="adj1" fmla="val -161726"/>
            </a:avLst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rot="16200000">
            <a:off x="3947752" y="4602186"/>
            <a:ext cx="380566" cy="1440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Elbow Connector 30"/>
          <p:cNvCxnSpPr>
            <a:stCxn id="30" idx="2"/>
            <a:endCxn id="8" idx="2"/>
          </p:cNvCxnSpPr>
          <p:nvPr/>
        </p:nvCxnSpPr>
        <p:spPr>
          <a:xfrm flipV="1">
            <a:off x="4210043" y="4331301"/>
            <a:ext cx="216749" cy="342893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66027" y="5385785"/>
            <a:ext cx="0" cy="4680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57915" y="5808293"/>
            <a:ext cx="210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ORT-VAC</a:t>
            </a:r>
            <a:r>
              <a:rPr lang="en-GB" sz="1200" dirty="0" smtClean="0"/>
              <a:t>: selectable marker gene-free plasmid stabilisation </a:t>
            </a:r>
            <a:endParaRPr lang="en-GB" sz="12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021911" y="3818861"/>
            <a:ext cx="1731" cy="3136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70819" y="3344422"/>
            <a:ext cx="0" cy="7716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78531" y="3418105"/>
            <a:ext cx="205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err="1" smtClean="0">
                <a:latin typeface="Symbol" panose="05050102010706020507" pitchFamily="18" charset="2"/>
              </a:rPr>
              <a:t>D</a:t>
            </a:r>
            <a:r>
              <a:rPr lang="en-GB" sz="1200" b="1" i="1" dirty="0" err="1" smtClean="0"/>
              <a:t>aroC</a:t>
            </a:r>
            <a:r>
              <a:rPr lang="en-GB" sz="1200" dirty="0" smtClean="0"/>
              <a:t>: prevents survival in the environment; attenuation</a:t>
            </a:r>
            <a:endParaRPr lang="en-GB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415478" y="293299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err="1" smtClean="0">
                <a:latin typeface="Symbol" panose="05050102010706020507" pitchFamily="18" charset="2"/>
              </a:rPr>
              <a:t>D</a:t>
            </a:r>
            <a:r>
              <a:rPr lang="en-GB" sz="1200" b="1" i="1" dirty="0" err="1" smtClean="0"/>
              <a:t>ssaV</a:t>
            </a:r>
            <a:r>
              <a:rPr lang="en-GB" sz="1200" dirty="0" smtClean="0"/>
              <a:t>: attenuation by preventing replication in macrophages</a:t>
            </a:r>
            <a:endParaRPr lang="en-GB" sz="12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4271415" y="3602837"/>
            <a:ext cx="0" cy="10713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161442" y="3195303"/>
            <a:ext cx="207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X-mark</a:t>
            </a:r>
            <a:r>
              <a:rPr lang="en-GB" sz="1200" dirty="0" smtClean="0"/>
              <a:t>: automatic selectable marker gene deletion</a:t>
            </a:r>
            <a:endParaRPr lang="en-GB" sz="12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6010243" y="4368590"/>
            <a:ext cx="792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36036" y="4215648"/>
            <a:ext cx="171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err="1" smtClean="0"/>
              <a:t>ssaG</a:t>
            </a:r>
            <a:r>
              <a:rPr lang="en-GB" sz="1200" b="1" dirty="0" smtClean="0"/>
              <a:t> promoter</a:t>
            </a:r>
            <a:r>
              <a:rPr lang="en-GB" sz="1200" dirty="0" smtClean="0"/>
              <a:t>: induced in macrophages</a:t>
            </a:r>
            <a:endParaRPr lang="en-GB" sz="1200" dirty="0"/>
          </a:p>
        </p:txBody>
      </p:sp>
      <p:cxnSp>
        <p:nvCxnSpPr>
          <p:cNvPr id="48" name="Straight Connector 47"/>
          <p:cNvCxnSpPr>
            <a:stCxn id="15" idx="6"/>
          </p:cNvCxnSpPr>
          <p:nvPr/>
        </p:nvCxnSpPr>
        <p:spPr>
          <a:xfrm>
            <a:off x="6263478" y="5009901"/>
            <a:ext cx="5388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37954" y="4867626"/>
            <a:ext cx="201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Multi-copy plasmids</a:t>
            </a:r>
            <a:r>
              <a:rPr lang="en-GB" sz="1200" dirty="0" smtClean="0"/>
              <a:t>: high-level antigen production</a:t>
            </a:r>
            <a:endParaRPr lang="en-GB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68" y="1916832"/>
            <a:ext cx="2090154" cy="1064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8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3284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 smtClean="0">
                <a:solidFill>
                  <a:srgbClr val="1D4575"/>
                </a:solidFill>
                <a:latin typeface="Candara" pitchFamily="34" charset="0"/>
              </a:rPr>
              <a:t>Vaccine targeting using Vaxonella</a:t>
            </a:r>
            <a:r>
              <a:rPr lang="en-GB" sz="4000" b="1" baseline="30000" dirty="0" smtClean="0">
                <a:solidFill>
                  <a:srgbClr val="1D4575"/>
                </a:solidFill>
                <a:latin typeface="Candara" pitchFamily="34" charset="0"/>
              </a:rPr>
              <a:t>®</a:t>
            </a:r>
            <a:endParaRPr lang="en-GB" sz="4000" b="1" baseline="30000" dirty="0">
              <a:solidFill>
                <a:srgbClr val="1D4575"/>
              </a:solidFill>
              <a:latin typeface="Candar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947703" cy="956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93516" y="62285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andara" pitchFamily="34" charset="0"/>
              </a:rPr>
              <a:t>Page </a:t>
            </a:r>
            <a:fld id="{DDDA0192-9667-4DAA-A8EA-15BA893709BE}" type="slidenum">
              <a:rPr lang="en-GB" smtClean="0">
                <a:latin typeface="Candara" pitchFamily="34" charset="0"/>
              </a:rPr>
              <a:pPr algn="r"/>
              <a:t>4</a:t>
            </a:fld>
            <a:endParaRPr lang="en-GB" dirty="0">
              <a:latin typeface="Candar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634331"/>
            <a:ext cx="9104313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7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947703" cy="956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93516" y="62285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andara" pitchFamily="34" charset="0"/>
              </a:rPr>
              <a:t>Page </a:t>
            </a:r>
            <a:fld id="{DDDA0192-9667-4DAA-A8EA-15BA893709BE}" type="slidenum">
              <a:rPr lang="en-GB" smtClean="0">
                <a:latin typeface="Candara" pitchFamily="34" charset="0"/>
              </a:rPr>
              <a:pPr algn="r"/>
              <a:t>5</a:t>
            </a:fld>
            <a:endParaRPr lang="en-GB" dirty="0">
              <a:latin typeface="Candara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022751" y="2051556"/>
            <a:ext cx="286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1D4575"/>
                </a:solidFill>
                <a:latin typeface="Candara" pitchFamily="34" charset="0"/>
              </a:rPr>
              <a:t>ORT-VAC strain (Vaxonella)</a:t>
            </a:r>
            <a:endParaRPr lang="en-GB" b="1" dirty="0">
              <a:solidFill>
                <a:srgbClr val="1D4575"/>
              </a:solidFill>
              <a:latin typeface="Candara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1449567" y="2051556"/>
            <a:ext cx="172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1D4575"/>
                </a:solidFill>
                <a:latin typeface="+mj-lt"/>
              </a:rPr>
              <a:t>Wild-</a:t>
            </a:r>
            <a:r>
              <a:rPr lang="en-GB" b="1" dirty="0" smtClean="0">
                <a:solidFill>
                  <a:srgbClr val="1D4575"/>
                </a:solidFill>
              </a:rPr>
              <a:t>type</a:t>
            </a:r>
            <a:r>
              <a:rPr lang="en-GB" b="1" dirty="0" smtClean="0">
                <a:solidFill>
                  <a:srgbClr val="1D4575"/>
                </a:solidFill>
                <a:latin typeface="+mj-lt"/>
              </a:rPr>
              <a:t> strain</a:t>
            </a:r>
            <a:endParaRPr lang="en-GB" b="1" dirty="0">
              <a:solidFill>
                <a:srgbClr val="1D4575"/>
              </a:solidFill>
              <a:latin typeface="+mj-lt"/>
            </a:endParaRPr>
          </a:p>
        </p:txBody>
      </p:sp>
      <p:sp>
        <p:nvSpPr>
          <p:cNvPr id="807" name="Rounded Rectangle 806"/>
          <p:cNvSpPr/>
          <p:nvPr/>
        </p:nvSpPr>
        <p:spPr>
          <a:xfrm>
            <a:off x="321266" y="2450637"/>
            <a:ext cx="4018622" cy="2130491"/>
          </a:xfrm>
          <a:prstGeom prst="roundRect">
            <a:avLst>
              <a:gd name="adj" fmla="val 38078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grpSp>
        <p:nvGrpSpPr>
          <p:cNvPr id="808" name="Group 807"/>
          <p:cNvGrpSpPr/>
          <p:nvPr/>
        </p:nvGrpSpPr>
        <p:grpSpPr>
          <a:xfrm>
            <a:off x="1322465" y="2962956"/>
            <a:ext cx="2016224" cy="853964"/>
            <a:chOff x="683568" y="2987660"/>
            <a:chExt cx="2016224" cy="853964"/>
          </a:xfrm>
        </p:grpSpPr>
        <p:cxnSp>
          <p:nvCxnSpPr>
            <p:cNvPr id="809" name="Straight Connector 808"/>
            <p:cNvCxnSpPr/>
            <p:nvPr/>
          </p:nvCxnSpPr>
          <p:spPr>
            <a:xfrm flipH="1">
              <a:off x="683568" y="3599308"/>
              <a:ext cx="20162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0" name="Right Arrow 809"/>
            <p:cNvSpPr/>
            <p:nvPr/>
          </p:nvSpPr>
          <p:spPr>
            <a:xfrm>
              <a:off x="1187624" y="3356992"/>
              <a:ext cx="1368152" cy="484632"/>
            </a:xfrm>
            <a:prstGeom prst="rightArrow">
              <a:avLst>
                <a:gd name="adj1" fmla="val 50000"/>
                <a:gd name="adj2" fmla="val 4142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err="1" smtClean="0">
                  <a:latin typeface="+mj-lt"/>
                </a:rPr>
                <a:t>dapD</a:t>
              </a:r>
              <a:endParaRPr lang="en-GB" b="1" i="1" dirty="0">
                <a:latin typeface="+mj-lt"/>
              </a:endParaRPr>
            </a:p>
          </p:txBody>
        </p:sp>
        <p:cxnSp>
          <p:nvCxnSpPr>
            <p:cNvPr id="811" name="Straight Connector 810"/>
            <p:cNvCxnSpPr/>
            <p:nvPr/>
          </p:nvCxnSpPr>
          <p:spPr>
            <a:xfrm flipV="1">
              <a:off x="801192" y="3356992"/>
              <a:ext cx="0" cy="2423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Straight Arrow Connector 811"/>
            <p:cNvCxnSpPr/>
            <p:nvPr/>
          </p:nvCxnSpPr>
          <p:spPr>
            <a:xfrm>
              <a:off x="801192" y="3356992"/>
              <a:ext cx="3864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3" name="TextBox 812"/>
            <p:cNvSpPr txBox="1"/>
            <p:nvPr/>
          </p:nvSpPr>
          <p:spPr>
            <a:xfrm>
              <a:off x="683568" y="2987660"/>
              <a:ext cx="51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>
                  <a:latin typeface="+mj-lt"/>
                </a:rPr>
                <a:t>P</a:t>
              </a:r>
              <a:r>
                <a:rPr lang="en-GB" sz="900" i="1" dirty="0" err="1" smtClean="0">
                  <a:latin typeface="+mj-lt"/>
                </a:rPr>
                <a:t>dapD</a:t>
              </a:r>
              <a:endParaRPr lang="en-GB" sz="1200" i="1" dirty="0">
                <a:latin typeface="+mj-lt"/>
              </a:endParaRPr>
            </a:p>
          </p:txBody>
        </p:sp>
      </p:grpSp>
      <p:sp>
        <p:nvSpPr>
          <p:cNvPr id="814" name="Rounded Rectangle 813"/>
          <p:cNvSpPr/>
          <p:nvPr/>
        </p:nvSpPr>
        <p:spPr>
          <a:xfrm>
            <a:off x="4476326" y="2450637"/>
            <a:ext cx="4018622" cy="2130491"/>
          </a:xfrm>
          <a:prstGeom prst="roundRect">
            <a:avLst>
              <a:gd name="adj" fmla="val 35694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cxnSp>
        <p:nvCxnSpPr>
          <p:cNvPr id="815" name="Straight Connector 814"/>
          <p:cNvCxnSpPr/>
          <p:nvPr/>
        </p:nvCxnSpPr>
        <p:spPr>
          <a:xfrm flipH="1">
            <a:off x="4709403" y="2990277"/>
            <a:ext cx="35643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6" name="Straight Connector 815"/>
          <p:cNvCxnSpPr/>
          <p:nvPr/>
        </p:nvCxnSpPr>
        <p:spPr>
          <a:xfrm flipV="1">
            <a:off x="6532153" y="2729377"/>
            <a:ext cx="0" cy="24231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7" name="Straight Arrow Connector 816"/>
          <p:cNvCxnSpPr/>
          <p:nvPr/>
        </p:nvCxnSpPr>
        <p:spPr>
          <a:xfrm>
            <a:off x="6532153" y="2729377"/>
            <a:ext cx="320405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8" name="TextBox 817"/>
          <p:cNvSpPr txBox="1"/>
          <p:nvPr/>
        </p:nvSpPr>
        <p:spPr>
          <a:xfrm>
            <a:off x="6462179" y="2441345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+mj-lt"/>
              </a:rPr>
              <a:t>P</a:t>
            </a:r>
            <a:r>
              <a:rPr lang="en-GB" sz="700" i="1" dirty="0" err="1" smtClean="0">
                <a:latin typeface="+mj-lt"/>
              </a:rPr>
              <a:t>tetA</a:t>
            </a:r>
            <a:endParaRPr lang="en-GB" sz="1200" i="1" dirty="0">
              <a:latin typeface="+mj-lt"/>
            </a:endParaRPr>
          </a:p>
        </p:txBody>
      </p:sp>
      <p:sp>
        <p:nvSpPr>
          <p:cNvPr id="819" name="Right Arrow 818"/>
          <p:cNvSpPr/>
          <p:nvPr/>
        </p:nvSpPr>
        <p:spPr>
          <a:xfrm>
            <a:off x="6761631" y="2747961"/>
            <a:ext cx="1368152" cy="484632"/>
          </a:xfrm>
          <a:prstGeom prst="rightArrow">
            <a:avLst>
              <a:gd name="adj1" fmla="val 50000"/>
              <a:gd name="adj2" fmla="val 414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err="1" smtClean="0">
                <a:latin typeface="+mj-lt"/>
              </a:rPr>
              <a:t>dapD</a:t>
            </a:r>
            <a:endParaRPr lang="en-GB" b="1" i="1" dirty="0">
              <a:latin typeface="+mj-lt"/>
            </a:endParaRPr>
          </a:p>
        </p:txBody>
      </p:sp>
      <p:sp>
        <p:nvSpPr>
          <p:cNvPr id="820" name="Multiply 819"/>
          <p:cNvSpPr/>
          <p:nvPr/>
        </p:nvSpPr>
        <p:spPr>
          <a:xfrm>
            <a:off x="6774569" y="2495554"/>
            <a:ext cx="1146147" cy="1025911"/>
          </a:xfrm>
          <a:prstGeom prst="mathMultiply">
            <a:avLst>
              <a:gd name="adj1" fmla="val 14697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cxnSp>
        <p:nvCxnSpPr>
          <p:cNvPr id="821" name="Straight Connector 820"/>
          <p:cNvCxnSpPr/>
          <p:nvPr/>
        </p:nvCxnSpPr>
        <p:spPr>
          <a:xfrm flipH="1">
            <a:off x="6439062" y="2990277"/>
            <a:ext cx="0" cy="24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2" name="Straight Arrow Connector 821"/>
          <p:cNvCxnSpPr/>
          <p:nvPr/>
        </p:nvCxnSpPr>
        <p:spPr>
          <a:xfrm flipH="1">
            <a:off x="6128745" y="3226594"/>
            <a:ext cx="3170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3" name="Rounded Rectangle 822"/>
          <p:cNvSpPr/>
          <p:nvPr/>
        </p:nvSpPr>
        <p:spPr>
          <a:xfrm>
            <a:off x="6128745" y="2931415"/>
            <a:ext cx="573816" cy="11772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824" name="TextBox 823"/>
          <p:cNvSpPr txBox="1"/>
          <p:nvPr/>
        </p:nvSpPr>
        <p:spPr>
          <a:xfrm>
            <a:off x="6154652" y="3172458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+mj-lt"/>
              </a:rPr>
              <a:t>P</a:t>
            </a:r>
            <a:r>
              <a:rPr lang="en-GB" sz="700" i="1" dirty="0" err="1" smtClean="0">
                <a:latin typeface="+mj-lt"/>
              </a:rPr>
              <a:t>tetR</a:t>
            </a:r>
            <a:endParaRPr lang="en-GB" sz="1200" i="1" dirty="0">
              <a:latin typeface="+mj-lt"/>
            </a:endParaRPr>
          </a:p>
        </p:txBody>
      </p:sp>
      <p:sp>
        <p:nvSpPr>
          <p:cNvPr id="825" name="Oval 824"/>
          <p:cNvSpPr/>
          <p:nvPr/>
        </p:nvSpPr>
        <p:spPr>
          <a:xfrm>
            <a:off x="5220072" y="3399719"/>
            <a:ext cx="648072" cy="33777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latin typeface="+mj-lt"/>
              </a:rPr>
              <a:t>Rep</a:t>
            </a:r>
            <a:endParaRPr lang="en-GB" sz="1200" dirty="0">
              <a:latin typeface="+mj-lt"/>
            </a:endParaRPr>
          </a:p>
        </p:txBody>
      </p:sp>
      <p:grpSp>
        <p:nvGrpSpPr>
          <p:cNvPr id="826" name="Group 825"/>
          <p:cNvGrpSpPr/>
          <p:nvPr/>
        </p:nvGrpSpPr>
        <p:grpSpPr>
          <a:xfrm>
            <a:off x="5484923" y="3380354"/>
            <a:ext cx="1756560" cy="1131410"/>
            <a:chOff x="3175602" y="3245425"/>
            <a:chExt cx="1756560" cy="1131410"/>
          </a:xfrm>
        </p:grpSpPr>
        <p:grpSp>
          <p:nvGrpSpPr>
            <p:cNvPr id="827" name="Group 826"/>
            <p:cNvGrpSpPr/>
            <p:nvPr/>
          </p:nvGrpSpPr>
          <p:grpSpPr>
            <a:xfrm>
              <a:off x="3176083" y="3245615"/>
              <a:ext cx="1755699" cy="1131220"/>
              <a:chOff x="5366002" y="4874178"/>
              <a:chExt cx="1755699" cy="1131220"/>
            </a:xfrm>
          </p:grpSpPr>
          <p:grpSp>
            <p:nvGrpSpPr>
              <p:cNvPr id="833" name="Group 832"/>
              <p:cNvGrpSpPr/>
              <p:nvPr/>
            </p:nvGrpSpPr>
            <p:grpSpPr>
              <a:xfrm rot="21237507">
                <a:off x="5366002" y="5367144"/>
                <a:ext cx="461550" cy="461550"/>
                <a:chOff x="1764955" y="5710234"/>
                <a:chExt cx="914400" cy="914400"/>
              </a:xfrm>
            </p:grpSpPr>
            <p:sp>
              <p:nvSpPr>
                <p:cNvPr id="846" name="Block Arc 845"/>
                <p:cNvSpPr/>
                <p:nvPr/>
              </p:nvSpPr>
              <p:spPr>
                <a:xfrm rot="2852657">
                  <a:off x="1830247" y="5775526"/>
                  <a:ext cx="783817" cy="783817"/>
                </a:xfrm>
                <a:prstGeom prst="blockArc">
                  <a:avLst>
                    <a:gd name="adj1" fmla="val 10800000"/>
                    <a:gd name="adj2" fmla="val 10557917"/>
                    <a:gd name="adj3" fmla="val 94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847" name="Block Arc 846"/>
                <p:cNvSpPr/>
                <p:nvPr/>
              </p:nvSpPr>
              <p:spPr>
                <a:xfrm rot="2852657">
                  <a:off x="1764955" y="5710234"/>
                  <a:ext cx="914400" cy="914400"/>
                </a:xfrm>
                <a:prstGeom prst="blockArc">
                  <a:avLst>
                    <a:gd name="adj1" fmla="val 10800000"/>
                    <a:gd name="adj2" fmla="val 14606097"/>
                    <a:gd name="adj3" fmla="val 13828"/>
                  </a:avLst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834" name="Group 833"/>
              <p:cNvGrpSpPr/>
              <p:nvPr/>
            </p:nvGrpSpPr>
            <p:grpSpPr>
              <a:xfrm rot="21295502">
                <a:off x="5702815" y="4874178"/>
                <a:ext cx="461550" cy="461550"/>
                <a:chOff x="1764955" y="5710234"/>
                <a:chExt cx="914400" cy="914400"/>
              </a:xfrm>
            </p:grpSpPr>
            <p:sp>
              <p:nvSpPr>
                <p:cNvPr id="844" name="Block Arc 843"/>
                <p:cNvSpPr/>
                <p:nvPr/>
              </p:nvSpPr>
              <p:spPr>
                <a:xfrm rot="2852657">
                  <a:off x="1830247" y="5775526"/>
                  <a:ext cx="783817" cy="783817"/>
                </a:xfrm>
                <a:prstGeom prst="blockArc">
                  <a:avLst>
                    <a:gd name="adj1" fmla="val 10800000"/>
                    <a:gd name="adj2" fmla="val 10557917"/>
                    <a:gd name="adj3" fmla="val 94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845" name="Block Arc 844"/>
                <p:cNvSpPr/>
                <p:nvPr/>
              </p:nvSpPr>
              <p:spPr>
                <a:xfrm rot="2852657">
                  <a:off x="1764955" y="5710234"/>
                  <a:ext cx="914400" cy="914400"/>
                </a:xfrm>
                <a:prstGeom prst="blockArc">
                  <a:avLst>
                    <a:gd name="adj1" fmla="val 10800000"/>
                    <a:gd name="adj2" fmla="val 14606097"/>
                    <a:gd name="adj3" fmla="val 13828"/>
                  </a:avLst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835" name="Group 834"/>
              <p:cNvGrpSpPr/>
              <p:nvPr/>
            </p:nvGrpSpPr>
            <p:grpSpPr>
              <a:xfrm rot="21139806">
                <a:off x="6228806" y="4996700"/>
                <a:ext cx="461550" cy="461550"/>
                <a:chOff x="1764955" y="5710234"/>
                <a:chExt cx="914400" cy="914400"/>
              </a:xfrm>
            </p:grpSpPr>
            <p:sp>
              <p:nvSpPr>
                <p:cNvPr id="842" name="Block Arc 841"/>
                <p:cNvSpPr/>
                <p:nvPr/>
              </p:nvSpPr>
              <p:spPr>
                <a:xfrm rot="2852657">
                  <a:off x="1830247" y="5775526"/>
                  <a:ext cx="783817" cy="783817"/>
                </a:xfrm>
                <a:prstGeom prst="blockArc">
                  <a:avLst>
                    <a:gd name="adj1" fmla="val 10800000"/>
                    <a:gd name="adj2" fmla="val 10557917"/>
                    <a:gd name="adj3" fmla="val 94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843" name="Block Arc 842"/>
                <p:cNvSpPr/>
                <p:nvPr/>
              </p:nvSpPr>
              <p:spPr>
                <a:xfrm rot="2852657">
                  <a:off x="1764955" y="5710234"/>
                  <a:ext cx="914400" cy="914400"/>
                </a:xfrm>
                <a:prstGeom prst="blockArc">
                  <a:avLst>
                    <a:gd name="adj1" fmla="val 10800000"/>
                    <a:gd name="adj2" fmla="val 14606097"/>
                    <a:gd name="adj3" fmla="val 13828"/>
                  </a:avLst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836" name="Group 835"/>
              <p:cNvGrpSpPr/>
              <p:nvPr/>
            </p:nvGrpSpPr>
            <p:grpSpPr>
              <a:xfrm rot="21185060">
                <a:off x="5881376" y="5543848"/>
                <a:ext cx="461550" cy="461550"/>
                <a:chOff x="1764955" y="5710234"/>
                <a:chExt cx="914400" cy="914400"/>
              </a:xfrm>
            </p:grpSpPr>
            <p:sp>
              <p:nvSpPr>
                <p:cNvPr id="840" name="Block Arc 839"/>
                <p:cNvSpPr/>
                <p:nvPr/>
              </p:nvSpPr>
              <p:spPr>
                <a:xfrm rot="2852657">
                  <a:off x="1830247" y="5775526"/>
                  <a:ext cx="783817" cy="783817"/>
                </a:xfrm>
                <a:prstGeom prst="blockArc">
                  <a:avLst>
                    <a:gd name="adj1" fmla="val 10800000"/>
                    <a:gd name="adj2" fmla="val 10557917"/>
                    <a:gd name="adj3" fmla="val 94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841" name="Block Arc 840"/>
                <p:cNvSpPr/>
                <p:nvPr/>
              </p:nvSpPr>
              <p:spPr>
                <a:xfrm rot="2852657">
                  <a:off x="1764955" y="5710234"/>
                  <a:ext cx="914400" cy="914400"/>
                </a:xfrm>
                <a:prstGeom prst="blockArc">
                  <a:avLst>
                    <a:gd name="adj1" fmla="val 10800000"/>
                    <a:gd name="adj2" fmla="val 14606097"/>
                    <a:gd name="adj3" fmla="val 13828"/>
                  </a:avLst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837" name="Group 836"/>
              <p:cNvGrpSpPr/>
              <p:nvPr/>
            </p:nvGrpSpPr>
            <p:grpSpPr>
              <a:xfrm rot="21255583">
                <a:off x="6660151" y="5354140"/>
                <a:ext cx="461550" cy="461550"/>
                <a:chOff x="1764955" y="5710234"/>
                <a:chExt cx="914400" cy="914400"/>
              </a:xfrm>
            </p:grpSpPr>
            <p:sp>
              <p:nvSpPr>
                <p:cNvPr id="838" name="Block Arc 837"/>
                <p:cNvSpPr/>
                <p:nvPr/>
              </p:nvSpPr>
              <p:spPr>
                <a:xfrm rot="2852657">
                  <a:off x="1830247" y="5775526"/>
                  <a:ext cx="783817" cy="783817"/>
                </a:xfrm>
                <a:prstGeom prst="blockArc">
                  <a:avLst>
                    <a:gd name="adj1" fmla="val 10800000"/>
                    <a:gd name="adj2" fmla="val 10557917"/>
                    <a:gd name="adj3" fmla="val 94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839" name="Block Arc 838"/>
                <p:cNvSpPr/>
                <p:nvPr/>
              </p:nvSpPr>
              <p:spPr>
                <a:xfrm rot="2852657">
                  <a:off x="1764955" y="5710234"/>
                  <a:ext cx="914400" cy="914400"/>
                </a:xfrm>
                <a:prstGeom prst="blockArc">
                  <a:avLst>
                    <a:gd name="adj1" fmla="val 10800000"/>
                    <a:gd name="adj2" fmla="val 14606097"/>
                    <a:gd name="adj3" fmla="val 13828"/>
                  </a:avLst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828" name="Block Arc 827"/>
            <p:cNvSpPr/>
            <p:nvPr/>
          </p:nvSpPr>
          <p:spPr>
            <a:xfrm rot="13596198">
              <a:off x="4470612" y="3725198"/>
              <a:ext cx="461550" cy="461550"/>
            </a:xfrm>
            <a:prstGeom prst="blockArc">
              <a:avLst>
                <a:gd name="adj1" fmla="val 10800000"/>
                <a:gd name="adj2" fmla="val 14606097"/>
                <a:gd name="adj3" fmla="val 13828"/>
              </a:avLst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29" name="Block Arc 828"/>
            <p:cNvSpPr/>
            <p:nvPr/>
          </p:nvSpPr>
          <p:spPr>
            <a:xfrm rot="13596198">
              <a:off x="3692279" y="3912789"/>
              <a:ext cx="461550" cy="461550"/>
            </a:xfrm>
            <a:prstGeom prst="blockArc">
              <a:avLst>
                <a:gd name="adj1" fmla="val 10800000"/>
                <a:gd name="adj2" fmla="val 14606097"/>
                <a:gd name="adj3" fmla="val 13828"/>
              </a:avLst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30" name="Block Arc 829"/>
            <p:cNvSpPr/>
            <p:nvPr/>
          </p:nvSpPr>
          <p:spPr>
            <a:xfrm rot="13596198">
              <a:off x="4040063" y="3368137"/>
              <a:ext cx="461550" cy="461550"/>
            </a:xfrm>
            <a:prstGeom prst="blockArc">
              <a:avLst>
                <a:gd name="adj1" fmla="val 10800000"/>
                <a:gd name="adj2" fmla="val 14606097"/>
                <a:gd name="adj3" fmla="val 13828"/>
              </a:avLst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31" name="Block Arc 830"/>
            <p:cNvSpPr/>
            <p:nvPr/>
          </p:nvSpPr>
          <p:spPr>
            <a:xfrm rot="13596198">
              <a:off x="3501840" y="3245425"/>
              <a:ext cx="461550" cy="461550"/>
            </a:xfrm>
            <a:prstGeom prst="blockArc">
              <a:avLst>
                <a:gd name="adj1" fmla="val 10800000"/>
                <a:gd name="adj2" fmla="val 14606097"/>
                <a:gd name="adj3" fmla="val 13828"/>
              </a:avLst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32" name="Block Arc 831"/>
            <p:cNvSpPr/>
            <p:nvPr/>
          </p:nvSpPr>
          <p:spPr>
            <a:xfrm rot="13596198">
              <a:off x="3175602" y="3739060"/>
              <a:ext cx="461550" cy="461550"/>
            </a:xfrm>
            <a:prstGeom prst="blockArc">
              <a:avLst>
                <a:gd name="adj1" fmla="val 10800000"/>
                <a:gd name="adj2" fmla="val 14606097"/>
                <a:gd name="adj3" fmla="val 13828"/>
              </a:avLst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848" name="Oval 847"/>
          <p:cNvSpPr/>
          <p:nvPr/>
        </p:nvSpPr>
        <p:spPr>
          <a:xfrm>
            <a:off x="5724128" y="4235285"/>
            <a:ext cx="111319" cy="109796"/>
          </a:xfrm>
          <a:prstGeom prst="ellipse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9" name="Oval 848"/>
          <p:cNvSpPr/>
          <p:nvPr/>
        </p:nvSpPr>
        <p:spPr>
          <a:xfrm>
            <a:off x="6198262" y="4383523"/>
            <a:ext cx="111319" cy="109796"/>
          </a:xfrm>
          <a:prstGeom prst="ellipse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0" name="Oval 849"/>
          <p:cNvSpPr/>
          <p:nvPr/>
        </p:nvSpPr>
        <p:spPr>
          <a:xfrm>
            <a:off x="6019772" y="3765423"/>
            <a:ext cx="111319" cy="109796"/>
          </a:xfrm>
          <a:prstGeom prst="ellipse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1" name="Oval 850"/>
          <p:cNvSpPr/>
          <p:nvPr/>
        </p:nvSpPr>
        <p:spPr>
          <a:xfrm>
            <a:off x="7008045" y="4221403"/>
            <a:ext cx="111319" cy="109796"/>
          </a:xfrm>
          <a:prstGeom prst="ellipse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2" name="Oval 851"/>
          <p:cNvSpPr/>
          <p:nvPr/>
        </p:nvSpPr>
        <p:spPr>
          <a:xfrm>
            <a:off x="6555442" y="3857505"/>
            <a:ext cx="111319" cy="109796"/>
          </a:xfrm>
          <a:prstGeom prst="ellipse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3" name="TextBox 852"/>
          <p:cNvSpPr txBox="1"/>
          <p:nvPr/>
        </p:nvSpPr>
        <p:spPr>
          <a:xfrm>
            <a:off x="7694234" y="3545527"/>
            <a:ext cx="838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/>
              <a:t>Antigen expressed</a:t>
            </a:r>
            <a:endParaRPr lang="en-GB" sz="1200"/>
          </a:p>
        </p:txBody>
      </p:sp>
      <p:sp>
        <p:nvSpPr>
          <p:cNvPr id="854" name="Oval 853"/>
          <p:cNvSpPr/>
          <p:nvPr/>
        </p:nvSpPr>
        <p:spPr>
          <a:xfrm>
            <a:off x="5058899" y="2971693"/>
            <a:ext cx="161173" cy="10453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855" name="Oval 854"/>
          <p:cNvSpPr/>
          <p:nvPr/>
        </p:nvSpPr>
        <p:spPr>
          <a:xfrm>
            <a:off x="5382935" y="3004070"/>
            <a:ext cx="161173" cy="10453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856" name="Oval 855"/>
          <p:cNvSpPr/>
          <p:nvPr/>
        </p:nvSpPr>
        <p:spPr>
          <a:xfrm>
            <a:off x="5724128" y="2966558"/>
            <a:ext cx="161173" cy="10453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857" name="Oval 856"/>
          <p:cNvSpPr/>
          <p:nvPr/>
        </p:nvSpPr>
        <p:spPr>
          <a:xfrm>
            <a:off x="5201741" y="2959734"/>
            <a:ext cx="161173" cy="10453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858" name="Oval 857"/>
          <p:cNvSpPr/>
          <p:nvPr/>
        </p:nvSpPr>
        <p:spPr>
          <a:xfrm>
            <a:off x="5554525" y="2956244"/>
            <a:ext cx="161173" cy="10453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859" name="Left Arrow 858"/>
          <p:cNvSpPr/>
          <p:nvPr/>
        </p:nvSpPr>
        <p:spPr>
          <a:xfrm>
            <a:off x="4788024" y="2747961"/>
            <a:ext cx="1181519" cy="484632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i="1" smtClean="0">
                <a:latin typeface="+mj-lt"/>
              </a:rPr>
              <a:t>Repressor</a:t>
            </a:r>
            <a:endParaRPr lang="en-GB" sz="1500" b="1" i="1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25017"/>
            <a:ext cx="8924925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1581106" y="332656"/>
            <a:ext cx="6951334" cy="1008112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1D4575"/>
                </a:solidFill>
                <a:latin typeface="Candara" pitchFamily="34" charset="0"/>
              </a:rPr>
              <a:t>ORT-VAC</a:t>
            </a:r>
            <a:r>
              <a:rPr lang="en-GB" sz="3600" b="1" baseline="30000" dirty="0" smtClean="0">
                <a:solidFill>
                  <a:srgbClr val="1D4575"/>
                </a:solidFill>
                <a:latin typeface="Candara" pitchFamily="34" charset="0"/>
              </a:rPr>
              <a:t>™</a:t>
            </a:r>
            <a:r>
              <a:rPr lang="en-GB" sz="3600" b="1" dirty="0" smtClean="0">
                <a:solidFill>
                  <a:srgbClr val="1D4575"/>
                </a:solidFill>
                <a:latin typeface="Candara" pitchFamily="34" charset="0"/>
              </a:rPr>
              <a:t>: Marker Gene-Free Plasmid Stabilisation</a:t>
            </a:r>
            <a:endParaRPr lang="en-GB" sz="3600" b="1" dirty="0">
              <a:solidFill>
                <a:srgbClr val="1D4575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3" presetClass="path" presetSubtype="0" accel="16000" decel="8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648 L 0.04948 0.00648 C 0.06979 0.00648 0.09549 -0.01898 0.09549 -0.03819 L 0.09549 -0.08241 " pathEditMode="fixed" rAng="0" ptsTypes="FfFF">
                                      <p:cBhvr>
                                        <p:cTn id="14" dur="20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139 L 0.05798 0.0532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27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278 L 0.0566 0.130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664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347 L 0.07674 0.077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405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209 L 0.09705 0.157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" y="777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417 L 0.14357 0.1310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675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21441 0.0009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4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18612 -0.0101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6" y="-50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16649 0.006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30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13142 0.0245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122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12118 -0.0180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90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" grpId="0" animBg="1"/>
      <p:bldP spid="820" grpId="1" animBg="1"/>
      <p:bldP spid="820" grpId="2" animBg="1"/>
      <p:bldP spid="825" grpId="0" animBg="1"/>
      <p:bldP spid="825" grpId="1" animBg="1"/>
      <p:bldP spid="848" grpId="0" animBg="1"/>
      <p:bldP spid="848" grpId="1" animBg="1"/>
      <p:bldP spid="849" grpId="0" animBg="1"/>
      <p:bldP spid="849" grpId="1" animBg="1"/>
      <p:bldP spid="850" grpId="0" animBg="1"/>
      <p:bldP spid="850" grpId="1" animBg="1"/>
      <p:bldP spid="851" grpId="0" animBg="1"/>
      <p:bldP spid="851" grpId="1" animBg="1"/>
      <p:bldP spid="852" grpId="0" animBg="1"/>
      <p:bldP spid="852" grpId="1" animBg="1"/>
      <p:bldP spid="853" grpId="0"/>
      <p:bldP spid="854" grpId="0" animBg="1"/>
      <p:bldP spid="855" grpId="0" animBg="1"/>
      <p:bldP spid="856" grpId="0" animBg="1"/>
      <p:bldP spid="857" grpId="0" animBg="1"/>
      <p:bldP spid="8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98056"/>
            <a:ext cx="7560840" cy="94271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1D4575"/>
                </a:solidFill>
                <a:latin typeface="Candara" pitchFamily="34" charset="0"/>
              </a:rPr>
              <a:t>X-mark</a:t>
            </a:r>
            <a:r>
              <a:rPr lang="en-US" sz="3200" b="1" baseline="30000" dirty="0" smtClean="0">
                <a:solidFill>
                  <a:srgbClr val="1D4575"/>
                </a:solidFill>
                <a:latin typeface="Candara" pitchFamily="34" charset="0"/>
              </a:rPr>
              <a:t>™</a:t>
            </a:r>
            <a:r>
              <a:rPr lang="en-US" sz="3200" b="1" dirty="0" smtClean="0">
                <a:solidFill>
                  <a:srgbClr val="1D4575"/>
                </a:solidFill>
                <a:latin typeface="Candara" pitchFamily="34" charset="0"/>
              </a:rPr>
              <a:t> uses Natural </a:t>
            </a:r>
            <a:r>
              <a:rPr lang="en-US" sz="3200" b="1" dirty="0" err="1" smtClean="0">
                <a:solidFill>
                  <a:srgbClr val="1D4575"/>
                </a:solidFill>
                <a:latin typeface="Candara" pitchFamily="34" charset="0"/>
              </a:rPr>
              <a:t>Xer</a:t>
            </a:r>
            <a:r>
              <a:rPr lang="en-US" sz="3200" b="1" dirty="0" smtClean="0">
                <a:solidFill>
                  <a:srgbClr val="1D4575"/>
                </a:solidFill>
                <a:latin typeface="Candara" pitchFamily="34" charset="0"/>
              </a:rPr>
              <a:t> Recombination</a:t>
            </a:r>
            <a:endParaRPr lang="en-GB" sz="3200" b="1" i="1" dirty="0">
              <a:solidFill>
                <a:srgbClr val="1D4575"/>
              </a:solidFill>
              <a:latin typeface="Candar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947703" cy="956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93516" y="62285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andara" pitchFamily="34" charset="0"/>
              </a:rPr>
              <a:t>Page </a:t>
            </a:r>
            <a:fld id="{DDDA0192-9667-4DAA-A8EA-15BA893709BE}" type="slidenum">
              <a:rPr lang="en-GB" smtClean="0">
                <a:latin typeface="Candara" pitchFamily="34" charset="0"/>
              </a:rPr>
              <a:pPr algn="r"/>
              <a:t>6</a:t>
            </a:fld>
            <a:endParaRPr lang="en-GB" dirty="0">
              <a:latin typeface="Candar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555304"/>
            <a:ext cx="6483350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4005064"/>
            <a:ext cx="7992888" cy="2520280"/>
          </a:xfrm>
        </p:spPr>
        <p:txBody>
          <a:bodyPr>
            <a:normAutofit/>
          </a:bodyPr>
          <a:lstStyle/>
          <a:p>
            <a:pPr>
              <a:buBlip>
                <a:blip r:embed="rId5"/>
              </a:buBlip>
            </a:pPr>
            <a:r>
              <a:rPr lang="en-US" sz="2100" dirty="0">
                <a:latin typeface="Candara" pitchFamily="34" charset="0"/>
              </a:rPr>
              <a:t>Plasmid monomers in bacteria are recombined into dimers by </a:t>
            </a:r>
            <a:r>
              <a:rPr lang="en-US" sz="2100" dirty="0" err="1">
                <a:latin typeface="Candara" pitchFamily="34" charset="0"/>
              </a:rPr>
              <a:t>RecA</a:t>
            </a:r>
            <a:r>
              <a:rPr lang="en-US" sz="2100" dirty="0">
                <a:latin typeface="Candara" pitchFamily="34" charset="0"/>
              </a:rPr>
              <a:t>, which makes them unstable</a:t>
            </a:r>
          </a:p>
          <a:p>
            <a:pPr>
              <a:buBlip>
                <a:blip r:embed="rId5"/>
              </a:buBlip>
            </a:pPr>
            <a:r>
              <a:rPr lang="en-US" sz="2100" dirty="0" err="1">
                <a:latin typeface="Candara" pitchFamily="34" charset="0"/>
              </a:rPr>
              <a:t>XerCD</a:t>
            </a:r>
            <a:r>
              <a:rPr lang="en-US" sz="2100" dirty="0">
                <a:latin typeface="Candara" pitchFamily="34" charset="0"/>
              </a:rPr>
              <a:t> and accessory proteins </a:t>
            </a:r>
            <a:r>
              <a:rPr lang="en-US" sz="2100" dirty="0" err="1">
                <a:latin typeface="Candara" pitchFamily="34" charset="0"/>
              </a:rPr>
              <a:t>PepA</a:t>
            </a:r>
            <a:r>
              <a:rPr lang="en-US" sz="2100" dirty="0">
                <a:latin typeface="Candara" pitchFamily="34" charset="0"/>
              </a:rPr>
              <a:t> and </a:t>
            </a:r>
            <a:r>
              <a:rPr lang="en-US" sz="2100" dirty="0" err="1">
                <a:latin typeface="Candara" pitchFamily="34" charset="0"/>
              </a:rPr>
              <a:t>ArgR</a:t>
            </a:r>
            <a:r>
              <a:rPr lang="en-US" sz="2100" dirty="0">
                <a:latin typeface="Candara" pitchFamily="34" charset="0"/>
              </a:rPr>
              <a:t> convert dimers back to monomers by </a:t>
            </a:r>
            <a:r>
              <a:rPr lang="en-US" sz="2100" dirty="0" err="1">
                <a:latin typeface="Candara" pitchFamily="34" charset="0"/>
              </a:rPr>
              <a:t>Xer</a:t>
            </a:r>
            <a:r>
              <a:rPr lang="en-US" sz="2100" dirty="0">
                <a:latin typeface="Candara" pitchFamily="34" charset="0"/>
              </a:rPr>
              <a:t> </a:t>
            </a:r>
            <a:r>
              <a:rPr lang="en-US" sz="2100" dirty="0" smtClean="0">
                <a:latin typeface="Candara" pitchFamily="34" charset="0"/>
              </a:rPr>
              <a:t>site-specific </a:t>
            </a:r>
            <a:r>
              <a:rPr lang="en-US" sz="2100" dirty="0" err="1" smtClean="0">
                <a:latin typeface="Candara" pitchFamily="34" charset="0"/>
              </a:rPr>
              <a:t>intramolecular</a:t>
            </a:r>
            <a:r>
              <a:rPr lang="en-US" sz="2100" dirty="0" smtClean="0">
                <a:latin typeface="Candara" pitchFamily="34" charset="0"/>
              </a:rPr>
              <a:t> </a:t>
            </a:r>
            <a:r>
              <a:rPr lang="en-US" sz="2100" dirty="0">
                <a:latin typeface="Candara" pitchFamily="34" charset="0"/>
              </a:rPr>
              <a:t>recombination at their recognition site </a:t>
            </a:r>
            <a:r>
              <a:rPr lang="en-US" sz="2100" i="1" dirty="0" smtClean="0">
                <a:latin typeface="Candara" pitchFamily="34" charset="0"/>
              </a:rPr>
              <a:t>psi</a:t>
            </a:r>
            <a:r>
              <a:rPr lang="en-US" sz="2100" dirty="0" smtClean="0">
                <a:latin typeface="Candara" pitchFamily="34" charset="0"/>
              </a:rPr>
              <a:t>, requiring </a:t>
            </a:r>
            <a:r>
              <a:rPr lang="en-US" sz="2100" dirty="0">
                <a:latin typeface="Candara" pitchFamily="34" charset="0"/>
              </a:rPr>
              <a:t>accessory sequences (Ac. </a:t>
            </a:r>
            <a:r>
              <a:rPr lang="en-US" sz="2100" dirty="0" err="1">
                <a:latin typeface="Candara" pitchFamily="34" charset="0"/>
              </a:rPr>
              <a:t>seq</a:t>
            </a:r>
            <a:r>
              <a:rPr lang="en-US" sz="2100" dirty="0">
                <a:latin typeface="Candara" pitchFamily="34" charset="0"/>
              </a:rPr>
              <a:t>)</a:t>
            </a:r>
          </a:p>
          <a:p>
            <a:pPr>
              <a:buBlip>
                <a:blip r:embed="rId5"/>
              </a:buBlip>
            </a:pPr>
            <a:r>
              <a:rPr lang="en-US" sz="2100" dirty="0">
                <a:latin typeface="Candara" pitchFamily="34" charset="0"/>
              </a:rPr>
              <a:t>Therefore DNA placed between </a:t>
            </a:r>
            <a:r>
              <a:rPr lang="en-US" sz="2100" dirty="0" err="1">
                <a:latin typeface="Candara" pitchFamily="34" charset="0"/>
              </a:rPr>
              <a:t>Xer</a:t>
            </a:r>
            <a:r>
              <a:rPr lang="en-US" sz="2100" dirty="0">
                <a:latin typeface="Candara" pitchFamily="34" charset="0"/>
              </a:rPr>
              <a:t> sites is effectively excised</a:t>
            </a:r>
            <a:endParaRPr lang="en-GB" sz="2100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8496944" cy="942712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1D4575"/>
                </a:solidFill>
                <a:latin typeface="Candara" pitchFamily="34" charset="0"/>
              </a:rPr>
              <a:t>X-mark™: Auto-Deleting Plasmid Technology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947703" cy="956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93516" y="62285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andara" pitchFamily="34" charset="0"/>
              </a:rPr>
              <a:t>Page </a:t>
            </a:r>
            <a:fld id="{DDDA0192-9667-4DAA-A8EA-15BA893709BE}" type="slidenum">
              <a:rPr lang="en-GB" smtClean="0">
                <a:latin typeface="Candara" pitchFamily="34" charset="0"/>
              </a:rPr>
              <a:pPr algn="r"/>
              <a:t>7</a:t>
            </a:fld>
            <a:endParaRPr lang="en-GB" dirty="0">
              <a:latin typeface="Candara" pitchFamily="34" charset="0"/>
            </a:endParaRPr>
          </a:p>
        </p:txBody>
      </p:sp>
      <p:sp>
        <p:nvSpPr>
          <p:cNvPr id="93" name="Text Box 88"/>
          <p:cNvSpPr txBox="1">
            <a:spLocks noChangeArrowheads="1"/>
          </p:cNvSpPr>
          <p:nvPr/>
        </p:nvSpPr>
        <p:spPr bwMode="auto">
          <a:xfrm>
            <a:off x="899592" y="980728"/>
            <a:ext cx="755893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GB" sz="1800" dirty="0">
                <a:latin typeface="Candara" pitchFamily="34" charset="0"/>
              </a:rPr>
              <a:t>The </a:t>
            </a:r>
            <a:r>
              <a:rPr lang="en-GB" sz="1800" dirty="0" err="1">
                <a:latin typeface="Candara" pitchFamily="34" charset="0"/>
              </a:rPr>
              <a:t>PepA</a:t>
            </a:r>
            <a:r>
              <a:rPr lang="en-GB" sz="1800" dirty="0">
                <a:latin typeface="Candara" pitchFamily="34" charset="0"/>
              </a:rPr>
              <a:t> accessory protein is needed for dimer resolution on plasmids </a:t>
            </a:r>
            <a:r>
              <a:rPr lang="en-GB" sz="1800" i="1" dirty="0">
                <a:latin typeface="Candara" pitchFamily="34" charset="0"/>
              </a:rPr>
              <a:t>but not on chromosomes</a:t>
            </a:r>
            <a:r>
              <a:rPr lang="en-GB" sz="1800" dirty="0">
                <a:latin typeface="Candara" pitchFamily="34" charset="0"/>
              </a:rPr>
              <a:t> – </a:t>
            </a:r>
            <a:r>
              <a:rPr lang="en-GB" sz="1800" i="1" dirty="0" err="1">
                <a:latin typeface="Candara" pitchFamily="34" charset="0"/>
              </a:rPr>
              <a:t>pepA</a:t>
            </a:r>
            <a:r>
              <a:rPr lang="en-GB" sz="1800" dirty="0">
                <a:latin typeface="Candara" pitchFamily="34" charset="0"/>
              </a:rPr>
              <a:t> mutants are viable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5004048" y="2051556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1D4575"/>
                </a:solidFill>
                <a:latin typeface="Candara" pitchFamily="34" charset="0"/>
              </a:rPr>
              <a:t>Any enteric bacterium</a:t>
            </a:r>
            <a:endParaRPr lang="en-GB" b="1" dirty="0">
              <a:solidFill>
                <a:srgbClr val="1D4575"/>
              </a:solidFill>
              <a:latin typeface="Candara" pitchFamily="34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259632" y="2051556"/>
            <a:ext cx="205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1D4575"/>
                </a:solidFill>
                <a:latin typeface="+mj-lt"/>
              </a:rPr>
              <a:t>E. </a:t>
            </a:r>
            <a:r>
              <a:rPr lang="en-GB" b="1" i="1" dirty="0">
                <a:solidFill>
                  <a:srgbClr val="1D4575"/>
                </a:solidFill>
                <a:latin typeface="+mj-lt"/>
              </a:rPr>
              <a:t>c</a:t>
            </a:r>
            <a:r>
              <a:rPr lang="en-GB" b="1" i="1" dirty="0" smtClean="0">
                <a:solidFill>
                  <a:srgbClr val="1D4575"/>
                </a:solidFill>
                <a:latin typeface="+mj-lt"/>
              </a:rPr>
              <a:t>oli </a:t>
            </a:r>
            <a:r>
              <a:rPr lang="en-GB" b="1" i="1" dirty="0" err="1" smtClean="0">
                <a:solidFill>
                  <a:srgbClr val="1D4575"/>
                </a:solidFill>
                <a:latin typeface="+mj-lt"/>
              </a:rPr>
              <a:t>pepA</a:t>
            </a:r>
            <a:r>
              <a:rPr lang="en-GB" b="1" i="1" dirty="0" smtClean="0">
                <a:solidFill>
                  <a:srgbClr val="1D4575"/>
                </a:solidFill>
                <a:latin typeface="+mj-lt"/>
              </a:rPr>
              <a:t> </a:t>
            </a:r>
            <a:r>
              <a:rPr lang="en-GB" b="1" dirty="0" smtClean="0">
                <a:solidFill>
                  <a:srgbClr val="1D4575"/>
                </a:solidFill>
                <a:latin typeface="+mj-lt"/>
              </a:rPr>
              <a:t>mutant</a:t>
            </a:r>
            <a:endParaRPr lang="en-GB" b="1" dirty="0">
              <a:solidFill>
                <a:srgbClr val="1D4575"/>
              </a:solidFill>
              <a:latin typeface="+mj-lt"/>
            </a:endParaRPr>
          </a:p>
        </p:txBody>
      </p:sp>
      <p:pic>
        <p:nvPicPr>
          <p:cNvPr id="32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754" y="2700332"/>
            <a:ext cx="1776963" cy="9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49" y="3406918"/>
            <a:ext cx="2445279" cy="185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" name="Oval 69"/>
          <p:cNvSpPr/>
          <p:nvPr/>
        </p:nvSpPr>
        <p:spPr>
          <a:xfrm>
            <a:off x="5230875" y="3550079"/>
            <a:ext cx="1400162" cy="1496878"/>
          </a:xfrm>
          <a:custGeom>
            <a:avLst/>
            <a:gdLst>
              <a:gd name="connsiteX0" fmla="*/ 0 w 2424910"/>
              <a:gd name="connsiteY0" fmla="*/ 1212455 h 2424910"/>
              <a:gd name="connsiteX1" fmla="*/ 1212455 w 2424910"/>
              <a:gd name="connsiteY1" fmla="*/ 0 h 2424910"/>
              <a:gd name="connsiteX2" fmla="*/ 2424910 w 2424910"/>
              <a:gd name="connsiteY2" fmla="*/ 1212455 h 2424910"/>
              <a:gd name="connsiteX3" fmla="*/ 1212455 w 2424910"/>
              <a:gd name="connsiteY3" fmla="*/ 2424910 h 2424910"/>
              <a:gd name="connsiteX4" fmla="*/ 0 w 2424910"/>
              <a:gd name="connsiteY4" fmla="*/ 1212455 h 2424910"/>
              <a:gd name="connsiteX0" fmla="*/ 11642 w 2436552"/>
              <a:gd name="connsiteY0" fmla="*/ 1305581 h 2518036"/>
              <a:gd name="connsiteX1" fmla="*/ 645568 w 2436552"/>
              <a:gd name="connsiteY1" fmla="*/ 219201 h 2518036"/>
              <a:gd name="connsiteX2" fmla="*/ 1224097 w 2436552"/>
              <a:gd name="connsiteY2" fmla="*/ 93126 h 2518036"/>
              <a:gd name="connsiteX3" fmla="*/ 2436552 w 2436552"/>
              <a:gd name="connsiteY3" fmla="*/ 1305581 h 2518036"/>
              <a:gd name="connsiteX4" fmla="*/ 1224097 w 2436552"/>
              <a:gd name="connsiteY4" fmla="*/ 2518036 h 2518036"/>
              <a:gd name="connsiteX5" fmla="*/ 11642 w 2436552"/>
              <a:gd name="connsiteY5" fmla="*/ 1305581 h 2518036"/>
              <a:gd name="connsiteX0" fmla="*/ 10750 w 2435660"/>
              <a:gd name="connsiteY0" fmla="*/ 1322626 h 2535081"/>
              <a:gd name="connsiteX1" fmla="*/ 661768 w 2435660"/>
              <a:gd name="connsiteY1" fmla="*/ 193517 h 2535081"/>
              <a:gd name="connsiteX2" fmla="*/ 1223205 w 2435660"/>
              <a:gd name="connsiteY2" fmla="*/ 110171 h 2535081"/>
              <a:gd name="connsiteX3" fmla="*/ 2435660 w 2435660"/>
              <a:gd name="connsiteY3" fmla="*/ 1322626 h 2535081"/>
              <a:gd name="connsiteX4" fmla="*/ 1223205 w 2435660"/>
              <a:gd name="connsiteY4" fmla="*/ 2535081 h 2535081"/>
              <a:gd name="connsiteX5" fmla="*/ 10750 w 2435660"/>
              <a:gd name="connsiteY5" fmla="*/ 1322626 h 2535081"/>
              <a:gd name="connsiteX0" fmla="*/ 10750 w 2435660"/>
              <a:gd name="connsiteY0" fmla="*/ 1143384 h 2355839"/>
              <a:gd name="connsiteX1" fmla="*/ 661768 w 2435660"/>
              <a:gd name="connsiteY1" fmla="*/ 14275 h 2355839"/>
              <a:gd name="connsiteX2" fmla="*/ 2026509 w 2435660"/>
              <a:gd name="connsiteY2" fmla="*/ 2007557 h 2355839"/>
              <a:gd name="connsiteX3" fmla="*/ 2435660 w 2435660"/>
              <a:gd name="connsiteY3" fmla="*/ 1143384 h 2355839"/>
              <a:gd name="connsiteX4" fmla="*/ 1223205 w 2435660"/>
              <a:gd name="connsiteY4" fmla="*/ 2355839 h 2355839"/>
              <a:gd name="connsiteX5" fmla="*/ 10750 w 2435660"/>
              <a:gd name="connsiteY5" fmla="*/ 1143384 h 2355839"/>
              <a:gd name="connsiteX0" fmla="*/ 10750 w 2036504"/>
              <a:gd name="connsiteY0" fmla="*/ 1227786 h 2463033"/>
              <a:gd name="connsiteX1" fmla="*/ 661768 w 2036504"/>
              <a:gd name="connsiteY1" fmla="*/ 98677 h 2463033"/>
              <a:gd name="connsiteX2" fmla="*/ 2026509 w 2036504"/>
              <a:gd name="connsiteY2" fmla="*/ 2091959 h 2463033"/>
              <a:gd name="connsiteX3" fmla="*/ 1316161 w 2036504"/>
              <a:gd name="connsiteY3" fmla="*/ 108287 h 2463033"/>
              <a:gd name="connsiteX4" fmla="*/ 1223205 w 2036504"/>
              <a:gd name="connsiteY4" fmla="*/ 2440241 h 2463033"/>
              <a:gd name="connsiteX5" fmla="*/ 10750 w 2036504"/>
              <a:gd name="connsiteY5" fmla="*/ 1227786 h 2463033"/>
              <a:gd name="connsiteX0" fmla="*/ 10750 w 2036504"/>
              <a:gd name="connsiteY0" fmla="*/ 1227786 h 2509168"/>
              <a:gd name="connsiteX1" fmla="*/ 661768 w 2036504"/>
              <a:gd name="connsiteY1" fmla="*/ 98677 h 2509168"/>
              <a:gd name="connsiteX2" fmla="*/ 2026509 w 2036504"/>
              <a:gd name="connsiteY2" fmla="*/ 2091959 h 2509168"/>
              <a:gd name="connsiteX3" fmla="*/ 1316161 w 2036504"/>
              <a:gd name="connsiteY3" fmla="*/ 108287 h 2509168"/>
              <a:gd name="connsiteX4" fmla="*/ 1223205 w 2036504"/>
              <a:gd name="connsiteY4" fmla="*/ 2440241 h 2509168"/>
              <a:gd name="connsiteX5" fmla="*/ 388303 w 2036504"/>
              <a:gd name="connsiteY5" fmla="*/ 1833475 h 2509168"/>
              <a:gd name="connsiteX6" fmla="*/ 10750 w 2036504"/>
              <a:gd name="connsiteY6" fmla="*/ 1227786 h 2509168"/>
              <a:gd name="connsiteX0" fmla="*/ 23775 w 2049529"/>
              <a:gd name="connsiteY0" fmla="*/ 1227786 h 2531444"/>
              <a:gd name="connsiteX1" fmla="*/ 674793 w 2049529"/>
              <a:gd name="connsiteY1" fmla="*/ 98677 h 2531444"/>
              <a:gd name="connsiteX2" fmla="*/ 2039534 w 2049529"/>
              <a:gd name="connsiteY2" fmla="*/ 2091959 h 2531444"/>
              <a:gd name="connsiteX3" fmla="*/ 1329186 w 2049529"/>
              <a:gd name="connsiteY3" fmla="*/ 108287 h 2531444"/>
              <a:gd name="connsiteX4" fmla="*/ 1236230 w 2049529"/>
              <a:gd name="connsiteY4" fmla="*/ 2440241 h 2531444"/>
              <a:gd name="connsiteX5" fmla="*/ 247504 w 2049529"/>
              <a:gd name="connsiteY5" fmla="*/ 1978753 h 2531444"/>
              <a:gd name="connsiteX6" fmla="*/ 23775 w 2049529"/>
              <a:gd name="connsiteY6" fmla="*/ 1227786 h 2531444"/>
              <a:gd name="connsiteX0" fmla="*/ 23775 w 2049529"/>
              <a:gd name="connsiteY0" fmla="*/ 1227786 h 2531444"/>
              <a:gd name="connsiteX1" fmla="*/ 238958 w 2049529"/>
              <a:gd name="connsiteY1" fmla="*/ 731066 h 2531444"/>
              <a:gd name="connsiteX2" fmla="*/ 674793 w 2049529"/>
              <a:gd name="connsiteY2" fmla="*/ 98677 h 2531444"/>
              <a:gd name="connsiteX3" fmla="*/ 2039534 w 2049529"/>
              <a:gd name="connsiteY3" fmla="*/ 2091959 h 2531444"/>
              <a:gd name="connsiteX4" fmla="*/ 1329186 w 2049529"/>
              <a:gd name="connsiteY4" fmla="*/ 108287 h 2531444"/>
              <a:gd name="connsiteX5" fmla="*/ 1236230 w 2049529"/>
              <a:gd name="connsiteY5" fmla="*/ 2440241 h 2531444"/>
              <a:gd name="connsiteX6" fmla="*/ 247504 w 2049529"/>
              <a:gd name="connsiteY6" fmla="*/ 1978753 h 2531444"/>
              <a:gd name="connsiteX7" fmla="*/ 23775 w 2049529"/>
              <a:gd name="connsiteY7" fmla="*/ 1227786 h 2531444"/>
              <a:gd name="connsiteX0" fmla="*/ 4499 w 2030253"/>
              <a:gd name="connsiteY0" fmla="*/ 1227786 h 2531444"/>
              <a:gd name="connsiteX1" fmla="*/ 125678 w 2030253"/>
              <a:gd name="connsiteY1" fmla="*/ 619970 h 2531444"/>
              <a:gd name="connsiteX2" fmla="*/ 655517 w 2030253"/>
              <a:gd name="connsiteY2" fmla="*/ 98677 h 2531444"/>
              <a:gd name="connsiteX3" fmla="*/ 2020258 w 2030253"/>
              <a:gd name="connsiteY3" fmla="*/ 2091959 h 2531444"/>
              <a:gd name="connsiteX4" fmla="*/ 1309910 w 2030253"/>
              <a:gd name="connsiteY4" fmla="*/ 108287 h 2531444"/>
              <a:gd name="connsiteX5" fmla="*/ 1216954 w 2030253"/>
              <a:gd name="connsiteY5" fmla="*/ 2440241 h 2531444"/>
              <a:gd name="connsiteX6" fmla="*/ 228228 w 2030253"/>
              <a:gd name="connsiteY6" fmla="*/ 1978753 h 2531444"/>
              <a:gd name="connsiteX7" fmla="*/ 4499 w 2030253"/>
              <a:gd name="connsiteY7" fmla="*/ 1227786 h 2531444"/>
              <a:gd name="connsiteX0" fmla="*/ 4499 w 2020258"/>
              <a:gd name="connsiteY0" fmla="*/ 1227549 h 2531207"/>
              <a:gd name="connsiteX1" fmla="*/ 125678 w 2020258"/>
              <a:gd name="connsiteY1" fmla="*/ 619733 h 2531207"/>
              <a:gd name="connsiteX2" fmla="*/ 1313543 w 2020258"/>
              <a:gd name="connsiteY2" fmla="*/ 55711 h 2531207"/>
              <a:gd name="connsiteX3" fmla="*/ 2020258 w 2020258"/>
              <a:gd name="connsiteY3" fmla="*/ 2091722 h 2531207"/>
              <a:gd name="connsiteX4" fmla="*/ 1309910 w 2020258"/>
              <a:gd name="connsiteY4" fmla="*/ 108050 h 2531207"/>
              <a:gd name="connsiteX5" fmla="*/ 1216954 w 2020258"/>
              <a:gd name="connsiteY5" fmla="*/ 2440004 h 2531207"/>
              <a:gd name="connsiteX6" fmla="*/ 228228 w 2020258"/>
              <a:gd name="connsiteY6" fmla="*/ 1978516 h 2531207"/>
              <a:gd name="connsiteX7" fmla="*/ 4499 w 2020258"/>
              <a:gd name="connsiteY7" fmla="*/ 1227549 h 2531207"/>
              <a:gd name="connsiteX0" fmla="*/ 4499 w 2400332"/>
              <a:gd name="connsiteY0" fmla="*/ 1231470 h 2535128"/>
              <a:gd name="connsiteX1" fmla="*/ 125678 w 2400332"/>
              <a:gd name="connsiteY1" fmla="*/ 623654 h 2535128"/>
              <a:gd name="connsiteX2" fmla="*/ 1313543 w 2400332"/>
              <a:gd name="connsiteY2" fmla="*/ 59632 h 2535128"/>
              <a:gd name="connsiteX3" fmla="*/ 2373223 w 2400332"/>
              <a:gd name="connsiteY3" fmla="*/ 743296 h 2535128"/>
              <a:gd name="connsiteX4" fmla="*/ 2020258 w 2400332"/>
              <a:gd name="connsiteY4" fmla="*/ 2095643 h 2535128"/>
              <a:gd name="connsiteX5" fmla="*/ 1309910 w 2400332"/>
              <a:gd name="connsiteY5" fmla="*/ 111971 h 2535128"/>
              <a:gd name="connsiteX6" fmla="*/ 1216954 w 2400332"/>
              <a:gd name="connsiteY6" fmla="*/ 2443925 h 2535128"/>
              <a:gd name="connsiteX7" fmla="*/ 228228 w 2400332"/>
              <a:gd name="connsiteY7" fmla="*/ 1982437 h 2535128"/>
              <a:gd name="connsiteX8" fmla="*/ 4499 w 2400332"/>
              <a:gd name="connsiteY8" fmla="*/ 1231470 h 2535128"/>
              <a:gd name="connsiteX0" fmla="*/ 4499 w 2395008"/>
              <a:gd name="connsiteY0" fmla="*/ 1185097 h 2551929"/>
              <a:gd name="connsiteX1" fmla="*/ 125678 w 2395008"/>
              <a:gd name="connsiteY1" fmla="*/ 577281 h 2551929"/>
              <a:gd name="connsiteX2" fmla="*/ 1313543 w 2395008"/>
              <a:gd name="connsiteY2" fmla="*/ 13259 h 2551929"/>
              <a:gd name="connsiteX3" fmla="*/ 2373223 w 2395008"/>
              <a:gd name="connsiteY3" fmla="*/ 696923 h 2551929"/>
              <a:gd name="connsiteX4" fmla="*/ 2020258 w 2395008"/>
              <a:gd name="connsiteY4" fmla="*/ 2049270 h 2551929"/>
              <a:gd name="connsiteX5" fmla="*/ 1916661 w 2395008"/>
              <a:gd name="connsiteY5" fmla="*/ 2167863 h 2551929"/>
              <a:gd name="connsiteX6" fmla="*/ 1216954 w 2395008"/>
              <a:gd name="connsiteY6" fmla="*/ 2397552 h 2551929"/>
              <a:gd name="connsiteX7" fmla="*/ 228228 w 2395008"/>
              <a:gd name="connsiteY7" fmla="*/ 1936064 h 2551929"/>
              <a:gd name="connsiteX8" fmla="*/ 4499 w 2395008"/>
              <a:gd name="connsiteY8" fmla="*/ 1185097 h 2551929"/>
              <a:gd name="connsiteX0" fmla="*/ 4499 w 2477114"/>
              <a:gd name="connsiteY0" fmla="*/ 1185097 h 2551929"/>
              <a:gd name="connsiteX1" fmla="*/ 125678 w 2477114"/>
              <a:gd name="connsiteY1" fmla="*/ 577281 h 2551929"/>
              <a:gd name="connsiteX2" fmla="*/ 1313543 w 2477114"/>
              <a:gd name="connsiteY2" fmla="*/ 13259 h 2551929"/>
              <a:gd name="connsiteX3" fmla="*/ 2373223 w 2477114"/>
              <a:gd name="connsiteY3" fmla="*/ 696923 h 2551929"/>
              <a:gd name="connsiteX4" fmla="*/ 2430456 w 2477114"/>
              <a:gd name="connsiteY4" fmla="*/ 1485248 h 2551929"/>
              <a:gd name="connsiteX5" fmla="*/ 1916661 w 2477114"/>
              <a:gd name="connsiteY5" fmla="*/ 2167863 h 2551929"/>
              <a:gd name="connsiteX6" fmla="*/ 1216954 w 2477114"/>
              <a:gd name="connsiteY6" fmla="*/ 2397552 h 2551929"/>
              <a:gd name="connsiteX7" fmla="*/ 228228 w 2477114"/>
              <a:gd name="connsiteY7" fmla="*/ 1936064 h 2551929"/>
              <a:gd name="connsiteX8" fmla="*/ 4499 w 2477114"/>
              <a:gd name="connsiteY8" fmla="*/ 1185097 h 2551929"/>
              <a:gd name="connsiteX0" fmla="*/ 4499 w 2460269"/>
              <a:gd name="connsiteY0" fmla="*/ 1185097 h 2485953"/>
              <a:gd name="connsiteX1" fmla="*/ 125678 w 2460269"/>
              <a:gd name="connsiteY1" fmla="*/ 577281 h 2485953"/>
              <a:gd name="connsiteX2" fmla="*/ 1313543 w 2460269"/>
              <a:gd name="connsiteY2" fmla="*/ 13259 h 2485953"/>
              <a:gd name="connsiteX3" fmla="*/ 2373223 w 2460269"/>
              <a:gd name="connsiteY3" fmla="*/ 696923 h 2485953"/>
              <a:gd name="connsiteX4" fmla="*/ 2430456 w 2460269"/>
              <a:gd name="connsiteY4" fmla="*/ 1485248 h 2485953"/>
              <a:gd name="connsiteX5" fmla="*/ 2155943 w 2460269"/>
              <a:gd name="connsiteY5" fmla="*/ 2056768 h 2485953"/>
              <a:gd name="connsiteX6" fmla="*/ 1216954 w 2460269"/>
              <a:gd name="connsiteY6" fmla="*/ 2397552 h 2485953"/>
              <a:gd name="connsiteX7" fmla="*/ 228228 w 2460269"/>
              <a:gd name="connsiteY7" fmla="*/ 1936064 h 2485953"/>
              <a:gd name="connsiteX8" fmla="*/ 4499 w 2460269"/>
              <a:gd name="connsiteY8" fmla="*/ 1185097 h 2485953"/>
              <a:gd name="connsiteX0" fmla="*/ 4499 w 2460269"/>
              <a:gd name="connsiteY0" fmla="*/ 1185097 h 2493056"/>
              <a:gd name="connsiteX1" fmla="*/ 125678 w 2460269"/>
              <a:gd name="connsiteY1" fmla="*/ 577281 h 2493056"/>
              <a:gd name="connsiteX2" fmla="*/ 1313543 w 2460269"/>
              <a:gd name="connsiteY2" fmla="*/ 13259 h 2493056"/>
              <a:gd name="connsiteX3" fmla="*/ 2373223 w 2460269"/>
              <a:gd name="connsiteY3" fmla="*/ 696923 h 2493056"/>
              <a:gd name="connsiteX4" fmla="*/ 2430456 w 2460269"/>
              <a:gd name="connsiteY4" fmla="*/ 1485248 h 2493056"/>
              <a:gd name="connsiteX5" fmla="*/ 2155943 w 2460269"/>
              <a:gd name="connsiteY5" fmla="*/ 2056768 h 2493056"/>
              <a:gd name="connsiteX6" fmla="*/ 1903205 w 2460269"/>
              <a:gd name="connsiteY6" fmla="*/ 2465902 h 2493056"/>
              <a:gd name="connsiteX7" fmla="*/ 1216954 w 2460269"/>
              <a:gd name="connsiteY7" fmla="*/ 2397552 h 2493056"/>
              <a:gd name="connsiteX8" fmla="*/ 228228 w 2460269"/>
              <a:gd name="connsiteY8" fmla="*/ 1936064 h 2493056"/>
              <a:gd name="connsiteX9" fmla="*/ 4499 w 2460269"/>
              <a:gd name="connsiteY9" fmla="*/ 1185097 h 2493056"/>
              <a:gd name="connsiteX0" fmla="*/ 4499 w 2460269"/>
              <a:gd name="connsiteY0" fmla="*/ 1185097 h 2420564"/>
              <a:gd name="connsiteX1" fmla="*/ 125678 w 2460269"/>
              <a:gd name="connsiteY1" fmla="*/ 577281 h 2420564"/>
              <a:gd name="connsiteX2" fmla="*/ 1313543 w 2460269"/>
              <a:gd name="connsiteY2" fmla="*/ 13259 h 2420564"/>
              <a:gd name="connsiteX3" fmla="*/ 2373223 w 2460269"/>
              <a:gd name="connsiteY3" fmla="*/ 696923 h 2420564"/>
              <a:gd name="connsiteX4" fmla="*/ 2430456 w 2460269"/>
              <a:gd name="connsiteY4" fmla="*/ 1485248 h 2420564"/>
              <a:gd name="connsiteX5" fmla="*/ 2155943 w 2460269"/>
              <a:gd name="connsiteY5" fmla="*/ 2056768 h 2420564"/>
              <a:gd name="connsiteX6" fmla="*/ 1681015 w 2460269"/>
              <a:gd name="connsiteY6" fmla="*/ 2320623 h 2420564"/>
              <a:gd name="connsiteX7" fmla="*/ 1216954 w 2460269"/>
              <a:gd name="connsiteY7" fmla="*/ 2397552 h 2420564"/>
              <a:gd name="connsiteX8" fmla="*/ 228228 w 2460269"/>
              <a:gd name="connsiteY8" fmla="*/ 1936064 h 2420564"/>
              <a:gd name="connsiteX9" fmla="*/ 4499 w 2460269"/>
              <a:gd name="connsiteY9" fmla="*/ 1185097 h 2420564"/>
              <a:gd name="connsiteX0" fmla="*/ 4499 w 2460269"/>
              <a:gd name="connsiteY0" fmla="*/ 1185097 h 2375814"/>
              <a:gd name="connsiteX1" fmla="*/ 125678 w 2460269"/>
              <a:gd name="connsiteY1" fmla="*/ 577281 h 2375814"/>
              <a:gd name="connsiteX2" fmla="*/ 1313543 w 2460269"/>
              <a:gd name="connsiteY2" fmla="*/ 13259 h 2375814"/>
              <a:gd name="connsiteX3" fmla="*/ 2373223 w 2460269"/>
              <a:gd name="connsiteY3" fmla="*/ 696923 h 2375814"/>
              <a:gd name="connsiteX4" fmla="*/ 2430456 w 2460269"/>
              <a:gd name="connsiteY4" fmla="*/ 1485248 h 2375814"/>
              <a:gd name="connsiteX5" fmla="*/ 2155943 w 2460269"/>
              <a:gd name="connsiteY5" fmla="*/ 2056768 h 2375814"/>
              <a:gd name="connsiteX6" fmla="*/ 1681015 w 2460269"/>
              <a:gd name="connsiteY6" fmla="*/ 2320623 h 2375814"/>
              <a:gd name="connsiteX7" fmla="*/ 832393 w 2460269"/>
              <a:gd name="connsiteY7" fmla="*/ 2337732 h 2375814"/>
              <a:gd name="connsiteX8" fmla="*/ 228228 w 2460269"/>
              <a:gd name="connsiteY8" fmla="*/ 1936064 h 2375814"/>
              <a:gd name="connsiteX9" fmla="*/ 4499 w 2460269"/>
              <a:gd name="connsiteY9" fmla="*/ 1185097 h 2375814"/>
              <a:gd name="connsiteX0" fmla="*/ 4499 w 2463219"/>
              <a:gd name="connsiteY0" fmla="*/ 1185097 h 2375814"/>
              <a:gd name="connsiteX1" fmla="*/ 125678 w 2463219"/>
              <a:gd name="connsiteY1" fmla="*/ 577281 h 2375814"/>
              <a:gd name="connsiteX2" fmla="*/ 1313543 w 2463219"/>
              <a:gd name="connsiteY2" fmla="*/ 13259 h 2375814"/>
              <a:gd name="connsiteX3" fmla="*/ 2373223 w 2463219"/>
              <a:gd name="connsiteY3" fmla="*/ 696923 h 2375814"/>
              <a:gd name="connsiteX4" fmla="*/ 2430456 w 2463219"/>
              <a:gd name="connsiteY4" fmla="*/ 1485248 h 2375814"/>
              <a:gd name="connsiteX5" fmla="*/ 2113214 w 2463219"/>
              <a:gd name="connsiteY5" fmla="*/ 1979855 h 2375814"/>
              <a:gd name="connsiteX6" fmla="*/ 1681015 w 2463219"/>
              <a:gd name="connsiteY6" fmla="*/ 2320623 h 2375814"/>
              <a:gd name="connsiteX7" fmla="*/ 832393 w 2463219"/>
              <a:gd name="connsiteY7" fmla="*/ 2337732 h 2375814"/>
              <a:gd name="connsiteX8" fmla="*/ 228228 w 2463219"/>
              <a:gd name="connsiteY8" fmla="*/ 1936064 h 2375814"/>
              <a:gd name="connsiteX9" fmla="*/ 4499 w 2463219"/>
              <a:gd name="connsiteY9" fmla="*/ 1185097 h 2375814"/>
              <a:gd name="connsiteX0" fmla="*/ 4499 w 2438734"/>
              <a:gd name="connsiteY0" fmla="*/ 1185097 h 2375814"/>
              <a:gd name="connsiteX1" fmla="*/ 125678 w 2438734"/>
              <a:gd name="connsiteY1" fmla="*/ 577281 h 2375814"/>
              <a:gd name="connsiteX2" fmla="*/ 1313543 w 2438734"/>
              <a:gd name="connsiteY2" fmla="*/ 13259 h 2375814"/>
              <a:gd name="connsiteX3" fmla="*/ 2373223 w 2438734"/>
              <a:gd name="connsiteY3" fmla="*/ 696923 h 2375814"/>
              <a:gd name="connsiteX4" fmla="*/ 2379181 w 2438734"/>
              <a:gd name="connsiteY4" fmla="*/ 1331424 h 2375814"/>
              <a:gd name="connsiteX5" fmla="*/ 2113214 w 2438734"/>
              <a:gd name="connsiteY5" fmla="*/ 1979855 h 2375814"/>
              <a:gd name="connsiteX6" fmla="*/ 1681015 w 2438734"/>
              <a:gd name="connsiteY6" fmla="*/ 2320623 h 2375814"/>
              <a:gd name="connsiteX7" fmla="*/ 832393 w 2438734"/>
              <a:gd name="connsiteY7" fmla="*/ 2337732 h 2375814"/>
              <a:gd name="connsiteX8" fmla="*/ 228228 w 2438734"/>
              <a:gd name="connsiteY8" fmla="*/ 1936064 h 2375814"/>
              <a:gd name="connsiteX9" fmla="*/ 4499 w 2438734"/>
              <a:gd name="connsiteY9" fmla="*/ 1185097 h 2375814"/>
              <a:gd name="connsiteX0" fmla="*/ 4499 w 2389875"/>
              <a:gd name="connsiteY0" fmla="*/ 1185097 h 2375814"/>
              <a:gd name="connsiteX1" fmla="*/ 125678 w 2389875"/>
              <a:gd name="connsiteY1" fmla="*/ 577281 h 2375814"/>
              <a:gd name="connsiteX2" fmla="*/ 1313543 w 2389875"/>
              <a:gd name="connsiteY2" fmla="*/ 13259 h 2375814"/>
              <a:gd name="connsiteX3" fmla="*/ 2270673 w 2389875"/>
              <a:gd name="connsiteY3" fmla="*/ 628557 h 2375814"/>
              <a:gd name="connsiteX4" fmla="*/ 2379181 w 2389875"/>
              <a:gd name="connsiteY4" fmla="*/ 1331424 h 2375814"/>
              <a:gd name="connsiteX5" fmla="*/ 2113214 w 2389875"/>
              <a:gd name="connsiteY5" fmla="*/ 1979855 h 2375814"/>
              <a:gd name="connsiteX6" fmla="*/ 1681015 w 2389875"/>
              <a:gd name="connsiteY6" fmla="*/ 2320623 h 2375814"/>
              <a:gd name="connsiteX7" fmla="*/ 832393 w 2389875"/>
              <a:gd name="connsiteY7" fmla="*/ 2337732 h 2375814"/>
              <a:gd name="connsiteX8" fmla="*/ 228228 w 2389875"/>
              <a:gd name="connsiteY8" fmla="*/ 1936064 h 2375814"/>
              <a:gd name="connsiteX9" fmla="*/ 4499 w 2389875"/>
              <a:gd name="connsiteY9" fmla="*/ 1185097 h 2375814"/>
              <a:gd name="connsiteX0" fmla="*/ 4499 w 2390310"/>
              <a:gd name="connsiteY0" fmla="*/ 1200872 h 2391589"/>
              <a:gd name="connsiteX1" fmla="*/ 125678 w 2390310"/>
              <a:gd name="connsiteY1" fmla="*/ 593056 h 2391589"/>
              <a:gd name="connsiteX2" fmla="*/ 1313543 w 2390310"/>
              <a:gd name="connsiteY2" fmla="*/ 29034 h 2391589"/>
              <a:gd name="connsiteX3" fmla="*/ 1655378 w 2390310"/>
              <a:gd name="connsiteY3" fmla="*/ 140129 h 2391589"/>
              <a:gd name="connsiteX4" fmla="*/ 2270673 w 2390310"/>
              <a:gd name="connsiteY4" fmla="*/ 644332 h 2391589"/>
              <a:gd name="connsiteX5" fmla="*/ 2379181 w 2390310"/>
              <a:gd name="connsiteY5" fmla="*/ 1347199 h 2391589"/>
              <a:gd name="connsiteX6" fmla="*/ 2113214 w 2390310"/>
              <a:gd name="connsiteY6" fmla="*/ 1995630 h 2391589"/>
              <a:gd name="connsiteX7" fmla="*/ 1681015 w 2390310"/>
              <a:gd name="connsiteY7" fmla="*/ 2336398 h 2391589"/>
              <a:gd name="connsiteX8" fmla="*/ 832393 w 2390310"/>
              <a:gd name="connsiteY8" fmla="*/ 2353507 h 2391589"/>
              <a:gd name="connsiteX9" fmla="*/ 228228 w 2390310"/>
              <a:gd name="connsiteY9" fmla="*/ 1951839 h 2391589"/>
              <a:gd name="connsiteX10" fmla="*/ 4499 w 2390310"/>
              <a:gd name="connsiteY10" fmla="*/ 1200872 h 2391589"/>
              <a:gd name="connsiteX0" fmla="*/ 4499 w 2390310"/>
              <a:gd name="connsiteY0" fmla="*/ 1200872 h 2391589"/>
              <a:gd name="connsiteX1" fmla="*/ 125678 w 2390310"/>
              <a:gd name="connsiteY1" fmla="*/ 593056 h 2391589"/>
              <a:gd name="connsiteX2" fmla="*/ 1313543 w 2390310"/>
              <a:gd name="connsiteY2" fmla="*/ 29034 h 2391589"/>
              <a:gd name="connsiteX3" fmla="*/ 1843385 w 2390310"/>
              <a:gd name="connsiteY3" fmla="*/ 140129 h 2391589"/>
              <a:gd name="connsiteX4" fmla="*/ 2270673 w 2390310"/>
              <a:gd name="connsiteY4" fmla="*/ 644332 h 2391589"/>
              <a:gd name="connsiteX5" fmla="*/ 2379181 w 2390310"/>
              <a:gd name="connsiteY5" fmla="*/ 1347199 h 2391589"/>
              <a:gd name="connsiteX6" fmla="*/ 2113214 w 2390310"/>
              <a:gd name="connsiteY6" fmla="*/ 1995630 h 2391589"/>
              <a:gd name="connsiteX7" fmla="*/ 1681015 w 2390310"/>
              <a:gd name="connsiteY7" fmla="*/ 2336398 h 2391589"/>
              <a:gd name="connsiteX8" fmla="*/ 832393 w 2390310"/>
              <a:gd name="connsiteY8" fmla="*/ 2353507 h 2391589"/>
              <a:gd name="connsiteX9" fmla="*/ 228228 w 2390310"/>
              <a:gd name="connsiteY9" fmla="*/ 1951839 h 2391589"/>
              <a:gd name="connsiteX10" fmla="*/ 4499 w 2390310"/>
              <a:gd name="connsiteY10" fmla="*/ 1200872 h 2391589"/>
              <a:gd name="connsiteX0" fmla="*/ 4499 w 2390310"/>
              <a:gd name="connsiteY0" fmla="*/ 1193917 h 2384634"/>
              <a:gd name="connsiteX1" fmla="*/ 125678 w 2390310"/>
              <a:gd name="connsiteY1" fmla="*/ 586101 h 2384634"/>
              <a:gd name="connsiteX2" fmla="*/ 800796 w 2390310"/>
              <a:gd name="connsiteY2" fmla="*/ 30624 h 2384634"/>
              <a:gd name="connsiteX3" fmla="*/ 1843385 w 2390310"/>
              <a:gd name="connsiteY3" fmla="*/ 133174 h 2384634"/>
              <a:gd name="connsiteX4" fmla="*/ 2270673 w 2390310"/>
              <a:gd name="connsiteY4" fmla="*/ 637377 h 2384634"/>
              <a:gd name="connsiteX5" fmla="*/ 2379181 w 2390310"/>
              <a:gd name="connsiteY5" fmla="*/ 1340244 h 2384634"/>
              <a:gd name="connsiteX6" fmla="*/ 2113214 w 2390310"/>
              <a:gd name="connsiteY6" fmla="*/ 1988675 h 2384634"/>
              <a:gd name="connsiteX7" fmla="*/ 1681015 w 2390310"/>
              <a:gd name="connsiteY7" fmla="*/ 2329443 h 2384634"/>
              <a:gd name="connsiteX8" fmla="*/ 832393 w 2390310"/>
              <a:gd name="connsiteY8" fmla="*/ 2346552 h 2384634"/>
              <a:gd name="connsiteX9" fmla="*/ 228228 w 2390310"/>
              <a:gd name="connsiteY9" fmla="*/ 1944884 h 2384634"/>
              <a:gd name="connsiteX10" fmla="*/ 4499 w 2390310"/>
              <a:gd name="connsiteY10" fmla="*/ 1193917 h 2384634"/>
              <a:gd name="connsiteX0" fmla="*/ 3054 w 2414503"/>
              <a:gd name="connsiteY0" fmla="*/ 1296466 h 2384634"/>
              <a:gd name="connsiteX1" fmla="*/ 149871 w 2414503"/>
              <a:gd name="connsiteY1" fmla="*/ 586101 h 2384634"/>
              <a:gd name="connsiteX2" fmla="*/ 824989 w 2414503"/>
              <a:gd name="connsiteY2" fmla="*/ 30624 h 2384634"/>
              <a:gd name="connsiteX3" fmla="*/ 1867578 w 2414503"/>
              <a:gd name="connsiteY3" fmla="*/ 133174 h 2384634"/>
              <a:gd name="connsiteX4" fmla="*/ 2294866 w 2414503"/>
              <a:gd name="connsiteY4" fmla="*/ 637377 h 2384634"/>
              <a:gd name="connsiteX5" fmla="*/ 2403374 w 2414503"/>
              <a:gd name="connsiteY5" fmla="*/ 1340244 h 2384634"/>
              <a:gd name="connsiteX6" fmla="*/ 2137407 w 2414503"/>
              <a:gd name="connsiteY6" fmla="*/ 1988675 h 2384634"/>
              <a:gd name="connsiteX7" fmla="*/ 1705208 w 2414503"/>
              <a:gd name="connsiteY7" fmla="*/ 2329443 h 2384634"/>
              <a:gd name="connsiteX8" fmla="*/ 856586 w 2414503"/>
              <a:gd name="connsiteY8" fmla="*/ 2346552 h 2384634"/>
              <a:gd name="connsiteX9" fmla="*/ 252421 w 2414503"/>
              <a:gd name="connsiteY9" fmla="*/ 1944884 h 2384634"/>
              <a:gd name="connsiteX10" fmla="*/ 3054 w 2414503"/>
              <a:gd name="connsiteY10" fmla="*/ 1296466 h 2384634"/>
              <a:gd name="connsiteX0" fmla="*/ 3054 w 2414503"/>
              <a:gd name="connsiteY0" fmla="*/ 1296466 h 2408681"/>
              <a:gd name="connsiteX1" fmla="*/ 149871 w 2414503"/>
              <a:gd name="connsiteY1" fmla="*/ 586101 h 2408681"/>
              <a:gd name="connsiteX2" fmla="*/ 824989 w 2414503"/>
              <a:gd name="connsiteY2" fmla="*/ 30624 h 2408681"/>
              <a:gd name="connsiteX3" fmla="*/ 1867578 w 2414503"/>
              <a:gd name="connsiteY3" fmla="*/ 133174 h 2408681"/>
              <a:gd name="connsiteX4" fmla="*/ 2294866 w 2414503"/>
              <a:gd name="connsiteY4" fmla="*/ 637377 h 2408681"/>
              <a:gd name="connsiteX5" fmla="*/ 2403374 w 2414503"/>
              <a:gd name="connsiteY5" fmla="*/ 1340244 h 2408681"/>
              <a:gd name="connsiteX6" fmla="*/ 2137407 w 2414503"/>
              <a:gd name="connsiteY6" fmla="*/ 1988675 h 2408681"/>
              <a:gd name="connsiteX7" fmla="*/ 1705208 w 2414503"/>
              <a:gd name="connsiteY7" fmla="*/ 2329443 h 2408681"/>
              <a:gd name="connsiteX8" fmla="*/ 993319 w 2414503"/>
              <a:gd name="connsiteY8" fmla="*/ 2380736 h 2408681"/>
              <a:gd name="connsiteX9" fmla="*/ 252421 w 2414503"/>
              <a:gd name="connsiteY9" fmla="*/ 1944884 h 2408681"/>
              <a:gd name="connsiteX10" fmla="*/ 3054 w 2414503"/>
              <a:gd name="connsiteY10" fmla="*/ 1296466 h 2408681"/>
              <a:gd name="connsiteX0" fmla="*/ 3054 w 2414503"/>
              <a:gd name="connsiteY0" fmla="*/ 1326326 h 2438541"/>
              <a:gd name="connsiteX1" fmla="*/ 149871 w 2414503"/>
              <a:gd name="connsiteY1" fmla="*/ 615961 h 2438541"/>
              <a:gd name="connsiteX2" fmla="*/ 824989 w 2414503"/>
              <a:gd name="connsiteY2" fmla="*/ 60484 h 2438541"/>
              <a:gd name="connsiteX3" fmla="*/ 1312102 w 2414503"/>
              <a:gd name="connsiteY3" fmla="*/ 26301 h 2438541"/>
              <a:gd name="connsiteX4" fmla="*/ 1867578 w 2414503"/>
              <a:gd name="connsiteY4" fmla="*/ 163034 h 2438541"/>
              <a:gd name="connsiteX5" fmla="*/ 2294866 w 2414503"/>
              <a:gd name="connsiteY5" fmla="*/ 667237 h 2438541"/>
              <a:gd name="connsiteX6" fmla="*/ 2403374 w 2414503"/>
              <a:gd name="connsiteY6" fmla="*/ 1370104 h 2438541"/>
              <a:gd name="connsiteX7" fmla="*/ 2137407 w 2414503"/>
              <a:gd name="connsiteY7" fmla="*/ 2018535 h 2438541"/>
              <a:gd name="connsiteX8" fmla="*/ 1705208 w 2414503"/>
              <a:gd name="connsiteY8" fmla="*/ 2359303 h 2438541"/>
              <a:gd name="connsiteX9" fmla="*/ 993319 w 2414503"/>
              <a:gd name="connsiteY9" fmla="*/ 2410596 h 2438541"/>
              <a:gd name="connsiteX10" fmla="*/ 252421 w 2414503"/>
              <a:gd name="connsiteY10" fmla="*/ 1974744 h 2438541"/>
              <a:gd name="connsiteX11" fmla="*/ 3054 w 2414503"/>
              <a:gd name="connsiteY11" fmla="*/ 1326326 h 2438541"/>
              <a:gd name="connsiteX0" fmla="*/ 3054 w 2414503"/>
              <a:gd name="connsiteY0" fmla="*/ 1366218 h 2478433"/>
              <a:gd name="connsiteX1" fmla="*/ 149871 w 2414503"/>
              <a:gd name="connsiteY1" fmla="*/ 655853 h 2478433"/>
              <a:gd name="connsiteX2" fmla="*/ 824989 w 2414503"/>
              <a:gd name="connsiteY2" fmla="*/ 100376 h 2478433"/>
              <a:gd name="connsiteX3" fmla="*/ 1337740 w 2414503"/>
              <a:gd name="connsiteY3" fmla="*/ 6373 h 2478433"/>
              <a:gd name="connsiteX4" fmla="*/ 1867578 w 2414503"/>
              <a:gd name="connsiteY4" fmla="*/ 202926 h 2478433"/>
              <a:gd name="connsiteX5" fmla="*/ 2294866 w 2414503"/>
              <a:gd name="connsiteY5" fmla="*/ 707129 h 2478433"/>
              <a:gd name="connsiteX6" fmla="*/ 2403374 w 2414503"/>
              <a:gd name="connsiteY6" fmla="*/ 1409996 h 2478433"/>
              <a:gd name="connsiteX7" fmla="*/ 2137407 w 2414503"/>
              <a:gd name="connsiteY7" fmla="*/ 2058427 h 2478433"/>
              <a:gd name="connsiteX8" fmla="*/ 1705208 w 2414503"/>
              <a:gd name="connsiteY8" fmla="*/ 2399195 h 2478433"/>
              <a:gd name="connsiteX9" fmla="*/ 993319 w 2414503"/>
              <a:gd name="connsiteY9" fmla="*/ 2450488 h 2478433"/>
              <a:gd name="connsiteX10" fmla="*/ 252421 w 2414503"/>
              <a:gd name="connsiteY10" fmla="*/ 2014636 h 2478433"/>
              <a:gd name="connsiteX11" fmla="*/ 3054 w 2414503"/>
              <a:gd name="connsiteY11" fmla="*/ 1366218 h 2478433"/>
              <a:gd name="connsiteX0" fmla="*/ 3054 w 2414503"/>
              <a:gd name="connsiteY0" fmla="*/ 1322606 h 2434821"/>
              <a:gd name="connsiteX1" fmla="*/ 149871 w 2414503"/>
              <a:gd name="connsiteY1" fmla="*/ 612241 h 2434821"/>
              <a:gd name="connsiteX2" fmla="*/ 824989 w 2414503"/>
              <a:gd name="connsiteY2" fmla="*/ 56764 h 2434821"/>
              <a:gd name="connsiteX3" fmla="*/ 1354832 w 2414503"/>
              <a:gd name="connsiteY3" fmla="*/ 31127 h 2434821"/>
              <a:gd name="connsiteX4" fmla="*/ 1867578 w 2414503"/>
              <a:gd name="connsiteY4" fmla="*/ 159314 h 2434821"/>
              <a:gd name="connsiteX5" fmla="*/ 2294866 w 2414503"/>
              <a:gd name="connsiteY5" fmla="*/ 663517 h 2434821"/>
              <a:gd name="connsiteX6" fmla="*/ 2403374 w 2414503"/>
              <a:gd name="connsiteY6" fmla="*/ 1366384 h 2434821"/>
              <a:gd name="connsiteX7" fmla="*/ 2137407 w 2414503"/>
              <a:gd name="connsiteY7" fmla="*/ 2014815 h 2434821"/>
              <a:gd name="connsiteX8" fmla="*/ 1705208 w 2414503"/>
              <a:gd name="connsiteY8" fmla="*/ 2355583 h 2434821"/>
              <a:gd name="connsiteX9" fmla="*/ 993319 w 2414503"/>
              <a:gd name="connsiteY9" fmla="*/ 2406876 h 2434821"/>
              <a:gd name="connsiteX10" fmla="*/ 252421 w 2414503"/>
              <a:gd name="connsiteY10" fmla="*/ 1971024 h 2434821"/>
              <a:gd name="connsiteX11" fmla="*/ 3054 w 2414503"/>
              <a:gd name="connsiteY11" fmla="*/ 1322606 h 2434821"/>
              <a:gd name="connsiteX0" fmla="*/ 3054 w 2411456"/>
              <a:gd name="connsiteY0" fmla="*/ 1322606 h 2434821"/>
              <a:gd name="connsiteX1" fmla="*/ 149871 w 2411456"/>
              <a:gd name="connsiteY1" fmla="*/ 612241 h 2434821"/>
              <a:gd name="connsiteX2" fmla="*/ 824989 w 2411456"/>
              <a:gd name="connsiteY2" fmla="*/ 56764 h 2434821"/>
              <a:gd name="connsiteX3" fmla="*/ 1354832 w 2411456"/>
              <a:gd name="connsiteY3" fmla="*/ 31127 h 2434821"/>
              <a:gd name="connsiteX4" fmla="*/ 1867578 w 2411456"/>
              <a:gd name="connsiteY4" fmla="*/ 159314 h 2434821"/>
              <a:gd name="connsiteX5" fmla="*/ 2294866 w 2411456"/>
              <a:gd name="connsiteY5" fmla="*/ 663517 h 2434821"/>
              <a:gd name="connsiteX6" fmla="*/ 2403374 w 2411456"/>
              <a:gd name="connsiteY6" fmla="*/ 1366384 h 2434821"/>
              <a:gd name="connsiteX7" fmla="*/ 2180136 w 2411456"/>
              <a:gd name="connsiteY7" fmla="*/ 1963540 h 2434821"/>
              <a:gd name="connsiteX8" fmla="*/ 1705208 w 2411456"/>
              <a:gd name="connsiteY8" fmla="*/ 2355583 h 2434821"/>
              <a:gd name="connsiteX9" fmla="*/ 993319 w 2411456"/>
              <a:gd name="connsiteY9" fmla="*/ 2406876 h 2434821"/>
              <a:gd name="connsiteX10" fmla="*/ 252421 w 2411456"/>
              <a:gd name="connsiteY10" fmla="*/ 1971024 h 2434821"/>
              <a:gd name="connsiteX11" fmla="*/ 3054 w 2411456"/>
              <a:gd name="connsiteY11" fmla="*/ 1322606 h 2434821"/>
              <a:gd name="connsiteX0" fmla="*/ 3054 w 2411456"/>
              <a:gd name="connsiteY0" fmla="*/ 1322606 h 2434297"/>
              <a:gd name="connsiteX1" fmla="*/ 149871 w 2411456"/>
              <a:gd name="connsiteY1" fmla="*/ 612241 h 2434297"/>
              <a:gd name="connsiteX2" fmla="*/ 824989 w 2411456"/>
              <a:gd name="connsiteY2" fmla="*/ 56764 h 2434297"/>
              <a:gd name="connsiteX3" fmla="*/ 1354832 w 2411456"/>
              <a:gd name="connsiteY3" fmla="*/ 31127 h 2434297"/>
              <a:gd name="connsiteX4" fmla="*/ 1867578 w 2411456"/>
              <a:gd name="connsiteY4" fmla="*/ 159314 h 2434297"/>
              <a:gd name="connsiteX5" fmla="*/ 2294866 w 2411456"/>
              <a:gd name="connsiteY5" fmla="*/ 663517 h 2434297"/>
              <a:gd name="connsiteX6" fmla="*/ 2403374 w 2411456"/>
              <a:gd name="connsiteY6" fmla="*/ 1366384 h 2434297"/>
              <a:gd name="connsiteX7" fmla="*/ 2180136 w 2411456"/>
              <a:gd name="connsiteY7" fmla="*/ 1963540 h 2434297"/>
              <a:gd name="connsiteX8" fmla="*/ 2072677 w 2411456"/>
              <a:gd name="connsiteY8" fmla="*/ 2082118 h 2434297"/>
              <a:gd name="connsiteX9" fmla="*/ 1705208 w 2411456"/>
              <a:gd name="connsiteY9" fmla="*/ 2355583 h 2434297"/>
              <a:gd name="connsiteX10" fmla="*/ 993319 w 2411456"/>
              <a:gd name="connsiteY10" fmla="*/ 2406876 h 2434297"/>
              <a:gd name="connsiteX11" fmla="*/ 252421 w 2411456"/>
              <a:gd name="connsiteY11" fmla="*/ 1971024 h 2434297"/>
              <a:gd name="connsiteX12" fmla="*/ 3054 w 2411456"/>
              <a:gd name="connsiteY12" fmla="*/ 1322606 h 2434297"/>
              <a:gd name="connsiteX0" fmla="*/ 3054 w 2411456"/>
              <a:gd name="connsiteY0" fmla="*/ 1340300 h 2451991"/>
              <a:gd name="connsiteX1" fmla="*/ 149871 w 2411456"/>
              <a:gd name="connsiteY1" fmla="*/ 629935 h 2451991"/>
              <a:gd name="connsiteX2" fmla="*/ 824989 w 2411456"/>
              <a:gd name="connsiteY2" fmla="*/ 74458 h 2451991"/>
              <a:gd name="connsiteX3" fmla="*/ 1397561 w 2411456"/>
              <a:gd name="connsiteY3" fmla="*/ 14638 h 2451991"/>
              <a:gd name="connsiteX4" fmla="*/ 1867578 w 2411456"/>
              <a:gd name="connsiteY4" fmla="*/ 177008 h 2451991"/>
              <a:gd name="connsiteX5" fmla="*/ 2294866 w 2411456"/>
              <a:gd name="connsiteY5" fmla="*/ 681211 h 2451991"/>
              <a:gd name="connsiteX6" fmla="*/ 2403374 w 2411456"/>
              <a:gd name="connsiteY6" fmla="*/ 1384078 h 2451991"/>
              <a:gd name="connsiteX7" fmla="*/ 2180136 w 2411456"/>
              <a:gd name="connsiteY7" fmla="*/ 1981234 h 2451991"/>
              <a:gd name="connsiteX8" fmla="*/ 2072677 w 2411456"/>
              <a:gd name="connsiteY8" fmla="*/ 2099812 h 2451991"/>
              <a:gd name="connsiteX9" fmla="*/ 1705208 w 2411456"/>
              <a:gd name="connsiteY9" fmla="*/ 2373277 h 2451991"/>
              <a:gd name="connsiteX10" fmla="*/ 993319 w 2411456"/>
              <a:gd name="connsiteY10" fmla="*/ 2424570 h 2451991"/>
              <a:gd name="connsiteX11" fmla="*/ 252421 w 2411456"/>
              <a:gd name="connsiteY11" fmla="*/ 1988718 h 2451991"/>
              <a:gd name="connsiteX12" fmla="*/ 3054 w 2411456"/>
              <a:gd name="connsiteY12" fmla="*/ 1340300 h 2451991"/>
              <a:gd name="connsiteX0" fmla="*/ 3054 w 2411456"/>
              <a:gd name="connsiteY0" fmla="*/ 1356084 h 2467775"/>
              <a:gd name="connsiteX1" fmla="*/ 149871 w 2411456"/>
              <a:gd name="connsiteY1" fmla="*/ 645719 h 2467775"/>
              <a:gd name="connsiteX2" fmla="*/ 824989 w 2411456"/>
              <a:gd name="connsiteY2" fmla="*/ 90242 h 2467775"/>
              <a:gd name="connsiteX3" fmla="*/ 1166823 w 2411456"/>
              <a:gd name="connsiteY3" fmla="*/ 4784 h 2467775"/>
              <a:gd name="connsiteX4" fmla="*/ 1397561 w 2411456"/>
              <a:gd name="connsiteY4" fmla="*/ 30422 h 2467775"/>
              <a:gd name="connsiteX5" fmla="*/ 1867578 w 2411456"/>
              <a:gd name="connsiteY5" fmla="*/ 192792 h 2467775"/>
              <a:gd name="connsiteX6" fmla="*/ 2294866 w 2411456"/>
              <a:gd name="connsiteY6" fmla="*/ 696995 h 2467775"/>
              <a:gd name="connsiteX7" fmla="*/ 2403374 w 2411456"/>
              <a:gd name="connsiteY7" fmla="*/ 1399862 h 2467775"/>
              <a:gd name="connsiteX8" fmla="*/ 2180136 w 2411456"/>
              <a:gd name="connsiteY8" fmla="*/ 1997018 h 2467775"/>
              <a:gd name="connsiteX9" fmla="*/ 2072677 w 2411456"/>
              <a:gd name="connsiteY9" fmla="*/ 2115596 h 2467775"/>
              <a:gd name="connsiteX10" fmla="*/ 1705208 w 2411456"/>
              <a:gd name="connsiteY10" fmla="*/ 2389061 h 2467775"/>
              <a:gd name="connsiteX11" fmla="*/ 993319 w 2411456"/>
              <a:gd name="connsiteY11" fmla="*/ 2440354 h 2467775"/>
              <a:gd name="connsiteX12" fmla="*/ 252421 w 2411456"/>
              <a:gd name="connsiteY12" fmla="*/ 2004502 h 2467775"/>
              <a:gd name="connsiteX13" fmla="*/ 3054 w 2411456"/>
              <a:gd name="connsiteY13" fmla="*/ 1356084 h 2467775"/>
              <a:gd name="connsiteX0" fmla="*/ 3054 w 2411456"/>
              <a:gd name="connsiteY0" fmla="*/ 1356084 h 2467775"/>
              <a:gd name="connsiteX1" fmla="*/ 149871 w 2411456"/>
              <a:gd name="connsiteY1" fmla="*/ 645719 h 2467775"/>
              <a:gd name="connsiteX2" fmla="*/ 679711 w 2411456"/>
              <a:gd name="connsiteY2" fmla="*/ 132971 h 2467775"/>
              <a:gd name="connsiteX3" fmla="*/ 1166823 w 2411456"/>
              <a:gd name="connsiteY3" fmla="*/ 4784 h 2467775"/>
              <a:gd name="connsiteX4" fmla="*/ 1397561 w 2411456"/>
              <a:gd name="connsiteY4" fmla="*/ 30422 h 2467775"/>
              <a:gd name="connsiteX5" fmla="*/ 1867578 w 2411456"/>
              <a:gd name="connsiteY5" fmla="*/ 192792 h 2467775"/>
              <a:gd name="connsiteX6" fmla="*/ 2294866 w 2411456"/>
              <a:gd name="connsiteY6" fmla="*/ 696995 h 2467775"/>
              <a:gd name="connsiteX7" fmla="*/ 2403374 w 2411456"/>
              <a:gd name="connsiteY7" fmla="*/ 1399862 h 2467775"/>
              <a:gd name="connsiteX8" fmla="*/ 2180136 w 2411456"/>
              <a:gd name="connsiteY8" fmla="*/ 1997018 h 2467775"/>
              <a:gd name="connsiteX9" fmla="*/ 2072677 w 2411456"/>
              <a:gd name="connsiteY9" fmla="*/ 2115596 h 2467775"/>
              <a:gd name="connsiteX10" fmla="*/ 1705208 w 2411456"/>
              <a:gd name="connsiteY10" fmla="*/ 2389061 h 2467775"/>
              <a:gd name="connsiteX11" fmla="*/ 993319 w 2411456"/>
              <a:gd name="connsiteY11" fmla="*/ 2440354 h 2467775"/>
              <a:gd name="connsiteX12" fmla="*/ 252421 w 2411456"/>
              <a:gd name="connsiteY12" fmla="*/ 2004502 h 2467775"/>
              <a:gd name="connsiteX13" fmla="*/ 3054 w 2411456"/>
              <a:gd name="connsiteY13" fmla="*/ 1356084 h 2467775"/>
              <a:gd name="connsiteX0" fmla="*/ 3054 w 2411456"/>
              <a:gd name="connsiteY0" fmla="*/ 1345466 h 2457157"/>
              <a:gd name="connsiteX1" fmla="*/ 149871 w 2411456"/>
              <a:gd name="connsiteY1" fmla="*/ 635101 h 2457157"/>
              <a:gd name="connsiteX2" fmla="*/ 679711 w 2411456"/>
              <a:gd name="connsiteY2" fmla="*/ 122353 h 2457157"/>
              <a:gd name="connsiteX3" fmla="*/ 1209552 w 2411456"/>
              <a:gd name="connsiteY3" fmla="*/ 11257 h 2457157"/>
              <a:gd name="connsiteX4" fmla="*/ 1397561 w 2411456"/>
              <a:gd name="connsiteY4" fmla="*/ 19804 h 2457157"/>
              <a:gd name="connsiteX5" fmla="*/ 1867578 w 2411456"/>
              <a:gd name="connsiteY5" fmla="*/ 182174 h 2457157"/>
              <a:gd name="connsiteX6" fmla="*/ 2294866 w 2411456"/>
              <a:gd name="connsiteY6" fmla="*/ 686377 h 2457157"/>
              <a:gd name="connsiteX7" fmla="*/ 2403374 w 2411456"/>
              <a:gd name="connsiteY7" fmla="*/ 1389244 h 2457157"/>
              <a:gd name="connsiteX8" fmla="*/ 2180136 w 2411456"/>
              <a:gd name="connsiteY8" fmla="*/ 1986400 h 2457157"/>
              <a:gd name="connsiteX9" fmla="*/ 2072677 w 2411456"/>
              <a:gd name="connsiteY9" fmla="*/ 2104978 h 2457157"/>
              <a:gd name="connsiteX10" fmla="*/ 1705208 w 2411456"/>
              <a:gd name="connsiteY10" fmla="*/ 2378443 h 2457157"/>
              <a:gd name="connsiteX11" fmla="*/ 993319 w 2411456"/>
              <a:gd name="connsiteY11" fmla="*/ 2429736 h 2457157"/>
              <a:gd name="connsiteX12" fmla="*/ 252421 w 2411456"/>
              <a:gd name="connsiteY12" fmla="*/ 1993884 h 2457157"/>
              <a:gd name="connsiteX13" fmla="*/ 3054 w 2411456"/>
              <a:gd name="connsiteY13" fmla="*/ 1345466 h 2457157"/>
              <a:gd name="connsiteX0" fmla="*/ 3054 w 2411456"/>
              <a:gd name="connsiteY0" fmla="*/ 1326484 h 2438175"/>
              <a:gd name="connsiteX1" fmla="*/ 149871 w 2411456"/>
              <a:gd name="connsiteY1" fmla="*/ 616119 h 2438175"/>
              <a:gd name="connsiteX2" fmla="*/ 679711 w 2411456"/>
              <a:gd name="connsiteY2" fmla="*/ 103371 h 2438175"/>
              <a:gd name="connsiteX3" fmla="*/ 1602658 w 2411456"/>
              <a:gd name="connsiteY3" fmla="*/ 855400 h 2438175"/>
              <a:gd name="connsiteX4" fmla="*/ 1397561 w 2411456"/>
              <a:gd name="connsiteY4" fmla="*/ 822 h 2438175"/>
              <a:gd name="connsiteX5" fmla="*/ 1867578 w 2411456"/>
              <a:gd name="connsiteY5" fmla="*/ 163192 h 2438175"/>
              <a:gd name="connsiteX6" fmla="*/ 2294866 w 2411456"/>
              <a:gd name="connsiteY6" fmla="*/ 667395 h 2438175"/>
              <a:gd name="connsiteX7" fmla="*/ 2403374 w 2411456"/>
              <a:gd name="connsiteY7" fmla="*/ 1370262 h 2438175"/>
              <a:gd name="connsiteX8" fmla="*/ 2180136 w 2411456"/>
              <a:gd name="connsiteY8" fmla="*/ 1967418 h 2438175"/>
              <a:gd name="connsiteX9" fmla="*/ 2072677 w 2411456"/>
              <a:gd name="connsiteY9" fmla="*/ 2085996 h 2438175"/>
              <a:gd name="connsiteX10" fmla="*/ 1705208 w 2411456"/>
              <a:gd name="connsiteY10" fmla="*/ 2359461 h 2438175"/>
              <a:gd name="connsiteX11" fmla="*/ 993319 w 2411456"/>
              <a:gd name="connsiteY11" fmla="*/ 2410754 h 2438175"/>
              <a:gd name="connsiteX12" fmla="*/ 252421 w 2411456"/>
              <a:gd name="connsiteY12" fmla="*/ 1974902 h 2438175"/>
              <a:gd name="connsiteX13" fmla="*/ 3054 w 2411456"/>
              <a:gd name="connsiteY13" fmla="*/ 1326484 h 2438175"/>
              <a:gd name="connsiteX0" fmla="*/ 3054 w 2411456"/>
              <a:gd name="connsiteY0" fmla="*/ 1326484 h 2438175"/>
              <a:gd name="connsiteX1" fmla="*/ 149871 w 2411456"/>
              <a:gd name="connsiteY1" fmla="*/ 616119 h 2438175"/>
              <a:gd name="connsiteX2" fmla="*/ 679711 w 2411456"/>
              <a:gd name="connsiteY2" fmla="*/ 103371 h 2438175"/>
              <a:gd name="connsiteX3" fmla="*/ 1602658 w 2411456"/>
              <a:gd name="connsiteY3" fmla="*/ 855400 h 2438175"/>
              <a:gd name="connsiteX4" fmla="*/ 1397561 w 2411456"/>
              <a:gd name="connsiteY4" fmla="*/ 822 h 2438175"/>
              <a:gd name="connsiteX5" fmla="*/ 1867578 w 2411456"/>
              <a:gd name="connsiteY5" fmla="*/ 163192 h 2438175"/>
              <a:gd name="connsiteX6" fmla="*/ 2294866 w 2411456"/>
              <a:gd name="connsiteY6" fmla="*/ 667395 h 2438175"/>
              <a:gd name="connsiteX7" fmla="*/ 2403374 w 2411456"/>
              <a:gd name="connsiteY7" fmla="*/ 1370262 h 2438175"/>
              <a:gd name="connsiteX8" fmla="*/ 2180136 w 2411456"/>
              <a:gd name="connsiteY8" fmla="*/ 1967418 h 2438175"/>
              <a:gd name="connsiteX9" fmla="*/ 1594113 w 2411456"/>
              <a:gd name="connsiteY9" fmla="*/ 821218 h 2438175"/>
              <a:gd name="connsiteX10" fmla="*/ 1705208 w 2411456"/>
              <a:gd name="connsiteY10" fmla="*/ 2359461 h 2438175"/>
              <a:gd name="connsiteX11" fmla="*/ 993319 w 2411456"/>
              <a:gd name="connsiteY11" fmla="*/ 2410754 h 2438175"/>
              <a:gd name="connsiteX12" fmla="*/ 252421 w 2411456"/>
              <a:gd name="connsiteY12" fmla="*/ 1974902 h 2438175"/>
              <a:gd name="connsiteX13" fmla="*/ 3054 w 2411456"/>
              <a:gd name="connsiteY13" fmla="*/ 1326484 h 2438175"/>
              <a:gd name="connsiteX0" fmla="*/ 3054 w 2411456"/>
              <a:gd name="connsiteY0" fmla="*/ 1326484 h 2438175"/>
              <a:gd name="connsiteX1" fmla="*/ 149871 w 2411456"/>
              <a:gd name="connsiteY1" fmla="*/ 616119 h 2438175"/>
              <a:gd name="connsiteX2" fmla="*/ 688257 w 2411456"/>
              <a:gd name="connsiteY2" fmla="*/ 137554 h 2438175"/>
              <a:gd name="connsiteX3" fmla="*/ 1602658 w 2411456"/>
              <a:gd name="connsiteY3" fmla="*/ 855400 h 2438175"/>
              <a:gd name="connsiteX4" fmla="*/ 1397561 w 2411456"/>
              <a:gd name="connsiteY4" fmla="*/ 822 h 2438175"/>
              <a:gd name="connsiteX5" fmla="*/ 1867578 w 2411456"/>
              <a:gd name="connsiteY5" fmla="*/ 163192 h 2438175"/>
              <a:gd name="connsiteX6" fmla="*/ 2294866 w 2411456"/>
              <a:gd name="connsiteY6" fmla="*/ 667395 h 2438175"/>
              <a:gd name="connsiteX7" fmla="*/ 2403374 w 2411456"/>
              <a:gd name="connsiteY7" fmla="*/ 1370262 h 2438175"/>
              <a:gd name="connsiteX8" fmla="*/ 2180136 w 2411456"/>
              <a:gd name="connsiteY8" fmla="*/ 1967418 h 2438175"/>
              <a:gd name="connsiteX9" fmla="*/ 1594113 w 2411456"/>
              <a:gd name="connsiteY9" fmla="*/ 821218 h 2438175"/>
              <a:gd name="connsiteX10" fmla="*/ 1705208 w 2411456"/>
              <a:gd name="connsiteY10" fmla="*/ 2359461 h 2438175"/>
              <a:gd name="connsiteX11" fmla="*/ 993319 w 2411456"/>
              <a:gd name="connsiteY11" fmla="*/ 2410754 h 2438175"/>
              <a:gd name="connsiteX12" fmla="*/ 252421 w 2411456"/>
              <a:gd name="connsiteY12" fmla="*/ 1974902 h 2438175"/>
              <a:gd name="connsiteX13" fmla="*/ 3054 w 2411456"/>
              <a:gd name="connsiteY13" fmla="*/ 1326484 h 2438175"/>
              <a:gd name="connsiteX0" fmla="*/ 3054 w 2411456"/>
              <a:gd name="connsiteY0" fmla="*/ 1198377 h 2310068"/>
              <a:gd name="connsiteX1" fmla="*/ 149871 w 2411456"/>
              <a:gd name="connsiteY1" fmla="*/ 488012 h 2310068"/>
              <a:gd name="connsiteX2" fmla="*/ 688257 w 2411456"/>
              <a:gd name="connsiteY2" fmla="*/ 9447 h 2310068"/>
              <a:gd name="connsiteX3" fmla="*/ 1602658 w 2411456"/>
              <a:gd name="connsiteY3" fmla="*/ 727293 h 2310068"/>
              <a:gd name="connsiteX4" fmla="*/ 1653935 w 2411456"/>
              <a:gd name="connsiteY4" fmla="*/ 86360 h 2310068"/>
              <a:gd name="connsiteX5" fmla="*/ 1867578 w 2411456"/>
              <a:gd name="connsiteY5" fmla="*/ 35085 h 2310068"/>
              <a:gd name="connsiteX6" fmla="*/ 2294866 w 2411456"/>
              <a:gd name="connsiteY6" fmla="*/ 539288 h 2310068"/>
              <a:gd name="connsiteX7" fmla="*/ 2403374 w 2411456"/>
              <a:gd name="connsiteY7" fmla="*/ 1242155 h 2310068"/>
              <a:gd name="connsiteX8" fmla="*/ 2180136 w 2411456"/>
              <a:gd name="connsiteY8" fmla="*/ 1839311 h 2310068"/>
              <a:gd name="connsiteX9" fmla="*/ 1594113 w 2411456"/>
              <a:gd name="connsiteY9" fmla="*/ 693111 h 2310068"/>
              <a:gd name="connsiteX10" fmla="*/ 1705208 w 2411456"/>
              <a:gd name="connsiteY10" fmla="*/ 2231354 h 2310068"/>
              <a:gd name="connsiteX11" fmla="*/ 993319 w 2411456"/>
              <a:gd name="connsiteY11" fmla="*/ 2282647 h 2310068"/>
              <a:gd name="connsiteX12" fmla="*/ 252421 w 2411456"/>
              <a:gd name="connsiteY12" fmla="*/ 1846795 h 2310068"/>
              <a:gd name="connsiteX13" fmla="*/ 3054 w 2411456"/>
              <a:gd name="connsiteY13" fmla="*/ 1198377 h 2310068"/>
              <a:gd name="connsiteX0" fmla="*/ 3054 w 2411456"/>
              <a:gd name="connsiteY0" fmla="*/ 1198377 h 2310068"/>
              <a:gd name="connsiteX1" fmla="*/ 149871 w 2411456"/>
              <a:gd name="connsiteY1" fmla="*/ 488012 h 2310068"/>
              <a:gd name="connsiteX2" fmla="*/ 688257 w 2411456"/>
              <a:gd name="connsiteY2" fmla="*/ 9447 h 2310068"/>
              <a:gd name="connsiteX3" fmla="*/ 1602658 w 2411456"/>
              <a:gd name="connsiteY3" fmla="*/ 727293 h 2310068"/>
              <a:gd name="connsiteX4" fmla="*/ 1653935 w 2411456"/>
              <a:gd name="connsiteY4" fmla="*/ 86360 h 2310068"/>
              <a:gd name="connsiteX5" fmla="*/ 1850487 w 2411456"/>
              <a:gd name="connsiteY5" fmla="*/ 69268 h 2310068"/>
              <a:gd name="connsiteX6" fmla="*/ 2294866 w 2411456"/>
              <a:gd name="connsiteY6" fmla="*/ 539288 h 2310068"/>
              <a:gd name="connsiteX7" fmla="*/ 2403374 w 2411456"/>
              <a:gd name="connsiteY7" fmla="*/ 1242155 h 2310068"/>
              <a:gd name="connsiteX8" fmla="*/ 2180136 w 2411456"/>
              <a:gd name="connsiteY8" fmla="*/ 1839311 h 2310068"/>
              <a:gd name="connsiteX9" fmla="*/ 1594113 w 2411456"/>
              <a:gd name="connsiteY9" fmla="*/ 693111 h 2310068"/>
              <a:gd name="connsiteX10" fmla="*/ 1705208 w 2411456"/>
              <a:gd name="connsiteY10" fmla="*/ 2231354 h 2310068"/>
              <a:gd name="connsiteX11" fmla="*/ 993319 w 2411456"/>
              <a:gd name="connsiteY11" fmla="*/ 2282647 h 2310068"/>
              <a:gd name="connsiteX12" fmla="*/ 252421 w 2411456"/>
              <a:gd name="connsiteY12" fmla="*/ 1846795 h 2310068"/>
              <a:gd name="connsiteX13" fmla="*/ 3054 w 2411456"/>
              <a:gd name="connsiteY13" fmla="*/ 1198377 h 2310068"/>
              <a:gd name="connsiteX0" fmla="*/ 3054 w 2412110"/>
              <a:gd name="connsiteY0" fmla="*/ 1198377 h 2310068"/>
              <a:gd name="connsiteX1" fmla="*/ 149871 w 2412110"/>
              <a:gd name="connsiteY1" fmla="*/ 488012 h 2310068"/>
              <a:gd name="connsiteX2" fmla="*/ 688257 w 2412110"/>
              <a:gd name="connsiteY2" fmla="*/ 9447 h 2310068"/>
              <a:gd name="connsiteX3" fmla="*/ 1602658 w 2412110"/>
              <a:gd name="connsiteY3" fmla="*/ 727293 h 2310068"/>
              <a:gd name="connsiteX4" fmla="*/ 1653935 w 2412110"/>
              <a:gd name="connsiteY4" fmla="*/ 86360 h 2310068"/>
              <a:gd name="connsiteX5" fmla="*/ 2294866 w 2412110"/>
              <a:gd name="connsiteY5" fmla="*/ 539288 h 2310068"/>
              <a:gd name="connsiteX6" fmla="*/ 2403374 w 2412110"/>
              <a:gd name="connsiteY6" fmla="*/ 1242155 h 2310068"/>
              <a:gd name="connsiteX7" fmla="*/ 2180136 w 2412110"/>
              <a:gd name="connsiteY7" fmla="*/ 1839311 h 2310068"/>
              <a:gd name="connsiteX8" fmla="*/ 1594113 w 2412110"/>
              <a:gd name="connsiteY8" fmla="*/ 693111 h 2310068"/>
              <a:gd name="connsiteX9" fmla="*/ 1705208 w 2412110"/>
              <a:gd name="connsiteY9" fmla="*/ 2231354 h 2310068"/>
              <a:gd name="connsiteX10" fmla="*/ 993319 w 2412110"/>
              <a:gd name="connsiteY10" fmla="*/ 2282647 h 2310068"/>
              <a:gd name="connsiteX11" fmla="*/ 252421 w 2412110"/>
              <a:gd name="connsiteY11" fmla="*/ 1846795 h 2310068"/>
              <a:gd name="connsiteX12" fmla="*/ 3054 w 2412110"/>
              <a:gd name="connsiteY12" fmla="*/ 1198377 h 2310068"/>
              <a:gd name="connsiteX0" fmla="*/ 3054 w 2455117"/>
              <a:gd name="connsiteY0" fmla="*/ 1198377 h 2310068"/>
              <a:gd name="connsiteX1" fmla="*/ 149871 w 2455117"/>
              <a:gd name="connsiteY1" fmla="*/ 488012 h 2310068"/>
              <a:gd name="connsiteX2" fmla="*/ 688257 w 2455117"/>
              <a:gd name="connsiteY2" fmla="*/ 9447 h 2310068"/>
              <a:gd name="connsiteX3" fmla="*/ 1602658 w 2455117"/>
              <a:gd name="connsiteY3" fmla="*/ 727293 h 2310068"/>
              <a:gd name="connsiteX4" fmla="*/ 1653935 w 2455117"/>
              <a:gd name="connsiteY4" fmla="*/ 86360 h 2310068"/>
              <a:gd name="connsiteX5" fmla="*/ 2294866 w 2455117"/>
              <a:gd name="connsiteY5" fmla="*/ 539288 h 2310068"/>
              <a:gd name="connsiteX6" fmla="*/ 2403374 w 2455117"/>
              <a:gd name="connsiteY6" fmla="*/ 1242155 h 2310068"/>
              <a:gd name="connsiteX7" fmla="*/ 1594113 w 2455117"/>
              <a:gd name="connsiteY7" fmla="*/ 693111 h 2310068"/>
              <a:gd name="connsiteX8" fmla="*/ 1705208 w 2455117"/>
              <a:gd name="connsiteY8" fmla="*/ 2231354 h 2310068"/>
              <a:gd name="connsiteX9" fmla="*/ 993319 w 2455117"/>
              <a:gd name="connsiteY9" fmla="*/ 2282647 h 2310068"/>
              <a:gd name="connsiteX10" fmla="*/ 252421 w 2455117"/>
              <a:gd name="connsiteY10" fmla="*/ 1846795 h 2310068"/>
              <a:gd name="connsiteX11" fmla="*/ 3054 w 2455117"/>
              <a:gd name="connsiteY11" fmla="*/ 1198377 h 2310068"/>
              <a:gd name="connsiteX0" fmla="*/ 3054 w 2528145"/>
              <a:gd name="connsiteY0" fmla="*/ 1198377 h 2310068"/>
              <a:gd name="connsiteX1" fmla="*/ 149871 w 2528145"/>
              <a:gd name="connsiteY1" fmla="*/ 488012 h 2310068"/>
              <a:gd name="connsiteX2" fmla="*/ 688257 w 2528145"/>
              <a:gd name="connsiteY2" fmla="*/ 9447 h 2310068"/>
              <a:gd name="connsiteX3" fmla="*/ 1602658 w 2528145"/>
              <a:gd name="connsiteY3" fmla="*/ 727293 h 2310068"/>
              <a:gd name="connsiteX4" fmla="*/ 1653935 w 2528145"/>
              <a:gd name="connsiteY4" fmla="*/ 86360 h 2310068"/>
              <a:gd name="connsiteX5" fmla="*/ 2448690 w 2528145"/>
              <a:gd name="connsiteY5" fmla="*/ 171819 h 2310068"/>
              <a:gd name="connsiteX6" fmla="*/ 2403374 w 2528145"/>
              <a:gd name="connsiteY6" fmla="*/ 1242155 h 2310068"/>
              <a:gd name="connsiteX7" fmla="*/ 1594113 w 2528145"/>
              <a:gd name="connsiteY7" fmla="*/ 693111 h 2310068"/>
              <a:gd name="connsiteX8" fmla="*/ 1705208 w 2528145"/>
              <a:gd name="connsiteY8" fmla="*/ 2231354 h 2310068"/>
              <a:gd name="connsiteX9" fmla="*/ 993319 w 2528145"/>
              <a:gd name="connsiteY9" fmla="*/ 2282647 h 2310068"/>
              <a:gd name="connsiteX10" fmla="*/ 252421 w 2528145"/>
              <a:gd name="connsiteY10" fmla="*/ 1846795 h 2310068"/>
              <a:gd name="connsiteX11" fmla="*/ 3054 w 2528145"/>
              <a:gd name="connsiteY11" fmla="*/ 1198377 h 2310068"/>
              <a:gd name="connsiteX0" fmla="*/ 3054 w 2528145"/>
              <a:gd name="connsiteY0" fmla="*/ 1239047 h 2350738"/>
              <a:gd name="connsiteX1" fmla="*/ 149871 w 2528145"/>
              <a:gd name="connsiteY1" fmla="*/ 528682 h 2350738"/>
              <a:gd name="connsiteX2" fmla="*/ 688257 w 2528145"/>
              <a:gd name="connsiteY2" fmla="*/ 50117 h 2350738"/>
              <a:gd name="connsiteX3" fmla="*/ 962788 w 2528145"/>
              <a:gd name="connsiteY3" fmla="*/ 103339 h 2350738"/>
              <a:gd name="connsiteX4" fmla="*/ 1602658 w 2528145"/>
              <a:gd name="connsiteY4" fmla="*/ 767963 h 2350738"/>
              <a:gd name="connsiteX5" fmla="*/ 1653935 w 2528145"/>
              <a:gd name="connsiteY5" fmla="*/ 127030 h 2350738"/>
              <a:gd name="connsiteX6" fmla="*/ 2448690 w 2528145"/>
              <a:gd name="connsiteY6" fmla="*/ 212489 h 2350738"/>
              <a:gd name="connsiteX7" fmla="*/ 2403374 w 2528145"/>
              <a:gd name="connsiteY7" fmla="*/ 1282825 h 2350738"/>
              <a:gd name="connsiteX8" fmla="*/ 1594113 w 2528145"/>
              <a:gd name="connsiteY8" fmla="*/ 733781 h 2350738"/>
              <a:gd name="connsiteX9" fmla="*/ 1705208 w 2528145"/>
              <a:gd name="connsiteY9" fmla="*/ 2272024 h 2350738"/>
              <a:gd name="connsiteX10" fmla="*/ 993319 w 2528145"/>
              <a:gd name="connsiteY10" fmla="*/ 2323317 h 2350738"/>
              <a:gd name="connsiteX11" fmla="*/ 252421 w 2528145"/>
              <a:gd name="connsiteY11" fmla="*/ 1887465 h 2350738"/>
              <a:gd name="connsiteX12" fmla="*/ 3054 w 2528145"/>
              <a:gd name="connsiteY12" fmla="*/ 1239047 h 2350738"/>
              <a:gd name="connsiteX0" fmla="*/ 3054 w 2528145"/>
              <a:gd name="connsiteY0" fmla="*/ 1204845 h 2316536"/>
              <a:gd name="connsiteX1" fmla="*/ 149871 w 2528145"/>
              <a:gd name="connsiteY1" fmla="*/ 494480 h 2316536"/>
              <a:gd name="connsiteX2" fmla="*/ 688257 w 2528145"/>
              <a:gd name="connsiteY2" fmla="*/ 15915 h 2316536"/>
              <a:gd name="connsiteX3" fmla="*/ 552590 w 2528145"/>
              <a:gd name="connsiteY3" fmla="*/ 214415 h 2316536"/>
              <a:gd name="connsiteX4" fmla="*/ 962788 w 2528145"/>
              <a:gd name="connsiteY4" fmla="*/ 69137 h 2316536"/>
              <a:gd name="connsiteX5" fmla="*/ 1602658 w 2528145"/>
              <a:gd name="connsiteY5" fmla="*/ 733761 h 2316536"/>
              <a:gd name="connsiteX6" fmla="*/ 1653935 w 2528145"/>
              <a:gd name="connsiteY6" fmla="*/ 92828 h 2316536"/>
              <a:gd name="connsiteX7" fmla="*/ 2448690 w 2528145"/>
              <a:gd name="connsiteY7" fmla="*/ 178287 h 2316536"/>
              <a:gd name="connsiteX8" fmla="*/ 2403374 w 2528145"/>
              <a:gd name="connsiteY8" fmla="*/ 1248623 h 2316536"/>
              <a:gd name="connsiteX9" fmla="*/ 1594113 w 2528145"/>
              <a:gd name="connsiteY9" fmla="*/ 699579 h 2316536"/>
              <a:gd name="connsiteX10" fmla="*/ 1705208 w 2528145"/>
              <a:gd name="connsiteY10" fmla="*/ 2237822 h 2316536"/>
              <a:gd name="connsiteX11" fmla="*/ 993319 w 2528145"/>
              <a:gd name="connsiteY11" fmla="*/ 2289115 h 2316536"/>
              <a:gd name="connsiteX12" fmla="*/ 252421 w 2528145"/>
              <a:gd name="connsiteY12" fmla="*/ 1853263 h 2316536"/>
              <a:gd name="connsiteX13" fmla="*/ 3054 w 2528145"/>
              <a:gd name="connsiteY13" fmla="*/ 1204845 h 2316536"/>
              <a:gd name="connsiteX0" fmla="*/ 3054 w 2528145"/>
              <a:gd name="connsiteY0" fmla="*/ 1235424 h 2347115"/>
              <a:gd name="connsiteX1" fmla="*/ 149871 w 2528145"/>
              <a:gd name="connsiteY1" fmla="*/ 525059 h 2347115"/>
              <a:gd name="connsiteX2" fmla="*/ 688257 w 2528145"/>
              <a:gd name="connsiteY2" fmla="*/ 46494 h 2347115"/>
              <a:gd name="connsiteX3" fmla="*/ 962788 w 2528145"/>
              <a:gd name="connsiteY3" fmla="*/ 99716 h 2347115"/>
              <a:gd name="connsiteX4" fmla="*/ 1602658 w 2528145"/>
              <a:gd name="connsiteY4" fmla="*/ 764340 h 2347115"/>
              <a:gd name="connsiteX5" fmla="*/ 1653935 w 2528145"/>
              <a:gd name="connsiteY5" fmla="*/ 123407 h 2347115"/>
              <a:gd name="connsiteX6" fmla="*/ 2448690 w 2528145"/>
              <a:gd name="connsiteY6" fmla="*/ 208866 h 2347115"/>
              <a:gd name="connsiteX7" fmla="*/ 2403374 w 2528145"/>
              <a:gd name="connsiteY7" fmla="*/ 1279202 h 2347115"/>
              <a:gd name="connsiteX8" fmla="*/ 1594113 w 2528145"/>
              <a:gd name="connsiteY8" fmla="*/ 730158 h 2347115"/>
              <a:gd name="connsiteX9" fmla="*/ 1705208 w 2528145"/>
              <a:gd name="connsiteY9" fmla="*/ 2268401 h 2347115"/>
              <a:gd name="connsiteX10" fmla="*/ 993319 w 2528145"/>
              <a:gd name="connsiteY10" fmla="*/ 2319694 h 2347115"/>
              <a:gd name="connsiteX11" fmla="*/ 252421 w 2528145"/>
              <a:gd name="connsiteY11" fmla="*/ 1883842 h 2347115"/>
              <a:gd name="connsiteX12" fmla="*/ 3054 w 2528145"/>
              <a:gd name="connsiteY12" fmla="*/ 1235424 h 2347115"/>
              <a:gd name="connsiteX0" fmla="*/ 3054 w 2528145"/>
              <a:gd name="connsiteY0" fmla="*/ 1192238 h 2303929"/>
              <a:gd name="connsiteX1" fmla="*/ 149871 w 2528145"/>
              <a:gd name="connsiteY1" fmla="*/ 481873 h 2303929"/>
              <a:gd name="connsiteX2" fmla="*/ 688257 w 2528145"/>
              <a:gd name="connsiteY2" fmla="*/ 3308 h 2303929"/>
              <a:gd name="connsiteX3" fmla="*/ 1602658 w 2528145"/>
              <a:gd name="connsiteY3" fmla="*/ 721154 h 2303929"/>
              <a:gd name="connsiteX4" fmla="*/ 1653935 w 2528145"/>
              <a:gd name="connsiteY4" fmla="*/ 80221 h 2303929"/>
              <a:gd name="connsiteX5" fmla="*/ 2448690 w 2528145"/>
              <a:gd name="connsiteY5" fmla="*/ 165680 h 2303929"/>
              <a:gd name="connsiteX6" fmla="*/ 2403374 w 2528145"/>
              <a:gd name="connsiteY6" fmla="*/ 1236016 h 2303929"/>
              <a:gd name="connsiteX7" fmla="*/ 1594113 w 2528145"/>
              <a:gd name="connsiteY7" fmla="*/ 686972 h 2303929"/>
              <a:gd name="connsiteX8" fmla="*/ 1705208 w 2528145"/>
              <a:gd name="connsiteY8" fmla="*/ 2225215 h 2303929"/>
              <a:gd name="connsiteX9" fmla="*/ 993319 w 2528145"/>
              <a:gd name="connsiteY9" fmla="*/ 2276508 h 2303929"/>
              <a:gd name="connsiteX10" fmla="*/ 252421 w 2528145"/>
              <a:gd name="connsiteY10" fmla="*/ 1840656 h 2303929"/>
              <a:gd name="connsiteX11" fmla="*/ 3054 w 2528145"/>
              <a:gd name="connsiteY11" fmla="*/ 1192238 h 2303929"/>
              <a:gd name="connsiteX0" fmla="*/ 3054 w 2528145"/>
              <a:gd name="connsiteY0" fmla="*/ 1153314 h 2265005"/>
              <a:gd name="connsiteX1" fmla="*/ 149871 w 2528145"/>
              <a:gd name="connsiteY1" fmla="*/ 442949 h 2265005"/>
              <a:gd name="connsiteX2" fmla="*/ 927539 w 2528145"/>
              <a:gd name="connsiteY2" fmla="*/ 126754 h 2265005"/>
              <a:gd name="connsiteX3" fmla="*/ 1602658 w 2528145"/>
              <a:gd name="connsiteY3" fmla="*/ 682230 h 2265005"/>
              <a:gd name="connsiteX4" fmla="*/ 1653935 w 2528145"/>
              <a:gd name="connsiteY4" fmla="*/ 41297 h 2265005"/>
              <a:gd name="connsiteX5" fmla="*/ 2448690 w 2528145"/>
              <a:gd name="connsiteY5" fmla="*/ 126756 h 2265005"/>
              <a:gd name="connsiteX6" fmla="*/ 2403374 w 2528145"/>
              <a:gd name="connsiteY6" fmla="*/ 1197092 h 2265005"/>
              <a:gd name="connsiteX7" fmla="*/ 1594113 w 2528145"/>
              <a:gd name="connsiteY7" fmla="*/ 648048 h 2265005"/>
              <a:gd name="connsiteX8" fmla="*/ 1705208 w 2528145"/>
              <a:gd name="connsiteY8" fmla="*/ 2186291 h 2265005"/>
              <a:gd name="connsiteX9" fmla="*/ 993319 w 2528145"/>
              <a:gd name="connsiteY9" fmla="*/ 2237584 h 2265005"/>
              <a:gd name="connsiteX10" fmla="*/ 252421 w 2528145"/>
              <a:gd name="connsiteY10" fmla="*/ 1801732 h 2265005"/>
              <a:gd name="connsiteX11" fmla="*/ 3054 w 2528145"/>
              <a:gd name="connsiteY11" fmla="*/ 1153314 h 2265005"/>
              <a:gd name="connsiteX0" fmla="*/ 3054 w 2528145"/>
              <a:gd name="connsiteY0" fmla="*/ 1153314 h 2239345"/>
              <a:gd name="connsiteX1" fmla="*/ 149871 w 2528145"/>
              <a:gd name="connsiteY1" fmla="*/ 442949 h 2239345"/>
              <a:gd name="connsiteX2" fmla="*/ 927539 w 2528145"/>
              <a:gd name="connsiteY2" fmla="*/ 126754 h 2239345"/>
              <a:gd name="connsiteX3" fmla="*/ 1602658 w 2528145"/>
              <a:gd name="connsiteY3" fmla="*/ 682230 h 2239345"/>
              <a:gd name="connsiteX4" fmla="*/ 1653935 w 2528145"/>
              <a:gd name="connsiteY4" fmla="*/ 41297 h 2239345"/>
              <a:gd name="connsiteX5" fmla="*/ 2448690 w 2528145"/>
              <a:gd name="connsiteY5" fmla="*/ 126756 h 2239345"/>
              <a:gd name="connsiteX6" fmla="*/ 2403374 w 2528145"/>
              <a:gd name="connsiteY6" fmla="*/ 1197092 h 2239345"/>
              <a:gd name="connsiteX7" fmla="*/ 1594113 w 2528145"/>
              <a:gd name="connsiteY7" fmla="*/ 648048 h 2239345"/>
              <a:gd name="connsiteX8" fmla="*/ 1671024 w 2528145"/>
              <a:gd name="connsiteY8" fmla="*/ 1647906 h 2239345"/>
              <a:gd name="connsiteX9" fmla="*/ 993319 w 2528145"/>
              <a:gd name="connsiteY9" fmla="*/ 2237584 h 2239345"/>
              <a:gd name="connsiteX10" fmla="*/ 252421 w 2528145"/>
              <a:gd name="connsiteY10" fmla="*/ 1801732 h 2239345"/>
              <a:gd name="connsiteX11" fmla="*/ 3054 w 2528145"/>
              <a:gd name="connsiteY11" fmla="*/ 1153314 h 2239345"/>
              <a:gd name="connsiteX0" fmla="*/ 3054 w 2528145"/>
              <a:gd name="connsiteY0" fmla="*/ 1153314 h 2239345"/>
              <a:gd name="connsiteX1" fmla="*/ 149871 w 2528145"/>
              <a:gd name="connsiteY1" fmla="*/ 442949 h 2239345"/>
              <a:gd name="connsiteX2" fmla="*/ 927539 w 2528145"/>
              <a:gd name="connsiteY2" fmla="*/ 126754 h 2239345"/>
              <a:gd name="connsiteX3" fmla="*/ 1602658 w 2528145"/>
              <a:gd name="connsiteY3" fmla="*/ 682230 h 2239345"/>
              <a:gd name="connsiteX4" fmla="*/ 1653935 w 2528145"/>
              <a:gd name="connsiteY4" fmla="*/ 41297 h 2239345"/>
              <a:gd name="connsiteX5" fmla="*/ 2448690 w 2528145"/>
              <a:gd name="connsiteY5" fmla="*/ 126756 h 2239345"/>
              <a:gd name="connsiteX6" fmla="*/ 2403374 w 2528145"/>
              <a:gd name="connsiteY6" fmla="*/ 1197092 h 2239345"/>
              <a:gd name="connsiteX7" fmla="*/ 1594113 w 2528145"/>
              <a:gd name="connsiteY7" fmla="*/ 648048 h 2239345"/>
              <a:gd name="connsiteX8" fmla="*/ 1671024 w 2528145"/>
              <a:gd name="connsiteY8" fmla="*/ 1647906 h 2239345"/>
              <a:gd name="connsiteX9" fmla="*/ 993319 w 2528145"/>
              <a:gd name="connsiteY9" fmla="*/ 2237584 h 2239345"/>
              <a:gd name="connsiteX10" fmla="*/ 252421 w 2528145"/>
              <a:gd name="connsiteY10" fmla="*/ 1801732 h 2239345"/>
              <a:gd name="connsiteX11" fmla="*/ 3054 w 2528145"/>
              <a:gd name="connsiteY11" fmla="*/ 1153314 h 2239345"/>
              <a:gd name="connsiteX0" fmla="*/ 3054 w 2528145"/>
              <a:gd name="connsiteY0" fmla="*/ 1153314 h 2237683"/>
              <a:gd name="connsiteX1" fmla="*/ 149871 w 2528145"/>
              <a:gd name="connsiteY1" fmla="*/ 442949 h 2237683"/>
              <a:gd name="connsiteX2" fmla="*/ 927539 w 2528145"/>
              <a:gd name="connsiteY2" fmla="*/ 126754 h 2237683"/>
              <a:gd name="connsiteX3" fmla="*/ 1602658 w 2528145"/>
              <a:gd name="connsiteY3" fmla="*/ 682230 h 2237683"/>
              <a:gd name="connsiteX4" fmla="*/ 1653935 w 2528145"/>
              <a:gd name="connsiteY4" fmla="*/ 41297 h 2237683"/>
              <a:gd name="connsiteX5" fmla="*/ 2448690 w 2528145"/>
              <a:gd name="connsiteY5" fmla="*/ 126756 h 2237683"/>
              <a:gd name="connsiteX6" fmla="*/ 2403374 w 2528145"/>
              <a:gd name="connsiteY6" fmla="*/ 1197092 h 2237683"/>
              <a:gd name="connsiteX7" fmla="*/ 1594113 w 2528145"/>
              <a:gd name="connsiteY7" fmla="*/ 648048 h 2237683"/>
              <a:gd name="connsiteX8" fmla="*/ 1636841 w 2528145"/>
              <a:gd name="connsiteY8" fmla="*/ 1767547 h 2237683"/>
              <a:gd name="connsiteX9" fmla="*/ 993319 w 2528145"/>
              <a:gd name="connsiteY9" fmla="*/ 2237584 h 2237683"/>
              <a:gd name="connsiteX10" fmla="*/ 252421 w 2528145"/>
              <a:gd name="connsiteY10" fmla="*/ 1801732 h 2237683"/>
              <a:gd name="connsiteX11" fmla="*/ 3054 w 2528145"/>
              <a:gd name="connsiteY11" fmla="*/ 1153314 h 2237683"/>
              <a:gd name="connsiteX0" fmla="*/ 3054 w 2515981"/>
              <a:gd name="connsiteY0" fmla="*/ 1153314 h 2237683"/>
              <a:gd name="connsiteX1" fmla="*/ 149871 w 2515981"/>
              <a:gd name="connsiteY1" fmla="*/ 442949 h 2237683"/>
              <a:gd name="connsiteX2" fmla="*/ 927539 w 2515981"/>
              <a:gd name="connsiteY2" fmla="*/ 126754 h 2237683"/>
              <a:gd name="connsiteX3" fmla="*/ 1602658 w 2515981"/>
              <a:gd name="connsiteY3" fmla="*/ 682230 h 2237683"/>
              <a:gd name="connsiteX4" fmla="*/ 1653935 w 2515981"/>
              <a:gd name="connsiteY4" fmla="*/ 41297 h 2237683"/>
              <a:gd name="connsiteX5" fmla="*/ 2448690 w 2515981"/>
              <a:gd name="connsiteY5" fmla="*/ 126756 h 2237683"/>
              <a:gd name="connsiteX6" fmla="*/ 2369191 w 2515981"/>
              <a:gd name="connsiteY6" fmla="*/ 974902 h 2237683"/>
              <a:gd name="connsiteX7" fmla="*/ 1594113 w 2515981"/>
              <a:gd name="connsiteY7" fmla="*/ 648048 h 2237683"/>
              <a:gd name="connsiteX8" fmla="*/ 1636841 w 2515981"/>
              <a:gd name="connsiteY8" fmla="*/ 1767547 h 2237683"/>
              <a:gd name="connsiteX9" fmla="*/ 993319 w 2515981"/>
              <a:gd name="connsiteY9" fmla="*/ 2237584 h 2237683"/>
              <a:gd name="connsiteX10" fmla="*/ 252421 w 2515981"/>
              <a:gd name="connsiteY10" fmla="*/ 1801732 h 2237683"/>
              <a:gd name="connsiteX11" fmla="*/ 3054 w 2515981"/>
              <a:gd name="connsiteY11" fmla="*/ 1153314 h 2237683"/>
              <a:gd name="connsiteX0" fmla="*/ 3054 w 2515981"/>
              <a:gd name="connsiteY0" fmla="*/ 1218301 h 2302670"/>
              <a:gd name="connsiteX1" fmla="*/ 149871 w 2515981"/>
              <a:gd name="connsiteY1" fmla="*/ 507936 h 2302670"/>
              <a:gd name="connsiteX2" fmla="*/ 927539 w 2515981"/>
              <a:gd name="connsiteY2" fmla="*/ 191741 h 2302670"/>
              <a:gd name="connsiteX3" fmla="*/ 1602658 w 2515981"/>
              <a:gd name="connsiteY3" fmla="*/ 747217 h 2302670"/>
              <a:gd name="connsiteX4" fmla="*/ 1824851 w 2515981"/>
              <a:gd name="connsiteY4" fmla="*/ 12280 h 2302670"/>
              <a:gd name="connsiteX5" fmla="*/ 2448690 w 2515981"/>
              <a:gd name="connsiteY5" fmla="*/ 191743 h 2302670"/>
              <a:gd name="connsiteX6" fmla="*/ 2369191 w 2515981"/>
              <a:gd name="connsiteY6" fmla="*/ 1039889 h 2302670"/>
              <a:gd name="connsiteX7" fmla="*/ 1594113 w 2515981"/>
              <a:gd name="connsiteY7" fmla="*/ 713035 h 2302670"/>
              <a:gd name="connsiteX8" fmla="*/ 1636841 w 2515981"/>
              <a:gd name="connsiteY8" fmla="*/ 1832534 h 2302670"/>
              <a:gd name="connsiteX9" fmla="*/ 993319 w 2515981"/>
              <a:gd name="connsiteY9" fmla="*/ 2302571 h 2302670"/>
              <a:gd name="connsiteX10" fmla="*/ 252421 w 2515981"/>
              <a:gd name="connsiteY10" fmla="*/ 1866719 h 2302670"/>
              <a:gd name="connsiteX11" fmla="*/ 3054 w 2515981"/>
              <a:gd name="connsiteY11" fmla="*/ 1218301 h 2302670"/>
              <a:gd name="connsiteX0" fmla="*/ 3054 w 2515981"/>
              <a:gd name="connsiteY0" fmla="*/ 1218301 h 2351227"/>
              <a:gd name="connsiteX1" fmla="*/ 149871 w 2515981"/>
              <a:gd name="connsiteY1" fmla="*/ 507936 h 2351227"/>
              <a:gd name="connsiteX2" fmla="*/ 927539 w 2515981"/>
              <a:gd name="connsiteY2" fmla="*/ 191741 h 2351227"/>
              <a:gd name="connsiteX3" fmla="*/ 1602658 w 2515981"/>
              <a:gd name="connsiteY3" fmla="*/ 747217 h 2351227"/>
              <a:gd name="connsiteX4" fmla="*/ 1824851 w 2515981"/>
              <a:gd name="connsiteY4" fmla="*/ 12280 h 2351227"/>
              <a:gd name="connsiteX5" fmla="*/ 2448690 w 2515981"/>
              <a:gd name="connsiteY5" fmla="*/ 191743 h 2351227"/>
              <a:gd name="connsiteX6" fmla="*/ 2369191 w 2515981"/>
              <a:gd name="connsiteY6" fmla="*/ 1039889 h 2351227"/>
              <a:gd name="connsiteX7" fmla="*/ 1594113 w 2515981"/>
              <a:gd name="connsiteY7" fmla="*/ 713035 h 2351227"/>
              <a:gd name="connsiteX8" fmla="*/ 993319 w 2515981"/>
              <a:gd name="connsiteY8" fmla="*/ 2302571 h 2351227"/>
              <a:gd name="connsiteX9" fmla="*/ 252421 w 2515981"/>
              <a:gd name="connsiteY9" fmla="*/ 1866719 h 2351227"/>
              <a:gd name="connsiteX10" fmla="*/ 3054 w 2515981"/>
              <a:gd name="connsiteY10" fmla="*/ 1218301 h 2351227"/>
              <a:gd name="connsiteX0" fmla="*/ 3054 w 2515981"/>
              <a:gd name="connsiteY0" fmla="*/ 1218301 h 2123920"/>
              <a:gd name="connsiteX1" fmla="*/ 149871 w 2515981"/>
              <a:gd name="connsiteY1" fmla="*/ 507936 h 2123920"/>
              <a:gd name="connsiteX2" fmla="*/ 927539 w 2515981"/>
              <a:gd name="connsiteY2" fmla="*/ 191741 h 2123920"/>
              <a:gd name="connsiteX3" fmla="*/ 1602658 w 2515981"/>
              <a:gd name="connsiteY3" fmla="*/ 747217 h 2123920"/>
              <a:gd name="connsiteX4" fmla="*/ 1824851 w 2515981"/>
              <a:gd name="connsiteY4" fmla="*/ 12280 h 2123920"/>
              <a:gd name="connsiteX5" fmla="*/ 2448690 w 2515981"/>
              <a:gd name="connsiteY5" fmla="*/ 191743 h 2123920"/>
              <a:gd name="connsiteX6" fmla="*/ 2369191 w 2515981"/>
              <a:gd name="connsiteY6" fmla="*/ 1039889 h 2123920"/>
              <a:gd name="connsiteX7" fmla="*/ 1594113 w 2515981"/>
              <a:gd name="connsiteY7" fmla="*/ 713035 h 2123920"/>
              <a:gd name="connsiteX8" fmla="*/ 1377880 w 2515981"/>
              <a:gd name="connsiteY8" fmla="*/ 2037651 h 2123920"/>
              <a:gd name="connsiteX9" fmla="*/ 252421 w 2515981"/>
              <a:gd name="connsiteY9" fmla="*/ 1866719 h 2123920"/>
              <a:gd name="connsiteX10" fmla="*/ 3054 w 2515981"/>
              <a:gd name="connsiteY10" fmla="*/ 1218301 h 2123920"/>
              <a:gd name="connsiteX0" fmla="*/ 3054 w 2497280"/>
              <a:gd name="connsiteY0" fmla="*/ 1218301 h 2076613"/>
              <a:gd name="connsiteX1" fmla="*/ 149871 w 2497280"/>
              <a:gd name="connsiteY1" fmla="*/ 507936 h 2076613"/>
              <a:gd name="connsiteX2" fmla="*/ 927539 w 2497280"/>
              <a:gd name="connsiteY2" fmla="*/ 191741 h 2076613"/>
              <a:gd name="connsiteX3" fmla="*/ 1602658 w 2497280"/>
              <a:gd name="connsiteY3" fmla="*/ 747217 h 2076613"/>
              <a:gd name="connsiteX4" fmla="*/ 1824851 w 2497280"/>
              <a:gd name="connsiteY4" fmla="*/ 12280 h 2076613"/>
              <a:gd name="connsiteX5" fmla="*/ 2448690 w 2497280"/>
              <a:gd name="connsiteY5" fmla="*/ 191743 h 2076613"/>
              <a:gd name="connsiteX6" fmla="*/ 2369191 w 2497280"/>
              <a:gd name="connsiteY6" fmla="*/ 1039889 h 2076613"/>
              <a:gd name="connsiteX7" fmla="*/ 2115407 w 2497280"/>
              <a:gd name="connsiteY7" fmla="*/ 1353970 h 2076613"/>
              <a:gd name="connsiteX8" fmla="*/ 1377880 w 2497280"/>
              <a:gd name="connsiteY8" fmla="*/ 2037651 h 2076613"/>
              <a:gd name="connsiteX9" fmla="*/ 252421 w 2497280"/>
              <a:gd name="connsiteY9" fmla="*/ 1866719 h 2076613"/>
              <a:gd name="connsiteX10" fmla="*/ 3054 w 2497280"/>
              <a:gd name="connsiteY10" fmla="*/ 1218301 h 2076613"/>
              <a:gd name="connsiteX0" fmla="*/ 3054 w 2497280"/>
              <a:gd name="connsiteY0" fmla="*/ 1218301 h 2076613"/>
              <a:gd name="connsiteX1" fmla="*/ 149871 w 2497280"/>
              <a:gd name="connsiteY1" fmla="*/ 507936 h 2076613"/>
              <a:gd name="connsiteX2" fmla="*/ 927539 w 2497280"/>
              <a:gd name="connsiteY2" fmla="*/ 191741 h 2076613"/>
              <a:gd name="connsiteX3" fmla="*/ 1354830 w 2497280"/>
              <a:gd name="connsiteY3" fmla="*/ 80645 h 2076613"/>
              <a:gd name="connsiteX4" fmla="*/ 1824851 w 2497280"/>
              <a:gd name="connsiteY4" fmla="*/ 12280 h 2076613"/>
              <a:gd name="connsiteX5" fmla="*/ 2448690 w 2497280"/>
              <a:gd name="connsiteY5" fmla="*/ 191743 h 2076613"/>
              <a:gd name="connsiteX6" fmla="*/ 2369191 w 2497280"/>
              <a:gd name="connsiteY6" fmla="*/ 1039889 h 2076613"/>
              <a:gd name="connsiteX7" fmla="*/ 2115407 w 2497280"/>
              <a:gd name="connsiteY7" fmla="*/ 1353970 h 2076613"/>
              <a:gd name="connsiteX8" fmla="*/ 1377880 w 2497280"/>
              <a:gd name="connsiteY8" fmla="*/ 2037651 h 2076613"/>
              <a:gd name="connsiteX9" fmla="*/ 252421 w 2497280"/>
              <a:gd name="connsiteY9" fmla="*/ 1866719 h 2076613"/>
              <a:gd name="connsiteX10" fmla="*/ 3054 w 2497280"/>
              <a:gd name="connsiteY10" fmla="*/ 1218301 h 2076613"/>
              <a:gd name="connsiteX0" fmla="*/ 3054 w 2497280"/>
              <a:gd name="connsiteY0" fmla="*/ 1206212 h 2064524"/>
              <a:gd name="connsiteX1" fmla="*/ 149871 w 2497280"/>
              <a:gd name="connsiteY1" fmla="*/ 495847 h 2064524"/>
              <a:gd name="connsiteX2" fmla="*/ 927539 w 2497280"/>
              <a:gd name="connsiteY2" fmla="*/ 179652 h 2064524"/>
              <a:gd name="connsiteX3" fmla="*/ 1824851 w 2497280"/>
              <a:gd name="connsiteY3" fmla="*/ 191 h 2064524"/>
              <a:gd name="connsiteX4" fmla="*/ 2448690 w 2497280"/>
              <a:gd name="connsiteY4" fmla="*/ 179654 h 2064524"/>
              <a:gd name="connsiteX5" fmla="*/ 2369191 w 2497280"/>
              <a:gd name="connsiteY5" fmla="*/ 1027800 h 2064524"/>
              <a:gd name="connsiteX6" fmla="*/ 2115407 w 2497280"/>
              <a:gd name="connsiteY6" fmla="*/ 1341881 h 2064524"/>
              <a:gd name="connsiteX7" fmla="*/ 1377880 w 2497280"/>
              <a:gd name="connsiteY7" fmla="*/ 2025562 h 2064524"/>
              <a:gd name="connsiteX8" fmla="*/ 252421 w 2497280"/>
              <a:gd name="connsiteY8" fmla="*/ 1854630 h 2064524"/>
              <a:gd name="connsiteX9" fmla="*/ 3054 w 2497280"/>
              <a:gd name="connsiteY9" fmla="*/ 1206212 h 2064524"/>
              <a:gd name="connsiteX0" fmla="*/ 3054 w 2497280"/>
              <a:gd name="connsiteY0" fmla="*/ 1242736 h 2101048"/>
              <a:gd name="connsiteX1" fmla="*/ 149871 w 2497280"/>
              <a:gd name="connsiteY1" fmla="*/ 532371 h 2101048"/>
              <a:gd name="connsiteX2" fmla="*/ 859173 w 2497280"/>
              <a:gd name="connsiteY2" fmla="*/ 36714 h 2101048"/>
              <a:gd name="connsiteX3" fmla="*/ 1824851 w 2497280"/>
              <a:gd name="connsiteY3" fmla="*/ 36715 h 2101048"/>
              <a:gd name="connsiteX4" fmla="*/ 2448690 w 2497280"/>
              <a:gd name="connsiteY4" fmla="*/ 216178 h 2101048"/>
              <a:gd name="connsiteX5" fmla="*/ 2369191 w 2497280"/>
              <a:gd name="connsiteY5" fmla="*/ 1064324 h 2101048"/>
              <a:gd name="connsiteX6" fmla="*/ 2115407 w 2497280"/>
              <a:gd name="connsiteY6" fmla="*/ 1378405 h 2101048"/>
              <a:gd name="connsiteX7" fmla="*/ 1377880 w 2497280"/>
              <a:gd name="connsiteY7" fmla="*/ 2062086 h 2101048"/>
              <a:gd name="connsiteX8" fmla="*/ 252421 w 2497280"/>
              <a:gd name="connsiteY8" fmla="*/ 1891154 h 2101048"/>
              <a:gd name="connsiteX9" fmla="*/ 3054 w 2497280"/>
              <a:gd name="connsiteY9" fmla="*/ 1242736 h 2101048"/>
              <a:gd name="connsiteX0" fmla="*/ 3054 w 2497280"/>
              <a:gd name="connsiteY0" fmla="*/ 1325662 h 2183974"/>
              <a:gd name="connsiteX1" fmla="*/ 149871 w 2497280"/>
              <a:gd name="connsiteY1" fmla="*/ 615297 h 2183974"/>
              <a:gd name="connsiteX2" fmla="*/ 859173 w 2497280"/>
              <a:gd name="connsiteY2" fmla="*/ 119640 h 2183974"/>
              <a:gd name="connsiteX3" fmla="*/ 1713755 w 2497280"/>
              <a:gd name="connsiteY3" fmla="*/ 0 h 2183974"/>
              <a:gd name="connsiteX4" fmla="*/ 2448690 w 2497280"/>
              <a:gd name="connsiteY4" fmla="*/ 299104 h 2183974"/>
              <a:gd name="connsiteX5" fmla="*/ 2369191 w 2497280"/>
              <a:gd name="connsiteY5" fmla="*/ 1147250 h 2183974"/>
              <a:gd name="connsiteX6" fmla="*/ 2115407 w 2497280"/>
              <a:gd name="connsiteY6" fmla="*/ 1461331 h 2183974"/>
              <a:gd name="connsiteX7" fmla="*/ 1377880 w 2497280"/>
              <a:gd name="connsiteY7" fmla="*/ 2145012 h 2183974"/>
              <a:gd name="connsiteX8" fmla="*/ 252421 w 2497280"/>
              <a:gd name="connsiteY8" fmla="*/ 1974080 h 2183974"/>
              <a:gd name="connsiteX9" fmla="*/ 3054 w 2497280"/>
              <a:gd name="connsiteY9" fmla="*/ 1325662 h 2183974"/>
              <a:gd name="connsiteX0" fmla="*/ 3054 w 2494061"/>
              <a:gd name="connsiteY0" fmla="*/ 1325662 h 2171416"/>
              <a:gd name="connsiteX1" fmla="*/ 149871 w 2494061"/>
              <a:gd name="connsiteY1" fmla="*/ 615297 h 2171416"/>
              <a:gd name="connsiteX2" fmla="*/ 859173 w 2494061"/>
              <a:gd name="connsiteY2" fmla="*/ 119640 h 2171416"/>
              <a:gd name="connsiteX3" fmla="*/ 1713755 w 2494061"/>
              <a:gd name="connsiteY3" fmla="*/ 0 h 2171416"/>
              <a:gd name="connsiteX4" fmla="*/ 2448690 w 2494061"/>
              <a:gd name="connsiteY4" fmla="*/ 299104 h 2171416"/>
              <a:gd name="connsiteX5" fmla="*/ 2369191 w 2494061"/>
              <a:gd name="connsiteY5" fmla="*/ 1147250 h 2171416"/>
              <a:gd name="connsiteX6" fmla="*/ 2235048 w 2494061"/>
              <a:gd name="connsiteY6" fmla="*/ 1632247 h 2171416"/>
              <a:gd name="connsiteX7" fmla="*/ 1377880 w 2494061"/>
              <a:gd name="connsiteY7" fmla="*/ 2145012 h 2171416"/>
              <a:gd name="connsiteX8" fmla="*/ 252421 w 2494061"/>
              <a:gd name="connsiteY8" fmla="*/ 1974080 h 2171416"/>
              <a:gd name="connsiteX9" fmla="*/ 3054 w 2494061"/>
              <a:gd name="connsiteY9" fmla="*/ 1325662 h 2171416"/>
              <a:gd name="connsiteX0" fmla="*/ 3054 w 2594659"/>
              <a:gd name="connsiteY0" fmla="*/ 1325662 h 2171416"/>
              <a:gd name="connsiteX1" fmla="*/ 149871 w 2594659"/>
              <a:gd name="connsiteY1" fmla="*/ 615297 h 2171416"/>
              <a:gd name="connsiteX2" fmla="*/ 859173 w 2594659"/>
              <a:gd name="connsiteY2" fmla="*/ 119640 h 2171416"/>
              <a:gd name="connsiteX3" fmla="*/ 1713755 w 2594659"/>
              <a:gd name="connsiteY3" fmla="*/ 0 h 2171416"/>
              <a:gd name="connsiteX4" fmla="*/ 2448690 w 2594659"/>
              <a:gd name="connsiteY4" fmla="*/ 299104 h 2171416"/>
              <a:gd name="connsiteX5" fmla="*/ 2582836 w 2594659"/>
              <a:gd name="connsiteY5" fmla="*/ 1010517 h 2171416"/>
              <a:gd name="connsiteX6" fmla="*/ 2235048 w 2594659"/>
              <a:gd name="connsiteY6" fmla="*/ 1632247 h 2171416"/>
              <a:gd name="connsiteX7" fmla="*/ 1377880 w 2594659"/>
              <a:gd name="connsiteY7" fmla="*/ 2145012 h 2171416"/>
              <a:gd name="connsiteX8" fmla="*/ 252421 w 2594659"/>
              <a:gd name="connsiteY8" fmla="*/ 1974080 h 2171416"/>
              <a:gd name="connsiteX9" fmla="*/ 3054 w 2594659"/>
              <a:gd name="connsiteY9" fmla="*/ 1325662 h 2171416"/>
              <a:gd name="connsiteX0" fmla="*/ 3054 w 2594659"/>
              <a:gd name="connsiteY0" fmla="*/ 1344808 h 2190562"/>
              <a:gd name="connsiteX1" fmla="*/ 149871 w 2594659"/>
              <a:gd name="connsiteY1" fmla="*/ 634443 h 2190562"/>
              <a:gd name="connsiteX2" fmla="*/ 901902 w 2594659"/>
              <a:gd name="connsiteY2" fmla="*/ 44783 h 2190562"/>
              <a:gd name="connsiteX3" fmla="*/ 1713755 w 2594659"/>
              <a:gd name="connsiteY3" fmla="*/ 19146 h 2190562"/>
              <a:gd name="connsiteX4" fmla="*/ 2448690 w 2594659"/>
              <a:gd name="connsiteY4" fmla="*/ 318250 h 2190562"/>
              <a:gd name="connsiteX5" fmla="*/ 2582836 w 2594659"/>
              <a:gd name="connsiteY5" fmla="*/ 1029663 h 2190562"/>
              <a:gd name="connsiteX6" fmla="*/ 2235048 w 2594659"/>
              <a:gd name="connsiteY6" fmla="*/ 1651393 h 2190562"/>
              <a:gd name="connsiteX7" fmla="*/ 1377880 w 2594659"/>
              <a:gd name="connsiteY7" fmla="*/ 2164158 h 2190562"/>
              <a:gd name="connsiteX8" fmla="*/ 252421 w 2594659"/>
              <a:gd name="connsiteY8" fmla="*/ 1993226 h 2190562"/>
              <a:gd name="connsiteX9" fmla="*/ 3054 w 2594659"/>
              <a:gd name="connsiteY9" fmla="*/ 1344808 h 2190562"/>
              <a:gd name="connsiteX0" fmla="*/ 3054 w 2594659"/>
              <a:gd name="connsiteY0" fmla="*/ 1436758 h 2282512"/>
              <a:gd name="connsiteX1" fmla="*/ 149871 w 2594659"/>
              <a:gd name="connsiteY1" fmla="*/ 726393 h 2282512"/>
              <a:gd name="connsiteX2" fmla="*/ 901902 w 2594659"/>
              <a:gd name="connsiteY2" fmla="*/ 136733 h 2282512"/>
              <a:gd name="connsiteX3" fmla="*/ 1696663 w 2594659"/>
              <a:gd name="connsiteY3" fmla="*/ 0 h 2282512"/>
              <a:gd name="connsiteX4" fmla="*/ 2448690 w 2594659"/>
              <a:gd name="connsiteY4" fmla="*/ 410200 h 2282512"/>
              <a:gd name="connsiteX5" fmla="*/ 2582836 w 2594659"/>
              <a:gd name="connsiteY5" fmla="*/ 1121613 h 2282512"/>
              <a:gd name="connsiteX6" fmla="*/ 2235048 w 2594659"/>
              <a:gd name="connsiteY6" fmla="*/ 1743343 h 2282512"/>
              <a:gd name="connsiteX7" fmla="*/ 1377880 w 2594659"/>
              <a:gd name="connsiteY7" fmla="*/ 2256108 h 2282512"/>
              <a:gd name="connsiteX8" fmla="*/ 252421 w 2594659"/>
              <a:gd name="connsiteY8" fmla="*/ 2085176 h 2282512"/>
              <a:gd name="connsiteX9" fmla="*/ 3054 w 2594659"/>
              <a:gd name="connsiteY9" fmla="*/ 1436758 h 2282512"/>
              <a:gd name="connsiteX0" fmla="*/ 3054 w 2594659"/>
              <a:gd name="connsiteY0" fmla="*/ 1436758 h 2325627"/>
              <a:gd name="connsiteX1" fmla="*/ 149871 w 2594659"/>
              <a:gd name="connsiteY1" fmla="*/ 726393 h 2325627"/>
              <a:gd name="connsiteX2" fmla="*/ 901902 w 2594659"/>
              <a:gd name="connsiteY2" fmla="*/ 136733 h 2325627"/>
              <a:gd name="connsiteX3" fmla="*/ 1696663 w 2594659"/>
              <a:gd name="connsiteY3" fmla="*/ 0 h 2325627"/>
              <a:gd name="connsiteX4" fmla="*/ 2448690 w 2594659"/>
              <a:gd name="connsiteY4" fmla="*/ 410200 h 2325627"/>
              <a:gd name="connsiteX5" fmla="*/ 2582836 w 2594659"/>
              <a:gd name="connsiteY5" fmla="*/ 1121613 h 2325627"/>
              <a:gd name="connsiteX6" fmla="*/ 2235048 w 2594659"/>
              <a:gd name="connsiteY6" fmla="*/ 1743343 h 2325627"/>
              <a:gd name="connsiteX7" fmla="*/ 1369334 w 2594659"/>
              <a:gd name="connsiteY7" fmla="*/ 2307383 h 2325627"/>
              <a:gd name="connsiteX8" fmla="*/ 252421 w 2594659"/>
              <a:gd name="connsiteY8" fmla="*/ 2085176 h 2325627"/>
              <a:gd name="connsiteX9" fmla="*/ 3054 w 2594659"/>
              <a:gd name="connsiteY9" fmla="*/ 1436758 h 2325627"/>
              <a:gd name="connsiteX0" fmla="*/ 3054 w 2594659"/>
              <a:gd name="connsiteY0" fmla="*/ 1436758 h 2325627"/>
              <a:gd name="connsiteX1" fmla="*/ 149871 w 2594659"/>
              <a:gd name="connsiteY1" fmla="*/ 726393 h 2325627"/>
              <a:gd name="connsiteX2" fmla="*/ 1183914 w 2594659"/>
              <a:gd name="connsiteY2" fmla="*/ 273466 h 2325627"/>
              <a:gd name="connsiteX3" fmla="*/ 1696663 w 2594659"/>
              <a:gd name="connsiteY3" fmla="*/ 0 h 2325627"/>
              <a:gd name="connsiteX4" fmla="*/ 2448690 w 2594659"/>
              <a:gd name="connsiteY4" fmla="*/ 410200 h 2325627"/>
              <a:gd name="connsiteX5" fmla="*/ 2582836 w 2594659"/>
              <a:gd name="connsiteY5" fmla="*/ 1121613 h 2325627"/>
              <a:gd name="connsiteX6" fmla="*/ 2235048 w 2594659"/>
              <a:gd name="connsiteY6" fmla="*/ 1743343 h 2325627"/>
              <a:gd name="connsiteX7" fmla="*/ 1369334 w 2594659"/>
              <a:gd name="connsiteY7" fmla="*/ 2307383 h 2325627"/>
              <a:gd name="connsiteX8" fmla="*/ 252421 w 2594659"/>
              <a:gd name="connsiteY8" fmla="*/ 2085176 h 2325627"/>
              <a:gd name="connsiteX9" fmla="*/ 3054 w 2594659"/>
              <a:gd name="connsiteY9" fmla="*/ 1436758 h 2325627"/>
              <a:gd name="connsiteX0" fmla="*/ 3054 w 2608297"/>
              <a:gd name="connsiteY0" fmla="*/ 1436758 h 2344945"/>
              <a:gd name="connsiteX1" fmla="*/ 149871 w 2608297"/>
              <a:gd name="connsiteY1" fmla="*/ 726393 h 2344945"/>
              <a:gd name="connsiteX2" fmla="*/ 1183914 w 2608297"/>
              <a:gd name="connsiteY2" fmla="*/ 273466 h 2344945"/>
              <a:gd name="connsiteX3" fmla="*/ 1696663 w 2608297"/>
              <a:gd name="connsiteY3" fmla="*/ 0 h 2344945"/>
              <a:gd name="connsiteX4" fmla="*/ 2448690 w 2608297"/>
              <a:gd name="connsiteY4" fmla="*/ 410200 h 2344945"/>
              <a:gd name="connsiteX5" fmla="*/ 2582836 w 2608297"/>
              <a:gd name="connsiteY5" fmla="*/ 1121613 h 2344945"/>
              <a:gd name="connsiteX6" fmla="*/ 2038495 w 2608297"/>
              <a:gd name="connsiteY6" fmla="*/ 1461332 h 2344945"/>
              <a:gd name="connsiteX7" fmla="*/ 1369334 w 2608297"/>
              <a:gd name="connsiteY7" fmla="*/ 2307383 h 2344945"/>
              <a:gd name="connsiteX8" fmla="*/ 252421 w 2608297"/>
              <a:gd name="connsiteY8" fmla="*/ 2085176 h 2344945"/>
              <a:gd name="connsiteX9" fmla="*/ 3054 w 2608297"/>
              <a:gd name="connsiteY9" fmla="*/ 1436758 h 2344945"/>
              <a:gd name="connsiteX0" fmla="*/ 3054 w 2608297"/>
              <a:gd name="connsiteY0" fmla="*/ 1436758 h 2344945"/>
              <a:gd name="connsiteX1" fmla="*/ 149871 w 2608297"/>
              <a:gd name="connsiteY1" fmla="*/ 726393 h 2344945"/>
              <a:gd name="connsiteX2" fmla="*/ 1363376 w 2608297"/>
              <a:gd name="connsiteY2" fmla="*/ 512748 h 2344945"/>
              <a:gd name="connsiteX3" fmla="*/ 1696663 w 2608297"/>
              <a:gd name="connsiteY3" fmla="*/ 0 h 2344945"/>
              <a:gd name="connsiteX4" fmla="*/ 2448690 w 2608297"/>
              <a:gd name="connsiteY4" fmla="*/ 410200 h 2344945"/>
              <a:gd name="connsiteX5" fmla="*/ 2582836 w 2608297"/>
              <a:gd name="connsiteY5" fmla="*/ 1121613 h 2344945"/>
              <a:gd name="connsiteX6" fmla="*/ 2038495 w 2608297"/>
              <a:gd name="connsiteY6" fmla="*/ 1461332 h 2344945"/>
              <a:gd name="connsiteX7" fmla="*/ 1369334 w 2608297"/>
              <a:gd name="connsiteY7" fmla="*/ 2307383 h 2344945"/>
              <a:gd name="connsiteX8" fmla="*/ 252421 w 2608297"/>
              <a:gd name="connsiteY8" fmla="*/ 2085176 h 2344945"/>
              <a:gd name="connsiteX9" fmla="*/ 3054 w 2608297"/>
              <a:gd name="connsiteY9" fmla="*/ 1436758 h 2344945"/>
              <a:gd name="connsiteX0" fmla="*/ 3054 w 2624231"/>
              <a:gd name="connsiteY0" fmla="*/ 1436758 h 2366812"/>
              <a:gd name="connsiteX1" fmla="*/ 149871 w 2624231"/>
              <a:gd name="connsiteY1" fmla="*/ 726393 h 2366812"/>
              <a:gd name="connsiteX2" fmla="*/ 1363376 w 2624231"/>
              <a:gd name="connsiteY2" fmla="*/ 512748 h 2366812"/>
              <a:gd name="connsiteX3" fmla="*/ 1696663 w 2624231"/>
              <a:gd name="connsiteY3" fmla="*/ 0 h 2366812"/>
              <a:gd name="connsiteX4" fmla="*/ 2448690 w 2624231"/>
              <a:gd name="connsiteY4" fmla="*/ 410200 h 2366812"/>
              <a:gd name="connsiteX5" fmla="*/ 2582836 w 2624231"/>
              <a:gd name="connsiteY5" fmla="*/ 1121613 h 2366812"/>
              <a:gd name="connsiteX6" fmla="*/ 1816304 w 2624231"/>
              <a:gd name="connsiteY6" fmla="*/ 1153683 h 2366812"/>
              <a:gd name="connsiteX7" fmla="*/ 1369334 w 2624231"/>
              <a:gd name="connsiteY7" fmla="*/ 2307383 h 2366812"/>
              <a:gd name="connsiteX8" fmla="*/ 252421 w 2624231"/>
              <a:gd name="connsiteY8" fmla="*/ 2085176 h 2366812"/>
              <a:gd name="connsiteX9" fmla="*/ 3054 w 2624231"/>
              <a:gd name="connsiteY9" fmla="*/ 1436758 h 2366812"/>
              <a:gd name="connsiteX0" fmla="*/ 3054 w 2624231"/>
              <a:gd name="connsiteY0" fmla="*/ 1436758 h 2366812"/>
              <a:gd name="connsiteX1" fmla="*/ 149871 w 2624231"/>
              <a:gd name="connsiteY1" fmla="*/ 726393 h 2366812"/>
              <a:gd name="connsiteX2" fmla="*/ 1559929 w 2624231"/>
              <a:gd name="connsiteY2" fmla="*/ 640934 h 2366812"/>
              <a:gd name="connsiteX3" fmla="*/ 1696663 w 2624231"/>
              <a:gd name="connsiteY3" fmla="*/ 0 h 2366812"/>
              <a:gd name="connsiteX4" fmla="*/ 2448690 w 2624231"/>
              <a:gd name="connsiteY4" fmla="*/ 410200 h 2366812"/>
              <a:gd name="connsiteX5" fmla="*/ 2582836 w 2624231"/>
              <a:gd name="connsiteY5" fmla="*/ 1121613 h 2366812"/>
              <a:gd name="connsiteX6" fmla="*/ 1816304 w 2624231"/>
              <a:gd name="connsiteY6" fmla="*/ 1153683 h 2366812"/>
              <a:gd name="connsiteX7" fmla="*/ 1369334 w 2624231"/>
              <a:gd name="connsiteY7" fmla="*/ 2307383 h 2366812"/>
              <a:gd name="connsiteX8" fmla="*/ 252421 w 2624231"/>
              <a:gd name="connsiteY8" fmla="*/ 2085176 h 2366812"/>
              <a:gd name="connsiteX9" fmla="*/ 3054 w 2624231"/>
              <a:gd name="connsiteY9" fmla="*/ 1436758 h 2366812"/>
              <a:gd name="connsiteX0" fmla="*/ 3054 w 2632287"/>
              <a:gd name="connsiteY0" fmla="*/ 1436758 h 2392130"/>
              <a:gd name="connsiteX1" fmla="*/ 149871 w 2632287"/>
              <a:gd name="connsiteY1" fmla="*/ 726393 h 2392130"/>
              <a:gd name="connsiteX2" fmla="*/ 1559929 w 2632287"/>
              <a:gd name="connsiteY2" fmla="*/ 640934 h 2392130"/>
              <a:gd name="connsiteX3" fmla="*/ 1696663 w 2632287"/>
              <a:gd name="connsiteY3" fmla="*/ 0 h 2392130"/>
              <a:gd name="connsiteX4" fmla="*/ 2448690 w 2632287"/>
              <a:gd name="connsiteY4" fmla="*/ 410200 h 2392130"/>
              <a:gd name="connsiteX5" fmla="*/ 2582836 w 2632287"/>
              <a:gd name="connsiteY5" fmla="*/ 1121613 h 2392130"/>
              <a:gd name="connsiteX6" fmla="*/ 1705209 w 2632287"/>
              <a:gd name="connsiteY6" fmla="*/ 803306 h 2392130"/>
              <a:gd name="connsiteX7" fmla="*/ 1369334 w 2632287"/>
              <a:gd name="connsiteY7" fmla="*/ 2307383 h 2392130"/>
              <a:gd name="connsiteX8" fmla="*/ 252421 w 2632287"/>
              <a:gd name="connsiteY8" fmla="*/ 2085176 h 2392130"/>
              <a:gd name="connsiteX9" fmla="*/ 3054 w 2632287"/>
              <a:gd name="connsiteY9" fmla="*/ 1436758 h 2392130"/>
              <a:gd name="connsiteX0" fmla="*/ 3054 w 2632287"/>
              <a:gd name="connsiteY0" fmla="*/ 1436758 h 2392130"/>
              <a:gd name="connsiteX1" fmla="*/ 149871 w 2632287"/>
              <a:gd name="connsiteY1" fmla="*/ 726393 h 2392130"/>
              <a:gd name="connsiteX2" fmla="*/ 1739391 w 2632287"/>
              <a:gd name="connsiteY2" fmla="*/ 854579 h 2392130"/>
              <a:gd name="connsiteX3" fmla="*/ 1696663 w 2632287"/>
              <a:gd name="connsiteY3" fmla="*/ 0 h 2392130"/>
              <a:gd name="connsiteX4" fmla="*/ 2448690 w 2632287"/>
              <a:gd name="connsiteY4" fmla="*/ 410200 h 2392130"/>
              <a:gd name="connsiteX5" fmla="*/ 2582836 w 2632287"/>
              <a:gd name="connsiteY5" fmla="*/ 1121613 h 2392130"/>
              <a:gd name="connsiteX6" fmla="*/ 1705209 w 2632287"/>
              <a:gd name="connsiteY6" fmla="*/ 803306 h 2392130"/>
              <a:gd name="connsiteX7" fmla="*/ 1369334 w 2632287"/>
              <a:gd name="connsiteY7" fmla="*/ 2307383 h 2392130"/>
              <a:gd name="connsiteX8" fmla="*/ 252421 w 2632287"/>
              <a:gd name="connsiteY8" fmla="*/ 2085176 h 2392130"/>
              <a:gd name="connsiteX9" fmla="*/ 3054 w 2632287"/>
              <a:gd name="connsiteY9" fmla="*/ 1436758 h 2392130"/>
              <a:gd name="connsiteX0" fmla="*/ 3054 w 2632287"/>
              <a:gd name="connsiteY0" fmla="*/ 1436758 h 2392130"/>
              <a:gd name="connsiteX1" fmla="*/ 149871 w 2632287"/>
              <a:gd name="connsiteY1" fmla="*/ 726393 h 2392130"/>
              <a:gd name="connsiteX2" fmla="*/ 904009 w 2632287"/>
              <a:gd name="connsiteY2" fmla="*/ 748673 h 2392130"/>
              <a:gd name="connsiteX3" fmla="*/ 1739391 w 2632287"/>
              <a:gd name="connsiteY3" fmla="*/ 854579 h 2392130"/>
              <a:gd name="connsiteX4" fmla="*/ 1696663 w 2632287"/>
              <a:gd name="connsiteY4" fmla="*/ 0 h 2392130"/>
              <a:gd name="connsiteX5" fmla="*/ 2448690 w 2632287"/>
              <a:gd name="connsiteY5" fmla="*/ 410200 h 2392130"/>
              <a:gd name="connsiteX6" fmla="*/ 2582836 w 2632287"/>
              <a:gd name="connsiteY6" fmla="*/ 1121613 h 2392130"/>
              <a:gd name="connsiteX7" fmla="*/ 1705209 w 2632287"/>
              <a:gd name="connsiteY7" fmla="*/ 803306 h 2392130"/>
              <a:gd name="connsiteX8" fmla="*/ 1369334 w 2632287"/>
              <a:gd name="connsiteY8" fmla="*/ 2307383 h 2392130"/>
              <a:gd name="connsiteX9" fmla="*/ 252421 w 2632287"/>
              <a:gd name="connsiteY9" fmla="*/ 2085176 h 2392130"/>
              <a:gd name="connsiteX10" fmla="*/ 3054 w 2632287"/>
              <a:gd name="connsiteY10" fmla="*/ 1436758 h 2392130"/>
              <a:gd name="connsiteX0" fmla="*/ 3054 w 2632287"/>
              <a:gd name="connsiteY0" fmla="*/ 1436758 h 2392130"/>
              <a:gd name="connsiteX1" fmla="*/ 149871 w 2632287"/>
              <a:gd name="connsiteY1" fmla="*/ 726393 h 2392130"/>
              <a:gd name="connsiteX2" fmla="*/ 869826 w 2632287"/>
              <a:gd name="connsiteY2" fmla="*/ 492299 h 2392130"/>
              <a:gd name="connsiteX3" fmla="*/ 1739391 w 2632287"/>
              <a:gd name="connsiteY3" fmla="*/ 854579 h 2392130"/>
              <a:gd name="connsiteX4" fmla="*/ 1696663 w 2632287"/>
              <a:gd name="connsiteY4" fmla="*/ 0 h 2392130"/>
              <a:gd name="connsiteX5" fmla="*/ 2448690 w 2632287"/>
              <a:gd name="connsiteY5" fmla="*/ 410200 h 2392130"/>
              <a:gd name="connsiteX6" fmla="*/ 2582836 w 2632287"/>
              <a:gd name="connsiteY6" fmla="*/ 1121613 h 2392130"/>
              <a:gd name="connsiteX7" fmla="*/ 1705209 w 2632287"/>
              <a:gd name="connsiteY7" fmla="*/ 803306 h 2392130"/>
              <a:gd name="connsiteX8" fmla="*/ 1369334 w 2632287"/>
              <a:gd name="connsiteY8" fmla="*/ 2307383 h 2392130"/>
              <a:gd name="connsiteX9" fmla="*/ 252421 w 2632287"/>
              <a:gd name="connsiteY9" fmla="*/ 2085176 h 2392130"/>
              <a:gd name="connsiteX10" fmla="*/ 3054 w 2632287"/>
              <a:gd name="connsiteY10" fmla="*/ 1436758 h 2392130"/>
              <a:gd name="connsiteX0" fmla="*/ 3054 w 2632287"/>
              <a:gd name="connsiteY0" fmla="*/ 1436758 h 2285533"/>
              <a:gd name="connsiteX1" fmla="*/ 149871 w 2632287"/>
              <a:gd name="connsiteY1" fmla="*/ 726393 h 2285533"/>
              <a:gd name="connsiteX2" fmla="*/ 869826 w 2632287"/>
              <a:gd name="connsiteY2" fmla="*/ 492299 h 2285533"/>
              <a:gd name="connsiteX3" fmla="*/ 1739391 w 2632287"/>
              <a:gd name="connsiteY3" fmla="*/ 854579 h 2285533"/>
              <a:gd name="connsiteX4" fmla="*/ 1696663 w 2632287"/>
              <a:gd name="connsiteY4" fmla="*/ 0 h 2285533"/>
              <a:gd name="connsiteX5" fmla="*/ 2448690 w 2632287"/>
              <a:gd name="connsiteY5" fmla="*/ 410200 h 2285533"/>
              <a:gd name="connsiteX6" fmla="*/ 2582836 w 2632287"/>
              <a:gd name="connsiteY6" fmla="*/ 1121613 h 2285533"/>
              <a:gd name="connsiteX7" fmla="*/ 1705209 w 2632287"/>
              <a:gd name="connsiteY7" fmla="*/ 803306 h 2285533"/>
              <a:gd name="connsiteX8" fmla="*/ 1557341 w 2632287"/>
              <a:gd name="connsiteY8" fmla="*/ 2162105 h 2285533"/>
              <a:gd name="connsiteX9" fmla="*/ 252421 w 2632287"/>
              <a:gd name="connsiteY9" fmla="*/ 2085176 h 2285533"/>
              <a:gd name="connsiteX10" fmla="*/ 3054 w 2632287"/>
              <a:gd name="connsiteY10" fmla="*/ 1436758 h 2285533"/>
              <a:gd name="connsiteX0" fmla="*/ 3054 w 2740365"/>
              <a:gd name="connsiteY0" fmla="*/ 1436758 h 2285533"/>
              <a:gd name="connsiteX1" fmla="*/ 149871 w 2740365"/>
              <a:gd name="connsiteY1" fmla="*/ 726393 h 2285533"/>
              <a:gd name="connsiteX2" fmla="*/ 869826 w 2740365"/>
              <a:gd name="connsiteY2" fmla="*/ 492299 h 2285533"/>
              <a:gd name="connsiteX3" fmla="*/ 1739391 w 2740365"/>
              <a:gd name="connsiteY3" fmla="*/ 854579 h 2285533"/>
              <a:gd name="connsiteX4" fmla="*/ 1696663 w 2740365"/>
              <a:gd name="connsiteY4" fmla="*/ 0 h 2285533"/>
              <a:gd name="connsiteX5" fmla="*/ 2670881 w 2740365"/>
              <a:gd name="connsiteY5" fmla="*/ 239284 h 2285533"/>
              <a:gd name="connsiteX6" fmla="*/ 2582836 w 2740365"/>
              <a:gd name="connsiteY6" fmla="*/ 1121613 h 2285533"/>
              <a:gd name="connsiteX7" fmla="*/ 1705209 w 2740365"/>
              <a:gd name="connsiteY7" fmla="*/ 803306 h 2285533"/>
              <a:gd name="connsiteX8" fmla="*/ 1557341 w 2740365"/>
              <a:gd name="connsiteY8" fmla="*/ 2162105 h 2285533"/>
              <a:gd name="connsiteX9" fmla="*/ 252421 w 2740365"/>
              <a:gd name="connsiteY9" fmla="*/ 2085176 h 2285533"/>
              <a:gd name="connsiteX10" fmla="*/ 3054 w 2740365"/>
              <a:gd name="connsiteY10" fmla="*/ 1436758 h 2285533"/>
              <a:gd name="connsiteX0" fmla="*/ 3054 w 2713086"/>
              <a:gd name="connsiteY0" fmla="*/ 1566220 h 2414995"/>
              <a:gd name="connsiteX1" fmla="*/ 149871 w 2713086"/>
              <a:gd name="connsiteY1" fmla="*/ 855855 h 2414995"/>
              <a:gd name="connsiteX2" fmla="*/ 869826 w 2713086"/>
              <a:gd name="connsiteY2" fmla="*/ 621761 h 2414995"/>
              <a:gd name="connsiteX3" fmla="*/ 1739391 w 2713086"/>
              <a:gd name="connsiteY3" fmla="*/ 984041 h 2414995"/>
              <a:gd name="connsiteX4" fmla="*/ 1696663 w 2713086"/>
              <a:gd name="connsiteY4" fmla="*/ 129462 h 2414995"/>
              <a:gd name="connsiteX5" fmla="*/ 2244506 w 2713086"/>
              <a:gd name="connsiteY5" fmla="*/ 19017 h 2414995"/>
              <a:gd name="connsiteX6" fmla="*/ 2670881 w 2713086"/>
              <a:gd name="connsiteY6" fmla="*/ 368746 h 2414995"/>
              <a:gd name="connsiteX7" fmla="*/ 2582836 w 2713086"/>
              <a:gd name="connsiteY7" fmla="*/ 1251075 h 2414995"/>
              <a:gd name="connsiteX8" fmla="*/ 1705209 w 2713086"/>
              <a:gd name="connsiteY8" fmla="*/ 932768 h 2414995"/>
              <a:gd name="connsiteX9" fmla="*/ 1557341 w 2713086"/>
              <a:gd name="connsiteY9" fmla="*/ 2291567 h 2414995"/>
              <a:gd name="connsiteX10" fmla="*/ 252421 w 2713086"/>
              <a:gd name="connsiteY10" fmla="*/ 2214638 h 2414995"/>
              <a:gd name="connsiteX11" fmla="*/ 3054 w 2713086"/>
              <a:gd name="connsiteY11" fmla="*/ 1566220 h 2414995"/>
              <a:gd name="connsiteX0" fmla="*/ 3054 w 2678371"/>
              <a:gd name="connsiteY0" fmla="*/ 1566220 h 2414995"/>
              <a:gd name="connsiteX1" fmla="*/ 149871 w 2678371"/>
              <a:gd name="connsiteY1" fmla="*/ 855855 h 2414995"/>
              <a:gd name="connsiteX2" fmla="*/ 869826 w 2678371"/>
              <a:gd name="connsiteY2" fmla="*/ 621761 h 2414995"/>
              <a:gd name="connsiteX3" fmla="*/ 1739391 w 2678371"/>
              <a:gd name="connsiteY3" fmla="*/ 984041 h 2414995"/>
              <a:gd name="connsiteX4" fmla="*/ 1696663 w 2678371"/>
              <a:gd name="connsiteY4" fmla="*/ 129462 h 2414995"/>
              <a:gd name="connsiteX5" fmla="*/ 2244506 w 2678371"/>
              <a:gd name="connsiteY5" fmla="*/ 19017 h 2414995"/>
              <a:gd name="connsiteX6" fmla="*/ 2670881 w 2678371"/>
              <a:gd name="connsiteY6" fmla="*/ 368746 h 2414995"/>
              <a:gd name="connsiteX7" fmla="*/ 2232458 w 2678371"/>
              <a:gd name="connsiteY7" fmla="*/ 1003247 h 2414995"/>
              <a:gd name="connsiteX8" fmla="*/ 1705209 w 2678371"/>
              <a:gd name="connsiteY8" fmla="*/ 932768 h 2414995"/>
              <a:gd name="connsiteX9" fmla="*/ 1557341 w 2678371"/>
              <a:gd name="connsiteY9" fmla="*/ 2291567 h 2414995"/>
              <a:gd name="connsiteX10" fmla="*/ 252421 w 2678371"/>
              <a:gd name="connsiteY10" fmla="*/ 2214638 h 2414995"/>
              <a:gd name="connsiteX11" fmla="*/ 3054 w 2678371"/>
              <a:gd name="connsiteY11" fmla="*/ 1566220 h 2414995"/>
              <a:gd name="connsiteX0" fmla="*/ 3054 w 2678371"/>
              <a:gd name="connsiteY0" fmla="*/ 1551256 h 2400031"/>
              <a:gd name="connsiteX1" fmla="*/ 149871 w 2678371"/>
              <a:gd name="connsiteY1" fmla="*/ 840891 h 2400031"/>
              <a:gd name="connsiteX2" fmla="*/ 869826 w 2678371"/>
              <a:gd name="connsiteY2" fmla="*/ 606797 h 2400031"/>
              <a:gd name="connsiteX3" fmla="*/ 1739391 w 2678371"/>
              <a:gd name="connsiteY3" fmla="*/ 969077 h 2400031"/>
              <a:gd name="connsiteX4" fmla="*/ 1790667 w 2678371"/>
              <a:gd name="connsiteY4" fmla="*/ 362326 h 2400031"/>
              <a:gd name="connsiteX5" fmla="*/ 2244506 w 2678371"/>
              <a:gd name="connsiteY5" fmla="*/ 4053 h 2400031"/>
              <a:gd name="connsiteX6" fmla="*/ 2670881 w 2678371"/>
              <a:gd name="connsiteY6" fmla="*/ 353782 h 2400031"/>
              <a:gd name="connsiteX7" fmla="*/ 2232458 w 2678371"/>
              <a:gd name="connsiteY7" fmla="*/ 988283 h 2400031"/>
              <a:gd name="connsiteX8" fmla="*/ 1705209 w 2678371"/>
              <a:gd name="connsiteY8" fmla="*/ 917804 h 2400031"/>
              <a:gd name="connsiteX9" fmla="*/ 1557341 w 2678371"/>
              <a:gd name="connsiteY9" fmla="*/ 2276603 h 2400031"/>
              <a:gd name="connsiteX10" fmla="*/ 252421 w 2678371"/>
              <a:gd name="connsiteY10" fmla="*/ 2199674 h 2400031"/>
              <a:gd name="connsiteX11" fmla="*/ 3054 w 2678371"/>
              <a:gd name="connsiteY11" fmla="*/ 1551256 h 2400031"/>
              <a:gd name="connsiteX0" fmla="*/ 3054 w 2678371"/>
              <a:gd name="connsiteY0" fmla="*/ 1484091 h 2332866"/>
              <a:gd name="connsiteX1" fmla="*/ 149871 w 2678371"/>
              <a:gd name="connsiteY1" fmla="*/ 773726 h 2332866"/>
              <a:gd name="connsiteX2" fmla="*/ 869826 w 2678371"/>
              <a:gd name="connsiteY2" fmla="*/ 539632 h 2332866"/>
              <a:gd name="connsiteX3" fmla="*/ 1739391 w 2678371"/>
              <a:gd name="connsiteY3" fmla="*/ 901912 h 2332866"/>
              <a:gd name="connsiteX4" fmla="*/ 1790667 w 2678371"/>
              <a:gd name="connsiteY4" fmla="*/ 295161 h 2332866"/>
              <a:gd name="connsiteX5" fmla="*/ 2270144 w 2678371"/>
              <a:gd name="connsiteY5" fmla="*/ 5254 h 2332866"/>
              <a:gd name="connsiteX6" fmla="*/ 2670881 w 2678371"/>
              <a:gd name="connsiteY6" fmla="*/ 286617 h 2332866"/>
              <a:gd name="connsiteX7" fmla="*/ 2232458 w 2678371"/>
              <a:gd name="connsiteY7" fmla="*/ 921118 h 2332866"/>
              <a:gd name="connsiteX8" fmla="*/ 1705209 w 2678371"/>
              <a:gd name="connsiteY8" fmla="*/ 850639 h 2332866"/>
              <a:gd name="connsiteX9" fmla="*/ 1557341 w 2678371"/>
              <a:gd name="connsiteY9" fmla="*/ 2209438 h 2332866"/>
              <a:gd name="connsiteX10" fmla="*/ 252421 w 2678371"/>
              <a:gd name="connsiteY10" fmla="*/ 2132509 h 2332866"/>
              <a:gd name="connsiteX11" fmla="*/ 3054 w 2678371"/>
              <a:gd name="connsiteY11" fmla="*/ 1484091 h 2332866"/>
              <a:gd name="connsiteX0" fmla="*/ 3054 w 2687027"/>
              <a:gd name="connsiteY0" fmla="*/ 1484091 h 2332866"/>
              <a:gd name="connsiteX1" fmla="*/ 149871 w 2687027"/>
              <a:gd name="connsiteY1" fmla="*/ 773726 h 2332866"/>
              <a:gd name="connsiteX2" fmla="*/ 869826 w 2687027"/>
              <a:gd name="connsiteY2" fmla="*/ 539632 h 2332866"/>
              <a:gd name="connsiteX3" fmla="*/ 1739391 w 2687027"/>
              <a:gd name="connsiteY3" fmla="*/ 901912 h 2332866"/>
              <a:gd name="connsiteX4" fmla="*/ 1790667 w 2687027"/>
              <a:gd name="connsiteY4" fmla="*/ 295161 h 2332866"/>
              <a:gd name="connsiteX5" fmla="*/ 2270144 w 2687027"/>
              <a:gd name="connsiteY5" fmla="*/ 5254 h 2332866"/>
              <a:gd name="connsiteX6" fmla="*/ 2670881 w 2687027"/>
              <a:gd name="connsiteY6" fmla="*/ 286617 h 2332866"/>
              <a:gd name="connsiteX7" fmla="*/ 2446103 w 2687027"/>
              <a:gd name="connsiteY7" fmla="*/ 818569 h 2332866"/>
              <a:gd name="connsiteX8" fmla="*/ 1705209 w 2687027"/>
              <a:gd name="connsiteY8" fmla="*/ 850639 h 2332866"/>
              <a:gd name="connsiteX9" fmla="*/ 1557341 w 2687027"/>
              <a:gd name="connsiteY9" fmla="*/ 2209438 h 2332866"/>
              <a:gd name="connsiteX10" fmla="*/ 252421 w 2687027"/>
              <a:gd name="connsiteY10" fmla="*/ 2132509 h 2332866"/>
              <a:gd name="connsiteX11" fmla="*/ 3054 w 2687027"/>
              <a:gd name="connsiteY11" fmla="*/ 1484091 h 2332866"/>
              <a:gd name="connsiteX0" fmla="*/ 3054 w 2686698"/>
              <a:gd name="connsiteY0" fmla="*/ 1484091 h 2332253"/>
              <a:gd name="connsiteX1" fmla="*/ 149871 w 2686698"/>
              <a:gd name="connsiteY1" fmla="*/ 773726 h 2332253"/>
              <a:gd name="connsiteX2" fmla="*/ 869826 w 2686698"/>
              <a:gd name="connsiteY2" fmla="*/ 539632 h 2332253"/>
              <a:gd name="connsiteX3" fmla="*/ 1739391 w 2686698"/>
              <a:gd name="connsiteY3" fmla="*/ 901912 h 2332253"/>
              <a:gd name="connsiteX4" fmla="*/ 1790667 w 2686698"/>
              <a:gd name="connsiteY4" fmla="*/ 295161 h 2332253"/>
              <a:gd name="connsiteX5" fmla="*/ 2270144 w 2686698"/>
              <a:gd name="connsiteY5" fmla="*/ 5254 h 2332253"/>
              <a:gd name="connsiteX6" fmla="*/ 2670881 w 2686698"/>
              <a:gd name="connsiteY6" fmla="*/ 286617 h 2332253"/>
              <a:gd name="connsiteX7" fmla="*/ 2446103 w 2686698"/>
              <a:gd name="connsiteY7" fmla="*/ 818569 h 2332253"/>
              <a:gd name="connsiteX8" fmla="*/ 1730846 w 2686698"/>
              <a:gd name="connsiteY8" fmla="*/ 859185 h 2332253"/>
              <a:gd name="connsiteX9" fmla="*/ 1557341 w 2686698"/>
              <a:gd name="connsiteY9" fmla="*/ 2209438 h 2332253"/>
              <a:gd name="connsiteX10" fmla="*/ 252421 w 2686698"/>
              <a:gd name="connsiteY10" fmla="*/ 2132509 h 2332253"/>
              <a:gd name="connsiteX11" fmla="*/ 3054 w 2686698"/>
              <a:gd name="connsiteY11" fmla="*/ 1484091 h 2332253"/>
              <a:gd name="connsiteX0" fmla="*/ 3054 w 2686698"/>
              <a:gd name="connsiteY0" fmla="*/ 1484091 h 2332253"/>
              <a:gd name="connsiteX1" fmla="*/ 149871 w 2686698"/>
              <a:gd name="connsiteY1" fmla="*/ 773726 h 2332253"/>
              <a:gd name="connsiteX2" fmla="*/ 869826 w 2686698"/>
              <a:gd name="connsiteY2" fmla="*/ 539632 h 2332253"/>
              <a:gd name="connsiteX3" fmla="*/ 1747937 w 2686698"/>
              <a:gd name="connsiteY3" fmla="*/ 867729 h 2332253"/>
              <a:gd name="connsiteX4" fmla="*/ 1790667 w 2686698"/>
              <a:gd name="connsiteY4" fmla="*/ 295161 h 2332253"/>
              <a:gd name="connsiteX5" fmla="*/ 2270144 w 2686698"/>
              <a:gd name="connsiteY5" fmla="*/ 5254 h 2332253"/>
              <a:gd name="connsiteX6" fmla="*/ 2670881 w 2686698"/>
              <a:gd name="connsiteY6" fmla="*/ 286617 h 2332253"/>
              <a:gd name="connsiteX7" fmla="*/ 2446103 w 2686698"/>
              <a:gd name="connsiteY7" fmla="*/ 818569 h 2332253"/>
              <a:gd name="connsiteX8" fmla="*/ 1730846 w 2686698"/>
              <a:gd name="connsiteY8" fmla="*/ 859185 h 2332253"/>
              <a:gd name="connsiteX9" fmla="*/ 1557341 w 2686698"/>
              <a:gd name="connsiteY9" fmla="*/ 2209438 h 2332253"/>
              <a:gd name="connsiteX10" fmla="*/ 252421 w 2686698"/>
              <a:gd name="connsiteY10" fmla="*/ 2132509 h 2332253"/>
              <a:gd name="connsiteX11" fmla="*/ 3054 w 2686698"/>
              <a:gd name="connsiteY11" fmla="*/ 1484091 h 2332253"/>
              <a:gd name="connsiteX0" fmla="*/ 3054 w 2686698"/>
              <a:gd name="connsiteY0" fmla="*/ 1484091 h 2332253"/>
              <a:gd name="connsiteX1" fmla="*/ 149871 w 2686698"/>
              <a:gd name="connsiteY1" fmla="*/ 773726 h 2332253"/>
              <a:gd name="connsiteX2" fmla="*/ 989467 w 2686698"/>
              <a:gd name="connsiteY2" fmla="*/ 437083 h 2332253"/>
              <a:gd name="connsiteX3" fmla="*/ 1747937 w 2686698"/>
              <a:gd name="connsiteY3" fmla="*/ 867729 h 2332253"/>
              <a:gd name="connsiteX4" fmla="*/ 1790667 w 2686698"/>
              <a:gd name="connsiteY4" fmla="*/ 295161 h 2332253"/>
              <a:gd name="connsiteX5" fmla="*/ 2270144 w 2686698"/>
              <a:gd name="connsiteY5" fmla="*/ 5254 h 2332253"/>
              <a:gd name="connsiteX6" fmla="*/ 2670881 w 2686698"/>
              <a:gd name="connsiteY6" fmla="*/ 286617 h 2332253"/>
              <a:gd name="connsiteX7" fmla="*/ 2446103 w 2686698"/>
              <a:gd name="connsiteY7" fmla="*/ 818569 h 2332253"/>
              <a:gd name="connsiteX8" fmla="*/ 1730846 w 2686698"/>
              <a:gd name="connsiteY8" fmla="*/ 859185 h 2332253"/>
              <a:gd name="connsiteX9" fmla="*/ 1557341 w 2686698"/>
              <a:gd name="connsiteY9" fmla="*/ 2209438 h 2332253"/>
              <a:gd name="connsiteX10" fmla="*/ 252421 w 2686698"/>
              <a:gd name="connsiteY10" fmla="*/ 2132509 h 2332253"/>
              <a:gd name="connsiteX11" fmla="*/ 3054 w 2686698"/>
              <a:gd name="connsiteY11" fmla="*/ 1484091 h 2332253"/>
              <a:gd name="connsiteX0" fmla="*/ 3054 w 2686698"/>
              <a:gd name="connsiteY0" fmla="*/ 1484091 h 2227395"/>
              <a:gd name="connsiteX1" fmla="*/ 149871 w 2686698"/>
              <a:gd name="connsiteY1" fmla="*/ 773726 h 2227395"/>
              <a:gd name="connsiteX2" fmla="*/ 989467 w 2686698"/>
              <a:gd name="connsiteY2" fmla="*/ 437083 h 2227395"/>
              <a:gd name="connsiteX3" fmla="*/ 1747937 w 2686698"/>
              <a:gd name="connsiteY3" fmla="*/ 867729 h 2227395"/>
              <a:gd name="connsiteX4" fmla="*/ 1790667 w 2686698"/>
              <a:gd name="connsiteY4" fmla="*/ 295161 h 2227395"/>
              <a:gd name="connsiteX5" fmla="*/ 2270144 w 2686698"/>
              <a:gd name="connsiteY5" fmla="*/ 5254 h 2227395"/>
              <a:gd name="connsiteX6" fmla="*/ 2670881 w 2686698"/>
              <a:gd name="connsiteY6" fmla="*/ 286617 h 2227395"/>
              <a:gd name="connsiteX7" fmla="*/ 2446103 w 2686698"/>
              <a:gd name="connsiteY7" fmla="*/ 818569 h 2227395"/>
              <a:gd name="connsiteX8" fmla="*/ 1730846 w 2686698"/>
              <a:gd name="connsiteY8" fmla="*/ 859185 h 2227395"/>
              <a:gd name="connsiteX9" fmla="*/ 1617162 w 2686698"/>
              <a:gd name="connsiteY9" fmla="*/ 1970156 h 2227395"/>
              <a:gd name="connsiteX10" fmla="*/ 252421 w 2686698"/>
              <a:gd name="connsiteY10" fmla="*/ 2132509 h 2227395"/>
              <a:gd name="connsiteX11" fmla="*/ 3054 w 2686698"/>
              <a:gd name="connsiteY11" fmla="*/ 1484091 h 2227395"/>
              <a:gd name="connsiteX0" fmla="*/ 3054 w 2686698"/>
              <a:gd name="connsiteY0" fmla="*/ 1484091 h 2284935"/>
              <a:gd name="connsiteX1" fmla="*/ 149871 w 2686698"/>
              <a:gd name="connsiteY1" fmla="*/ 773726 h 2284935"/>
              <a:gd name="connsiteX2" fmla="*/ 989467 w 2686698"/>
              <a:gd name="connsiteY2" fmla="*/ 437083 h 2284935"/>
              <a:gd name="connsiteX3" fmla="*/ 1747937 w 2686698"/>
              <a:gd name="connsiteY3" fmla="*/ 867729 h 2284935"/>
              <a:gd name="connsiteX4" fmla="*/ 1790667 w 2686698"/>
              <a:gd name="connsiteY4" fmla="*/ 295161 h 2284935"/>
              <a:gd name="connsiteX5" fmla="*/ 2270144 w 2686698"/>
              <a:gd name="connsiteY5" fmla="*/ 5254 h 2284935"/>
              <a:gd name="connsiteX6" fmla="*/ 2670881 w 2686698"/>
              <a:gd name="connsiteY6" fmla="*/ 286617 h 2284935"/>
              <a:gd name="connsiteX7" fmla="*/ 2446103 w 2686698"/>
              <a:gd name="connsiteY7" fmla="*/ 818569 h 2284935"/>
              <a:gd name="connsiteX8" fmla="*/ 1730846 w 2686698"/>
              <a:gd name="connsiteY8" fmla="*/ 859185 h 2284935"/>
              <a:gd name="connsiteX9" fmla="*/ 1617162 w 2686698"/>
              <a:gd name="connsiteY9" fmla="*/ 1970156 h 2284935"/>
              <a:gd name="connsiteX10" fmla="*/ 1099371 w 2686698"/>
              <a:gd name="connsiteY10" fmla="*/ 2278436 h 2284935"/>
              <a:gd name="connsiteX11" fmla="*/ 252421 w 2686698"/>
              <a:gd name="connsiteY11" fmla="*/ 2132509 h 2284935"/>
              <a:gd name="connsiteX12" fmla="*/ 3054 w 2686698"/>
              <a:gd name="connsiteY12" fmla="*/ 1484091 h 2284935"/>
              <a:gd name="connsiteX0" fmla="*/ 3054 w 2686698"/>
              <a:gd name="connsiteY0" fmla="*/ 1484091 h 2284935"/>
              <a:gd name="connsiteX1" fmla="*/ 149871 w 2686698"/>
              <a:gd name="connsiteY1" fmla="*/ 773726 h 2284935"/>
              <a:gd name="connsiteX2" fmla="*/ 509711 w 2686698"/>
              <a:gd name="connsiteY2" fmla="*/ 483819 h 2284935"/>
              <a:gd name="connsiteX3" fmla="*/ 989467 w 2686698"/>
              <a:gd name="connsiteY3" fmla="*/ 437083 h 2284935"/>
              <a:gd name="connsiteX4" fmla="*/ 1747937 w 2686698"/>
              <a:gd name="connsiteY4" fmla="*/ 867729 h 2284935"/>
              <a:gd name="connsiteX5" fmla="*/ 1790667 w 2686698"/>
              <a:gd name="connsiteY5" fmla="*/ 295161 h 2284935"/>
              <a:gd name="connsiteX6" fmla="*/ 2270144 w 2686698"/>
              <a:gd name="connsiteY6" fmla="*/ 5254 h 2284935"/>
              <a:gd name="connsiteX7" fmla="*/ 2670881 w 2686698"/>
              <a:gd name="connsiteY7" fmla="*/ 286617 h 2284935"/>
              <a:gd name="connsiteX8" fmla="*/ 2446103 w 2686698"/>
              <a:gd name="connsiteY8" fmla="*/ 818569 h 2284935"/>
              <a:gd name="connsiteX9" fmla="*/ 1730846 w 2686698"/>
              <a:gd name="connsiteY9" fmla="*/ 859185 h 2284935"/>
              <a:gd name="connsiteX10" fmla="*/ 1617162 w 2686698"/>
              <a:gd name="connsiteY10" fmla="*/ 1970156 h 2284935"/>
              <a:gd name="connsiteX11" fmla="*/ 1099371 w 2686698"/>
              <a:gd name="connsiteY11" fmla="*/ 2278436 h 2284935"/>
              <a:gd name="connsiteX12" fmla="*/ 252421 w 2686698"/>
              <a:gd name="connsiteY12" fmla="*/ 2132509 h 2284935"/>
              <a:gd name="connsiteX13" fmla="*/ 3054 w 2686698"/>
              <a:gd name="connsiteY13" fmla="*/ 1484091 h 2284935"/>
              <a:gd name="connsiteX0" fmla="*/ 3054 w 2686698"/>
              <a:gd name="connsiteY0" fmla="*/ 1484091 h 2284935"/>
              <a:gd name="connsiteX1" fmla="*/ 149871 w 2686698"/>
              <a:gd name="connsiteY1" fmla="*/ 773726 h 2284935"/>
              <a:gd name="connsiteX2" fmla="*/ 509711 w 2686698"/>
              <a:gd name="connsiteY2" fmla="*/ 483819 h 2284935"/>
              <a:gd name="connsiteX3" fmla="*/ 989467 w 2686698"/>
              <a:gd name="connsiteY3" fmla="*/ 437083 h 2284935"/>
              <a:gd name="connsiteX4" fmla="*/ 1747937 w 2686698"/>
              <a:gd name="connsiteY4" fmla="*/ 867729 h 2284935"/>
              <a:gd name="connsiteX5" fmla="*/ 1790667 w 2686698"/>
              <a:gd name="connsiteY5" fmla="*/ 295161 h 2284935"/>
              <a:gd name="connsiteX6" fmla="*/ 2270144 w 2686698"/>
              <a:gd name="connsiteY6" fmla="*/ 5254 h 2284935"/>
              <a:gd name="connsiteX7" fmla="*/ 2670881 w 2686698"/>
              <a:gd name="connsiteY7" fmla="*/ 286617 h 2284935"/>
              <a:gd name="connsiteX8" fmla="*/ 2446103 w 2686698"/>
              <a:gd name="connsiteY8" fmla="*/ 818569 h 2284935"/>
              <a:gd name="connsiteX9" fmla="*/ 1730846 w 2686698"/>
              <a:gd name="connsiteY9" fmla="*/ 859185 h 2284935"/>
              <a:gd name="connsiteX10" fmla="*/ 1706122 w 2686698"/>
              <a:gd name="connsiteY10" fmla="*/ 1432402 h 2284935"/>
              <a:gd name="connsiteX11" fmla="*/ 1617162 w 2686698"/>
              <a:gd name="connsiteY11" fmla="*/ 1970156 h 2284935"/>
              <a:gd name="connsiteX12" fmla="*/ 1099371 w 2686698"/>
              <a:gd name="connsiteY12" fmla="*/ 2278436 h 2284935"/>
              <a:gd name="connsiteX13" fmla="*/ 252421 w 2686698"/>
              <a:gd name="connsiteY13" fmla="*/ 2132509 h 2284935"/>
              <a:gd name="connsiteX14" fmla="*/ 3054 w 2686698"/>
              <a:gd name="connsiteY14" fmla="*/ 1484091 h 2284935"/>
              <a:gd name="connsiteX0" fmla="*/ 3054 w 2686698"/>
              <a:gd name="connsiteY0" fmla="*/ 1484091 h 2284935"/>
              <a:gd name="connsiteX1" fmla="*/ 149871 w 2686698"/>
              <a:gd name="connsiteY1" fmla="*/ 773726 h 2284935"/>
              <a:gd name="connsiteX2" fmla="*/ 509711 w 2686698"/>
              <a:gd name="connsiteY2" fmla="*/ 483819 h 2284935"/>
              <a:gd name="connsiteX3" fmla="*/ 989467 w 2686698"/>
              <a:gd name="connsiteY3" fmla="*/ 437083 h 2284935"/>
              <a:gd name="connsiteX4" fmla="*/ 1407019 w 2686698"/>
              <a:gd name="connsiteY4" fmla="*/ 629098 h 2284935"/>
              <a:gd name="connsiteX5" fmla="*/ 1747937 w 2686698"/>
              <a:gd name="connsiteY5" fmla="*/ 867729 h 2284935"/>
              <a:gd name="connsiteX6" fmla="*/ 1790667 w 2686698"/>
              <a:gd name="connsiteY6" fmla="*/ 295161 h 2284935"/>
              <a:gd name="connsiteX7" fmla="*/ 2270144 w 2686698"/>
              <a:gd name="connsiteY7" fmla="*/ 5254 h 2284935"/>
              <a:gd name="connsiteX8" fmla="*/ 2670881 w 2686698"/>
              <a:gd name="connsiteY8" fmla="*/ 286617 h 2284935"/>
              <a:gd name="connsiteX9" fmla="*/ 2446103 w 2686698"/>
              <a:gd name="connsiteY9" fmla="*/ 818569 h 2284935"/>
              <a:gd name="connsiteX10" fmla="*/ 1730846 w 2686698"/>
              <a:gd name="connsiteY10" fmla="*/ 859185 h 2284935"/>
              <a:gd name="connsiteX11" fmla="*/ 1706122 w 2686698"/>
              <a:gd name="connsiteY11" fmla="*/ 1432402 h 2284935"/>
              <a:gd name="connsiteX12" fmla="*/ 1617162 w 2686698"/>
              <a:gd name="connsiteY12" fmla="*/ 1970156 h 2284935"/>
              <a:gd name="connsiteX13" fmla="*/ 1099371 w 2686698"/>
              <a:gd name="connsiteY13" fmla="*/ 2278436 h 2284935"/>
              <a:gd name="connsiteX14" fmla="*/ 252421 w 2686698"/>
              <a:gd name="connsiteY14" fmla="*/ 2132509 h 2284935"/>
              <a:gd name="connsiteX15" fmla="*/ 3054 w 2686698"/>
              <a:gd name="connsiteY15" fmla="*/ 1484091 h 2284935"/>
              <a:gd name="connsiteX0" fmla="*/ 3054 w 2686176"/>
              <a:gd name="connsiteY0" fmla="*/ 1484091 h 2284935"/>
              <a:gd name="connsiteX1" fmla="*/ 149871 w 2686176"/>
              <a:gd name="connsiteY1" fmla="*/ 773726 h 2284935"/>
              <a:gd name="connsiteX2" fmla="*/ 509711 w 2686176"/>
              <a:gd name="connsiteY2" fmla="*/ 483819 h 2284935"/>
              <a:gd name="connsiteX3" fmla="*/ 989467 w 2686176"/>
              <a:gd name="connsiteY3" fmla="*/ 437083 h 2284935"/>
              <a:gd name="connsiteX4" fmla="*/ 1407019 w 2686176"/>
              <a:gd name="connsiteY4" fmla="*/ 629098 h 2284935"/>
              <a:gd name="connsiteX5" fmla="*/ 1747937 w 2686176"/>
              <a:gd name="connsiteY5" fmla="*/ 867729 h 2284935"/>
              <a:gd name="connsiteX6" fmla="*/ 1790667 w 2686176"/>
              <a:gd name="connsiteY6" fmla="*/ 295161 h 2284935"/>
              <a:gd name="connsiteX7" fmla="*/ 2270144 w 2686176"/>
              <a:gd name="connsiteY7" fmla="*/ 5254 h 2284935"/>
              <a:gd name="connsiteX8" fmla="*/ 2670881 w 2686176"/>
              <a:gd name="connsiteY8" fmla="*/ 286617 h 2284935"/>
              <a:gd name="connsiteX9" fmla="*/ 2446103 w 2686176"/>
              <a:gd name="connsiteY9" fmla="*/ 818569 h 2284935"/>
              <a:gd name="connsiteX10" fmla="*/ 1773575 w 2686176"/>
              <a:gd name="connsiteY10" fmla="*/ 850639 h 2284935"/>
              <a:gd name="connsiteX11" fmla="*/ 1706122 w 2686176"/>
              <a:gd name="connsiteY11" fmla="*/ 1432402 h 2284935"/>
              <a:gd name="connsiteX12" fmla="*/ 1617162 w 2686176"/>
              <a:gd name="connsiteY12" fmla="*/ 1970156 h 2284935"/>
              <a:gd name="connsiteX13" fmla="*/ 1099371 w 2686176"/>
              <a:gd name="connsiteY13" fmla="*/ 2278436 h 2284935"/>
              <a:gd name="connsiteX14" fmla="*/ 252421 w 2686176"/>
              <a:gd name="connsiteY14" fmla="*/ 2132509 h 2284935"/>
              <a:gd name="connsiteX15" fmla="*/ 3054 w 2686176"/>
              <a:gd name="connsiteY15" fmla="*/ 1484091 h 2284935"/>
              <a:gd name="connsiteX0" fmla="*/ 3054 w 2686486"/>
              <a:gd name="connsiteY0" fmla="*/ 1484091 h 2284935"/>
              <a:gd name="connsiteX1" fmla="*/ 149871 w 2686486"/>
              <a:gd name="connsiteY1" fmla="*/ 773726 h 2284935"/>
              <a:gd name="connsiteX2" fmla="*/ 509711 w 2686486"/>
              <a:gd name="connsiteY2" fmla="*/ 483819 h 2284935"/>
              <a:gd name="connsiteX3" fmla="*/ 989467 w 2686486"/>
              <a:gd name="connsiteY3" fmla="*/ 437083 h 2284935"/>
              <a:gd name="connsiteX4" fmla="*/ 1407019 w 2686486"/>
              <a:gd name="connsiteY4" fmla="*/ 629098 h 2284935"/>
              <a:gd name="connsiteX5" fmla="*/ 1747937 w 2686486"/>
              <a:gd name="connsiteY5" fmla="*/ 867729 h 2284935"/>
              <a:gd name="connsiteX6" fmla="*/ 1790667 w 2686486"/>
              <a:gd name="connsiteY6" fmla="*/ 295161 h 2284935"/>
              <a:gd name="connsiteX7" fmla="*/ 2270144 w 2686486"/>
              <a:gd name="connsiteY7" fmla="*/ 5254 h 2284935"/>
              <a:gd name="connsiteX8" fmla="*/ 2670881 w 2686486"/>
              <a:gd name="connsiteY8" fmla="*/ 286617 h 2284935"/>
              <a:gd name="connsiteX9" fmla="*/ 2446103 w 2686486"/>
              <a:gd name="connsiteY9" fmla="*/ 818569 h 2284935"/>
              <a:gd name="connsiteX10" fmla="*/ 1747938 w 2686486"/>
              <a:gd name="connsiteY10" fmla="*/ 867731 h 2284935"/>
              <a:gd name="connsiteX11" fmla="*/ 1706122 w 2686486"/>
              <a:gd name="connsiteY11" fmla="*/ 1432402 h 2284935"/>
              <a:gd name="connsiteX12" fmla="*/ 1617162 w 2686486"/>
              <a:gd name="connsiteY12" fmla="*/ 1970156 h 2284935"/>
              <a:gd name="connsiteX13" fmla="*/ 1099371 w 2686486"/>
              <a:gd name="connsiteY13" fmla="*/ 2278436 h 2284935"/>
              <a:gd name="connsiteX14" fmla="*/ 252421 w 2686486"/>
              <a:gd name="connsiteY14" fmla="*/ 2132509 h 2284935"/>
              <a:gd name="connsiteX15" fmla="*/ 3054 w 2686486"/>
              <a:gd name="connsiteY15" fmla="*/ 1484091 h 2284935"/>
              <a:gd name="connsiteX0" fmla="*/ 3054 w 2686312"/>
              <a:gd name="connsiteY0" fmla="*/ 1484091 h 2284935"/>
              <a:gd name="connsiteX1" fmla="*/ 149871 w 2686312"/>
              <a:gd name="connsiteY1" fmla="*/ 773726 h 2284935"/>
              <a:gd name="connsiteX2" fmla="*/ 509711 w 2686312"/>
              <a:gd name="connsiteY2" fmla="*/ 483819 h 2284935"/>
              <a:gd name="connsiteX3" fmla="*/ 989467 w 2686312"/>
              <a:gd name="connsiteY3" fmla="*/ 437083 h 2284935"/>
              <a:gd name="connsiteX4" fmla="*/ 1407019 w 2686312"/>
              <a:gd name="connsiteY4" fmla="*/ 629098 h 2284935"/>
              <a:gd name="connsiteX5" fmla="*/ 1747937 w 2686312"/>
              <a:gd name="connsiteY5" fmla="*/ 867729 h 2284935"/>
              <a:gd name="connsiteX6" fmla="*/ 1790667 w 2686312"/>
              <a:gd name="connsiteY6" fmla="*/ 295161 h 2284935"/>
              <a:gd name="connsiteX7" fmla="*/ 2270144 w 2686312"/>
              <a:gd name="connsiteY7" fmla="*/ 5254 h 2284935"/>
              <a:gd name="connsiteX8" fmla="*/ 2670881 w 2686312"/>
              <a:gd name="connsiteY8" fmla="*/ 286617 h 2284935"/>
              <a:gd name="connsiteX9" fmla="*/ 2446103 w 2686312"/>
              <a:gd name="connsiteY9" fmla="*/ 818569 h 2284935"/>
              <a:gd name="connsiteX10" fmla="*/ 1762226 w 2686312"/>
              <a:gd name="connsiteY10" fmla="*/ 867731 h 2284935"/>
              <a:gd name="connsiteX11" fmla="*/ 1706122 w 2686312"/>
              <a:gd name="connsiteY11" fmla="*/ 1432402 h 2284935"/>
              <a:gd name="connsiteX12" fmla="*/ 1617162 w 2686312"/>
              <a:gd name="connsiteY12" fmla="*/ 1970156 h 2284935"/>
              <a:gd name="connsiteX13" fmla="*/ 1099371 w 2686312"/>
              <a:gd name="connsiteY13" fmla="*/ 2278436 h 2284935"/>
              <a:gd name="connsiteX14" fmla="*/ 252421 w 2686312"/>
              <a:gd name="connsiteY14" fmla="*/ 2132509 h 2284935"/>
              <a:gd name="connsiteX15" fmla="*/ 3054 w 2686312"/>
              <a:gd name="connsiteY15" fmla="*/ 1484091 h 2284935"/>
              <a:gd name="connsiteX0" fmla="*/ 4208 w 2687466"/>
              <a:gd name="connsiteY0" fmla="*/ 1484091 h 2284325"/>
              <a:gd name="connsiteX1" fmla="*/ 151025 w 2687466"/>
              <a:gd name="connsiteY1" fmla="*/ 773726 h 2284325"/>
              <a:gd name="connsiteX2" fmla="*/ 510865 w 2687466"/>
              <a:gd name="connsiteY2" fmla="*/ 483819 h 2284325"/>
              <a:gd name="connsiteX3" fmla="*/ 990621 w 2687466"/>
              <a:gd name="connsiteY3" fmla="*/ 437083 h 2284325"/>
              <a:gd name="connsiteX4" fmla="*/ 1408173 w 2687466"/>
              <a:gd name="connsiteY4" fmla="*/ 629098 h 2284325"/>
              <a:gd name="connsiteX5" fmla="*/ 1749091 w 2687466"/>
              <a:gd name="connsiteY5" fmla="*/ 867729 h 2284325"/>
              <a:gd name="connsiteX6" fmla="*/ 1791821 w 2687466"/>
              <a:gd name="connsiteY6" fmla="*/ 295161 h 2284325"/>
              <a:gd name="connsiteX7" fmla="*/ 2271298 w 2687466"/>
              <a:gd name="connsiteY7" fmla="*/ 5254 h 2284325"/>
              <a:gd name="connsiteX8" fmla="*/ 2672035 w 2687466"/>
              <a:gd name="connsiteY8" fmla="*/ 286617 h 2284325"/>
              <a:gd name="connsiteX9" fmla="*/ 2447257 w 2687466"/>
              <a:gd name="connsiteY9" fmla="*/ 818569 h 2284325"/>
              <a:gd name="connsiteX10" fmla="*/ 1763380 w 2687466"/>
              <a:gd name="connsiteY10" fmla="*/ 867731 h 2284325"/>
              <a:gd name="connsiteX11" fmla="*/ 1707276 w 2687466"/>
              <a:gd name="connsiteY11" fmla="*/ 1432402 h 2284325"/>
              <a:gd name="connsiteX12" fmla="*/ 1618316 w 2687466"/>
              <a:gd name="connsiteY12" fmla="*/ 1970156 h 2284325"/>
              <a:gd name="connsiteX13" fmla="*/ 1100525 w 2687466"/>
              <a:gd name="connsiteY13" fmla="*/ 2278436 h 2284325"/>
              <a:gd name="connsiteX14" fmla="*/ 277387 w 2687466"/>
              <a:gd name="connsiteY14" fmla="*/ 2122984 h 2284325"/>
              <a:gd name="connsiteX15" fmla="*/ 4208 w 2687466"/>
              <a:gd name="connsiteY15" fmla="*/ 1484091 h 2284325"/>
              <a:gd name="connsiteX0" fmla="*/ 4208 w 2687466"/>
              <a:gd name="connsiteY0" fmla="*/ 1504146 h 2304380"/>
              <a:gd name="connsiteX1" fmla="*/ 151025 w 2687466"/>
              <a:gd name="connsiteY1" fmla="*/ 793781 h 2304380"/>
              <a:gd name="connsiteX2" fmla="*/ 510865 w 2687466"/>
              <a:gd name="connsiteY2" fmla="*/ 503874 h 2304380"/>
              <a:gd name="connsiteX3" fmla="*/ 990621 w 2687466"/>
              <a:gd name="connsiteY3" fmla="*/ 457138 h 2304380"/>
              <a:gd name="connsiteX4" fmla="*/ 1408173 w 2687466"/>
              <a:gd name="connsiteY4" fmla="*/ 649153 h 2304380"/>
              <a:gd name="connsiteX5" fmla="*/ 1749091 w 2687466"/>
              <a:gd name="connsiteY5" fmla="*/ 887784 h 2304380"/>
              <a:gd name="connsiteX6" fmla="*/ 2271298 w 2687466"/>
              <a:gd name="connsiteY6" fmla="*/ 25309 h 2304380"/>
              <a:gd name="connsiteX7" fmla="*/ 2672035 w 2687466"/>
              <a:gd name="connsiteY7" fmla="*/ 306672 h 2304380"/>
              <a:gd name="connsiteX8" fmla="*/ 2447257 w 2687466"/>
              <a:gd name="connsiteY8" fmla="*/ 838624 h 2304380"/>
              <a:gd name="connsiteX9" fmla="*/ 1763380 w 2687466"/>
              <a:gd name="connsiteY9" fmla="*/ 887786 h 2304380"/>
              <a:gd name="connsiteX10" fmla="*/ 1707276 w 2687466"/>
              <a:gd name="connsiteY10" fmla="*/ 1452457 h 2304380"/>
              <a:gd name="connsiteX11" fmla="*/ 1618316 w 2687466"/>
              <a:gd name="connsiteY11" fmla="*/ 1990211 h 2304380"/>
              <a:gd name="connsiteX12" fmla="*/ 1100525 w 2687466"/>
              <a:gd name="connsiteY12" fmla="*/ 2298491 h 2304380"/>
              <a:gd name="connsiteX13" fmla="*/ 277387 w 2687466"/>
              <a:gd name="connsiteY13" fmla="*/ 2143039 h 2304380"/>
              <a:gd name="connsiteX14" fmla="*/ 4208 w 2687466"/>
              <a:gd name="connsiteY14" fmla="*/ 1504146 h 2304380"/>
              <a:gd name="connsiteX0" fmla="*/ 4208 w 2708068"/>
              <a:gd name="connsiteY0" fmla="*/ 1197587 h 1997821"/>
              <a:gd name="connsiteX1" fmla="*/ 151025 w 2708068"/>
              <a:gd name="connsiteY1" fmla="*/ 487222 h 1997821"/>
              <a:gd name="connsiteX2" fmla="*/ 510865 w 2708068"/>
              <a:gd name="connsiteY2" fmla="*/ 197315 h 1997821"/>
              <a:gd name="connsiteX3" fmla="*/ 990621 w 2708068"/>
              <a:gd name="connsiteY3" fmla="*/ 150579 h 1997821"/>
              <a:gd name="connsiteX4" fmla="*/ 1408173 w 2708068"/>
              <a:gd name="connsiteY4" fmla="*/ 342594 h 1997821"/>
              <a:gd name="connsiteX5" fmla="*/ 1749091 w 2708068"/>
              <a:gd name="connsiteY5" fmla="*/ 581225 h 1997821"/>
              <a:gd name="connsiteX6" fmla="*/ 2672035 w 2708068"/>
              <a:gd name="connsiteY6" fmla="*/ 113 h 1997821"/>
              <a:gd name="connsiteX7" fmla="*/ 2447257 w 2708068"/>
              <a:gd name="connsiteY7" fmla="*/ 532065 h 1997821"/>
              <a:gd name="connsiteX8" fmla="*/ 1763380 w 2708068"/>
              <a:gd name="connsiteY8" fmla="*/ 581227 h 1997821"/>
              <a:gd name="connsiteX9" fmla="*/ 1707276 w 2708068"/>
              <a:gd name="connsiteY9" fmla="*/ 1145898 h 1997821"/>
              <a:gd name="connsiteX10" fmla="*/ 1618316 w 2708068"/>
              <a:gd name="connsiteY10" fmla="*/ 1683652 h 1997821"/>
              <a:gd name="connsiteX11" fmla="*/ 1100525 w 2708068"/>
              <a:gd name="connsiteY11" fmla="*/ 1991932 h 1997821"/>
              <a:gd name="connsiteX12" fmla="*/ 277387 w 2708068"/>
              <a:gd name="connsiteY12" fmla="*/ 1836480 h 1997821"/>
              <a:gd name="connsiteX13" fmla="*/ 4208 w 2708068"/>
              <a:gd name="connsiteY13" fmla="*/ 1197587 h 1997821"/>
              <a:gd name="connsiteX0" fmla="*/ 4208 w 2447264"/>
              <a:gd name="connsiteY0" fmla="*/ 1063879 h 1864113"/>
              <a:gd name="connsiteX1" fmla="*/ 151025 w 2447264"/>
              <a:gd name="connsiteY1" fmla="*/ 353514 h 1864113"/>
              <a:gd name="connsiteX2" fmla="*/ 510865 w 2447264"/>
              <a:gd name="connsiteY2" fmla="*/ 63607 h 1864113"/>
              <a:gd name="connsiteX3" fmla="*/ 990621 w 2447264"/>
              <a:gd name="connsiteY3" fmla="*/ 16871 h 1864113"/>
              <a:gd name="connsiteX4" fmla="*/ 1408173 w 2447264"/>
              <a:gd name="connsiteY4" fmla="*/ 208886 h 1864113"/>
              <a:gd name="connsiteX5" fmla="*/ 1749091 w 2447264"/>
              <a:gd name="connsiteY5" fmla="*/ 447517 h 1864113"/>
              <a:gd name="connsiteX6" fmla="*/ 2447257 w 2447264"/>
              <a:gd name="connsiteY6" fmla="*/ 398357 h 1864113"/>
              <a:gd name="connsiteX7" fmla="*/ 1763380 w 2447264"/>
              <a:gd name="connsiteY7" fmla="*/ 447519 h 1864113"/>
              <a:gd name="connsiteX8" fmla="*/ 1707276 w 2447264"/>
              <a:gd name="connsiteY8" fmla="*/ 1012190 h 1864113"/>
              <a:gd name="connsiteX9" fmla="*/ 1618316 w 2447264"/>
              <a:gd name="connsiteY9" fmla="*/ 1549944 h 1864113"/>
              <a:gd name="connsiteX10" fmla="*/ 1100525 w 2447264"/>
              <a:gd name="connsiteY10" fmla="*/ 1858224 h 1864113"/>
              <a:gd name="connsiteX11" fmla="*/ 277387 w 2447264"/>
              <a:gd name="connsiteY11" fmla="*/ 1702772 h 1864113"/>
              <a:gd name="connsiteX12" fmla="*/ 4208 w 2447264"/>
              <a:gd name="connsiteY12" fmla="*/ 1063879 h 1864113"/>
              <a:gd name="connsiteX0" fmla="*/ 4208 w 1781768"/>
              <a:gd name="connsiteY0" fmla="*/ 1063879 h 1864113"/>
              <a:gd name="connsiteX1" fmla="*/ 151025 w 1781768"/>
              <a:gd name="connsiteY1" fmla="*/ 353514 h 1864113"/>
              <a:gd name="connsiteX2" fmla="*/ 510865 w 1781768"/>
              <a:gd name="connsiteY2" fmla="*/ 63607 h 1864113"/>
              <a:gd name="connsiteX3" fmla="*/ 990621 w 1781768"/>
              <a:gd name="connsiteY3" fmla="*/ 16871 h 1864113"/>
              <a:gd name="connsiteX4" fmla="*/ 1408173 w 1781768"/>
              <a:gd name="connsiteY4" fmla="*/ 208886 h 1864113"/>
              <a:gd name="connsiteX5" fmla="*/ 1749091 w 1781768"/>
              <a:gd name="connsiteY5" fmla="*/ 447517 h 1864113"/>
              <a:gd name="connsiteX6" fmla="*/ 1763380 w 1781768"/>
              <a:gd name="connsiteY6" fmla="*/ 447519 h 1864113"/>
              <a:gd name="connsiteX7" fmla="*/ 1707276 w 1781768"/>
              <a:gd name="connsiteY7" fmla="*/ 1012190 h 1864113"/>
              <a:gd name="connsiteX8" fmla="*/ 1618316 w 1781768"/>
              <a:gd name="connsiteY8" fmla="*/ 1549944 h 1864113"/>
              <a:gd name="connsiteX9" fmla="*/ 1100525 w 1781768"/>
              <a:gd name="connsiteY9" fmla="*/ 1858224 h 1864113"/>
              <a:gd name="connsiteX10" fmla="*/ 277387 w 1781768"/>
              <a:gd name="connsiteY10" fmla="*/ 1702772 h 1864113"/>
              <a:gd name="connsiteX11" fmla="*/ 4208 w 1781768"/>
              <a:gd name="connsiteY11" fmla="*/ 1063879 h 1864113"/>
              <a:gd name="connsiteX0" fmla="*/ 4208 w 1766655"/>
              <a:gd name="connsiteY0" fmla="*/ 1063879 h 1864113"/>
              <a:gd name="connsiteX1" fmla="*/ 151025 w 1766655"/>
              <a:gd name="connsiteY1" fmla="*/ 353514 h 1864113"/>
              <a:gd name="connsiteX2" fmla="*/ 510865 w 1766655"/>
              <a:gd name="connsiteY2" fmla="*/ 63607 h 1864113"/>
              <a:gd name="connsiteX3" fmla="*/ 990621 w 1766655"/>
              <a:gd name="connsiteY3" fmla="*/ 16871 h 1864113"/>
              <a:gd name="connsiteX4" fmla="*/ 1408173 w 1766655"/>
              <a:gd name="connsiteY4" fmla="*/ 208886 h 1864113"/>
              <a:gd name="connsiteX5" fmla="*/ 1749091 w 1766655"/>
              <a:gd name="connsiteY5" fmla="*/ 447517 h 1864113"/>
              <a:gd name="connsiteX6" fmla="*/ 1707276 w 1766655"/>
              <a:gd name="connsiteY6" fmla="*/ 1012190 h 1864113"/>
              <a:gd name="connsiteX7" fmla="*/ 1618316 w 1766655"/>
              <a:gd name="connsiteY7" fmla="*/ 1549944 h 1864113"/>
              <a:gd name="connsiteX8" fmla="*/ 1100525 w 1766655"/>
              <a:gd name="connsiteY8" fmla="*/ 1858224 h 1864113"/>
              <a:gd name="connsiteX9" fmla="*/ 277387 w 1766655"/>
              <a:gd name="connsiteY9" fmla="*/ 1702772 h 1864113"/>
              <a:gd name="connsiteX10" fmla="*/ 4208 w 1766655"/>
              <a:gd name="connsiteY10" fmla="*/ 1063879 h 1864113"/>
              <a:gd name="connsiteX0" fmla="*/ 4208 w 1718965"/>
              <a:gd name="connsiteY0" fmla="*/ 1063879 h 1864113"/>
              <a:gd name="connsiteX1" fmla="*/ 151025 w 1718965"/>
              <a:gd name="connsiteY1" fmla="*/ 353514 h 1864113"/>
              <a:gd name="connsiteX2" fmla="*/ 510865 w 1718965"/>
              <a:gd name="connsiteY2" fmla="*/ 63607 h 1864113"/>
              <a:gd name="connsiteX3" fmla="*/ 990621 w 1718965"/>
              <a:gd name="connsiteY3" fmla="*/ 16871 h 1864113"/>
              <a:gd name="connsiteX4" fmla="*/ 1408173 w 1718965"/>
              <a:gd name="connsiteY4" fmla="*/ 208886 h 1864113"/>
              <a:gd name="connsiteX5" fmla="*/ 1672179 w 1718965"/>
              <a:gd name="connsiteY5" fmla="*/ 481701 h 1864113"/>
              <a:gd name="connsiteX6" fmla="*/ 1707276 w 1718965"/>
              <a:gd name="connsiteY6" fmla="*/ 1012190 h 1864113"/>
              <a:gd name="connsiteX7" fmla="*/ 1618316 w 1718965"/>
              <a:gd name="connsiteY7" fmla="*/ 1549944 h 1864113"/>
              <a:gd name="connsiteX8" fmla="*/ 1100525 w 1718965"/>
              <a:gd name="connsiteY8" fmla="*/ 1858224 h 1864113"/>
              <a:gd name="connsiteX9" fmla="*/ 277387 w 1718965"/>
              <a:gd name="connsiteY9" fmla="*/ 1702772 h 1864113"/>
              <a:gd name="connsiteX10" fmla="*/ 4208 w 1718965"/>
              <a:gd name="connsiteY10" fmla="*/ 1063879 h 1864113"/>
              <a:gd name="connsiteX0" fmla="*/ 5739 w 1720496"/>
              <a:gd name="connsiteY0" fmla="*/ 1063879 h 1863219"/>
              <a:gd name="connsiteX1" fmla="*/ 152556 w 1720496"/>
              <a:gd name="connsiteY1" fmla="*/ 353514 h 1863219"/>
              <a:gd name="connsiteX2" fmla="*/ 512396 w 1720496"/>
              <a:gd name="connsiteY2" fmla="*/ 63607 h 1863219"/>
              <a:gd name="connsiteX3" fmla="*/ 992152 w 1720496"/>
              <a:gd name="connsiteY3" fmla="*/ 16871 h 1863219"/>
              <a:gd name="connsiteX4" fmla="*/ 1409704 w 1720496"/>
              <a:gd name="connsiteY4" fmla="*/ 208886 h 1863219"/>
              <a:gd name="connsiteX5" fmla="*/ 1673710 w 1720496"/>
              <a:gd name="connsiteY5" fmla="*/ 481701 h 1863219"/>
              <a:gd name="connsiteX6" fmla="*/ 1708807 w 1720496"/>
              <a:gd name="connsiteY6" fmla="*/ 1012190 h 1863219"/>
              <a:gd name="connsiteX7" fmla="*/ 1619847 w 1720496"/>
              <a:gd name="connsiteY7" fmla="*/ 1549944 h 1863219"/>
              <a:gd name="connsiteX8" fmla="*/ 1102056 w 1720496"/>
              <a:gd name="connsiteY8" fmla="*/ 1858224 h 1863219"/>
              <a:gd name="connsiteX9" fmla="*/ 308179 w 1720496"/>
              <a:gd name="connsiteY9" fmla="*/ 1684988 h 1863219"/>
              <a:gd name="connsiteX10" fmla="*/ 5739 w 1720496"/>
              <a:gd name="connsiteY10" fmla="*/ 1063879 h 186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0496" h="1863219">
                <a:moveTo>
                  <a:pt x="5739" y="1063879"/>
                </a:moveTo>
                <a:cubicBezTo>
                  <a:pt x="-20198" y="841967"/>
                  <a:pt x="44053" y="541699"/>
                  <a:pt x="152556" y="353514"/>
                </a:cubicBezTo>
                <a:cubicBezTo>
                  <a:pt x="232726" y="201045"/>
                  <a:pt x="372463" y="119714"/>
                  <a:pt x="512396" y="63607"/>
                </a:cubicBezTo>
                <a:cubicBezTo>
                  <a:pt x="652329" y="7500"/>
                  <a:pt x="846874" y="-20161"/>
                  <a:pt x="992152" y="16871"/>
                </a:cubicBezTo>
                <a:cubicBezTo>
                  <a:pt x="1137430" y="53903"/>
                  <a:pt x="1283292" y="137112"/>
                  <a:pt x="1409704" y="208886"/>
                </a:cubicBezTo>
                <a:cubicBezTo>
                  <a:pt x="1536116" y="280660"/>
                  <a:pt x="1623860" y="347817"/>
                  <a:pt x="1673710" y="481701"/>
                </a:cubicBezTo>
                <a:cubicBezTo>
                  <a:pt x="1723561" y="615585"/>
                  <a:pt x="1730603" y="828452"/>
                  <a:pt x="1708807" y="1012190"/>
                </a:cubicBezTo>
                <a:cubicBezTo>
                  <a:pt x="1687011" y="1195928"/>
                  <a:pt x="1720972" y="1408938"/>
                  <a:pt x="1619847" y="1549944"/>
                </a:cubicBezTo>
                <a:cubicBezTo>
                  <a:pt x="1518722" y="1690950"/>
                  <a:pt x="1329513" y="1831165"/>
                  <a:pt x="1102056" y="1858224"/>
                </a:cubicBezTo>
                <a:cubicBezTo>
                  <a:pt x="874599" y="1885283"/>
                  <a:pt x="490898" y="1798863"/>
                  <a:pt x="308179" y="1684988"/>
                </a:cubicBezTo>
                <a:cubicBezTo>
                  <a:pt x="106103" y="1482912"/>
                  <a:pt x="31676" y="1285791"/>
                  <a:pt x="5739" y="106387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" name="Oval 69"/>
          <p:cNvSpPr/>
          <p:nvPr/>
        </p:nvSpPr>
        <p:spPr>
          <a:xfrm>
            <a:off x="6643828" y="3230094"/>
            <a:ext cx="723368" cy="718111"/>
          </a:xfrm>
          <a:custGeom>
            <a:avLst/>
            <a:gdLst>
              <a:gd name="connsiteX0" fmla="*/ 0 w 2424910"/>
              <a:gd name="connsiteY0" fmla="*/ 1212455 h 2424910"/>
              <a:gd name="connsiteX1" fmla="*/ 1212455 w 2424910"/>
              <a:gd name="connsiteY1" fmla="*/ 0 h 2424910"/>
              <a:gd name="connsiteX2" fmla="*/ 2424910 w 2424910"/>
              <a:gd name="connsiteY2" fmla="*/ 1212455 h 2424910"/>
              <a:gd name="connsiteX3" fmla="*/ 1212455 w 2424910"/>
              <a:gd name="connsiteY3" fmla="*/ 2424910 h 2424910"/>
              <a:gd name="connsiteX4" fmla="*/ 0 w 2424910"/>
              <a:gd name="connsiteY4" fmla="*/ 1212455 h 2424910"/>
              <a:gd name="connsiteX0" fmla="*/ 11642 w 2436552"/>
              <a:gd name="connsiteY0" fmla="*/ 1305581 h 2518036"/>
              <a:gd name="connsiteX1" fmla="*/ 645568 w 2436552"/>
              <a:gd name="connsiteY1" fmla="*/ 219201 h 2518036"/>
              <a:gd name="connsiteX2" fmla="*/ 1224097 w 2436552"/>
              <a:gd name="connsiteY2" fmla="*/ 93126 h 2518036"/>
              <a:gd name="connsiteX3" fmla="*/ 2436552 w 2436552"/>
              <a:gd name="connsiteY3" fmla="*/ 1305581 h 2518036"/>
              <a:gd name="connsiteX4" fmla="*/ 1224097 w 2436552"/>
              <a:gd name="connsiteY4" fmla="*/ 2518036 h 2518036"/>
              <a:gd name="connsiteX5" fmla="*/ 11642 w 2436552"/>
              <a:gd name="connsiteY5" fmla="*/ 1305581 h 2518036"/>
              <a:gd name="connsiteX0" fmla="*/ 10750 w 2435660"/>
              <a:gd name="connsiteY0" fmla="*/ 1322626 h 2535081"/>
              <a:gd name="connsiteX1" fmla="*/ 661768 w 2435660"/>
              <a:gd name="connsiteY1" fmla="*/ 193517 h 2535081"/>
              <a:gd name="connsiteX2" fmla="*/ 1223205 w 2435660"/>
              <a:gd name="connsiteY2" fmla="*/ 110171 h 2535081"/>
              <a:gd name="connsiteX3" fmla="*/ 2435660 w 2435660"/>
              <a:gd name="connsiteY3" fmla="*/ 1322626 h 2535081"/>
              <a:gd name="connsiteX4" fmla="*/ 1223205 w 2435660"/>
              <a:gd name="connsiteY4" fmla="*/ 2535081 h 2535081"/>
              <a:gd name="connsiteX5" fmla="*/ 10750 w 2435660"/>
              <a:gd name="connsiteY5" fmla="*/ 1322626 h 2535081"/>
              <a:gd name="connsiteX0" fmla="*/ 10750 w 2435660"/>
              <a:gd name="connsiteY0" fmla="*/ 1143384 h 2355839"/>
              <a:gd name="connsiteX1" fmla="*/ 661768 w 2435660"/>
              <a:gd name="connsiteY1" fmla="*/ 14275 h 2355839"/>
              <a:gd name="connsiteX2" fmla="*/ 2026509 w 2435660"/>
              <a:gd name="connsiteY2" fmla="*/ 2007557 h 2355839"/>
              <a:gd name="connsiteX3" fmla="*/ 2435660 w 2435660"/>
              <a:gd name="connsiteY3" fmla="*/ 1143384 h 2355839"/>
              <a:gd name="connsiteX4" fmla="*/ 1223205 w 2435660"/>
              <a:gd name="connsiteY4" fmla="*/ 2355839 h 2355839"/>
              <a:gd name="connsiteX5" fmla="*/ 10750 w 2435660"/>
              <a:gd name="connsiteY5" fmla="*/ 1143384 h 2355839"/>
              <a:gd name="connsiteX0" fmla="*/ 10750 w 2036504"/>
              <a:gd name="connsiteY0" fmla="*/ 1227786 h 2463033"/>
              <a:gd name="connsiteX1" fmla="*/ 661768 w 2036504"/>
              <a:gd name="connsiteY1" fmla="*/ 98677 h 2463033"/>
              <a:gd name="connsiteX2" fmla="*/ 2026509 w 2036504"/>
              <a:gd name="connsiteY2" fmla="*/ 2091959 h 2463033"/>
              <a:gd name="connsiteX3" fmla="*/ 1316161 w 2036504"/>
              <a:gd name="connsiteY3" fmla="*/ 108287 h 2463033"/>
              <a:gd name="connsiteX4" fmla="*/ 1223205 w 2036504"/>
              <a:gd name="connsiteY4" fmla="*/ 2440241 h 2463033"/>
              <a:gd name="connsiteX5" fmla="*/ 10750 w 2036504"/>
              <a:gd name="connsiteY5" fmla="*/ 1227786 h 2463033"/>
              <a:gd name="connsiteX0" fmla="*/ 10750 w 2036504"/>
              <a:gd name="connsiteY0" fmla="*/ 1227786 h 2509168"/>
              <a:gd name="connsiteX1" fmla="*/ 661768 w 2036504"/>
              <a:gd name="connsiteY1" fmla="*/ 98677 h 2509168"/>
              <a:gd name="connsiteX2" fmla="*/ 2026509 w 2036504"/>
              <a:gd name="connsiteY2" fmla="*/ 2091959 h 2509168"/>
              <a:gd name="connsiteX3" fmla="*/ 1316161 w 2036504"/>
              <a:gd name="connsiteY3" fmla="*/ 108287 h 2509168"/>
              <a:gd name="connsiteX4" fmla="*/ 1223205 w 2036504"/>
              <a:gd name="connsiteY4" fmla="*/ 2440241 h 2509168"/>
              <a:gd name="connsiteX5" fmla="*/ 388303 w 2036504"/>
              <a:gd name="connsiteY5" fmla="*/ 1833475 h 2509168"/>
              <a:gd name="connsiteX6" fmla="*/ 10750 w 2036504"/>
              <a:gd name="connsiteY6" fmla="*/ 1227786 h 2509168"/>
              <a:gd name="connsiteX0" fmla="*/ 23775 w 2049529"/>
              <a:gd name="connsiteY0" fmla="*/ 1227786 h 2531444"/>
              <a:gd name="connsiteX1" fmla="*/ 674793 w 2049529"/>
              <a:gd name="connsiteY1" fmla="*/ 98677 h 2531444"/>
              <a:gd name="connsiteX2" fmla="*/ 2039534 w 2049529"/>
              <a:gd name="connsiteY2" fmla="*/ 2091959 h 2531444"/>
              <a:gd name="connsiteX3" fmla="*/ 1329186 w 2049529"/>
              <a:gd name="connsiteY3" fmla="*/ 108287 h 2531444"/>
              <a:gd name="connsiteX4" fmla="*/ 1236230 w 2049529"/>
              <a:gd name="connsiteY4" fmla="*/ 2440241 h 2531444"/>
              <a:gd name="connsiteX5" fmla="*/ 247504 w 2049529"/>
              <a:gd name="connsiteY5" fmla="*/ 1978753 h 2531444"/>
              <a:gd name="connsiteX6" fmla="*/ 23775 w 2049529"/>
              <a:gd name="connsiteY6" fmla="*/ 1227786 h 2531444"/>
              <a:gd name="connsiteX0" fmla="*/ 23775 w 2049529"/>
              <a:gd name="connsiteY0" fmla="*/ 1227786 h 2531444"/>
              <a:gd name="connsiteX1" fmla="*/ 238958 w 2049529"/>
              <a:gd name="connsiteY1" fmla="*/ 731066 h 2531444"/>
              <a:gd name="connsiteX2" fmla="*/ 674793 w 2049529"/>
              <a:gd name="connsiteY2" fmla="*/ 98677 h 2531444"/>
              <a:gd name="connsiteX3" fmla="*/ 2039534 w 2049529"/>
              <a:gd name="connsiteY3" fmla="*/ 2091959 h 2531444"/>
              <a:gd name="connsiteX4" fmla="*/ 1329186 w 2049529"/>
              <a:gd name="connsiteY4" fmla="*/ 108287 h 2531444"/>
              <a:gd name="connsiteX5" fmla="*/ 1236230 w 2049529"/>
              <a:gd name="connsiteY5" fmla="*/ 2440241 h 2531444"/>
              <a:gd name="connsiteX6" fmla="*/ 247504 w 2049529"/>
              <a:gd name="connsiteY6" fmla="*/ 1978753 h 2531444"/>
              <a:gd name="connsiteX7" fmla="*/ 23775 w 2049529"/>
              <a:gd name="connsiteY7" fmla="*/ 1227786 h 2531444"/>
              <a:gd name="connsiteX0" fmla="*/ 4499 w 2030253"/>
              <a:gd name="connsiteY0" fmla="*/ 1227786 h 2531444"/>
              <a:gd name="connsiteX1" fmla="*/ 125678 w 2030253"/>
              <a:gd name="connsiteY1" fmla="*/ 619970 h 2531444"/>
              <a:gd name="connsiteX2" fmla="*/ 655517 w 2030253"/>
              <a:gd name="connsiteY2" fmla="*/ 98677 h 2531444"/>
              <a:gd name="connsiteX3" fmla="*/ 2020258 w 2030253"/>
              <a:gd name="connsiteY3" fmla="*/ 2091959 h 2531444"/>
              <a:gd name="connsiteX4" fmla="*/ 1309910 w 2030253"/>
              <a:gd name="connsiteY4" fmla="*/ 108287 h 2531444"/>
              <a:gd name="connsiteX5" fmla="*/ 1216954 w 2030253"/>
              <a:gd name="connsiteY5" fmla="*/ 2440241 h 2531444"/>
              <a:gd name="connsiteX6" fmla="*/ 228228 w 2030253"/>
              <a:gd name="connsiteY6" fmla="*/ 1978753 h 2531444"/>
              <a:gd name="connsiteX7" fmla="*/ 4499 w 2030253"/>
              <a:gd name="connsiteY7" fmla="*/ 1227786 h 2531444"/>
              <a:gd name="connsiteX0" fmla="*/ 4499 w 2020258"/>
              <a:gd name="connsiteY0" fmla="*/ 1227549 h 2531207"/>
              <a:gd name="connsiteX1" fmla="*/ 125678 w 2020258"/>
              <a:gd name="connsiteY1" fmla="*/ 619733 h 2531207"/>
              <a:gd name="connsiteX2" fmla="*/ 1313543 w 2020258"/>
              <a:gd name="connsiteY2" fmla="*/ 55711 h 2531207"/>
              <a:gd name="connsiteX3" fmla="*/ 2020258 w 2020258"/>
              <a:gd name="connsiteY3" fmla="*/ 2091722 h 2531207"/>
              <a:gd name="connsiteX4" fmla="*/ 1309910 w 2020258"/>
              <a:gd name="connsiteY4" fmla="*/ 108050 h 2531207"/>
              <a:gd name="connsiteX5" fmla="*/ 1216954 w 2020258"/>
              <a:gd name="connsiteY5" fmla="*/ 2440004 h 2531207"/>
              <a:gd name="connsiteX6" fmla="*/ 228228 w 2020258"/>
              <a:gd name="connsiteY6" fmla="*/ 1978516 h 2531207"/>
              <a:gd name="connsiteX7" fmla="*/ 4499 w 2020258"/>
              <a:gd name="connsiteY7" fmla="*/ 1227549 h 2531207"/>
              <a:gd name="connsiteX0" fmla="*/ 4499 w 2400332"/>
              <a:gd name="connsiteY0" fmla="*/ 1231470 h 2535128"/>
              <a:gd name="connsiteX1" fmla="*/ 125678 w 2400332"/>
              <a:gd name="connsiteY1" fmla="*/ 623654 h 2535128"/>
              <a:gd name="connsiteX2" fmla="*/ 1313543 w 2400332"/>
              <a:gd name="connsiteY2" fmla="*/ 59632 h 2535128"/>
              <a:gd name="connsiteX3" fmla="*/ 2373223 w 2400332"/>
              <a:gd name="connsiteY3" fmla="*/ 743296 h 2535128"/>
              <a:gd name="connsiteX4" fmla="*/ 2020258 w 2400332"/>
              <a:gd name="connsiteY4" fmla="*/ 2095643 h 2535128"/>
              <a:gd name="connsiteX5" fmla="*/ 1309910 w 2400332"/>
              <a:gd name="connsiteY5" fmla="*/ 111971 h 2535128"/>
              <a:gd name="connsiteX6" fmla="*/ 1216954 w 2400332"/>
              <a:gd name="connsiteY6" fmla="*/ 2443925 h 2535128"/>
              <a:gd name="connsiteX7" fmla="*/ 228228 w 2400332"/>
              <a:gd name="connsiteY7" fmla="*/ 1982437 h 2535128"/>
              <a:gd name="connsiteX8" fmla="*/ 4499 w 2400332"/>
              <a:gd name="connsiteY8" fmla="*/ 1231470 h 2535128"/>
              <a:gd name="connsiteX0" fmla="*/ 4499 w 2395008"/>
              <a:gd name="connsiteY0" fmla="*/ 1185097 h 2551929"/>
              <a:gd name="connsiteX1" fmla="*/ 125678 w 2395008"/>
              <a:gd name="connsiteY1" fmla="*/ 577281 h 2551929"/>
              <a:gd name="connsiteX2" fmla="*/ 1313543 w 2395008"/>
              <a:gd name="connsiteY2" fmla="*/ 13259 h 2551929"/>
              <a:gd name="connsiteX3" fmla="*/ 2373223 w 2395008"/>
              <a:gd name="connsiteY3" fmla="*/ 696923 h 2551929"/>
              <a:gd name="connsiteX4" fmla="*/ 2020258 w 2395008"/>
              <a:gd name="connsiteY4" fmla="*/ 2049270 h 2551929"/>
              <a:gd name="connsiteX5" fmla="*/ 1916661 w 2395008"/>
              <a:gd name="connsiteY5" fmla="*/ 2167863 h 2551929"/>
              <a:gd name="connsiteX6" fmla="*/ 1216954 w 2395008"/>
              <a:gd name="connsiteY6" fmla="*/ 2397552 h 2551929"/>
              <a:gd name="connsiteX7" fmla="*/ 228228 w 2395008"/>
              <a:gd name="connsiteY7" fmla="*/ 1936064 h 2551929"/>
              <a:gd name="connsiteX8" fmla="*/ 4499 w 2395008"/>
              <a:gd name="connsiteY8" fmla="*/ 1185097 h 2551929"/>
              <a:gd name="connsiteX0" fmla="*/ 4499 w 2477114"/>
              <a:gd name="connsiteY0" fmla="*/ 1185097 h 2551929"/>
              <a:gd name="connsiteX1" fmla="*/ 125678 w 2477114"/>
              <a:gd name="connsiteY1" fmla="*/ 577281 h 2551929"/>
              <a:gd name="connsiteX2" fmla="*/ 1313543 w 2477114"/>
              <a:gd name="connsiteY2" fmla="*/ 13259 h 2551929"/>
              <a:gd name="connsiteX3" fmla="*/ 2373223 w 2477114"/>
              <a:gd name="connsiteY3" fmla="*/ 696923 h 2551929"/>
              <a:gd name="connsiteX4" fmla="*/ 2430456 w 2477114"/>
              <a:gd name="connsiteY4" fmla="*/ 1485248 h 2551929"/>
              <a:gd name="connsiteX5" fmla="*/ 1916661 w 2477114"/>
              <a:gd name="connsiteY5" fmla="*/ 2167863 h 2551929"/>
              <a:gd name="connsiteX6" fmla="*/ 1216954 w 2477114"/>
              <a:gd name="connsiteY6" fmla="*/ 2397552 h 2551929"/>
              <a:gd name="connsiteX7" fmla="*/ 228228 w 2477114"/>
              <a:gd name="connsiteY7" fmla="*/ 1936064 h 2551929"/>
              <a:gd name="connsiteX8" fmla="*/ 4499 w 2477114"/>
              <a:gd name="connsiteY8" fmla="*/ 1185097 h 2551929"/>
              <a:gd name="connsiteX0" fmla="*/ 4499 w 2460269"/>
              <a:gd name="connsiteY0" fmla="*/ 1185097 h 2485953"/>
              <a:gd name="connsiteX1" fmla="*/ 125678 w 2460269"/>
              <a:gd name="connsiteY1" fmla="*/ 577281 h 2485953"/>
              <a:gd name="connsiteX2" fmla="*/ 1313543 w 2460269"/>
              <a:gd name="connsiteY2" fmla="*/ 13259 h 2485953"/>
              <a:gd name="connsiteX3" fmla="*/ 2373223 w 2460269"/>
              <a:gd name="connsiteY3" fmla="*/ 696923 h 2485953"/>
              <a:gd name="connsiteX4" fmla="*/ 2430456 w 2460269"/>
              <a:gd name="connsiteY4" fmla="*/ 1485248 h 2485953"/>
              <a:gd name="connsiteX5" fmla="*/ 2155943 w 2460269"/>
              <a:gd name="connsiteY5" fmla="*/ 2056768 h 2485953"/>
              <a:gd name="connsiteX6" fmla="*/ 1216954 w 2460269"/>
              <a:gd name="connsiteY6" fmla="*/ 2397552 h 2485953"/>
              <a:gd name="connsiteX7" fmla="*/ 228228 w 2460269"/>
              <a:gd name="connsiteY7" fmla="*/ 1936064 h 2485953"/>
              <a:gd name="connsiteX8" fmla="*/ 4499 w 2460269"/>
              <a:gd name="connsiteY8" fmla="*/ 1185097 h 2485953"/>
              <a:gd name="connsiteX0" fmla="*/ 4499 w 2460269"/>
              <a:gd name="connsiteY0" fmla="*/ 1185097 h 2493056"/>
              <a:gd name="connsiteX1" fmla="*/ 125678 w 2460269"/>
              <a:gd name="connsiteY1" fmla="*/ 577281 h 2493056"/>
              <a:gd name="connsiteX2" fmla="*/ 1313543 w 2460269"/>
              <a:gd name="connsiteY2" fmla="*/ 13259 h 2493056"/>
              <a:gd name="connsiteX3" fmla="*/ 2373223 w 2460269"/>
              <a:gd name="connsiteY3" fmla="*/ 696923 h 2493056"/>
              <a:gd name="connsiteX4" fmla="*/ 2430456 w 2460269"/>
              <a:gd name="connsiteY4" fmla="*/ 1485248 h 2493056"/>
              <a:gd name="connsiteX5" fmla="*/ 2155943 w 2460269"/>
              <a:gd name="connsiteY5" fmla="*/ 2056768 h 2493056"/>
              <a:gd name="connsiteX6" fmla="*/ 1903205 w 2460269"/>
              <a:gd name="connsiteY6" fmla="*/ 2465902 h 2493056"/>
              <a:gd name="connsiteX7" fmla="*/ 1216954 w 2460269"/>
              <a:gd name="connsiteY7" fmla="*/ 2397552 h 2493056"/>
              <a:gd name="connsiteX8" fmla="*/ 228228 w 2460269"/>
              <a:gd name="connsiteY8" fmla="*/ 1936064 h 2493056"/>
              <a:gd name="connsiteX9" fmla="*/ 4499 w 2460269"/>
              <a:gd name="connsiteY9" fmla="*/ 1185097 h 2493056"/>
              <a:gd name="connsiteX0" fmla="*/ 4499 w 2460269"/>
              <a:gd name="connsiteY0" fmla="*/ 1185097 h 2420564"/>
              <a:gd name="connsiteX1" fmla="*/ 125678 w 2460269"/>
              <a:gd name="connsiteY1" fmla="*/ 577281 h 2420564"/>
              <a:gd name="connsiteX2" fmla="*/ 1313543 w 2460269"/>
              <a:gd name="connsiteY2" fmla="*/ 13259 h 2420564"/>
              <a:gd name="connsiteX3" fmla="*/ 2373223 w 2460269"/>
              <a:gd name="connsiteY3" fmla="*/ 696923 h 2420564"/>
              <a:gd name="connsiteX4" fmla="*/ 2430456 w 2460269"/>
              <a:gd name="connsiteY4" fmla="*/ 1485248 h 2420564"/>
              <a:gd name="connsiteX5" fmla="*/ 2155943 w 2460269"/>
              <a:gd name="connsiteY5" fmla="*/ 2056768 h 2420564"/>
              <a:gd name="connsiteX6" fmla="*/ 1681015 w 2460269"/>
              <a:gd name="connsiteY6" fmla="*/ 2320623 h 2420564"/>
              <a:gd name="connsiteX7" fmla="*/ 1216954 w 2460269"/>
              <a:gd name="connsiteY7" fmla="*/ 2397552 h 2420564"/>
              <a:gd name="connsiteX8" fmla="*/ 228228 w 2460269"/>
              <a:gd name="connsiteY8" fmla="*/ 1936064 h 2420564"/>
              <a:gd name="connsiteX9" fmla="*/ 4499 w 2460269"/>
              <a:gd name="connsiteY9" fmla="*/ 1185097 h 2420564"/>
              <a:gd name="connsiteX0" fmla="*/ 4499 w 2460269"/>
              <a:gd name="connsiteY0" fmla="*/ 1185097 h 2375814"/>
              <a:gd name="connsiteX1" fmla="*/ 125678 w 2460269"/>
              <a:gd name="connsiteY1" fmla="*/ 577281 h 2375814"/>
              <a:gd name="connsiteX2" fmla="*/ 1313543 w 2460269"/>
              <a:gd name="connsiteY2" fmla="*/ 13259 h 2375814"/>
              <a:gd name="connsiteX3" fmla="*/ 2373223 w 2460269"/>
              <a:gd name="connsiteY3" fmla="*/ 696923 h 2375814"/>
              <a:gd name="connsiteX4" fmla="*/ 2430456 w 2460269"/>
              <a:gd name="connsiteY4" fmla="*/ 1485248 h 2375814"/>
              <a:gd name="connsiteX5" fmla="*/ 2155943 w 2460269"/>
              <a:gd name="connsiteY5" fmla="*/ 2056768 h 2375814"/>
              <a:gd name="connsiteX6" fmla="*/ 1681015 w 2460269"/>
              <a:gd name="connsiteY6" fmla="*/ 2320623 h 2375814"/>
              <a:gd name="connsiteX7" fmla="*/ 832393 w 2460269"/>
              <a:gd name="connsiteY7" fmla="*/ 2337732 h 2375814"/>
              <a:gd name="connsiteX8" fmla="*/ 228228 w 2460269"/>
              <a:gd name="connsiteY8" fmla="*/ 1936064 h 2375814"/>
              <a:gd name="connsiteX9" fmla="*/ 4499 w 2460269"/>
              <a:gd name="connsiteY9" fmla="*/ 1185097 h 2375814"/>
              <a:gd name="connsiteX0" fmla="*/ 4499 w 2463219"/>
              <a:gd name="connsiteY0" fmla="*/ 1185097 h 2375814"/>
              <a:gd name="connsiteX1" fmla="*/ 125678 w 2463219"/>
              <a:gd name="connsiteY1" fmla="*/ 577281 h 2375814"/>
              <a:gd name="connsiteX2" fmla="*/ 1313543 w 2463219"/>
              <a:gd name="connsiteY2" fmla="*/ 13259 h 2375814"/>
              <a:gd name="connsiteX3" fmla="*/ 2373223 w 2463219"/>
              <a:gd name="connsiteY3" fmla="*/ 696923 h 2375814"/>
              <a:gd name="connsiteX4" fmla="*/ 2430456 w 2463219"/>
              <a:gd name="connsiteY4" fmla="*/ 1485248 h 2375814"/>
              <a:gd name="connsiteX5" fmla="*/ 2113214 w 2463219"/>
              <a:gd name="connsiteY5" fmla="*/ 1979855 h 2375814"/>
              <a:gd name="connsiteX6" fmla="*/ 1681015 w 2463219"/>
              <a:gd name="connsiteY6" fmla="*/ 2320623 h 2375814"/>
              <a:gd name="connsiteX7" fmla="*/ 832393 w 2463219"/>
              <a:gd name="connsiteY7" fmla="*/ 2337732 h 2375814"/>
              <a:gd name="connsiteX8" fmla="*/ 228228 w 2463219"/>
              <a:gd name="connsiteY8" fmla="*/ 1936064 h 2375814"/>
              <a:gd name="connsiteX9" fmla="*/ 4499 w 2463219"/>
              <a:gd name="connsiteY9" fmla="*/ 1185097 h 2375814"/>
              <a:gd name="connsiteX0" fmla="*/ 4499 w 2438734"/>
              <a:gd name="connsiteY0" fmla="*/ 1185097 h 2375814"/>
              <a:gd name="connsiteX1" fmla="*/ 125678 w 2438734"/>
              <a:gd name="connsiteY1" fmla="*/ 577281 h 2375814"/>
              <a:gd name="connsiteX2" fmla="*/ 1313543 w 2438734"/>
              <a:gd name="connsiteY2" fmla="*/ 13259 h 2375814"/>
              <a:gd name="connsiteX3" fmla="*/ 2373223 w 2438734"/>
              <a:gd name="connsiteY3" fmla="*/ 696923 h 2375814"/>
              <a:gd name="connsiteX4" fmla="*/ 2379181 w 2438734"/>
              <a:gd name="connsiteY4" fmla="*/ 1331424 h 2375814"/>
              <a:gd name="connsiteX5" fmla="*/ 2113214 w 2438734"/>
              <a:gd name="connsiteY5" fmla="*/ 1979855 h 2375814"/>
              <a:gd name="connsiteX6" fmla="*/ 1681015 w 2438734"/>
              <a:gd name="connsiteY6" fmla="*/ 2320623 h 2375814"/>
              <a:gd name="connsiteX7" fmla="*/ 832393 w 2438734"/>
              <a:gd name="connsiteY7" fmla="*/ 2337732 h 2375814"/>
              <a:gd name="connsiteX8" fmla="*/ 228228 w 2438734"/>
              <a:gd name="connsiteY8" fmla="*/ 1936064 h 2375814"/>
              <a:gd name="connsiteX9" fmla="*/ 4499 w 2438734"/>
              <a:gd name="connsiteY9" fmla="*/ 1185097 h 2375814"/>
              <a:gd name="connsiteX0" fmla="*/ 4499 w 2389875"/>
              <a:gd name="connsiteY0" fmla="*/ 1185097 h 2375814"/>
              <a:gd name="connsiteX1" fmla="*/ 125678 w 2389875"/>
              <a:gd name="connsiteY1" fmla="*/ 577281 h 2375814"/>
              <a:gd name="connsiteX2" fmla="*/ 1313543 w 2389875"/>
              <a:gd name="connsiteY2" fmla="*/ 13259 h 2375814"/>
              <a:gd name="connsiteX3" fmla="*/ 2270673 w 2389875"/>
              <a:gd name="connsiteY3" fmla="*/ 628557 h 2375814"/>
              <a:gd name="connsiteX4" fmla="*/ 2379181 w 2389875"/>
              <a:gd name="connsiteY4" fmla="*/ 1331424 h 2375814"/>
              <a:gd name="connsiteX5" fmla="*/ 2113214 w 2389875"/>
              <a:gd name="connsiteY5" fmla="*/ 1979855 h 2375814"/>
              <a:gd name="connsiteX6" fmla="*/ 1681015 w 2389875"/>
              <a:gd name="connsiteY6" fmla="*/ 2320623 h 2375814"/>
              <a:gd name="connsiteX7" fmla="*/ 832393 w 2389875"/>
              <a:gd name="connsiteY7" fmla="*/ 2337732 h 2375814"/>
              <a:gd name="connsiteX8" fmla="*/ 228228 w 2389875"/>
              <a:gd name="connsiteY8" fmla="*/ 1936064 h 2375814"/>
              <a:gd name="connsiteX9" fmla="*/ 4499 w 2389875"/>
              <a:gd name="connsiteY9" fmla="*/ 1185097 h 2375814"/>
              <a:gd name="connsiteX0" fmla="*/ 4499 w 2390310"/>
              <a:gd name="connsiteY0" fmla="*/ 1200872 h 2391589"/>
              <a:gd name="connsiteX1" fmla="*/ 125678 w 2390310"/>
              <a:gd name="connsiteY1" fmla="*/ 593056 h 2391589"/>
              <a:gd name="connsiteX2" fmla="*/ 1313543 w 2390310"/>
              <a:gd name="connsiteY2" fmla="*/ 29034 h 2391589"/>
              <a:gd name="connsiteX3" fmla="*/ 1655378 w 2390310"/>
              <a:gd name="connsiteY3" fmla="*/ 140129 h 2391589"/>
              <a:gd name="connsiteX4" fmla="*/ 2270673 w 2390310"/>
              <a:gd name="connsiteY4" fmla="*/ 644332 h 2391589"/>
              <a:gd name="connsiteX5" fmla="*/ 2379181 w 2390310"/>
              <a:gd name="connsiteY5" fmla="*/ 1347199 h 2391589"/>
              <a:gd name="connsiteX6" fmla="*/ 2113214 w 2390310"/>
              <a:gd name="connsiteY6" fmla="*/ 1995630 h 2391589"/>
              <a:gd name="connsiteX7" fmla="*/ 1681015 w 2390310"/>
              <a:gd name="connsiteY7" fmla="*/ 2336398 h 2391589"/>
              <a:gd name="connsiteX8" fmla="*/ 832393 w 2390310"/>
              <a:gd name="connsiteY8" fmla="*/ 2353507 h 2391589"/>
              <a:gd name="connsiteX9" fmla="*/ 228228 w 2390310"/>
              <a:gd name="connsiteY9" fmla="*/ 1951839 h 2391589"/>
              <a:gd name="connsiteX10" fmla="*/ 4499 w 2390310"/>
              <a:gd name="connsiteY10" fmla="*/ 1200872 h 2391589"/>
              <a:gd name="connsiteX0" fmla="*/ 4499 w 2390310"/>
              <a:gd name="connsiteY0" fmla="*/ 1200872 h 2391589"/>
              <a:gd name="connsiteX1" fmla="*/ 125678 w 2390310"/>
              <a:gd name="connsiteY1" fmla="*/ 593056 h 2391589"/>
              <a:gd name="connsiteX2" fmla="*/ 1313543 w 2390310"/>
              <a:gd name="connsiteY2" fmla="*/ 29034 h 2391589"/>
              <a:gd name="connsiteX3" fmla="*/ 1843385 w 2390310"/>
              <a:gd name="connsiteY3" fmla="*/ 140129 h 2391589"/>
              <a:gd name="connsiteX4" fmla="*/ 2270673 w 2390310"/>
              <a:gd name="connsiteY4" fmla="*/ 644332 h 2391589"/>
              <a:gd name="connsiteX5" fmla="*/ 2379181 w 2390310"/>
              <a:gd name="connsiteY5" fmla="*/ 1347199 h 2391589"/>
              <a:gd name="connsiteX6" fmla="*/ 2113214 w 2390310"/>
              <a:gd name="connsiteY6" fmla="*/ 1995630 h 2391589"/>
              <a:gd name="connsiteX7" fmla="*/ 1681015 w 2390310"/>
              <a:gd name="connsiteY7" fmla="*/ 2336398 h 2391589"/>
              <a:gd name="connsiteX8" fmla="*/ 832393 w 2390310"/>
              <a:gd name="connsiteY8" fmla="*/ 2353507 h 2391589"/>
              <a:gd name="connsiteX9" fmla="*/ 228228 w 2390310"/>
              <a:gd name="connsiteY9" fmla="*/ 1951839 h 2391589"/>
              <a:gd name="connsiteX10" fmla="*/ 4499 w 2390310"/>
              <a:gd name="connsiteY10" fmla="*/ 1200872 h 2391589"/>
              <a:gd name="connsiteX0" fmla="*/ 4499 w 2390310"/>
              <a:gd name="connsiteY0" fmla="*/ 1193917 h 2384634"/>
              <a:gd name="connsiteX1" fmla="*/ 125678 w 2390310"/>
              <a:gd name="connsiteY1" fmla="*/ 586101 h 2384634"/>
              <a:gd name="connsiteX2" fmla="*/ 800796 w 2390310"/>
              <a:gd name="connsiteY2" fmla="*/ 30624 h 2384634"/>
              <a:gd name="connsiteX3" fmla="*/ 1843385 w 2390310"/>
              <a:gd name="connsiteY3" fmla="*/ 133174 h 2384634"/>
              <a:gd name="connsiteX4" fmla="*/ 2270673 w 2390310"/>
              <a:gd name="connsiteY4" fmla="*/ 637377 h 2384634"/>
              <a:gd name="connsiteX5" fmla="*/ 2379181 w 2390310"/>
              <a:gd name="connsiteY5" fmla="*/ 1340244 h 2384634"/>
              <a:gd name="connsiteX6" fmla="*/ 2113214 w 2390310"/>
              <a:gd name="connsiteY6" fmla="*/ 1988675 h 2384634"/>
              <a:gd name="connsiteX7" fmla="*/ 1681015 w 2390310"/>
              <a:gd name="connsiteY7" fmla="*/ 2329443 h 2384634"/>
              <a:gd name="connsiteX8" fmla="*/ 832393 w 2390310"/>
              <a:gd name="connsiteY8" fmla="*/ 2346552 h 2384634"/>
              <a:gd name="connsiteX9" fmla="*/ 228228 w 2390310"/>
              <a:gd name="connsiteY9" fmla="*/ 1944884 h 2384634"/>
              <a:gd name="connsiteX10" fmla="*/ 4499 w 2390310"/>
              <a:gd name="connsiteY10" fmla="*/ 1193917 h 2384634"/>
              <a:gd name="connsiteX0" fmla="*/ 3054 w 2414503"/>
              <a:gd name="connsiteY0" fmla="*/ 1296466 h 2384634"/>
              <a:gd name="connsiteX1" fmla="*/ 149871 w 2414503"/>
              <a:gd name="connsiteY1" fmla="*/ 586101 h 2384634"/>
              <a:gd name="connsiteX2" fmla="*/ 824989 w 2414503"/>
              <a:gd name="connsiteY2" fmla="*/ 30624 h 2384634"/>
              <a:gd name="connsiteX3" fmla="*/ 1867578 w 2414503"/>
              <a:gd name="connsiteY3" fmla="*/ 133174 h 2384634"/>
              <a:gd name="connsiteX4" fmla="*/ 2294866 w 2414503"/>
              <a:gd name="connsiteY4" fmla="*/ 637377 h 2384634"/>
              <a:gd name="connsiteX5" fmla="*/ 2403374 w 2414503"/>
              <a:gd name="connsiteY5" fmla="*/ 1340244 h 2384634"/>
              <a:gd name="connsiteX6" fmla="*/ 2137407 w 2414503"/>
              <a:gd name="connsiteY6" fmla="*/ 1988675 h 2384634"/>
              <a:gd name="connsiteX7" fmla="*/ 1705208 w 2414503"/>
              <a:gd name="connsiteY7" fmla="*/ 2329443 h 2384634"/>
              <a:gd name="connsiteX8" fmla="*/ 856586 w 2414503"/>
              <a:gd name="connsiteY8" fmla="*/ 2346552 h 2384634"/>
              <a:gd name="connsiteX9" fmla="*/ 252421 w 2414503"/>
              <a:gd name="connsiteY9" fmla="*/ 1944884 h 2384634"/>
              <a:gd name="connsiteX10" fmla="*/ 3054 w 2414503"/>
              <a:gd name="connsiteY10" fmla="*/ 1296466 h 2384634"/>
              <a:gd name="connsiteX0" fmla="*/ 3054 w 2414503"/>
              <a:gd name="connsiteY0" fmla="*/ 1296466 h 2408681"/>
              <a:gd name="connsiteX1" fmla="*/ 149871 w 2414503"/>
              <a:gd name="connsiteY1" fmla="*/ 586101 h 2408681"/>
              <a:gd name="connsiteX2" fmla="*/ 824989 w 2414503"/>
              <a:gd name="connsiteY2" fmla="*/ 30624 h 2408681"/>
              <a:gd name="connsiteX3" fmla="*/ 1867578 w 2414503"/>
              <a:gd name="connsiteY3" fmla="*/ 133174 h 2408681"/>
              <a:gd name="connsiteX4" fmla="*/ 2294866 w 2414503"/>
              <a:gd name="connsiteY4" fmla="*/ 637377 h 2408681"/>
              <a:gd name="connsiteX5" fmla="*/ 2403374 w 2414503"/>
              <a:gd name="connsiteY5" fmla="*/ 1340244 h 2408681"/>
              <a:gd name="connsiteX6" fmla="*/ 2137407 w 2414503"/>
              <a:gd name="connsiteY6" fmla="*/ 1988675 h 2408681"/>
              <a:gd name="connsiteX7" fmla="*/ 1705208 w 2414503"/>
              <a:gd name="connsiteY7" fmla="*/ 2329443 h 2408681"/>
              <a:gd name="connsiteX8" fmla="*/ 993319 w 2414503"/>
              <a:gd name="connsiteY8" fmla="*/ 2380736 h 2408681"/>
              <a:gd name="connsiteX9" fmla="*/ 252421 w 2414503"/>
              <a:gd name="connsiteY9" fmla="*/ 1944884 h 2408681"/>
              <a:gd name="connsiteX10" fmla="*/ 3054 w 2414503"/>
              <a:gd name="connsiteY10" fmla="*/ 1296466 h 2408681"/>
              <a:gd name="connsiteX0" fmla="*/ 3054 w 2414503"/>
              <a:gd name="connsiteY0" fmla="*/ 1326326 h 2438541"/>
              <a:gd name="connsiteX1" fmla="*/ 149871 w 2414503"/>
              <a:gd name="connsiteY1" fmla="*/ 615961 h 2438541"/>
              <a:gd name="connsiteX2" fmla="*/ 824989 w 2414503"/>
              <a:gd name="connsiteY2" fmla="*/ 60484 h 2438541"/>
              <a:gd name="connsiteX3" fmla="*/ 1312102 w 2414503"/>
              <a:gd name="connsiteY3" fmla="*/ 26301 h 2438541"/>
              <a:gd name="connsiteX4" fmla="*/ 1867578 w 2414503"/>
              <a:gd name="connsiteY4" fmla="*/ 163034 h 2438541"/>
              <a:gd name="connsiteX5" fmla="*/ 2294866 w 2414503"/>
              <a:gd name="connsiteY5" fmla="*/ 667237 h 2438541"/>
              <a:gd name="connsiteX6" fmla="*/ 2403374 w 2414503"/>
              <a:gd name="connsiteY6" fmla="*/ 1370104 h 2438541"/>
              <a:gd name="connsiteX7" fmla="*/ 2137407 w 2414503"/>
              <a:gd name="connsiteY7" fmla="*/ 2018535 h 2438541"/>
              <a:gd name="connsiteX8" fmla="*/ 1705208 w 2414503"/>
              <a:gd name="connsiteY8" fmla="*/ 2359303 h 2438541"/>
              <a:gd name="connsiteX9" fmla="*/ 993319 w 2414503"/>
              <a:gd name="connsiteY9" fmla="*/ 2410596 h 2438541"/>
              <a:gd name="connsiteX10" fmla="*/ 252421 w 2414503"/>
              <a:gd name="connsiteY10" fmla="*/ 1974744 h 2438541"/>
              <a:gd name="connsiteX11" fmla="*/ 3054 w 2414503"/>
              <a:gd name="connsiteY11" fmla="*/ 1326326 h 2438541"/>
              <a:gd name="connsiteX0" fmla="*/ 3054 w 2414503"/>
              <a:gd name="connsiteY0" fmla="*/ 1366218 h 2478433"/>
              <a:gd name="connsiteX1" fmla="*/ 149871 w 2414503"/>
              <a:gd name="connsiteY1" fmla="*/ 655853 h 2478433"/>
              <a:gd name="connsiteX2" fmla="*/ 824989 w 2414503"/>
              <a:gd name="connsiteY2" fmla="*/ 100376 h 2478433"/>
              <a:gd name="connsiteX3" fmla="*/ 1337740 w 2414503"/>
              <a:gd name="connsiteY3" fmla="*/ 6373 h 2478433"/>
              <a:gd name="connsiteX4" fmla="*/ 1867578 w 2414503"/>
              <a:gd name="connsiteY4" fmla="*/ 202926 h 2478433"/>
              <a:gd name="connsiteX5" fmla="*/ 2294866 w 2414503"/>
              <a:gd name="connsiteY5" fmla="*/ 707129 h 2478433"/>
              <a:gd name="connsiteX6" fmla="*/ 2403374 w 2414503"/>
              <a:gd name="connsiteY6" fmla="*/ 1409996 h 2478433"/>
              <a:gd name="connsiteX7" fmla="*/ 2137407 w 2414503"/>
              <a:gd name="connsiteY7" fmla="*/ 2058427 h 2478433"/>
              <a:gd name="connsiteX8" fmla="*/ 1705208 w 2414503"/>
              <a:gd name="connsiteY8" fmla="*/ 2399195 h 2478433"/>
              <a:gd name="connsiteX9" fmla="*/ 993319 w 2414503"/>
              <a:gd name="connsiteY9" fmla="*/ 2450488 h 2478433"/>
              <a:gd name="connsiteX10" fmla="*/ 252421 w 2414503"/>
              <a:gd name="connsiteY10" fmla="*/ 2014636 h 2478433"/>
              <a:gd name="connsiteX11" fmla="*/ 3054 w 2414503"/>
              <a:gd name="connsiteY11" fmla="*/ 1366218 h 2478433"/>
              <a:gd name="connsiteX0" fmla="*/ 3054 w 2414503"/>
              <a:gd name="connsiteY0" fmla="*/ 1322606 h 2434821"/>
              <a:gd name="connsiteX1" fmla="*/ 149871 w 2414503"/>
              <a:gd name="connsiteY1" fmla="*/ 612241 h 2434821"/>
              <a:gd name="connsiteX2" fmla="*/ 824989 w 2414503"/>
              <a:gd name="connsiteY2" fmla="*/ 56764 h 2434821"/>
              <a:gd name="connsiteX3" fmla="*/ 1354832 w 2414503"/>
              <a:gd name="connsiteY3" fmla="*/ 31127 h 2434821"/>
              <a:gd name="connsiteX4" fmla="*/ 1867578 w 2414503"/>
              <a:gd name="connsiteY4" fmla="*/ 159314 h 2434821"/>
              <a:gd name="connsiteX5" fmla="*/ 2294866 w 2414503"/>
              <a:gd name="connsiteY5" fmla="*/ 663517 h 2434821"/>
              <a:gd name="connsiteX6" fmla="*/ 2403374 w 2414503"/>
              <a:gd name="connsiteY6" fmla="*/ 1366384 h 2434821"/>
              <a:gd name="connsiteX7" fmla="*/ 2137407 w 2414503"/>
              <a:gd name="connsiteY7" fmla="*/ 2014815 h 2434821"/>
              <a:gd name="connsiteX8" fmla="*/ 1705208 w 2414503"/>
              <a:gd name="connsiteY8" fmla="*/ 2355583 h 2434821"/>
              <a:gd name="connsiteX9" fmla="*/ 993319 w 2414503"/>
              <a:gd name="connsiteY9" fmla="*/ 2406876 h 2434821"/>
              <a:gd name="connsiteX10" fmla="*/ 252421 w 2414503"/>
              <a:gd name="connsiteY10" fmla="*/ 1971024 h 2434821"/>
              <a:gd name="connsiteX11" fmla="*/ 3054 w 2414503"/>
              <a:gd name="connsiteY11" fmla="*/ 1322606 h 2434821"/>
              <a:gd name="connsiteX0" fmla="*/ 3054 w 2411456"/>
              <a:gd name="connsiteY0" fmla="*/ 1322606 h 2434821"/>
              <a:gd name="connsiteX1" fmla="*/ 149871 w 2411456"/>
              <a:gd name="connsiteY1" fmla="*/ 612241 h 2434821"/>
              <a:gd name="connsiteX2" fmla="*/ 824989 w 2411456"/>
              <a:gd name="connsiteY2" fmla="*/ 56764 h 2434821"/>
              <a:gd name="connsiteX3" fmla="*/ 1354832 w 2411456"/>
              <a:gd name="connsiteY3" fmla="*/ 31127 h 2434821"/>
              <a:gd name="connsiteX4" fmla="*/ 1867578 w 2411456"/>
              <a:gd name="connsiteY4" fmla="*/ 159314 h 2434821"/>
              <a:gd name="connsiteX5" fmla="*/ 2294866 w 2411456"/>
              <a:gd name="connsiteY5" fmla="*/ 663517 h 2434821"/>
              <a:gd name="connsiteX6" fmla="*/ 2403374 w 2411456"/>
              <a:gd name="connsiteY6" fmla="*/ 1366384 h 2434821"/>
              <a:gd name="connsiteX7" fmla="*/ 2180136 w 2411456"/>
              <a:gd name="connsiteY7" fmla="*/ 1963540 h 2434821"/>
              <a:gd name="connsiteX8" fmla="*/ 1705208 w 2411456"/>
              <a:gd name="connsiteY8" fmla="*/ 2355583 h 2434821"/>
              <a:gd name="connsiteX9" fmla="*/ 993319 w 2411456"/>
              <a:gd name="connsiteY9" fmla="*/ 2406876 h 2434821"/>
              <a:gd name="connsiteX10" fmla="*/ 252421 w 2411456"/>
              <a:gd name="connsiteY10" fmla="*/ 1971024 h 2434821"/>
              <a:gd name="connsiteX11" fmla="*/ 3054 w 2411456"/>
              <a:gd name="connsiteY11" fmla="*/ 1322606 h 2434821"/>
              <a:gd name="connsiteX0" fmla="*/ 3054 w 2411456"/>
              <a:gd name="connsiteY0" fmla="*/ 1322606 h 2434297"/>
              <a:gd name="connsiteX1" fmla="*/ 149871 w 2411456"/>
              <a:gd name="connsiteY1" fmla="*/ 612241 h 2434297"/>
              <a:gd name="connsiteX2" fmla="*/ 824989 w 2411456"/>
              <a:gd name="connsiteY2" fmla="*/ 56764 h 2434297"/>
              <a:gd name="connsiteX3" fmla="*/ 1354832 w 2411456"/>
              <a:gd name="connsiteY3" fmla="*/ 31127 h 2434297"/>
              <a:gd name="connsiteX4" fmla="*/ 1867578 w 2411456"/>
              <a:gd name="connsiteY4" fmla="*/ 159314 h 2434297"/>
              <a:gd name="connsiteX5" fmla="*/ 2294866 w 2411456"/>
              <a:gd name="connsiteY5" fmla="*/ 663517 h 2434297"/>
              <a:gd name="connsiteX6" fmla="*/ 2403374 w 2411456"/>
              <a:gd name="connsiteY6" fmla="*/ 1366384 h 2434297"/>
              <a:gd name="connsiteX7" fmla="*/ 2180136 w 2411456"/>
              <a:gd name="connsiteY7" fmla="*/ 1963540 h 2434297"/>
              <a:gd name="connsiteX8" fmla="*/ 2072677 w 2411456"/>
              <a:gd name="connsiteY8" fmla="*/ 2082118 h 2434297"/>
              <a:gd name="connsiteX9" fmla="*/ 1705208 w 2411456"/>
              <a:gd name="connsiteY9" fmla="*/ 2355583 h 2434297"/>
              <a:gd name="connsiteX10" fmla="*/ 993319 w 2411456"/>
              <a:gd name="connsiteY10" fmla="*/ 2406876 h 2434297"/>
              <a:gd name="connsiteX11" fmla="*/ 252421 w 2411456"/>
              <a:gd name="connsiteY11" fmla="*/ 1971024 h 2434297"/>
              <a:gd name="connsiteX12" fmla="*/ 3054 w 2411456"/>
              <a:gd name="connsiteY12" fmla="*/ 1322606 h 2434297"/>
              <a:gd name="connsiteX0" fmla="*/ 3054 w 2411456"/>
              <a:gd name="connsiteY0" fmla="*/ 1340300 h 2451991"/>
              <a:gd name="connsiteX1" fmla="*/ 149871 w 2411456"/>
              <a:gd name="connsiteY1" fmla="*/ 629935 h 2451991"/>
              <a:gd name="connsiteX2" fmla="*/ 824989 w 2411456"/>
              <a:gd name="connsiteY2" fmla="*/ 74458 h 2451991"/>
              <a:gd name="connsiteX3" fmla="*/ 1397561 w 2411456"/>
              <a:gd name="connsiteY3" fmla="*/ 14638 h 2451991"/>
              <a:gd name="connsiteX4" fmla="*/ 1867578 w 2411456"/>
              <a:gd name="connsiteY4" fmla="*/ 177008 h 2451991"/>
              <a:gd name="connsiteX5" fmla="*/ 2294866 w 2411456"/>
              <a:gd name="connsiteY5" fmla="*/ 681211 h 2451991"/>
              <a:gd name="connsiteX6" fmla="*/ 2403374 w 2411456"/>
              <a:gd name="connsiteY6" fmla="*/ 1384078 h 2451991"/>
              <a:gd name="connsiteX7" fmla="*/ 2180136 w 2411456"/>
              <a:gd name="connsiteY7" fmla="*/ 1981234 h 2451991"/>
              <a:gd name="connsiteX8" fmla="*/ 2072677 w 2411456"/>
              <a:gd name="connsiteY8" fmla="*/ 2099812 h 2451991"/>
              <a:gd name="connsiteX9" fmla="*/ 1705208 w 2411456"/>
              <a:gd name="connsiteY9" fmla="*/ 2373277 h 2451991"/>
              <a:gd name="connsiteX10" fmla="*/ 993319 w 2411456"/>
              <a:gd name="connsiteY10" fmla="*/ 2424570 h 2451991"/>
              <a:gd name="connsiteX11" fmla="*/ 252421 w 2411456"/>
              <a:gd name="connsiteY11" fmla="*/ 1988718 h 2451991"/>
              <a:gd name="connsiteX12" fmla="*/ 3054 w 2411456"/>
              <a:gd name="connsiteY12" fmla="*/ 1340300 h 2451991"/>
              <a:gd name="connsiteX0" fmla="*/ 3054 w 2411456"/>
              <a:gd name="connsiteY0" fmla="*/ 1356084 h 2467775"/>
              <a:gd name="connsiteX1" fmla="*/ 149871 w 2411456"/>
              <a:gd name="connsiteY1" fmla="*/ 645719 h 2467775"/>
              <a:gd name="connsiteX2" fmla="*/ 824989 w 2411456"/>
              <a:gd name="connsiteY2" fmla="*/ 90242 h 2467775"/>
              <a:gd name="connsiteX3" fmla="*/ 1166823 w 2411456"/>
              <a:gd name="connsiteY3" fmla="*/ 4784 h 2467775"/>
              <a:gd name="connsiteX4" fmla="*/ 1397561 w 2411456"/>
              <a:gd name="connsiteY4" fmla="*/ 30422 h 2467775"/>
              <a:gd name="connsiteX5" fmla="*/ 1867578 w 2411456"/>
              <a:gd name="connsiteY5" fmla="*/ 192792 h 2467775"/>
              <a:gd name="connsiteX6" fmla="*/ 2294866 w 2411456"/>
              <a:gd name="connsiteY6" fmla="*/ 696995 h 2467775"/>
              <a:gd name="connsiteX7" fmla="*/ 2403374 w 2411456"/>
              <a:gd name="connsiteY7" fmla="*/ 1399862 h 2467775"/>
              <a:gd name="connsiteX8" fmla="*/ 2180136 w 2411456"/>
              <a:gd name="connsiteY8" fmla="*/ 1997018 h 2467775"/>
              <a:gd name="connsiteX9" fmla="*/ 2072677 w 2411456"/>
              <a:gd name="connsiteY9" fmla="*/ 2115596 h 2467775"/>
              <a:gd name="connsiteX10" fmla="*/ 1705208 w 2411456"/>
              <a:gd name="connsiteY10" fmla="*/ 2389061 h 2467775"/>
              <a:gd name="connsiteX11" fmla="*/ 993319 w 2411456"/>
              <a:gd name="connsiteY11" fmla="*/ 2440354 h 2467775"/>
              <a:gd name="connsiteX12" fmla="*/ 252421 w 2411456"/>
              <a:gd name="connsiteY12" fmla="*/ 2004502 h 2467775"/>
              <a:gd name="connsiteX13" fmla="*/ 3054 w 2411456"/>
              <a:gd name="connsiteY13" fmla="*/ 1356084 h 2467775"/>
              <a:gd name="connsiteX0" fmla="*/ 3054 w 2411456"/>
              <a:gd name="connsiteY0" fmla="*/ 1356084 h 2467775"/>
              <a:gd name="connsiteX1" fmla="*/ 149871 w 2411456"/>
              <a:gd name="connsiteY1" fmla="*/ 645719 h 2467775"/>
              <a:gd name="connsiteX2" fmla="*/ 679711 w 2411456"/>
              <a:gd name="connsiteY2" fmla="*/ 132971 h 2467775"/>
              <a:gd name="connsiteX3" fmla="*/ 1166823 w 2411456"/>
              <a:gd name="connsiteY3" fmla="*/ 4784 h 2467775"/>
              <a:gd name="connsiteX4" fmla="*/ 1397561 w 2411456"/>
              <a:gd name="connsiteY4" fmla="*/ 30422 h 2467775"/>
              <a:gd name="connsiteX5" fmla="*/ 1867578 w 2411456"/>
              <a:gd name="connsiteY5" fmla="*/ 192792 h 2467775"/>
              <a:gd name="connsiteX6" fmla="*/ 2294866 w 2411456"/>
              <a:gd name="connsiteY6" fmla="*/ 696995 h 2467775"/>
              <a:gd name="connsiteX7" fmla="*/ 2403374 w 2411456"/>
              <a:gd name="connsiteY7" fmla="*/ 1399862 h 2467775"/>
              <a:gd name="connsiteX8" fmla="*/ 2180136 w 2411456"/>
              <a:gd name="connsiteY8" fmla="*/ 1997018 h 2467775"/>
              <a:gd name="connsiteX9" fmla="*/ 2072677 w 2411456"/>
              <a:gd name="connsiteY9" fmla="*/ 2115596 h 2467775"/>
              <a:gd name="connsiteX10" fmla="*/ 1705208 w 2411456"/>
              <a:gd name="connsiteY10" fmla="*/ 2389061 h 2467775"/>
              <a:gd name="connsiteX11" fmla="*/ 993319 w 2411456"/>
              <a:gd name="connsiteY11" fmla="*/ 2440354 h 2467775"/>
              <a:gd name="connsiteX12" fmla="*/ 252421 w 2411456"/>
              <a:gd name="connsiteY12" fmla="*/ 2004502 h 2467775"/>
              <a:gd name="connsiteX13" fmla="*/ 3054 w 2411456"/>
              <a:gd name="connsiteY13" fmla="*/ 1356084 h 2467775"/>
              <a:gd name="connsiteX0" fmla="*/ 3054 w 2411456"/>
              <a:gd name="connsiteY0" fmla="*/ 1345466 h 2457157"/>
              <a:gd name="connsiteX1" fmla="*/ 149871 w 2411456"/>
              <a:gd name="connsiteY1" fmla="*/ 635101 h 2457157"/>
              <a:gd name="connsiteX2" fmla="*/ 679711 w 2411456"/>
              <a:gd name="connsiteY2" fmla="*/ 122353 h 2457157"/>
              <a:gd name="connsiteX3" fmla="*/ 1209552 w 2411456"/>
              <a:gd name="connsiteY3" fmla="*/ 11257 h 2457157"/>
              <a:gd name="connsiteX4" fmla="*/ 1397561 w 2411456"/>
              <a:gd name="connsiteY4" fmla="*/ 19804 h 2457157"/>
              <a:gd name="connsiteX5" fmla="*/ 1867578 w 2411456"/>
              <a:gd name="connsiteY5" fmla="*/ 182174 h 2457157"/>
              <a:gd name="connsiteX6" fmla="*/ 2294866 w 2411456"/>
              <a:gd name="connsiteY6" fmla="*/ 686377 h 2457157"/>
              <a:gd name="connsiteX7" fmla="*/ 2403374 w 2411456"/>
              <a:gd name="connsiteY7" fmla="*/ 1389244 h 2457157"/>
              <a:gd name="connsiteX8" fmla="*/ 2180136 w 2411456"/>
              <a:gd name="connsiteY8" fmla="*/ 1986400 h 2457157"/>
              <a:gd name="connsiteX9" fmla="*/ 2072677 w 2411456"/>
              <a:gd name="connsiteY9" fmla="*/ 2104978 h 2457157"/>
              <a:gd name="connsiteX10" fmla="*/ 1705208 w 2411456"/>
              <a:gd name="connsiteY10" fmla="*/ 2378443 h 2457157"/>
              <a:gd name="connsiteX11" fmla="*/ 993319 w 2411456"/>
              <a:gd name="connsiteY11" fmla="*/ 2429736 h 2457157"/>
              <a:gd name="connsiteX12" fmla="*/ 252421 w 2411456"/>
              <a:gd name="connsiteY12" fmla="*/ 1993884 h 2457157"/>
              <a:gd name="connsiteX13" fmla="*/ 3054 w 2411456"/>
              <a:gd name="connsiteY13" fmla="*/ 1345466 h 2457157"/>
              <a:gd name="connsiteX0" fmla="*/ 3054 w 2411456"/>
              <a:gd name="connsiteY0" fmla="*/ 1326484 h 2438175"/>
              <a:gd name="connsiteX1" fmla="*/ 149871 w 2411456"/>
              <a:gd name="connsiteY1" fmla="*/ 616119 h 2438175"/>
              <a:gd name="connsiteX2" fmla="*/ 679711 w 2411456"/>
              <a:gd name="connsiteY2" fmla="*/ 103371 h 2438175"/>
              <a:gd name="connsiteX3" fmla="*/ 1602658 w 2411456"/>
              <a:gd name="connsiteY3" fmla="*/ 855400 h 2438175"/>
              <a:gd name="connsiteX4" fmla="*/ 1397561 w 2411456"/>
              <a:gd name="connsiteY4" fmla="*/ 822 h 2438175"/>
              <a:gd name="connsiteX5" fmla="*/ 1867578 w 2411456"/>
              <a:gd name="connsiteY5" fmla="*/ 163192 h 2438175"/>
              <a:gd name="connsiteX6" fmla="*/ 2294866 w 2411456"/>
              <a:gd name="connsiteY6" fmla="*/ 667395 h 2438175"/>
              <a:gd name="connsiteX7" fmla="*/ 2403374 w 2411456"/>
              <a:gd name="connsiteY7" fmla="*/ 1370262 h 2438175"/>
              <a:gd name="connsiteX8" fmla="*/ 2180136 w 2411456"/>
              <a:gd name="connsiteY8" fmla="*/ 1967418 h 2438175"/>
              <a:gd name="connsiteX9" fmla="*/ 2072677 w 2411456"/>
              <a:gd name="connsiteY9" fmla="*/ 2085996 h 2438175"/>
              <a:gd name="connsiteX10" fmla="*/ 1705208 w 2411456"/>
              <a:gd name="connsiteY10" fmla="*/ 2359461 h 2438175"/>
              <a:gd name="connsiteX11" fmla="*/ 993319 w 2411456"/>
              <a:gd name="connsiteY11" fmla="*/ 2410754 h 2438175"/>
              <a:gd name="connsiteX12" fmla="*/ 252421 w 2411456"/>
              <a:gd name="connsiteY12" fmla="*/ 1974902 h 2438175"/>
              <a:gd name="connsiteX13" fmla="*/ 3054 w 2411456"/>
              <a:gd name="connsiteY13" fmla="*/ 1326484 h 2438175"/>
              <a:gd name="connsiteX0" fmla="*/ 3054 w 2411456"/>
              <a:gd name="connsiteY0" fmla="*/ 1326484 h 2438175"/>
              <a:gd name="connsiteX1" fmla="*/ 149871 w 2411456"/>
              <a:gd name="connsiteY1" fmla="*/ 616119 h 2438175"/>
              <a:gd name="connsiteX2" fmla="*/ 679711 w 2411456"/>
              <a:gd name="connsiteY2" fmla="*/ 103371 h 2438175"/>
              <a:gd name="connsiteX3" fmla="*/ 1602658 w 2411456"/>
              <a:gd name="connsiteY3" fmla="*/ 855400 h 2438175"/>
              <a:gd name="connsiteX4" fmla="*/ 1397561 w 2411456"/>
              <a:gd name="connsiteY4" fmla="*/ 822 h 2438175"/>
              <a:gd name="connsiteX5" fmla="*/ 1867578 w 2411456"/>
              <a:gd name="connsiteY5" fmla="*/ 163192 h 2438175"/>
              <a:gd name="connsiteX6" fmla="*/ 2294866 w 2411456"/>
              <a:gd name="connsiteY6" fmla="*/ 667395 h 2438175"/>
              <a:gd name="connsiteX7" fmla="*/ 2403374 w 2411456"/>
              <a:gd name="connsiteY7" fmla="*/ 1370262 h 2438175"/>
              <a:gd name="connsiteX8" fmla="*/ 2180136 w 2411456"/>
              <a:gd name="connsiteY8" fmla="*/ 1967418 h 2438175"/>
              <a:gd name="connsiteX9" fmla="*/ 1594113 w 2411456"/>
              <a:gd name="connsiteY9" fmla="*/ 821218 h 2438175"/>
              <a:gd name="connsiteX10" fmla="*/ 1705208 w 2411456"/>
              <a:gd name="connsiteY10" fmla="*/ 2359461 h 2438175"/>
              <a:gd name="connsiteX11" fmla="*/ 993319 w 2411456"/>
              <a:gd name="connsiteY11" fmla="*/ 2410754 h 2438175"/>
              <a:gd name="connsiteX12" fmla="*/ 252421 w 2411456"/>
              <a:gd name="connsiteY12" fmla="*/ 1974902 h 2438175"/>
              <a:gd name="connsiteX13" fmla="*/ 3054 w 2411456"/>
              <a:gd name="connsiteY13" fmla="*/ 1326484 h 2438175"/>
              <a:gd name="connsiteX0" fmla="*/ 3054 w 2411456"/>
              <a:gd name="connsiteY0" fmla="*/ 1326484 h 2438175"/>
              <a:gd name="connsiteX1" fmla="*/ 149871 w 2411456"/>
              <a:gd name="connsiteY1" fmla="*/ 616119 h 2438175"/>
              <a:gd name="connsiteX2" fmla="*/ 688257 w 2411456"/>
              <a:gd name="connsiteY2" fmla="*/ 137554 h 2438175"/>
              <a:gd name="connsiteX3" fmla="*/ 1602658 w 2411456"/>
              <a:gd name="connsiteY3" fmla="*/ 855400 h 2438175"/>
              <a:gd name="connsiteX4" fmla="*/ 1397561 w 2411456"/>
              <a:gd name="connsiteY4" fmla="*/ 822 h 2438175"/>
              <a:gd name="connsiteX5" fmla="*/ 1867578 w 2411456"/>
              <a:gd name="connsiteY5" fmla="*/ 163192 h 2438175"/>
              <a:gd name="connsiteX6" fmla="*/ 2294866 w 2411456"/>
              <a:gd name="connsiteY6" fmla="*/ 667395 h 2438175"/>
              <a:gd name="connsiteX7" fmla="*/ 2403374 w 2411456"/>
              <a:gd name="connsiteY7" fmla="*/ 1370262 h 2438175"/>
              <a:gd name="connsiteX8" fmla="*/ 2180136 w 2411456"/>
              <a:gd name="connsiteY8" fmla="*/ 1967418 h 2438175"/>
              <a:gd name="connsiteX9" fmla="*/ 1594113 w 2411456"/>
              <a:gd name="connsiteY9" fmla="*/ 821218 h 2438175"/>
              <a:gd name="connsiteX10" fmla="*/ 1705208 w 2411456"/>
              <a:gd name="connsiteY10" fmla="*/ 2359461 h 2438175"/>
              <a:gd name="connsiteX11" fmla="*/ 993319 w 2411456"/>
              <a:gd name="connsiteY11" fmla="*/ 2410754 h 2438175"/>
              <a:gd name="connsiteX12" fmla="*/ 252421 w 2411456"/>
              <a:gd name="connsiteY12" fmla="*/ 1974902 h 2438175"/>
              <a:gd name="connsiteX13" fmla="*/ 3054 w 2411456"/>
              <a:gd name="connsiteY13" fmla="*/ 1326484 h 2438175"/>
              <a:gd name="connsiteX0" fmla="*/ 3054 w 2411456"/>
              <a:gd name="connsiteY0" fmla="*/ 1198377 h 2310068"/>
              <a:gd name="connsiteX1" fmla="*/ 149871 w 2411456"/>
              <a:gd name="connsiteY1" fmla="*/ 488012 h 2310068"/>
              <a:gd name="connsiteX2" fmla="*/ 688257 w 2411456"/>
              <a:gd name="connsiteY2" fmla="*/ 9447 h 2310068"/>
              <a:gd name="connsiteX3" fmla="*/ 1602658 w 2411456"/>
              <a:gd name="connsiteY3" fmla="*/ 727293 h 2310068"/>
              <a:gd name="connsiteX4" fmla="*/ 1653935 w 2411456"/>
              <a:gd name="connsiteY4" fmla="*/ 86360 h 2310068"/>
              <a:gd name="connsiteX5" fmla="*/ 1867578 w 2411456"/>
              <a:gd name="connsiteY5" fmla="*/ 35085 h 2310068"/>
              <a:gd name="connsiteX6" fmla="*/ 2294866 w 2411456"/>
              <a:gd name="connsiteY6" fmla="*/ 539288 h 2310068"/>
              <a:gd name="connsiteX7" fmla="*/ 2403374 w 2411456"/>
              <a:gd name="connsiteY7" fmla="*/ 1242155 h 2310068"/>
              <a:gd name="connsiteX8" fmla="*/ 2180136 w 2411456"/>
              <a:gd name="connsiteY8" fmla="*/ 1839311 h 2310068"/>
              <a:gd name="connsiteX9" fmla="*/ 1594113 w 2411456"/>
              <a:gd name="connsiteY9" fmla="*/ 693111 h 2310068"/>
              <a:gd name="connsiteX10" fmla="*/ 1705208 w 2411456"/>
              <a:gd name="connsiteY10" fmla="*/ 2231354 h 2310068"/>
              <a:gd name="connsiteX11" fmla="*/ 993319 w 2411456"/>
              <a:gd name="connsiteY11" fmla="*/ 2282647 h 2310068"/>
              <a:gd name="connsiteX12" fmla="*/ 252421 w 2411456"/>
              <a:gd name="connsiteY12" fmla="*/ 1846795 h 2310068"/>
              <a:gd name="connsiteX13" fmla="*/ 3054 w 2411456"/>
              <a:gd name="connsiteY13" fmla="*/ 1198377 h 2310068"/>
              <a:gd name="connsiteX0" fmla="*/ 3054 w 2411456"/>
              <a:gd name="connsiteY0" fmla="*/ 1198377 h 2310068"/>
              <a:gd name="connsiteX1" fmla="*/ 149871 w 2411456"/>
              <a:gd name="connsiteY1" fmla="*/ 488012 h 2310068"/>
              <a:gd name="connsiteX2" fmla="*/ 688257 w 2411456"/>
              <a:gd name="connsiteY2" fmla="*/ 9447 h 2310068"/>
              <a:gd name="connsiteX3" fmla="*/ 1602658 w 2411456"/>
              <a:gd name="connsiteY3" fmla="*/ 727293 h 2310068"/>
              <a:gd name="connsiteX4" fmla="*/ 1653935 w 2411456"/>
              <a:gd name="connsiteY4" fmla="*/ 86360 h 2310068"/>
              <a:gd name="connsiteX5" fmla="*/ 1850487 w 2411456"/>
              <a:gd name="connsiteY5" fmla="*/ 69268 h 2310068"/>
              <a:gd name="connsiteX6" fmla="*/ 2294866 w 2411456"/>
              <a:gd name="connsiteY6" fmla="*/ 539288 h 2310068"/>
              <a:gd name="connsiteX7" fmla="*/ 2403374 w 2411456"/>
              <a:gd name="connsiteY7" fmla="*/ 1242155 h 2310068"/>
              <a:gd name="connsiteX8" fmla="*/ 2180136 w 2411456"/>
              <a:gd name="connsiteY8" fmla="*/ 1839311 h 2310068"/>
              <a:gd name="connsiteX9" fmla="*/ 1594113 w 2411456"/>
              <a:gd name="connsiteY9" fmla="*/ 693111 h 2310068"/>
              <a:gd name="connsiteX10" fmla="*/ 1705208 w 2411456"/>
              <a:gd name="connsiteY10" fmla="*/ 2231354 h 2310068"/>
              <a:gd name="connsiteX11" fmla="*/ 993319 w 2411456"/>
              <a:gd name="connsiteY11" fmla="*/ 2282647 h 2310068"/>
              <a:gd name="connsiteX12" fmla="*/ 252421 w 2411456"/>
              <a:gd name="connsiteY12" fmla="*/ 1846795 h 2310068"/>
              <a:gd name="connsiteX13" fmla="*/ 3054 w 2411456"/>
              <a:gd name="connsiteY13" fmla="*/ 1198377 h 2310068"/>
              <a:gd name="connsiteX0" fmla="*/ 3054 w 2412110"/>
              <a:gd name="connsiteY0" fmla="*/ 1198377 h 2310068"/>
              <a:gd name="connsiteX1" fmla="*/ 149871 w 2412110"/>
              <a:gd name="connsiteY1" fmla="*/ 488012 h 2310068"/>
              <a:gd name="connsiteX2" fmla="*/ 688257 w 2412110"/>
              <a:gd name="connsiteY2" fmla="*/ 9447 h 2310068"/>
              <a:gd name="connsiteX3" fmla="*/ 1602658 w 2412110"/>
              <a:gd name="connsiteY3" fmla="*/ 727293 h 2310068"/>
              <a:gd name="connsiteX4" fmla="*/ 1653935 w 2412110"/>
              <a:gd name="connsiteY4" fmla="*/ 86360 h 2310068"/>
              <a:gd name="connsiteX5" fmla="*/ 2294866 w 2412110"/>
              <a:gd name="connsiteY5" fmla="*/ 539288 h 2310068"/>
              <a:gd name="connsiteX6" fmla="*/ 2403374 w 2412110"/>
              <a:gd name="connsiteY6" fmla="*/ 1242155 h 2310068"/>
              <a:gd name="connsiteX7" fmla="*/ 2180136 w 2412110"/>
              <a:gd name="connsiteY7" fmla="*/ 1839311 h 2310068"/>
              <a:gd name="connsiteX8" fmla="*/ 1594113 w 2412110"/>
              <a:gd name="connsiteY8" fmla="*/ 693111 h 2310068"/>
              <a:gd name="connsiteX9" fmla="*/ 1705208 w 2412110"/>
              <a:gd name="connsiteY9" fmla="*/ 2231354 h 2310068"/>
              <a:gd name="connsiteX10" fmla="*/ 993319 w 2412110"/>
              <a:gd name="connsiteY10" fmla="*/ 2282647 h 2310068"/>
              <a:gd name="connsiteX11" fmla="*/ 252421 w 2412110"/>
              <a:gd name="connsiteY11" fmla="*/ 1846795 h 2310068"/>
              <a:gd name="connsiteX12" fmla="*/ 3054 w 2412110"/>
              <a:gd name="connsiteY12" fmla="*/ 1198377 h 2310068"/>
              <a:gd name="connsiteX0" fmla="*/ 3054 w 2455117"/>
              <a:gd name="connsiteY0" fmla="*/ 1198377 h 2310068"/>
              <a:gd name="connsiteX1" fmla="*/ 149871 w 2455117"/>
              <a:gd name="connsiteY1" fmla="*/ 488012 h 2310068"/>
              <a:gd name="connsiteX2" fmla="*/ 688257 w 2455117"/>
              <a:gd name="connsiteY2" fmla="*/ 9447 h 2310068"/>
              <a:gd name="connsiteX3" fmla="*/ 1602658 w 2455117"/>
              <a:gd name="connsiteY3" fmla="*/ 727293 h 2310068"/>
              <a:gd name="connsiteX4" fmla="*/ 1653935 w 2455117"/>
              <a:gd name="connsiteY4" fmla="*/ 86360 h 2310068"/>
              <a:gd name="connsiteX5" fmla="*/ 2294866 w 2455117"/>
              <a:gd name="connsiteY5" fmla="*/ 539288 h 2310068"/>
              <a:gd name="connsiteX6" fmla="*/ 2403374 w 2455117"/>
              <a:gd name="connsiteY6" fmla="*/ 1242155 h 2310068"/>
              <a:gd name="connsiteX7" fmla="*/ 1594113 w 2455117"/>
              <a:gd name="connsiteY7" fmla="*/ 693111 h 2310068"/>
              <a:gd name="connsiteX8" fmla="*/ 1705208 w 2455117"/>
              <a:gd name="connsiteY8" fmla="*/ 2231354 h 2310068"/>
              <a:gd name="connsiteX9" fmla="*/ 993319 w 2455117"/>
              <a:gd name="connsiteY9" fmla="*/ 2282647 h 2310068"/>
              <a:gd name="connsiteX10" fmla="*/ 252421 w 2455117"/>
              <a:gd name="connsiteY10" fmla="*/ 1846795 h 2310068"/>
              <a:gd name="connsiteX11" fmla="*/ 3054 w 2455117"/>
              <a:gd name="connsiteY11" fmla="*/ 1198377 h 2310068"/>
              <a:gd name="connsiteX0" fmla="*/ 3054 w 2528145"/>
              <a:gd name="connsiteY0" fmla="*/ 1198377 h 2310068"/>
              <a:gd name="connsiteX1" fmla="*/ 149871 w 2528145"/>
              <a:gd name="connsiteY1" fmla="*/ 488012 h 2310068"/>
              <a:gd name="connsiteX2" fmla="*/ 688257 w 2528145"/>
              <a:gd name="connsiteY2" fmla="*/ 9447 h 2310068"/>
              <a:gd name="connsiteX3" fmla="*/ 1602658 w 2528145"/>
              <a:gd name="connsiteY3" fmla="*/ 727293 h 2310068"/>
              <a:gd name="connsiteX4" fmla="*/ 1653935 w 2528145"/>
              <a:gd name="connsiteY4" fmla="*/ 86360 h 2310068"/>
              <a:gd name="connsiteX5" fmla="*/ 2448690 w 2528145"/>
              <a:gd name="connsiteY5" fmla="*/ 171819 h 2310068"/>
              <a:gd name="connsiteX6" fmla="*/ 2403374 w 2528145"/>
              <a:gd name="connsiteY6" fmla="*/ 1242155 h 2310068"/>
              <a:gd name="connsiteX7" fmla="*/ 1594113 w 2528145"/>
              <a:gd name="connsiteY7" fmla="*/ 693111 h 2310068"/>
              <a:gd name="connsiteX8" fmla="*/ 1705208 w 2528145"/>
              <a:gd name="connsiteY8" fmla="*/ 2231354 h 2310068"/>
              <a:gd name="connsiteX9" fmla="*/ 993319 w 2528145"/>
              <a:gd name="connsiteY9" fmla="*/ 2282647 h 2310068"/>
              <a:gd name="connsiteX10" fmla="*/ 252421 w 2528145"/>
              <a:gd name="connsiteY10" fmla="*/ 1846795 h 2310068"/>
              <a:gd name="connsiteX11" fmla="*/ 3054 w 2528145"/>
              <a:gd name="connsiteY11" fmla="*/ 1198377 h 2310068"/>
              <a:gd name="connsiteX0" fmla="*/ 3054 w 2528145"/>
              <a:gd name="connsiteY0" fmla="*/ 1239047 h 2350738"/>
              <a:gd name="connsiteX1" fmla="*/ 149871 w 2528145"/>
              <a:gd name="connsiteY1" fmla="*/ 528682 h 2350738"/>
              <a:gd name="connsiteX2" fmla="*/ 688257 w 2528145"/>
              <a:gd name="connsiteY2" fmla="*/ 50117 h 2350738"/>
              <a:gd name="connsiteX3" fmla="*/ 962788 w 2528145"/>
              <a:gd name="connsiteY3" fmla="*/ 103339 h 2350738"/>
              <a:gd name="connsiteX4" fmla="*/ 1602658 w 2528145"/>
              <a:gd name="connsiteY4" fmla="*/ 767963 h 2350738"/>
              <a:gd name="connsiteX5" fmla="*/ 1653935 w 2528145"/>
              <a:gd name="connsiteY5" fmla="*/ 127030 h 2350738"/>
              <a:gd name="connsiteX6" fmla="*/ 2448690 w 2528145"/>
              <a:gd name="connsiteY6" fmla="*/ 212489 h 2350738"/>
              <a:gd name="connsiteX7" fmla="*/ 2403374 w 2528145"/>
              <a:gd name="connsiteY7" fmla="*/ 1282825 h 2350738"/>
              <a:gd name="connsiteX8" fmla="*/ 1594113 w 2528145"/>
              <a:gd name="connsiteY8" fmla="*/ 733781 h 2350738"/>
              <a:gd name="connsiteX9" fmla="*/ 1705208 w 2528145"/>
              <a:gd name="connsiteY9" fmla="*/ 2272024 h 2350738"/>
              <a:gd name="connsiteX10" fmla="*/ 993319 w 2528145"/>
              <a:gd name="connsiteY10" fmla="*/ 2323317 h 2350738"/>
              <a:gd name="connsiteX11" fmla="*/ 252421 w 2528145"/>
              <a:gd name="connsiteY11" fmla="*/ 1887465 h 2350738"/>
              <a:gd name="connsiteX12" fmla="*/ 3054 w 2528145"/>
              <a:gd name="connsiteY12" fmla="*/ 1239047 h 2350738"/>
              <a:gd name="connsiteX0" fmla="*/ 3054 w 2528145"/>
              <a:gd name="connsiteY0" fmla="*/ 1204845 h 2316536"/>
              <a:gd name="connsiteX1" fmla="*/ 149871 w 2528145"/>
              <a:gd name="connsiteY1" fmla="*/ 494480 h 2316536"/>
              <a:gd name="connsiteX2" fmla="*/ 688257 w 2528145"/>
              <a:gd name="connsiteY2" fmla="*/ 15915 h 2316536"/>
              <a:gd name="connsiteX3" fmla="*/ 552590 w 2528145"/>
              <a:gd name="connsiteY3" fmla="*/ 214415 h 2316536"/>
              <a:gd name="connsiteX4" fmla="*/ 962788 w 2528145"/>
              <a:gd name="connsiteY4" fmla="*/ 69137 h 2316536"/>
              <a:gd name="connsiteX5" fmla="*/ 1602658 w 2528145"/>
              <a:gd name="connsiteY5" fmla="*/ 733761 h 2316536"/>
              <a:gd name="connsiteX6" fmla="*/ 1653935 w 2528145"/>
              <a:gd name="connsiteY6" fmla="*/ 92828 h 2316536"/>
              <a:gd name="connsiteX7" fmla="*/ 2448690 w 2528145"/>
              <a:gd name="connsiteY7" fmla="*/ 178287 h 2316536"/>
              <a:gd name="connsiteX8" fmla="*/ 2403374 w 2528145"/>
              <a:gd name="connsiteY8" fmla="*/ 1248623 h 2316536"/>
              <a:gd name="connsiteX9" fmla="*/ 1594113 w 2528145"/>
              <a:gd name="connsiteY9" fmla="*/ 699579 h 2316536"/>
              <a:gd name="connsiteX10" fmla="*/ 1705208 w 2528145"/>
              <a:gd name="connsiteY10" fmla="*/ 2237822 h 2316536"/>
              <a:gd name="connsiteX11" fmla="*/ 993319 w 2528145"/>
              <a:gd name="connsiteY11" fmla="*/ 2289115 h 2316536"/>
              <a:gd name="connsiteX12" fmla="*/ 252421 w 2528145"/>
              <a:gd name="connsiteY12" fmla="*/ 1853263 h 2316536"/>
              <a:gd name="connsiteX13" fmla="*/ 3054 w 2528145"/>
              <a:gd name="connsiteY13" fmla="*/ 1204845 h 2316536"/>
              <a:gd name="connsiteX0" fmla="*/ 3054 w 2528145"/>
              <a:gd name="connsiteY0" fmla="*/ 1235424 h 2347115"/>
              <a:gd name="connsiteX1" fmla="*/ 149871 w 2528145"/>
              <a:gd name="connsiteY1" fmla="*/ 525059 h 2347115"/>
              <a:gd name="connsiteX2" fmla="*/ 688257 w 2528145"/>
              <a:gd name="connsiteY2" fmla="*/ 46494 h 2347115"/>
              <a:gd name="connsiteX3" fmla="*/ 962788 w 2528145"/>
              <a:gd name="connsiteY3" fmla="*/ 99716 h 2347115"/>
              <a:gd name="connsiteX4" fmla="*/ 1602658 w 2528145"/>
              <a:gd name="connsiteY4" fmla="*/ 764340 h 2347115"/>
              <a:gd name="connsiteX5" fmla="*/ 1653935 w 2528145"/>
              <a:gd name="connsiteY5" fmla="*/ 123407 h 2347115"/>
              <a:gd name="connsiteX6" fmla="*/ 2448690 w 2528145"/>
              <a:gd name="connsiteY6" fmla="*/ 208866 h 2347115"/>
              <a:gd name="connsiteX7" fmla="*/ 2403374 w 2528145"/>
              <a:gd name="connsiteY7" fmla="*/ 1279202 h 2347115"/>
              <a:gd name="connsiteX8" fmla="*/ 1594113 w 2528145"/>
              <a:gd name="connsiteY8" fmla="*/ 730158 h 2347115"/>
              <a:gd name="connsiteX9" fmla="*/ 1705208 w 2528145"/>
              <a:gd name="connsiteY9" fmla="*/ 2268401 h 2347115"/>
              <a:gd name="connsiteX10" fmla="*/ 993319 w 2528145"/>
              <a:gd name="connsiteY10" fmla="*/ 2319694 h 2347115"/>
              <a:gd name="connsiteX11" fmla="*/ 252421 w 2528145"/>
              <a:gd name="connsiteY11" fmla="*/ 1883842 h 2347115"/>
              <a:gd name="connsiteX12" fmla="*/ 3054 w 2528145"/>
              <a:gd name="connsiteY12" fmla="*/ 1235424 h 2347115"/>
              <a:gd name="connsiteX0" fmla="*/ 3054 w 2528145"/>
              <a:gd name="connsiteY0" fmla="*/ 1192238 h 2303929"/>
              <a:gd name="connsiteX1" fmla="*/ 149871 w 2528145"/>
              <a:gd name="connsiteY1" fmla="*/ 481873 h 2303929"/>
              <a:gd name="connsiteX2" fmla="*/ 688257 w 2528145"/>
              <a:gd name="connsiteY2" fmla="*/ 3308 h 2303929"/>
              <a:gd name="connsiteX3" fmla="*/ 1602658 w 2528145"/>
              <a:gd name="connsiteY3" fmla="*/ 721154 h 2303929"/>
              <a:gd name="connsiteX4" fmla="*/ 1653935 w 2528145"/>
              <a:gd name="connsiteY4" fmla="*/ 80221 h 2303929"/>
              <a:gd name="connsiteX5" fmla="*/ 2448690 w 2528145"/>
              <a:gd name="connsiteY5" fmla="*/ 165680 h 2303929"/>
              <a:gd name="connsiteX6" fmla="*/ 2403374 w 2528145"/>
              <a:gd name="connsiteY6" fmla="*/ 1236016 h 2303929"/>
              <a:gd name="connsiteX7" fmla="*/ 1594113 w 2528145"/>
              <a:gd name="connsiteY7" fmla="*/ 686972 h 2303929"/>
              <a:gd name="connsiteX8" fmla="*/ 1705208 w 2528145"/>
              <a:gd name="connsiteY8" fmla="*/ 2225215 h 2303929"/>
              <a:gd name="connsiteX9" fmla="*/ 993319 w 2528145"/>
              <a:gd name="connsiteY9" fmla="*/ 2276508 h 2303929"/>
              <a:gd name="connsiteX10" fmla="*/ 252421 w 2528145"/>
              <a:gd name="connsiteY10" fmla="*/ 1840656 h 2303929"/>
              <a:gd name="connsiteX11" fmla="*/ 3054 w 2528145"/>
              <a:gd name="connsiteY11" fmla="*/ 1192238 h 2303929"/>
              <a:gd name="connsiteX0" fmla="*/ 3054 w 2528145"/>
              <a:gd name="connsiteY0" fmla="*/ 1153314 h 2265005"/>
              <a:gd name="connsiteX1" fmla="*/ 149871 w 2528145"/>
              <a:gd name="connsiteY1" fmla="*/ 442949 h 2265005"/>
              <a:gd name="connsiteX2" fmla="*/ 927539 w 2528145"/>
              <a:gd name="connsiteY2" fmla="*/ 126754 h 2265005"/>
              <a:gd name="connsiteX3" fmla="*/ 1602658 w 2528145"/>
              <a:gd name="connsiteY3" fmla="*/ 682230 h 2265005"/>
              <a:gd name="connsiteX4" fmla="*/ 1653935 w 2528145"/>
              <a:gd name="connsiteY4" fmla="*/ 41297 h 2265005"/>
              <a:gd name="connsiteX5" fmla="*/ 2448690 w 2528145"/>
              <a:gd name="connsiteY5" fmla="*/ 126756 h 2265005"/>
              <a:gd name="connsiteX6" fmla="*/ 2403374 w 2528145"/>
              <a:gd name="connsiteY6" fmla="*/ 1197092 h 2265005"/>
              <a:gd name="connsiteX7" fmla="*/ 1594113 w 2528145"/>
              <a:gd name="connsiteY7" fmla="*/ 648048 h 2265005"/>
              <a:gd name="connsiteX8" fmla="*/ 1705208 w 2528145"/>
              <a:gd name="connsiteY8" fmla="*/ 2186291 h 2265005"/>
              <a:gd name="connsiteX9" fmla="*/ 993319 w 2528145"/>
              <a:gd name="connsiteY9" fmla="*/ 2237584 h 2265005"/>
              <a:gd name="connsiteX10" fmla="*/ 252421 w 2528145"/>
              <a:gd name="connsiteY10" fmla="*/ 1801732 h 2265005"/>
              <a:gd name="connsiteX11" fmla="*/ 3054 w 2528145"/>
              <a:gd name="connsiteY11" fmla="*/ 1153314 h 2265005"/>
              <a:gd name="connsiteX0" fmla="*/ 3054 w 2528145"/>
              <a:gd name="connsiteY0" fmla="*/ 1153314 h 2239345"/>
              <a:gd name="connsiteX1" fmla="*/ 149871 w 2528145"/>
              <a:gd name="connsiteY1" fmla="*/ 442949 h 2239345"/>
              <a:gd name="connsiteX2" fmla="*/ 927539 w 2528145"/>
              <a:gd name="connsiteY2" fmla="*/ 126754 h 2239345"/>
              <a:gd name="connsiteX3" fmla="*/ 1602658 w 2528145"/>
              <a:gd name="connsiteY3" fmla="*/ 682230 h 2239345"/>
              <a:gd name="connsiteX4" fmla="*/ 1653935 w 2528145"/>
              <a:gd name="connsiteY4" fmla="*/ 41297 h 2239345"/>
              <a:gd name="connsiteX5" fmla="*/ 2448690 w 2528145"/>
              <a:gd name="connsiteY5" fmla="*/ 126756 h 2239345"/>
              <a:gd name="connsiteX6" fmla="*/ 2403374 w 2528145"/>
              <a:gd name="connsiteY6" fmla="*/ 1197092 h 2239345"/>
              <a:gd name="connsiteX7" fmla="*/ 1594113 w 2528145"/>
              <a:gd name="connsiteY7" fmla="*/ 648048 h 2239345"/>
              <a:gd name="connsiteX8" fmla="*/ 1671024 w 2528145"/>
              <a:gd name="connsiteY8" fmla="*/ 1647906 h 2239345"/>
              <a:gd name="connsiteX9" fmla="*/ 993319 w 2528145"/>
              <a:gd name="connsiteY9" fmla="*/ 2237584 h 2239345"/>
              <a:gd name="connsiteX10" fmla="*/ 252421 w 2528145"/>
              <a:gd name="connsiteY10" fmla="*/ 1801732 h 2239345"/>
              <a:gd name="connsiteX11" fmla="*/ 3054 w 2528145"/>
              <a:gd name="connsiteY11" fmla="*/ 1153314 h 2239345"/>
              <a:gd name="connsiteX0" fmla="*/ 3054 w 2528145"/>
              <a:gd name="connsiteY0" fmla="*/ 1153314 h 2239345"/>
              <a:gd name="connsiteX1" fmla="*/ 149871 w 2528145"/>
              <a:gd name="connsiteY1" fmla="*/ 442949 h 2239345"/>
              <a:gd name="connsiteX2" fmla="*/ 927539 w 2528145"/>
              <a:gd name="connsiteY2" fmla="*/ 126754 h 2239345"/>
              <a:gd name="connsiteX3" fmla="*/ 1602658 w 2528145"/>
              <a:gd name="connsiteY3" fmla="*/ 682230 h 2239345"/>
              <a:gd name="connsiteX4" fmla="*/ 1653935 w 2528145"/>
              <a:gd name="connsiteY4" fmla="*/ 41297 h 2239345"/>
              <a:gd name="connsiteX5" fmla="*/ 2448690 w 2528145"/>
              <a:gd name="connsiteY5" fmla="*/ 126756 h 2239345"/>
              <a:gd name="connsiteX6" fmla="*/ 2403374 w 2528145"/>
              <a:gd name="connsiteY6" fmla="*/ 1197092 h 2239345"/>
              <a:gd name="connsiteX7" fmla="*/ 1594113 w 2528145"/>
              <a:gd name="connsiteY7" fmla="*/ 648048 h 2239345"/>
              <a:gd name="connsiteX8" fmla="*/ 1671024 w 2528145"/>
              <a:gd name="connsiteY8" fmla="*/ 1647906 h 2239345"/>
              <a:gd name="connsiteX9" fmla="*/ 993319 w 2528145"/>
              <a:gd name="connsiteY9" fmla="*/ 2237584 h 2239345"/>
              <a:gd name="connsiteX10" fmla="*/ 252421 w 2528145"/>
              <a:gd name="connsiteY10" fmla="*/ 1801732 h 2239345"/>
              <a:gd name="connsiteX11" fmla="*/ 3054 w 2528145"/>
              <a:gd name="connsiteY11" fmla="*/ 1153314 h 2239345"/>
              <a:gd name="connsiteX0" fmla="*/ 3054 w 2528145"/>
              <a:gd name="connsiteY0" fmla="*/ 1153314 h 2237683"/>
              <a:gd name="connsiteX1" fmla="*/ 149871 w 2528145"/>
              <a:gd name="connsiteY1" fmla="*/ 442949 h 2237683"/>
              <a:gd name="connsiteX2" fmla="*/ 927539 w 2528145"/>
              <a:gd name="connsiteY2" fmla="*/ 126754 h 2237683"/>
              <a:gd name="connsiteX3" fmla="*/ 1602658 w 2528145"/>
              <a:gd name="connsiteY3" fmla="*/ 682230 h 2237683"/>
              <a:gd name="connsiteX4" fmla="*/ 1653935 w 2528145"/>
              <a:gd name="connsiteY4" fmla="*/ 41297 h 2237683"/>
              <a:gd name="connsiteX5" fmla="*/ 2448690 w 2528145"/>
              <a:gd name="connsiteY5" fmla="*/ 126756 h 2237683"/>
              <a:gd name="connsiteX6" fmla="*/ 2403374 w 2528145"/>
              <a:gd name="connsiteY6" fmla="*/ 1197092 h 2237683"/>
              <a:gd name="connsiteX7" fmla="*/ 1594113 w 2528145"/>
              <a:gd name="connsiteY7" fmla="*/ 648048 h 2237683"/>
              <a:gd name="connsiteX8" fmla="*/ 1636841 w 2528145"/>
              <a:gd name="connsiteY8" fmla="*/ 1767547 h 2237683"/>
              <a:gd name="connsiteX9" fmla="*/ 993319 w 2528145"/>
              <a:gd name="connsiteY9" fmla="*/ 2237584 h 2237683"/>
              <a:gd name="connsiteX10" fmla="*/ 252421 w 2528145"/>
              <a:gd name="connsiteY10" fmla="*/ 1801732 h 2237683"/>
              <a:gd name="connsiteX11" fmla="*/ 3054 w 2528145"/>
              <a:gd name="connsiteY11" fmla="*/ 1153314 h 2237683"/>
              <a:gd name="connsiteX0" fmla="*/ 3054 w 2515981"/>
              <a:gd name="connsiteY0" fmla="*/ 1153314 h 2237683"/>
              <a:gd name="connsiteX1" fmla="*/ 149871 w 2515981"/>
              <a:gd name="connsiteY1" fmla="*/ 442949 h 2237683"/>
              <a:gd name="connsiteX2" fmla="*/ 927539 w 2515981"/>
              <a:gd name="connsiteY2" fmla="*/ 126754 h 2237683"/>
              <a:gd name="connsiteX3" fmla="*/ 1602658 w 2515981"/>
              <a:gd name="connsiteY3" fmla="*/ 682230 h 2237683"/>
              <a:gd name="connsiteX4" fmla="*/ 1653935 w 2515981"/>
              <a:gd name="connsiteY4" fmla="*/ 41297 h 2237683"/>
              <a:gd name="connsiteX5" fmla="*/ 2448690 w 2515981"/>
              <a:gd name="connsiteY5" fmla="*/ 126756 h 2237683"/>
              <a:gd name="connsiteX6" fmla="*/ 2369191 w 2515981"/>
              <a:gd name="connsiteY6" fmla="*/ 974902 h 2237683"/>
              <a:gd name="connsiteX7" fmla="*/ 1594113 w 2515981"/>
              <a:gd name="connsiteY7" fmla="*/ 648048 h 2237683"/>
              <a:gd name="connsiteX8" fmla="*/ 1636841 w 2515981"/>
              <a:gd name="connsiteY8" fmla="*/ 1767547 h 2237683"/>
              <a:gd name="connsiteX9" fmla="*/ 993319 w 2515981"/>
              <a:gd name="connsiteY9" fmla="*/ 2237584 h 2237683"/>
              <a:gd name="connsiteX10" fmla="*/ 252421 w 2515981"/>
              <a:gd name="connsiteY10" fmla="*/ 1801732 h 2237683"/>
              <a:gd name="connsiteX11" fmla="*/ 3054 w 2515981"/>
              <a:gd name="connsiteY11" fmla="*/ 1153314 h 2237683"/>
              <a:gd name="connsiteX0" fmla="*/ 3054 w 2515981"/>
              <a:gd name="connsiteY0" fmla="*/ 1218301 h 2302670"/>
              <a:gd name="connsiteX1" fmla="*/ 149871 w 2515981"/>
              <a:gd name="connsiteY1" fmla="*/ 507936 h 2302670"/>
              <a:gd name="connsiteX2" fmla="*/ 927539 w 2515981"/>
              <a:gd name="connsiteY2" fmla="*/ 191741 h 2302670"/>
              <a:gd name="connsiteX3" fmla="*/ 1602658 w 2515981"/>
              <a:gd name="connsiteY3" fmla="*/ 747217 h 2302670"/>
              <a:gd name="connsiteX4" fmla="*/ 1824851 w 2515981"/>
              <a:gd name="connsiteY4" fmla="*/ 12280 h 2302670"/>
              <a:gd name="connsiteX5" fmla="*/ 2448690 w 2515981"/>
              <a:gd name="connsiteY5" fmla="*/ 191743 h 2302670"/>
              <a:gd name="connsiteX6" fmla="*/ 2369191 w 2515981"/>
              <a:gd name="connsiteY6" fmla="*/ 1039889 h 2302670"/>
              <a:gd name="connsiteX7" fmla="*/ 1594113 w 2515981"/>
              <a:gd name="connsiteY7" fmla="*/ 713035 h 2302670"/>
              <a:gd name="connsiteX8" fmla="*/ 1636841 w 2515981"/>
              <a:gd name="connsiteY8" fmla="*/ 1832534 h 2302670"/>
              <a:gd name="connsiteX9" fmla="*/ 993319 w 2515981"/>
              <a:gd name="connsiteY9" fmla="*/ 2302571 h 2302670"/>
              <a:gd name="connsiteX10" fmla="*/ 252421 w 2515981"/>
              <a:gd name="connsiteY10" fmla="*/ 1866719 h 2302670"/>
              <a:gd name="connsiteX11" fmla="*/ 3054 w 2515981"/>
              <a:gd name="connsiteY11" fmla="*/ 1218301 h 2302670"/>
              <a:gd name="connsiteX0" fmla="*/ 3054 w 2515981"/>
              <a:gd name="connsiteY0" fmla="*/ 1218301 h 2351227"/>
              <a:gd name="connsiteX1" fmla="*/ 149871 w 2515981"/>
              <a:gd name="connsiteY1" fmla="*/ 507936 h 2351227"/>
              <a:gd name="connsiteX2" fmla="*/ 927539 w 2515981"/>
              <a:gd name="connsiteY2" fmla="*/ 191741 h 2351227"/>
              <a:gd name="connsiteX3" fmla="*/ 1602658 w 2515981"/>
              <a:gd name="connsiteY3" fmla="*/ 747217 h 2351227"/>
              <a:gd name="connsiteX4" fmla="*/ 1824851 w 2515981"/>
              <a:gd name="connsiteY4" fmla="*/ 12280 h 2351227"/>
              <a:gd name="connsiteX5" fmla="*/ 2448690 w 2515981"/>
              <a:gd name="connsiteY5" fmla="*/ 191743 h 2351227"/>
              <a:gd name="connsiteX6" fmla="*/ 2369191 w 2515981"/>
              <a:gd name="connsiteY6" fmla="*/ 1039889 h 2351227"/>
              <a:gd name="connsiteX7" fmla="*/ 1594113 w 2515981"/>
              <a:gd name="connsiteY7" fmla="*/ 713035 h 2351227"/>
              <a:gd name="connsiteX8" fmla="*/ 993319 w 2515981"/>
              <a:gd name="connsiteY8" fmla="*/ 2302571 h 2351227"/>
              <a:gd name="connsiteX9" fmla="*/ 252421 w 2515981"/>
              <a:gd name="connsiteY9" fmla="*/ 1866719 h 2351227"/>
              <a:gd name="connsiteX10" fmla="*/ 3054 w 2515981"/>
              <a:gd name="connsiteY10" fmla="*/ 1218301 h 2351227"/>
              <a:gd name="connsiteX0" fmla="*/ 3054 w 2515981"/>
              <a:gd name="connsiteY0" fmla="*/ 1218301 h 2123920"/>
              <a:gd name="connsiteX1" fmla="*/ 149871 w 2515981"/>
              <a:gd name="connsiteY1" fmla="*/ 507936 h 2123920"/>
              <a:gd name="connsiteX2" fmla="*/ 927539 w 2515981"/>
              <a:gd name="connsiteY2" fmla="*/ 191741 h 2123920"/>
              <a:gd name="connsiteX3" fmla="*/ 1602658 w 2515981"/>
              <a:gd name="connsiteY3" fmla="*/ 747217 h 2123920"/>
              <a:gd name="connsiteX4" fmla="*/ 1824851 w 2515981"/>
              <a:gd name="connsiteY4" fmla="*/ 12280 h 2123920"/>
              <a:gd name="connsiteX5" fmla="*/ 2448690 w 2515981"/>
              <a:gd name="connsiteY5" fmla="*/ 191743 h 2123920"/>
              <a:gd name="connsiteX6" fmla="*/ 2369191 w 2515981"/>
              <a:gd name="connsiteY6" fmla="*/ 1039889 h 2123920"/>
              <a:gd name="connsiteX7" fmla="*/ 1594113 w 2515981"/>
              <a:gd name="connsiteY7" fmla="*/ 713035 h 2123920"/>
              <a:gd name="connsiteX8" fmla="*/ 1377880 w 2515981"/>
              <a:gd name="connsiteY8" fmla="*/ 2037651 h 2123920"/>
              <a:gd name="connsiteX9" fmla="*/ 252421 w 2515981"/>
              <a:gd name="connsiteY9" fmla="*/ 1866719 h 2123920"/>
              <a:gd name="connsiteX10" fmla="*/ 3054 w 2515981"/>
              <a:gd name="connsiteY10" fmla="*/ 1218301 h 2123920"/>
              <a:gd name="connsiteX0" fmla="*/ 3054 w 2497280"/>
              <a:gd name="connsiteY0" fmla="*/ 1218301 h 2076613"/>
              <a:gd name="connsiteX1" fmla="*/ 149871 w 2497280"/>
              <a:gd name="connsiteY1" fmla="*/ 507936 h 2076613"/>
              <a:gd name="connsiteX2" fmla="*/ 927539 w 2497280"/>
              <a:gd name="connsiteY2" fmla="*/ 191741 h 2076613"/>
              <a:gd name="connsiteX3" fmla="*/ 1602658 w 2497280"/>
              <a:gd name="connsiteY3" fmla="*/ 747217 h 2076613"/>
              <a:gd name="connsiteX4" fmla="*/ 1824851 w 2497280"/>
              <a:gd name="connsiteY4" fmla="*/ 12280 h 2076613"/>
              <a:gd name="connsiteX5" fmla="*/ 2448690 w 2497280"/>
              <a:gd name="connsiteY5" fmla="*/ 191743 h 2076613"/>
              <a:gd name="connsiteX6" fmla="*/ 2369191 w 2497280"/>
              <a:gd name="connsiteY6" fmla="*/ 1039889 h 2076613"/>
              <a:gd name="connsiteX7" fmla="*/ 2115407 w 2497280"/>
              <a:gd name="connsiteY7" fmla="*/ 1353970 h 2076613"/>
              <a:gd name="connsiteX8" fmla="*/ 1377880 w 2497280"/>
              <a:gd name="connsiteY8" fmla="*/ 2037651 h 2076613"/>
              <a:gd name="connsiteX9" fmla="*/ 252421 w 2497280"/>
              <a:gd name="connsiteY9" fmla="*/ 1866719 h 2076613"/>
              <a:gd name="connsiteX10" fmla="*/ 3054 w 2497280"/>
              <a:gd name="connsiteY10" fmla="*/ 1218301 h 2076613"/>
              <a:gd name="connsiteX0" fmla="*/ 3054 w 2497280"/>
              <a:gd name="connsiteY0" fmla="*/ 1218301 h 2076613"/>
              <a:gd name="connsiteX1" fmla="*/ 149871 w 2497280"/>
              <a:gd name="connsiteY1" fmla="*/ 507936 h 2076613"/>
              <a:gd name="connsiteX2" fmla="*/ 927539 w 2497280"/>
              <a:gd name="connsiteY2" fmla="*/ 191741 h 2076613"/>
              <a:gd name="connsiteX3" fmla="*/ 1354830 w 2497280"/>
              <a:gd name="connsiteY3" fmla="*/ 80645 h 2076613"/>
              <a:gd name="connsiteX4" fmla="*/ 1824851 w 2497280"/>
              <a:gd name="connsiteY4" fmla="*/ 12280 h 2076613"/>
              <a:gd name="connsiteX5" fmla="*/ 2448690 w 2497280"/>
              <a:gd name="connsiteY5" fmla="*/ 191743 h 2076613"/>
              <a:gd name="connsiteX6" fmla="*/ 2369191 w 2497280"/>
              <a:gd name="connsiteY6" fmla="*/ 1039889 h 2076613"/>
              <a:gd name="connsiteX7" fmla="*/ 2115407 w 2497280"/>
              <a:gd name="connsiteY7" fmla="*/ 1353970 h 2076613"/>
              <a:gd name="connsiteX8" fmla="*/ 1377880 w 2497280"/>
              <a:gd name="connsiteY8" fmla="*/ 2037651 h 2076613"/>
              <a:gd name="connsiteX9" fmla="*/ 252421 w 2497280"/>
              <a:gd name="connsiteY9" fmla="*/ 1866719 h 2076613"/>
              <a:gd name="connsiteX10" fmla="*/ 3054 w 2497280"/>
              <a:gd name="connsiteY10" fmla="*/ 1218301 h 2076613"/>
              <a:gd name="connsiteX0" fmla="*/ 3054 w 2497280"/>
              <a:gd name="connsiteY0" fmla="*/ 1206212 h 2064524"/>
              <a:gd name="connsiteX1" fmla="*/ 149871 w 2497280"/>
              <a:gd name="connsiteY1" fmla="*/ 495847 h 2064524"/>
              <a:gd name="connsiteX2" fmla="*/ 927539 w 2497280"/>
              <a:gd name="connsiteY2" fmla="*/ 179652 h 2064524"/>
              <a:gd name="connsiteX3" fmla="*/ 1824851 w 2497280"/>
              <a:gd name="connsiteY3" fmla="*/ 191 h 2064524"/>
              <a:gd name="connsiteX4" fmla="*/ 2448690 w 2497280"/>
              <a:gd name="connsiteY4" fmla="*/ 179654 h 2064524"/>
              <a:gd name="connsiteX5" fmla="*/ 2369191 w 2497280"/>
              <a:gd name="connsiteY5" fmla="*/ 1027800 h 2064524"/>
              <a:gd name="connsiteX6" fmla="*/ 2115407 w 2497280"/>
              <a:gd name="connsiteY6" fmla="*/ 1341881 h 2064524"/>
              <a:gd name="connsiteX7" fmla="*/ 1377880 w 2497280"/>
              <a:gd name="connsiteY7" fmla="*/ 2025562 h 2064524"/>
              <a:gd name="connsiteX8" fmla="*/ 252421 w 2497280"/>
              <a:gd name="connsiteY8" fmla="*/ 1854630 h 2064524"/>
              <a:gd name="connsiteX9" fmla="*/ 3054 w 2497280"/>
              <a:gd name="connsiteY9" fmla="*/ 1206212 h 2064524"/>
              <a:gd name="connsiteX0" fmla="*/ 3054 w 2497280"/>
              <a:gd name="connsiteY0" fmla="*/ 1242736 h 2101048"/>
              <a:gd name="connsiteX1" fmla="*/ 149871 w 2497280"/>
              <a:gd name="connsiteY1" fmla="*/ 532371 h 2101048"/>
              <a:gd name="connsiteX2" fmla="*/ 859173 w 2497280"/>
              <a:gd name="connsiteY2" fmla="*/ 36714 h 2101048"/>
              <a:gd name="connsiteX3" fmla="*/ 1824851 w 2497280"/>
              <a:gd name="connsiteY3" fmla="*/ 36715 h 2101048"/>
              <a:gd name="connsiteX4" fmla="*/ 2448690 w 2497280"/>
              <a:gd name="connsiteY4" fmla="*/ 216178 h 2101048"/>
              <a:gd name="connsiteX5" fmla="*/ 2369191 w 2497280"/>
              <a:gd name="connsiteY5" fmla="*/ 1064324 h 2101048"/>
              <a:gd name="connsiteX6" fmla="*/ 2115407 w 2497280"/>
              <a:gd name="connsiteY6" fmla="*/ 1378405 h 2101048"/>
              <a:gd name="connsiteX7" fmla="*/ 1377880 w 2497280"/>
              <a:gd name="connsiteY7" fmla="*/ 2062086 h 2101048"/>
              <a:gd name="connsiteX8" fmla="*/ 252421 w 2497280"/>
              <a:gd name="connsiteY8" fmla="*/ 1891154 h 2101048"/>
              <a:gd name="connsiteX9" fmla="*/ 3054 w 2497280"/>
              <a:gd name="connsiteY9" fmla="*/ 1242736 h 2101048"/>
              <a:gd name="connsiteX0" fmla="*/ 3054 w 2497280"/>
              <a:gd name="connsiteY0" fmla="*/ 1325662 h 2183974"/>
              <a:gd name="connsiteX1" fmla="*/ 149871 w 2497280"/>
              <a:gd name="connsiteY1" fmla="*/ 615297 h 2183974"/>
              <a:gd name="connsiteX2" fmla="*/ 859173 w 2497280"/>
              <a:gd name="connsiteY2" fmla="*/ 119640 h 2183974"/>
              <a:gd name="connsiteX3" fmla="*/ 1713755 w 2497280"/>
              <a:gd name="connsiteY3" fmla="*/ 0 h 2183974"/>
              <a:gd name="connsiteX4" fmla="*/ 2448690 w 2497280"/>
              <a:gd name="connsiteY4" fmla="*/ 299104 h 2183974"/>
              <a:gd name="connsiteX5" fmla="*/ 2369191 w 2497280"/>
              <a:gd name="connsiteY5" fmla="*/ 1147250 h 2183974"/>
              <a:gd name="connsiteX6" fmla="*/ 2115407 w 2497280"/>
              <a:gd name="connsiteY6" fmla="*/ 1461331 h 2183974"/>
              <a:gd name="connsiteX7" fmla="*/ 1377880 w 2497280"/>
              <a:gd name="connsiteY7" fmla="*/ 2145012 h 2183974"/>
              <a:gd name="connsiteX8" fmla="*/ 252421 w 2497280"/>
              <a:gd name="connsiteY8" fmla="*/ 1974080 h 2183974"/>
              <a:gd name="connsiteX9" fmla="*/ 3054 w 2497280"/>
              <a:gd name="connsiteY9" fmla="*/ 1325662 h 2183974"/>
              <a:gd name="connsiteX0" fmla="*/ 3054 w 2494061"/>
              <a:gd name="connsiteY0" fmla="*/ 1325662 h 2171416"/>
              <a:gd name="connsiteX1" fmla="*/ 149871 w 2494061"/>
              <a:gd name="connsiteY1" fmla="*/ 615297 h 2171416"/>
              <a:gd name="connsiteX2" fmla="*/ 859173 w 2494061"/>
              <a:gd name="connsiteY2" fmla="*/ 119640 h 2171416"/>
              <a:gd name="connsiteX3" fmla="*/ 1713755 w 2494061"/>
              <a:gd name="connsiteY3" fmla="*/ 0 h 2171416"/>
              <a:gd name="connsiteX4" fmla="*/ 2448690 w 2494061"/>
              <a:gd name="connsiteY4" fmla="*/ 299104 h 2171416"/>
              <a:gd name="connsiteX5" fmla="*/ 2369191 w 2494061"/>
              <a:gd name="connsiteY5" fmla="*/ 1147250 h 2171416"/>
              <a:gd name="connsiteX6" fmla="*/ 2235048 w 2494061"/>
              <a:gd name="connsiteY6" fmla="*/ 1632247 h 2171416"/>
              <a:gd name="connsiteX7" fmla="*/ 1377880 w 2494061"/>
              <a:gd name="connsiteY7" fmla="*/ 2145012 h 2171416"/>
              <a:gd name="connsiteX8" fmla="*/ 252421 w 2494061"/>
              <a:gd name="connsiteY8" fmla="*/ 1974080 h 2171416"/>
              <a:gd name="connsiteX9" fmla="*/ 3054 w 2494061"/>
              <a:gd name="connsiteY9" fmla="*/ 1325662 h 2171416"/>
              <a:gd name="connsiteX0" fmla="*/ 3054 w 2594659"/>
              <a:gd name="connsiteY0" fmla="*/ 1325662 h 2171416"/>
              <a:gd name="connsiteX1" fmla="*/ 149871 w 2594659"/>
              <a:gd name="connsiteY1" fmla="*/ 615297 h 2171416"/>
              <a:gd name="connsiteX2" fmla="*/ 859173 w 2594659"/>
              <a:gd name="connsiteY2" fmla="*/ 119640 h 2171416"/>
              <a:gd name="connsiteX3" fmla="*/ 1713755 w 2594659"/>
              <a:gd name="connsiteY3" fmla="*/ 0 h 2171416"/>
              <a:gd name="connsiteX4" fmla="*/ 2448690 w 2594659"/>
              <a:gd name="connsiteY4" fmla="*/ 299104 h 2171416"/>
              <a:gd name="connsiteX5" fmla="*/ 2582836 w 2594659"/>
              <a:gd name="connsiteY5" fmla="*/ 1010517 h 2171416"/>
              <a:gd name="connsiteX6" fmla="*/ 2235048 w 2594659"/>
              <a:gd name="connsiteY6" fmla="*/ 1632247 h 2171416"/>
              <a:gd name="connsiteX7" fmla="*/ 1377880 w 2594659"/>
              <a:gd name="connsiteY7" fmla="*/ 2145012 h 2171416"/>
              <a:gd name="connsiteX8" fmla="*/ 252421 w 2594659"/>
              <a:gd name="connsiteY8" fmla="*/ 1974080 h 2171416"/>
              <a:gd name="connsiteX9" fmla="*/ 3054 w 2594659"/>
              <a:gd name="connsiteY9" fmla="*/ 1325662 h 2171416"/>
              <a:gd name="connsiteX0" fmla="*/ 3054 w 2594659"/>
              <a:gd name="connsiteY0" fmla="*/ 1344808 h 2190562"/>
              <a:gd name="connsiteX1" fmla="*/ 149871 w 2594659"/>
              <a:gd name="connsiteY1" fmla="*/ 634443 h 2190562"/>
              <a:gd name="connsiteX2" fmla="*/ 901902 w 2594659"/>
              <a:gd name="connsiteY2" fmla="*/ 44783 h 2190562"/>
              <a:gd name="connsiteX3" fmla="*/ 1713755 w 2594659"/>
              <a:gd name="connsiteY3" fmla="*/ 19146 h 2190562"/>
              <a:gd name="connsiteX4" fmla="*/ 2448690 w 2594659"/>
              <a:gd name="connsiteY4" fmla="*/ 318250 h 2190562"/>
              <a:gd name="connsiteX5" fmla="*/ 2582836 w 2594659"/>
              <a:gd name="connsiteY5" fmla="*/ 1029663 h 2190562"/>
              <a:gd name="connsiteX6" fmla="*/ 2235048 w 2594659"/>
              <a:gd name="connsiteY6" fmla="*/ 1651393 h 2190562"/>
              <a:gd name="connsiteX7" fmla="*/ 1377880 w 2594659"/>
              <a:gd name="connsiteY7" fmla="*/ 2164158 h 2190562"/>
              <a:gd name="connsiteX8" fmla="*/ 252421 w 2594659"/>
              <a:gd name="connsiteY8" fmla="*/ 1993226 h 2190562"/>
              <a:gd name="connsiteX9" fmla="*/ 3054 w 2594659"/>
              <a:gd name="connsiteY9" fmla="*/ 1344808 h 2190562"/>
              <a:gd name="connsiteX0" fmla="*/ 3054 w 2594659"/>
              <a:gd name="connsiteY0" fmla="*/ 1436758 h 2282512"/>
              <a:gd name="connsiteX1" fmla="*/ 149871 w 2594659"/>
              <a:gd name="connsiteY1" fmla="*/ 726393 h 2282512"/>
              <a:gd name="connsiteX2" fmla="*/ 901902 w 2594659"/>
              <a:gd name="connsiteY2" fmla="*/ 136733 h 2282512"/>
              <a:gd name="connsiteX3" fmla="*/ 1696663 w 2594659"/>
              <a:gd name="connsiteY3" fmla="*/ 0 h 2282512"/>
              <a:gd name="connsiteX4" fmla="*/ 2448690 w 2594659"/>
              <a:gd name="connsiteY4" fmla="*/ 410200 h 2282512"/>
              <a:gd name="connsiteX5" fmla="*/ 2582836 w 2594659"/>
              <a:gd name="connsiteY5" fmla="*/ 1121613 h 2282512"/>
              <a:gd name="connsiteX6" fmla="*/ 2235048 w 2594659"/>
              <a:gd name="connsiteY6" fmla="*/ 1743343 h 2282512"/>
              <a:gd name="connsiteX7" fmla="*/ 1377880 w 2594659"/>
              <a:gd name="connsiteY7" fmla="*/ 2256108 h 2282512"/>
              <a:gd name="connsiteX8" fmla="*/ 252421 w 2594659"/>
              <a:gd name="connsiteY8" fmla="*/ 2085176 h 2282512"/>
              <a:gd name="connsiteX9" fmla="*/ 3054 w 2594659"/>
              <a:gd name="connsiteY9" fmla="*/ 1436758 h 2282512"/>
              <a:gd name="connsiteX0" fmla="*/ 3054 w 2594659"/>
              <a:gd name="connsiteY0" fmla="*/ 1436758 h 2325627"/>
              <a:gd name="connsiteX1" fmla="*/ 149871 w 2594659"/>
              <a:gd name="connsiteY1" fmla="*/ 726393 h 2325627"/>
              <a:gd name="connsiteX2" fmla="*/ 901902 w 2594659"/>
              <a:gd name="connsiteY2" fmla="*/ 136733 h 2325627"/>
              <a:gd name="connsiteX3" fmla="*/ 1696663 w 2594659"/>
              <a:gd name="connsiteY3" fmla="*/ 0 h 2325627"/>
              <a:gd name="connsiteX4" fmla="*/ 2448690 w 2594659"/>
              <a:gd name="connsiteY4" fmla="*/ 410200 h 2325627"/>
              <a:gd name="connsiteX5" fmla="*/ 2582836 w 2594659"/>
              <a:gd name="connsiteY5" fmla="*/ 1121613 h 2325627"/>
              <a:gd name="connsiteX6" fmla="*/ 2235048 w 2594659"/>
              <a:gd name="connsiteY6" fmla="*/ 1743343 h 2325627"/>
              <a:gd name="connsiteX7" fmla="*/ 1369334 w 2594659"/>
              <a:gd name="connsiteY7" fmla="*/ 2307383 h 2325627"/>
              <a:gd name="connsiteX8" fmla="*/ 252421 w 2594659"/>
              <a:gd name="connsiteY8" fmla="*/ 2085176 h 2325627"/>
              <a:gd name="connsiteX9" fmla="*/ 3054 w 2594659"/>
              <a:gd name="connsiteY9" fmla="*/ 1436758 h 2325627"/>
              <a:gd name="connsiteX0" fmla="*/ 3054 w 2594659"/>
              <a:gd name="connsiteY0" fmla="*/ 1436758 h 2325627"/>
              <a:gd name="connsiteX1" fmla="*/ 149871 w 2594659"/>
              <a:gd name="connsiteY1" fmla="*/ 726393 h 2325627"/>
              <a:gd name="connsiteX2" fmla="*/ 1183914 w 2594659"/>
              <a:gd name="connsiteY2" fmla="*/ 273466 h 2325627"/>
              <a:gd name="connsiteX3" fmla="*/ 1696663 w 2594659"/>
              <a:gd name="connsiteY3" fmla="*/ 0 h 2325627"/>
              <a:gd name="connsiteX4" fmla="*/ 2448690 w 2594659"/>
              <a:gd name="connsiteY4" fmla="*/ 410200 h 2325627"/>
              <a:gd name="connsiteX5" fmla="*/ 2582836 w 2594659"/>
              <a:gd name="connsiteY5" fmla="*/ 1121613 h 2325627"/>
              <a:gd name="connsiteX6" fmla="*/ 2235048 w 2594659"/>
              <a:gd name="connsiteY6" fmla="*/ 1743343 h 2325627"/>
              <a:gd name="connsiteX7" fmla="*/ 1369334 w 2594659"/>
              <a:gd name="connsiteY7" fmla="*/ 2307383 h 2325627"/>
              <a:gd name="connsiteX8" fmla="*/ 252421 w 2594659"/>
              <a:gd name="connsiteY8" fmla="*/ 2085176 h 2325627"/>
              <a:gd name="connsiteX9" fmla="*/ 3054 w 2594659"/>
              <a:gd name="connsiteY9" fmla="*/ 1436758 h 2325627"/>
              <a:gd name="connsiteX0" fmla="*/ 3054 w 2608297"/>
              <a:gd name="connsiteY0" fmla="*/ 1436758 h 2344945"/>
              <a:gd name="connsiteX1" fmla="*/ 149871 w 2608297"/>
              <a:gd name="connsiteY1" fmla="*/ 726393 h 2344945"/>
              <a:gd name="connsiteX2" fmla="*/ 1183914 w 2608297"/>
              <a:gd name="connsiteY2" fmla="*/ 273466 h 2344945"/>
              <a:gd name="connsiteX3" fmla="*/ 1696663 w 2608297"/>
              <a:gd name="connsiteY3" fmla="*/ 0 h 2344945"/>
              <a:gd name="connsiteX4" fmla="*/ 2448690 w 2608297"/>
              <a:gd name="connsiteY4" fmla="*/ 410200 h 2344945"/>
              <a:gd name="connsiteX5" fmla="*/ 2582836 w 2608297"/>
              <a:gd name="connsiteY5" fmla="*/ 1121613 h 2344945"/>
              <a:gd name="connsiteX6" fmla="*/ 2038495 w 2608297"/>
              <a:gd name="connsiteY6" fmla="*/ 1461332 h 2344945"/>
              <a:gd name="connsiteX7" fmla="*/ 1369334 w 2608297"/>
              <a:gd name="connsiteY7" fmla="*/ 2307383 h 2344945"/>
              <a:gd name="connsiteX8" fmla="*/ 252421 w 2608297"/>
              <a:gd name="connsiteY8" fmla="*/ 2085176 h 2344945"/>
              <a:gd name="connsiteX9" fmla="*/ 3054 w 2608297"/>
              <a:gd name="connsiteY9" fmla="*/ 1436758 h 2344945"/>
              <a:gd name="connsiteX0" fmla="*/ 3054 w 2608297"/>
              <a:gd name="connsiteY0" fmla="*/ 1436758 h 2344945"/>
              <a:gd name="connsiteX1" fmla="*/ 149871 w 2608297"/>
              <a:gd name="connsiteY1" fmla="*/ 726393 h 2344945"/>
              <a:gd name="connsiteX2" fmla="*/ 1363376 w 2608297"/>
              <a:gd name="connsiteY2" fmla="*/ 512748 h 2344945"/>
              <a:gd name="connsiteX3" fmla="*/ 1696663 w 2608297"/>
              <a:gd name="connsiteY3" fmla="*/ 0 h 2344945"/>
              <a:gd name="connsiteX4" fmla="*/ 2448690 w 2608297"/>
              <a:gd name="connsiteY4" fmla="*/ 410200 h 2344945"/>
              <a:gd name="connsiteX5" fmla="*/ 2582836 w 2608297"/>
              <a:gd name="connsiteY5" fmla="*/ 1121613 h 2344945"/>
              <a:gd name="connsiteX6" fmla="*/ 2038495 w 2608297"/>
              <a:gd name="connsiteY6" fmla="*/ 1461332 h 2344945"/>
              <a:gd name="connsiteX7" fmla="*/ 1369334 w 2608297"/>
              <a:gd name="connsiteY7" fmla="*/ 2307383 h 2344945"/>
              <a:gd name="connsiteX8" fmla="*/ 252421 w 2608297"/>
              <a:gd name="connsiteY8" fmla="*/ 2085176 h 2344945"/>
              <a:gd name="connsiteX9" fmla="*/ 3054 w 2608297"/>
              <a:gd name="connsiteY9" fmla="*/ 1436758 h 2344945"/>
              <a:gd name="connsiteX0" fmla="*/ 3054 w 2624231"/>
              <a:gd name="connsiteY0" fmla="*/ 1436758 h 2366812"/>
              <a:gd name="connsiteX1" fmla="*/ 149871 w 2624231"/>
              <a:gd name="connsiteY1" fmla="*/ 726393 h 2366812"/>
              <a:gd name="connsiteX2" fmla="*/ 1363376 w 2624231"/>
              <a:gd name="connsiteY2" fmla="*/ 512748 h 2366812"/>
              <a:gd name="connsiteX3" fmla="*/ 1696663 w 2624231"/>
              <a:gd name="connsiteY3" fmla="*/ 0 h 2366812"/>
              <a:gd name="connsiteX4" fmla="*/ 2448690 w 2624231"/>
              <a:gd name="connsiteY4" fmla="*/ 410200 h 2366812"/>
              <a:gd name="connsiteX5" fmla="*/ 2582836 w 2624231"/>
              <a:gd name="connsiteY5" fmla="*/ 1121613 h 2366812"/>
              <a:gd name="connsiteX6" fmla="*/ 1816304 w 2624231"/>
              <a:gd name="connsiteY6" fmla="*/ 1153683 h 2366812"/>
              <a:gd name="connsiteX7" fmla="*/ 1369334 w 2624231"/>
              <a:gd name="connsiteY7" fmla="*/ 2307383 h 2366812"/>
              <a:gd name="connsiteX8" fmla="*/ 252421 w 2624231"/>
              <a:gd name="connsiteY8" fmla="*/ 2085176 h 2366812"/>
              <a:gd name="connsiteX9" fmla="*/ 3054 w 2624231"/>
              <a:gd name="connsiteY9" fmla="*/ 1436758 h 2366812"/>
              <a:gd name="connsiteX0" fmla="*/ 3054 w 2624231"/>
              <a:gd name="connsiteY0" fmla="*/ 1436758 h 2366812"/>
              <a:gd name="connsiteX1" fmla="*/ 149871 w 2624231"/>
              <a:gd name="connsiteY1" fmla="*/ 726393 h 2366812"/>
              <a:gd name="connsiteX2" fmla="*/ 1559929 w 2624231"/>
              <a:gd name="connsiteY2" fmla="*/ 640934 h 2366812"/>
              <a:gd name="connsiteX3" fmla="*/ 1696663 w 2624231"/>
              <a:gd name="connsiteY3" fmla="*/ 0 h 2366812"/>
              <a:gd name="connsiteX4" fmla="*/ 2448690 w 2624231"/>
              <a:gd name="connsiteY4" fmla="*/ 410200 h 2366812"/>
              <a:gd name="connsiteX5" fmla="*/ 2582836 w 2624231"/>
              <a:gd name="connsiteY5" fmla="*/ 1121613 h 2366812"/>
              <a:gd name="connsiteX6" fmla="*/ 1816304 w 2624231"/>
              <a:gd name="connsiteY6" fmla="*/ 1153683 h 2366812"/>
              <a:gd name="connsiteX7" fmla="*/ 1369334 w 2624231"/>
              <a:gd name="connsiteY7" fmla="*/ 2307383 h 2366812"/>
              <a:gd name="connsiteX8" fmla="*/ 252421 w 2624231"/>
              <a:gd name="connsiteY8" fmla="*/ 2085176 h 2366812"/>
              <a:gd name="connsiteX9" fmla="*/ 3054 w 2624231"/>
              <a:gd name="connsiteY9" fmla="*/ 1436758 h 2366812"/>
              <a:gd name="connsiteX0" fmla="*/ 3054 w 2632287"/>
              <a:gd name="connsiteY0" fmla="*/ 1436758 h 2392130"/>
              <a:gd name="connsiteX1" fmla="*/ 149871 w 2632287"/>
              <a:gd name="connsiteY1" fmla="*/ 726393 h 2392130"/>
              <a:gd name="connsiteX2" fmla="*/ 1559929 w 2632287"/>
              <a:gd name="connsiteY2" fmla="*/ 640934 h 2392130"/>
              <a:gd name="connsiteX3" fmla="*/ 1696663 w 2632287"/>
              <a:gd name="connsiteY3" fmla="*/ 0 h 2392130"/>
              <a:gd name="connsiteX4" fmla="*/ 2448690 w 2632287"/>
              <a:gd name="connsiteY4" fmla="*/ 410200 h 2392130"/>
              <a:gd name="connsiteX5" fmla="*/ 2582836 w 2632287"/>
              <a:gd name="connsiteY5" fmla="*/ 1121613 h 2392130"/>
              <a:gd name="connsiteX6" fmla="*/ 1705209 w 2632287"/>
              <a:gd name="connsiteY6" fmla="*/ 803306 h 2392130"/>
              <a:gd name="connsiteX7" fmla="*/ 1369334 w 2632287"/>
              <a:gd name="connsiteY7" fmla="*/ 2307383 h 2392130"/>
              <a:gd name="connsiteX8" fmla="*/ 252421 w 2632287"/>
              <a:gd name="connsiteY8" fmla="*/ 2085176 h 2392130"/>
              <a:gd name="connsiteX9" fmla="*/ 3054 w 2632287"/>
              <a:gd name="connsiteY9" fmla="*/ 1436758 h 2392130"/>
              <a:gd name="connsiteX0" fmla="*/ 3054 w 2632287"/>
              <a:gd name="connsiteY0" fmla="*/ 1436758 h 2392130"/>
              <a:gd name="connsiteX1" fmla="*/ 149871 w 2632287"/>
              <a:gd name="connsiteY1" fmla="*/ 726393 h 2392130"/>
              <a:gd name="connsiteX2" fmla="*/ 1739391 w 2632287"/>
              <a:gd name="connsiteY2" fmla="*/ 854579 h 2392130"/>
              <a:gd name="connsiteX3" fmla="*/ 1696663 w 2632287"/>
              <a:gd name="connsiteY3" fmla="*/ 0 h 2392130"/>
              <a:gd name="connsiteX4" fmla="*/ 2448690 w 2632287"/>
              <a:gd name="connsiteY4" fmla="*/ 410200 h 2392130"/>
              <a:gd name="connsiteX5" fmla="*/ 2582836 w 2632287"/>
              <a:gd name="connsiteY5" fmla="*/ 1121613 h 2392130"/>
              <a:gd name="connsiteX6" fmla="*/ 1705209 w 2632287"/>
              <a:gd name="connsiteY6" fmla="*/ 803306 h 2392130"/>
              <a:gd name="connsiteX7" fmla="*/ 1369334 w 2632287"/>
              <a:gd name="connsiteY7" fmla="*/ 2307383 h 2392130"/>
              <a:gd name="connsiteX8" fmla="*/ 252421 w 2632287"/>
              <a:gd name="connsiteY8" fmla="*/ 2085176 h 2392130"/>
              <a:gd name="connsiteX9" fmla="*/ 3054 w 2632287"/>
              <a:gd name="connsiteY9" fmla="*/ 1436758 h 2392130"/>
              <a:gd name="connsiteX0" fmla="*/ 3054 w 2632287"/>
              <a:gd name="connsiteY0" fmla="*/ 1436758 h 2392130"/>
              <a:gd name="connsiteX1" fmla="*/ 149871 w 2632287"/>
              <a:gd name="connsiteY1" fmla="*/ 726393 h 2392130"/>
              <a:gd name="connsiteX2" fmla="*/ 904009 w 2632287"/>
              <a:gd name="connsiteY2" fmla="*/ 748673 h 2392130"/>
              <a:gd name="connsiteX3" fmla="*/ 1739391 w 2632287"/>
              <a:gd name="connsiteY3" fmla="*/ 854579 h 2392130"/>
              <a:gd name="connsiteX4" fmla="*/ 1696663 w 2632287"/>
              <a:gd name="connsiteY4" fmla="*/ 0 h 2392130"/>
              <a:gd name="connsiteX5" fmla="*/ 2448690 w 2632287"/>
              <a:gd name="connsiteY5" fmla="*/ 410200 h 2392130"/>
              <a:gd name="connsiteX6" fmla="*/ 2582836 w 2632287"/>
              <a:gd name="connsiteY6" fmla="*/ 1121613 h 2392130"/>
              <a:gd name="connsiteX7" fmla="*/ 1705209 w 2632287"/>
              <a:gd name="connsiteY7" fmla="*/ 803306 h 2392130"/>
              <a:gd name="connsiteX8" fmla="*/ 1369334 w 2632287"/>
              <a:gd name="connsiteY8" fmla="*/ 2307383 h 2392130"/>
              <a:gd name="connsiteX9" fmla="*/ 252421 w 2632287"/>
              <a:gd name="connsiteY9" fmla="*/ 2085176 h 2392130"/>
              <a:gd name="connsiteX10" fmla="*/ 3054 w 2632287"/>
              <a:gd name="connsiteY10" fmla="*/ 1436758 h 2392130"/>
              <a:gd name="connsiteX0" fmla="*/ 3054 w 2632287"/>
              <a:gd name="connsiteY0" fmla="*/ 1436758 h 2392130"/>
              <a:gd name="connsiteX1" fmla="*/ 149871 w 2632287"/>
              <a:gd name="connsiteY1" fmla="*/ 726393 h 2392130"/>
              <a:gd name="connsiteX2" fmla="*/ 869826 w 2632287"/>
              <a:gd name="connsiteY2" fmla="*/ 492299 h 2392130"/>
              <a:gd name="connsiteX3" fmla="*/ 1739391 w 2632287"/>
              <a:gd name="connsiteY3" fmla="*/ 854579 h 2392130"/>
              <a:gd name="connsiteX4" fmla="*/ 1696663 w 2632287"/>
              <a:gd name="connsiteY4" fmla="*/ 0 h 2392130"/>
              <a:gd name="connsiteX5" fmla="*/ 2448690 w 2632287"/>
              <a:gd name="connsiteY5" fmla="*/ 410200 h 2392130"/>
              <a:gd name="connsiteX6" fmla="*/ 2582836 w 2632287"/>
              <a:gd name="connsiteY6" fmla="*/ 1121613 h 2392130"/>
              <a:gd name="connsiteX7" fmla="*/ 1705209 w 2632287"/>
              <a:gd name="connsiteY7" fmla="*/ 803306 h 2392130"/>
              <a:gd name="connsiteX8" fmla="*/ 1369334 w 2632287"/>
              <a:gd name="connsiteY8" fmla="*/ 2307383 h 2392130"/>
              <a:gd name="connsiteX9" fmla="*/ 252421 w 2632287"/>
              <a:gd name="connsiteY9" fmla="*/ 2085176 h 2392130"/>
              <a:gd name="connsiteX10" fmla="*/ 3054 w 2632287"/>
              <a:gd name="connsiteY10" fmla="*/ 1436758 h 2392130"/>
              <a:gd name="connsiteX0" fmla="*/ 3054 w 2632287"/>
              <a:gd name="connsiteY0" fmla="*/ 1436758 h 2285533"/>
              <a:gd name="connsiteX1" fmla="*/ 149871 w 2632287"/>
              <a:gd name="connsiteY1" fmla="*/ 726393 h 2285533"/>
              <a:gd name="connsiteX2" fmla="*/ 869826 w 2632287"/>
              <a:gd name="connsiteY2" fmla="*/ 492299 h 2285533"/>
              <a:gd name="connsiteX3" fmla="*/ 1739391 w 2632287"/>
              <a:gd name="connsiteY3" fmla="*/ 854579 h 2285533"/>
              <a:gd name="connsiteX4" fmla="*/ 1696663 w 2632287"/>
              <a:gd name="connsiteY4" fmla="*/ 0 h 2285533"/>
              <a:gd name="connsiteX5" fmla="*/ 2448690 w 2632287"/>
              <a:gd name="connsiteY5" fmla="*/ 410200 h 2285533"/>
              <a:gd name="connsiteX6" fmla="*/ 2582836 w 2632287"/>
              <a:gd name="connsiteY6" fmla="*/ 1121613 h 2285533"/>
              <a:gd name="connsiteX7" fmla="*/ 1705209 w 2632287"/>
              <a:gd name="connsiteY7" fmla="*/ 803306 h 2285533"/>
              <a:gd name="connsiteX8" fmla="*/ 1557341 w 2632287"/>
              <a:gd name="connsiteY8" fmla="*/ 2162105 h 2285533"/>
              <a:gd name="connsiteX9" fmla="*/ 252421 w 2632287"/>
              <a:gd name="connsiteY9" fmla="*/ 2085176 h 2285533"/>
              <a:gd name="connsiteX10" fmla="*/ 3054 w 2632287"/>
              <a:gd name="connsiteY10" fmla="*/ 1436758 h 2285533"/>
              <a:gd name="connsiteX0" fmla="*/ 3054 w 2740365"/>
              <a:gd name="connsiteY0" fmla="*/ 1436758 h 2285533"/>
              <a:gd name="connsiteX1" fmla="*/ 149871 w 2740365"/>
              <a:gd name="connsiteY1" fmla="*/ 726393 h 2285533"/>
              <a:gd name="connsiteX2" fmla="*/ 869826 w 2740365"/>
              <a:gd name="connsiteY2" fmla="*/ 492299 h 2285533"/>
              <a:gd name="connsiteX3" fmla="*/ 1739391 w 2740365"/>
              <a:gd name="connsiteY3" fmla="*/ 854579 h 2285533"/>
              <a:gd name="connsiteX4" fmla="*/ 1696663 w 2740365"/>
              <a:gd name="connsiteY4" fmla="*/ 0 h 2285533"/>
              <a:gd name="connsiteX5" fmla="*/ 2670881 w 2740365"/>
              <a:gd name="connsiteY5" fmla="*/ 239284 h 2285533"/>
              <a:gd name="connsiteX6" fmla="*/ 2582836 w 2740365"/>
              <a:gd name="connsiteY6" fmla="*/ 1121613 h 2285533"/>
              <a:gd name="connsiteX7" fmla="*/ 1705209 w 2740365"/>
              <a:gd name="connsiteY7" fmla="*/ 803306 h 2285533"/>
              <a:gd name="connsiteX8" fmla="*/ 1557341 w 2740365"/>
              <a:gd name="connsiteY8" fmla="*/ 2162105 h 2285533"/>
              <a:gd name="connsiteX9" fmla="*/ 252421 w 2740365"/>
              <a:gd name="connsiteY9" fmla="*/ 2085176 h 2285533"/>
              <a:gd name="connsiteX10" fmla="*/ 3054 w 2740365"/>
              <a:gd name="connsiteY10" fmla="*/ 1436758 h 2285533"/>
              <a:gd name="connsiteX0" fmla="*/ 3054 w 2713086"/>
              <a:gd name="connsiteY0" fmla="*/ 1566220 h 2414995"/>
              <a:gd name="connsiteX1" fmla="*/ 149871 w 2713086"/>
              <a:gd name="connsiteY1" fmla="*/ 855855 h 2414995"/>
              <a:gd name="connsiteX2" fmla="*/ 869826 w 2713086"/>
              <a:gd name="connsiteY2" fmla="*/ 621761 h 2414995"/>
              <a:gd name="connsiteX3" fmla="*/ 1739391 w 2713086"/>
              <a:gd name="connsiteY3" fmla="*/ 984041 h 2414995"/>
              <a:gd name="connsiteX4" fmla="*/ 1696663 w 2713086"/>
              <a:gd name="connsiteY4" fmla="*/ 129462 h 2414995"/>
              <a:gd name="connsiteX5" fmla="*/ 2244506 w 2713086"/>
              <a:gd name="connsiteY5" fmla="*/ 19017 h 2414995"/>
              <a:gd name="connsiteX6" fmla="*/ 2670881 w 2713086"/>
              <a:gd name="connsiteY6" fmla="*/ 368746 h 2414995"/>
              <a:gd name="connsiteX7" fmla="*/ 2582836 w 2713086"/>
              <a:gd name="connsiteY7" fmla="*/ 1251075 h 2414995"/>
              <a:gd name="connsiteX8" fmla="*/ 1705209 w 2713086"/>
              <a:gd name="connsiteY8" fmla="*/ 932768 h 2414995"/>
              <a:gd name="connsiteX9" fmla="*/ 1557341 w 2713086"/>
              <a:gd name="connsiteY9" fmla="*/ 2291567 h 2414995"/>
              <a:gd name="connsiteX10" fmla="*/ 252421 w 2713086"/>
              <a:gd name="connsiteY10" fmla="*/ 2214638 h 2414995"/>
              <a:gd name="connsiteX11" fmla="*/ 3054 w 2713086"/>
              <a:gd name="connsiteY11" fmla="*/ 1566220 h 2414995"/>
              <a:gd name="connsiteX0" fmla="*/ 3054 w 2678371"/>
              <a:gd name="connsiteY0" fmla="*/ 1566220 h 2414995"/>
              <a:gd name="connsiteX1" fmla="*/ 149871 w 2678371"/>
              <a:gd name="connsiteY1" fmla="*/ 855855 h 2414995"/>
              <a:gd name="connsiteX2" fmla="*/ 869826 w 2678371"/>
              <a:gd name="connsiteY2" fmla="*/ 621761 h 2414995"/>
              <a:gd name="connsiteX3" fmla="*/ 1739391 w 2678371"/>
              <a:gd name="connsiteY3" fmla="*/ 984041 h 2414995"/>
              <a:gd name="connsiteX4" fmla="*/ 1696663 w 2678371"/>
              <a:gd name="connsiteY4" fmla="*/ 129462 h 2414995"/>
              <a:gd name="connsiteX5" fmla="*/ 2244506 w 2678371"/>
              <a:gd name="connsiteY5" fmla="*/ 19017 h 2414995"/>
              <a:gd name="connsiteX6" fmla="*/ 2670881 w 2678371"/>
              <a:gd name="connsiteY6" fmla="*/ 368746 h 2414995"/>
              <a:gd name="connsiteX7" fmla="*/ 2232458 w 2678371"/>
              <a:gd name="connsiteY7" fmla="*/ 1003247 h 2414995"/>
              <a:gd name="connsiteX8" fmla="*/ 1705209 w 2678371"/>
              <a:gd name="connsiteY8" fmla="*/ 932768 h 2414995"/>
              <a:gd name="connsiteX9" fmla="*/ 1557341 w 2678371"/>
              <a:gd name="connsiteY9" fmla="*/ 2291567 h 2414995"/>
              <a:gd name="connsiteX10" fmla="*/ 252421 w 2678371"/>
              <a:gd name="connsiteY10" fmla="*/ 2214638 h 2414995"/>
              <a:gd name="connsiteX11" fmla="*/ 3054 w 2678371"/>
              <a:gd name="connsiteY11" fmla="*/ 1566220 h 2414995"/>
              <a:gd name="connsiteX0" fmla="*/ 3054 w 2678371"/>
              <a:gd name="connsiteY0" fmla="*/ 1551256 h 2400031"/>
              <a:gd name="connsiteX1" fmla="*/ 149871 w 2678371"/>
              <a:gd name="connsiteY1" fmla="*/ 840891 h 2400031"/>
              <a:gd name="connsiteX2" fmla="*/ 869826 w 2678371"/>
              <a:gd name="connsiteY2" fmla="*/ 606797 h 2400031"/>
              <a:gd name="connsiteX3" fmla="*/ 1739391 w 2678371"/>
              <a:gd name="connsiteY3" fmla="*/ 969077 h 2400031"/>
              <a:gd name="connsiteX4" fmla="*/ 1790667 w 2678371"/>
              <a:gd name="connsiteY4" fmla="*/ 362326 h 2400031"/>
              <a:gd name="connsiteX5" fmla="*/ 2244506 w 2678371"/>
              <a:gd name="connsiteY5" fmla="*/ 4053 h 2400031"/>
              <a:gd name="connsiteX6" fmla="*/ 2670881 w 2678371"/>
              <a:gd name="connsiteY6" fmla="*/ 353782 h 2400031"/>
              <a:gd name="connsiteX7" fmla="*/ 2232458 w 2678371"/>
              <a:gd name="connsiteY7" fmla="*/ 988283 h 2400031"/>
              <a:gd name="connsiteX8" fmla="*/ 1705209 w 2678371"/>
              <a:gd name="connsiteY8" fmla="*/ 917804 h 2400031"/>
              <a:gd name="connsiteX9" fmla="*/ 1557341 w 2678371"/>
              <a:gd name="connsiteY9" fmla="*/ 2276603 h 2400031"/>
              <a:gd name="connsiteX10" fmla="*/ 252421 w 2678371"/>
              <a:gd name="connsiteY10" fmla="*/ 2199674 h 2400031"/>
              <a:gd name="connsiteX11" fmla="*/ 3054 w 2678371"/>
              <a:gd name="connsiteY11" fmla="*/ 1551256 h 2400031"/>
              <a:gd name="connsiteX0" fmla="*/ 3054 w 2678371"/>
              <a:gd name="connsiteY0" fmla="*/ 1484091 h 2332866"/>
              <a:gd name="connsiteX1" fmla="*/ 149871 w 2678371"/>
              <a:gd name="connsiteY1" fmla="*/ 773726 h 2332866"/>
              <a:gd name="connsiteX2" fmla="*/ 869826 w 2678371"/>
              <a:gd name="connsiteY2" fmla="*/ 539632 h 2332866"/>
              <a:gd name="connsiteX3" fmla="*/ 1739391 w 2678371"/>
              <a:gd name="connsiteY3" fmla="*/ 901912 h 2332866"/>
              <a:gd name="connsiteX4" fmla="*/ 1790667 w 2678371"/>
              <a:gd name="connsiteY4" fmla="*/ 295161 h 2332866"/>
              <a:gd name="connsiteX5" fmla="*/ 2270144 w 2678371"/>
              <a:gd name="connsiteY5" fmla="*/ 5254 h 2332866"/>
              <a:gd name="connsiteX6" fmla="*/ 2670881 w 2678371"/>
              <a:gd name="connsiteY6" fmla="*/ 286617 h 2332866"/>
              <a:gd name="connsiteX7" fmla="*/ 2232458 w 2678371"/>
              <a:gd name="connsiteY7" fmla="*/ 921118 h 2332866"/>
              <a:gd name="connsiteX8" fmla="*/ 1705209 w 2678371"/>
              <a:gd name="connsiteY8" fmla="*/ 850639 h 2332866"/>
              <a:gd name="connsiteX9" fmla="*/ 1557341 w 2678371"/>
              <a:gd name="connsiteY9" fmla="*/ 2209438 h 2332866"/>
              <a:gd name="connsiteX10" fmla="*/ 252421 w 2678371"/>
              <a:gd name="connsiteY10" fmla="*/ 2132509 h 2332866"/>
              <a:gd name="connsiteX11" fmla="*/ 3054 w 2678371"/>
              <a:gd name="connsiteY11" fmla="*/ 1484091 h 2332866"/>
              <a:gd name="connsiteX0" fmla="*/ 3054 w 2687027"/>
              <a:gd name="connsiteY0" fmla="*/ 1484091 h 2332866"/>
              <a:gd name="connsiteX1" fmla="*/ 149871 w 2687027"/>
              <a:gd name="connsiteY1" fmla="*/ 773726 h 2332866"/>
              <a:gd name="connsiteX2" fmla="*/ 869826 w 2687027"/>
              <a:gd name="connsiteY2" fmla="*/ 539632 h 2332866"/>
              <a:gd name="connsiteX3" fmla="*/ 1739391 w 2687027"/>
              <a:gd name="connsiteY3" fmla="*/ 901912 h 2332866"/>
              <a:gd name="connsiteX4" fmla="*/ 1790667 w 2687027"/>
              <a:gd name="connsiteY4" fmla="*/ 295161 h 2332866"/>
              <a:gd name="connsiteX5" fmla="*/ 2270144 w 2687027"/>
              <a:gd name="connsiteY5" fmla="*/ 5254 h 2332866"/>
              <a:gd name="connsiteX6" fmla="*/ 2670881 w 2687027"/>
              <a:gd name="connsiteY6" fmla="*/ 286617 h 2332866"/>
              <a:gd name="connsiteX7" fmla="*/ 2446103 w 2687027"/>
              <a:gd name="connsiteY7" fmla="*/ 818569 h 2332866"/>
              <a:gd name="connsiteX8" fmla="*/ 1705209 w 2687027"/>
              <a:gd name="connsiteY8" fmla="*/ 850639 h 2332866"/>
              <a:gd name="connsiteX9" fmla="*/ 1557341 w 2687027"/>
              <a:gd name="connsiteY9" fmla="*/ 2209438 h 2332866"/>
              <a:gd name="connsiteX10" fmla="*/ 252421 w 2687027"/>
              <a:gd name="connsiteY10" fmla="*/ 2132509 h 2332866"/>
              <a:gd name="connsiteX11" fmla="*/ 3054 w 2687027"/>
              <a:gd name="connsiteY11" fmla="*/ 1484091 h 2332866"/>
              <a:gd name="connsiteX0" fmla="*/ 3054 w 2686698"/>
              <a:gd name="connsiteY0" fmla="*/ 1484091 h 2332253"/>
              <a:gd name="connsiteX1" fmla="*/ 149871 w 2686698"/>
              <a:gd name="connsiteY1" fmla="*/ 773726 h 2332253"/>
              <a:gd name="connsiteX2" fmla="*/ 869826 w 2686698"/>
              <a:gd name="connsiteY2" fmla="*/ 539632 h 2332253"/>
              <a:gd name="connsiteX3" fmla="*/ 1739391 w 2686698"/>
              <a:gd name="connsiteY3" fmla="*/ 901912 h 2332253"/>
              <a:gd name="connsiteX4" fmla="*/ 1790667 w 2686698"/>
              <a:gd name="connsiteY4" fmla="*/ 295161 h 2332253"/>
              <a:gd name="connsiteX5" fmla="*/ 2270144 w 2686698"/>
              <a:gd name="connsiteY5" fmla="*/ 5254 h 2332253"/>
              <a:gd name="connsiteX6" fmla="*/ 2670881 w 2686698"/>
              <a:gd name="connsiteY6" fmla="*/ 286617 h 2332253"/>
              <a:gd name="connsiteX7" fmla="*/ 2446103 w 2686698"/>
              <a:gd name="connsiteY7" fmla="*/ 818569 h 2332253"/>
              <a:gd name="connsiteX8" fmla="*/ 1730846 w 2686698"/>
              <a:gd name="connsiteY8" fmla="*/ 859185 h 2332253"/>
              <a:gd name="connsiteX9" fmla="*/ 1557341 w 2686698"/>
              <a:gd name="connsiteY9" fmla="*/ 2209438 h 2332253"/>
              <a:gd name="connsiteX10" fmla="*/ 252421 w 2686698"/>
              <a:gd name="connsiteY10" fmla="*/ 2132509 h 2332253"/>
              <a:gd name="connsiteX11" fmla="*/ 3054 w 2686698"/>
              <a:gd name="connsiteY11" fmla="*/ 1484091 h 2332253"/>
              <a:gd name="connsiteX0" fmla="*/ 3054 w 2686698"/>
              <a:gd name="connsiteY0" fmla="*/ 1484091 h 2332253"/>
              <a:gd name="connsiteX1" fmla="*/ 149871 w 2686698"/>
              <a:gd name="connsiteY1" fmla="*/ 773726 h 2332253"/>
              <a:gd name="connsiteX2" fmla="*/ 869826 w 2686698"/>
              <a:gd name="connsiteY2" fmla="*/ 539632 h 2332253"/>
              <a:gd name="connsiteX3" fmla="*/ 1747937 w 2686698"/>
              <a:gd name="connsiteY3" fmla="*/ 867729 h 2332253"/>
              <a:gd name="connsiteX4" fmla="*/ 1790667 w 2686698"/>
              <a:gd name="connsiteY4" fmla="*/ 295161 h 2332253"/>
              <a:gd name="connsiteX5" fmla="*/ 2270144 w 2686698"/>
              <a:gd name="connsiteY5" fmla="*/ 5254 h 2332253"/>
              <a:gd name="connsiteX6" fmla="*/ 2670881 w 2686698"/>
              <a:gd name="connsiteY6" fmla="*/ 286617 h 2332253"/>
              <a:gd name="connsiteX7" fmla="*/ 2446103 w 2686698"/>
              <a:gd name="connsiteY7" fmla="*/ 818569 h 2332253"/>
              <a:gd name="connsiteX8" fmla="*/ 1730846 w 2686698"/>
              <a:gd name="connsiteY8" fmla="*/ 859185 h 2332253"/>
              <a:gd name="connsiteX9" fmla="*/ 1557341 w 2686698"/>
              <a:gd name="connsiteY9" fmla="*/ 2209438 h 2332253"/>
              <a:gd name="connsiteX10" fmla="*/ 252421 w 2686698"/>
              <a:gd name="connsiteY10" fmla="*/ 2132509 h 2332253"/>
              <a:gd name="connsiteX11" fmla="*/ 3054 w 2686698"/>
              <a:gd name="connsiteY11" fmla="*/ 1484091 h 2332253"/>
              <a:gd name="connsiteX0" fmla="*/ 3054 w 2686698"/>
              <a:gd name="connsiteY0" fmla="*/ 1484091 h 2332253"/>
              <a:gd name="connsiteX1" fmla="*/ 149871 w 2686698"/>
              <a:gd name="connsiteY1" fmla="*/ 773726 h 2332253"/>
              <a:gd name="connsiteX2" fmla="*/ 989467 w 2686698"/>
              <a:gd name="connsiteY2" fmla="*/ 437083 h 2332253"/>
              <a:gd name="connsiteX3" fmla="*/ 1747937 w 2686698"/>
              <a:gd name="connsiteY3" fmla="*/ 867729 h 2332253"/>
              <a:gd name="connsiteX4" fmla="*/ 1790667 w 2686698"/>
              <a:gd name="connsiteY4" fmla="*/ 295161 h 2332253"/>
              <a:gd name="connsiteX5" fmla="*/ 2270144 w 2686698"/>
              <a:gd name="connsiteY5" fmla="*/ 5254 h 2332253"/>
              <a:gd name="connsiteX6" fmla="*/ 2670881 w 2686698"/>
              <a:gd name="connsiteY6" fmla="*/ 286617 h 2332253"/>
              <a:gd name="connsiteX7" fmla="*/ 2446103 w 2686698"/>
              <a:gd name="connsiteY7" fmla="*/ 818569 h 2332253"/>
              <a:gd name="connsiteX8" fmla="*/ 1730846 w 2686698"/>
              <a:gd name="connsiteY8" fmla="*/ 859185 h 2332253"/>
              <a:gd name="connsiteX9" fmla="*/ 1557341 w 2686698"/>
              <a:gd name="connsiteY9" fmla="*/ 2209438 h 2332253"/>
              <a:gd name="connsiteX10" fmla="*/ 252421 w 2686698"/>
              <a:gd name="connsiteY10" fmla="*/ 2132509 h 2332253"/>
              <a:gd name="connsiteX11" fmla="*/ 3054 w 2686698"/>
              <a:gd name="connsiteY11" fmla="*/ 1484091 h 2332253"/>
              <a:gd name="connsiteX0" fmla="*/ 3054 w 2686698"/>
              <a:gd name="connsiteY0" fmla="*/ 1484091 h 2227395"/>
              <a:gd name="connsiteX1" fmla="*/ 149871 w 2686698"/>
              <a:gd name="connsiteY1" fmla="*/ 773726 h 2227395"/>
              <a:gd name="connsiteX2" fmla="*/ 989467 w 2686698"/>
              <a:gd name="connsiteY2" fmla="*/ 437083 h 2227395"/>
              <a:gd name="connsiteX3" fmla="*/ 1747937 w 2686698"/>
              <a:gd name="connsiteY3" fmla="*/ 867729 h 2227395"/>
              <a:gd name="connsiteX4" fmla="*/ 1790667 w 2686698"/>
              <a:gd name="connsiteY4" fmla="*/ 295161 h 2227395"/>
              <a:gd name="connsiteX5" fmla="*/ 2270144 w 2686698"/>
              <a:gd name="connsiteY5" fmla="*/ 5254 h 2227395"/>
              <a:gd name="connsiteX6" fmla="*/ 2670881 w 2686698"/>
              <a:gd name="connsiteY6" fmla="*/ 286617 h 2227395"/>
              <a:gd name="connsiteX7" fmla="*/ 2446103 w 2686698"/>
              <a:gd name="connsiteY7" fmla="*/ 818569 h 2227395"/>
              <a:gd name="connsiteX8" fmla="*/ 1730846 w 2686698"/>
              <a:gd name="connsiteY8" fmla="*/ 859185 h 2227395"/>
              <a:gd name="connsiteX9" fmla="*/ 1617162 w 2686698"/>
              <a:gd name="connsiteY9" fmla="*/ 1970156 h 2227395"/>
              <a:gd name="connsiteX10" fmla="*/ 252421 w 2686698"/>
              <a:gd name="connsiteY10" fmla="*/ 2132509 h 2227395"/>
              <a:gd name="connsiteX11" fmla="*/ 3054 w 2686698"/>
              <a:gd name="connsiteY11" fmla="*/ 1484091 h 2227395"/>
              <a:gd name="connsiteX0" fmla="*/ 3054 w 2686698"/>
              <a:gd name="connsiteY0" fmla="*/ 1484091 h 2284935"/>
              <a:gd name="connsiteX1" fmla="*/ 149871 w 2686698"/>
              <a:gd name="connsiteY1" fmla="*/ 773726 h 2284935"/>
              <a:gd name="connsiteX2" fmla="*/ 989467 w 2686698"/>
              <a:gd name="connsiteY2" fmla="*/ 437083 h 2284935"/>
              <a:gd name="connsiteX3" fmla="*/ 1747937 w 2686698"/>
              <a:gd name="connsiteY3" fmla="*/ 867729 h 2284935"/>
              <a:gd name="connsiteX4" fmla="*/ 1790667 w 2686698"/>
              <a:gd name="connsiteY4" fmla="*/ 295161 h 2284935"/>
              <a:gd name="connsiteX5" fmla="*/ 2270144 w 2686698"/>
              <a:gd name="connsiteY5" fmla="*/ 5254 h 2284935"/>
              <a:gd name="connsiteX6" fmla="*/ 2670881 w 2686698"/>
              <a:gd name="connsiteY6" fmla="*/ 286617 h 2284935"/>
              <a:gd name="connsiteX7" fmla="*/ 2446103 w 2686698"/>
              <a:gd name="connsiteY7" fmla="*/ 818569 h 2284935"/>
              <a:gd name="connsiteX8" fmla="*/ 1730846 w 2686698"/>
              <a:gd name="connsiteY8" fmla="*/ 859185 h 2284935"/>
              <a:gd name="connsiteX9" fmla="*/ 1617162 w 2686698"/>
              <a:gd name="connsiteY9" fmla="*/ 1970156 h 2284935"/>
              <a:gd name="connsiteX10" fmla="*/ 1099371 w 2686698"/>
              <a:gd name="connsiteY10" fmla="*/ 2278436 h 2284935"/>
              <a:gd name="connsiteX11" fmla="*/ 252421 w 2686698"/>
              <a:gd name="connsiteY11" fmla="*/ 2132509 h 2284935"/>
              <a:gd name="connsiteX12" fmla="*/ 3054 w 2686698"/>
              <a:gd name="connsiteY12" fmla="*/ 1484091 h 2284935"/>
              <a:gd name="connsiteX0" fmla="*/ 3054 w 2686698"/>
              <a:gd name="connsiteY0" fmla="*/ 1484091 h 2284935"/>
              <a:gd name="connsiteX1" fmla="*/ 149871 w 2686698"/>
              <a:gd name="connsiteY1" fmla="*/ 773726 h 2284935"/>
              <a:gd name="connsiteX2" fmla="*/ 509711 w 2686698"/>
              <a:gd name="connsiteY2" fmla="*/ 483819 h 2284935"/>
              <a:gd name="connsiteX3" fmla="*/ 989467 w 2686698"/>
              <a:gd name="connsiteY3" fmla="*/ 437083 h 2284935"/>
              <a:gd name="connsiteX4" fmla="*/ 1747937 w 2686698"/>
              <a:gd name="connsiteY4" fmla="*/ 867729 h 2284935"/>
              <a:gd name="connsiteX5" fmla="*/ 1790667 w 2686698"/>
              <a:gd name="connsiteY5" fmla="*/ 295161 h 2284935"/>
              <a:gd name="connsiteX6" fmla="*/ 2270144 w 2686698"/>
              <a:gd name="connsiteY6" fmla="*/ 5254 h 2284935"/>
              <a:gd name="connsiteX7" fmla="*/ 2670881 w 2686698"/>
              <a:gd name="connsiteY7" fmla="*/ 286617 h 2284935"/>
              <a:gd name="connsiteX8" fmla="*/ 2446103 w 2686698"/>
              <a:gd name="connsiteY8" fmla="*/ 818569 h 2284935"/>
              <a:gd name="connsiteX9" fmla="*/ 1730846 w 2686698"/>
              <a:gd name="connsiteY9" fmla="*/ 859185 h 2284935"/>
              <a:gd name="connsiteX10" fmla="*/ 1617162 w 2686698"/>
              <a:gd name="connsiteY10" fmla="*/ 1970156 h 2284935"/>
              <a:gd name="connsiteX11" fmla="*/ 1099371 w 2686698"/>
              <a:gd name="connsiteY11" fmla="*/ 2278436 h 2284935"/>
              <a:gd name="connsiteX12" fmla="*/ 252421 w 2686698"/>
              <a:gd name="connsiteY12" fmla="*/ 2132509 h 2284935"/>
              <a:gd name="connsiteX13" fmla="*/ 3054 w 2686698"/>
              <a:gd name="connsiteY13" fmla="*/ 1484091 h 2284935"/>
              <a:gd name="connsiteX0" fmla="*/ 3054 w 2686698"/>
              <a:gd name="connsiteY0" fmla="*/ 1484091 h 2284935"/>
              <a:gd name="connsiteX1" fmla="*/ 149871 w 2686698"/>
              <a:gd name="connsiteY1" fmla="*/ 773726 h 2284935"/>
              <a:gd name="connsiteX2" fmla="*/ 509711 w 2686698"/>
              <a:gd name="connsiteY2" fmla="*/ 483819 h 2284935"/>
              <a:gd name="connsiteX3" fmla="*/ 989467 w 2686698"/>
              <a:gd name="connsiteY3" fmla="*/ 437083 h 2284935"/>
              <a:gd name="connsiteX4" fmla="*/ 1747937 w 2686698"/>
              <a:gd name="connsiteY4" fmla="*/ 867729 h 2284935"/>
              <a:gd name="connsiteX5" fmla="*/ 1790667 w 2686698"/>
              <a:gd name="connsiteY5" fmla="*/ 295161 h 2284935"/>
              <a:gd name="connsiteX6" fmla="*/ 2270144 w 2686698"/>
              <a:gd name="connsiteY6" fmla="*/ 5254 h 2284935"/>
              <a:gd name="connsiteX7" fmla="*/ 2670881 w 2686698"/>
              <a:gd name="connsiteY7" fmla="*/ 286617 h 2284935"/>
              <a:gd name="connsiteX8" fmla="*/ 2446103 w 2686698"/>
              <a:gd name="connsiteY8" fmla="*/ 818569 h 2284935"/>
              <a:gd name="connsiteX9" fmla="*/ 1730846 w 2686698"/>
              <a:gd name="connsiteY9" fmla="*/ 859185 h 2284935"/>
              <a:gd name="connsiteX10" fmla="*/ 1706122 w 2686698"/>
              <a:gd name="connsiteY10" fmla="*/ 1432402 h 2284935"/>
              <a:gd name="connsiteX11" fmla="*/ 1617162 w 2686698"/>
              <a:gd name="connsiteY11" fmla="*/ 1970156 h 2284935"/>
              <a:gd name="connsiteX12" fmla="*/ 1099371 w 2686698"/>
              <a:gd name="connsiteY12" fmla="*/ 2278436 h 2284935"/>
              <a:gd name="connsiteX13" fmla="*/ 252421 w 2686698"/>
              <a:gd name="connsiteY13" fmla="*/ 2132509 h 2284935"/>
              <a:gd name="connsiteX14" fmla="*/ 3054 w 2686698"/>
              <a:gd name="connsiteY14" fmla="*/ 1484091 h 2284935"/>
              <a:gd name="connsiteX0" fmla="*/ 3054 w 2686698"/>
              <a:gd name="connsiteY0" fmla="*/ 1484091 h 2284935"/>
              <a:gd name="connsiteX1" fmla="*/ 149871 w 2686698"/>
              <a:gd name="connsiteY1" fmla="*/ 773726 h 2284935"/>
              <a:gd name="connsiteX2" fmla="*/ 509711 w 2686698"/>
              <a:gd name="connsiteY2" fmla="*/ 483819 h 2284935"/>
              <a:gd name="connsiteX3" fmla="*/ 989467 w 2686698"/>
              <a:gd name="connsiteY3" fmla="*/ 437083 h 2284935"/>
              <a:gd name="connsiteX4" fmla="*/ 1407019 w 2686698"/>
              <a:gd name="connsiteY4" fmla="*/ 629098 h 2284935"/>
              <a:gd name="connsiteX5" fmla="*/ 1747937 w 2686698"/>
              <a:gd name="connsiteY5" fmla="*/ 867729 h 2284935"/>
              <a:gd name="connsiteX6" fmla="*/ 1790667 w 2686698"/>
              <a:gd name="connsiteY6" fmla="*/ 295161 h 2284935"/>
              <a:gd name="connsiteX7" fmla="*/ 2270144 w 2686698"/>
              <a:gd name="connsiteY7" fmla="*/ 5254 h 2284935"/>
              <a:gd name="connsiteX8" fmla="*/ 2670881 w 2686698"/>
              <a:gd name="connsiteY8" fmla="*/ 286617 h 2284935"/>
              <a:gd name="connsiteX9" fmla="*/ 2446103 w 2686698"/>
              <a:gd name="connsiteY9" fmla="*/ 818569 h 2284935"/>
              <a:gd name="connsiteX10" fmla="*/ 1730846 w 2686698"/>
              <a:gd name="connsiteY10" fmla="*/ 859185 h 2284935"/>
              <a:gd name="connsiteX11" fmla="*/ 1706122 w 2686698"/>
              <a:gd name="connsiteY11" fmla="*/ 1432402 h 2284935"/>
              <a:gd name="connsiteX12" fmla="*/ 1617162 w 2686698"/>
              <a:gd name="connsiteY12" fmla="*/ 1970156 h 2284935"/>
              <a:gd name="connsiteX13" fmla="*/ 1099371 w 2686698"/>
              <a:gd name="connsiteY13" fmla="*/ 2278436 h 2284935"/>
              <a:gd name="connsiteX14" fmla="*/ 252421 w 2686698"/>
              <a:gd name="connsiteY14" fmla="*/ 2132509 h 2284935"/>
              <a:gd name="connsiteX15" fmla="*/ 3054 w 2686698"/>
              <a:gd name="connsiteY15" fmla="*/ 1484091 h 2284935"/>
              <a:gd name="connsiteX0" fmla="*/ 3054 w 2686176"/>
              <a:gd name="connsiteY0" fmla="*/ 1484091 h 2284935"/>
              <a:gd name="connsiteX1" fmla="*/ 149871 w 2686176"/>
              <a:gd name="connsiteY1" fmla="*/ 773726 h 2284935"/>
              <a:gd name="connsiteX2" fmla="*/ 509711 w 2686176"/>
              <a:gd name="connsiteY2" fmla="*/ 483819 h 2284935"/>
              <a:gd name="connsiteX3" fmla="*/ 989467 w 2686176"/>
              <a:gd name="connsiteY3" fmla="*/ 437083 h 2284935"/>
              <a:gd name="connsiteX4" fmla="*/ 1407019 w 2686176"/>
              <a:gd name="connsiteY4" fmla="*/ 629098 h 2284935"/>
              <a:gd name="connsiteX5" fmla="*/ 1747937 w 2686176"/>
              <a:gd name="connsiteY5" fmla="*/ 867729 h 2284935"/>
              <a:gd name="connsiteX6" fmla="*/ 1790667 w 2686176"/>
              <a:gd name="connsiteY6" fmla="*/ 295161 h 2284935"/>
              <a:gd name="connsiteX7" fmla="*/ 2270144 w 2686176"/>
              <a:gd name="connsiteY7" fmla="*/ 5254 h 2284935"/>
              <a:gd name="connsiteX8" fmla="*/ 2670881 w 2686176"/>
              <a:gd name="connsiteY8" fmla="*/ 286617 h 2284935"/>
              <a:gd name="connsiteX9" fmla="*/ 2446103 w 2686176"/>
              <a:gd name="connsiteY9" fmla="*/ 818569 h 2284935"/>
              <a:gd name="connsiteX10" fmla="*/ 1773575 w 2686176"/>
              <a:gd name="connsiteY10" fmla="*/ 850639 h 2284935"/>
              <a:gd name="connsiteX11" fmla="*/ 1706122 w 2686176"/>
              <a:gd name="connsiteY11" fmla="*/ 1432402 h 2284935"/>
              <a:gd name="connsiteX12" fmla="*/ 1617162 w 2686176"/>
              <a:gd name="connsiteY12" fmla="*/ 1970156 h 2284935"/>
              <a:gd name="connsiteX13" fmla="*/ 1099371 w 2686176"/>
              <a:gd name="connsiteY13" fmla="*/ 2278436 h 2284935"/>
              <a:gd name="connsiteX14" fmla="*/ 252421 w 2686176"/>
              <a:gd name="connsiteY14" fmla="*/ 2132509 h 2284935"/>
              <a:gd name="connsiteX15" fmla="*/ 3054 w 2686176"/>
              <a:gd name="connsiteY15" fmla="*/ 1484091 h 2284935"/>
              <a:gd name="connsiteX0" fmla="*/ 3054 w 2686486"/>
              <a:gd name="connsiteY0" fmla="*/ 1484091 h 2284935"/>
              <a:gd name="connsiteX1" fmla="*/ 149871 w 2686486"/>
              <a:gd name="connsiteY1" fmla="*/ 773726 h 2284935"/>
              <a:gd name="connsiteX2" fmla="*/ 509711 w 2686486"/>
              <a:gd name="connsiteY2" fmla="*/ 483819 h 2284935"/>
              <a:gd name="connsiteX3" fmla="*/ 989467 w 2686486"/>
              <a:gd name="connsiteY3" fmla="*/ 437083 h 2284935"/>
              <a:gd name="connsiteX4" fmla="*/ 1407019 w 2686486"/>
              <a:gd name="connsiteY4" fmla="*/ 629098 h 2284935"/>
              <a:gd name="connsiteX5" fmla="*/ 1747937 w 2686486"/>
              <a:gd name="connsiteY5" fmla="*/ 867729 h 2284935"/>
              <a:gd name="connsiteX6" fmla="*/ 1790667 w 2686486"/>
              <a:gd name="connsiteY6" fmla="*/ 295161 h 2284935"/>
              <a:gd name="connsiteX7" fmla="*/ 2270144 w 2686486"/>
              <a:gd name="connsiteY7" fmla="*/ 5254 h 2284935"/>
              <a:gd name="connsiteX8" fmla="*/ 2670881 w 2686486"/>
              <a:gd name="connsiteY8" fmla="*/ 286617 h 2284935"/>
              <a:gd name="connsiteX9" fmla="*/ 2446103 w 2686486"/>
              <a:gd name="connsiteY9" fmla="*/ 818569 h 2284935"/>
              <a:gd name="connsiteX10" fmla="*/ 1747938 w 2686486"/>
              <a:gd name="connsiteY10" fmla="*/ 867731 h 2284935"/>
              <a:gd name="connsiteX11" fmla="*/ 1706122 w 2686486"/>
              <a:gd name="connsiteY11" fmla="*/ 1432402 h 2284935"/>
              <a:gd name="connsiteX12" fmla="*/ 1617162 w 2686486"/>
              <a:gd name="connsiteY12" fmla="*/ 1970156 h 2284935"/>
              <a:gd name="connsiteX13" fmla="*/ 1099371 w 2686486"/>
              <a:gd name="connsiteY13" fmla="*/ 2278436 h 2284935"/>
              <a:gd name="connsiteX14" fmla="*/ 252421 w 2686486"/>
              <a:gd name="connsiteY14" fmla="*/ 2132509 h 2284935"/>
              <a:gd name="connsiteX15" fmla="*/ 3054 w 2686486"/>
              <a:gd name="connsiteY15" fmla="*/ 1484091 h 2284935"/>
              <a:gd name="connsiteX0" fmla="*/ 3054 w 2686312"/>
              <a:gd name="connsiteY0" fmla="*/ 1484091 h 2284935"/>
              <a:gd name="connsiteX1" fmla="*/ 149871 w 2686312"/>
              <a:gd name="connsiteY1" fmla="*/ 773726 h 2284935"/>
              <a:gd name="connsiteX2" fmla="*/ 509711 w 2686312"/>
              <a:gd name="connsiteY2" fmla="*/ 483819 h 2284935"/>
              <a:gd name="connsiteX3" fmla="*/ 989467 w 2686312"/>
              <a:gd name="connsiteY3" fmla="*/ 437083 h 2284935"/>
              <a:gd name="connsiteX4" fmla="*/ 1407019 w 2686312"/>
              <a:gd name="connsiteY4" fmla="*/ 629098 h 2284935"/>
              <a:gd name="connsiteX5" fmla="*/ 1747937 w 2686312"/>
              <a:gd name="connsiteY5" fmla="*/ 867729 h 2284935"/>
              <a:gd name="connsiteX6" fmla="*/ 1790667 w 2686312"/>
              <a:gd name="connsiteY6" fmla="*/ 295161 h 2284935"/>
              <a:gd name="connsiteX7" fmla="*/ 2270144 w 2686312"/>
              <a:gd name="connsiteY7" fmla="*/ 5254 h 2284935"/>
              <a:gd name="connsiteX8" fmla="*/ 2670881 w 2686312"/>
              <a:gd name="connsiteY8" fmla="*/ 286617 h 2284935"/>
              <a:gd name="connsiteX9" fmla="*/ 2446103 w 2686312"/>
              <a:gd name="connsiteY9" fmla="*/ 818569 h 2284935"/>
              <a:gd name="connsiteX10" fmla="*/ 1762226 w 2686312"/>
              <a:gd name="connsiteY10" fmla="*/ 867731 h 2284935"/>
              <a:gd name="connsiteX11" fmla="*/ 1706122 w 2686312"/>
              <a:gd name="connsiteY11" fmla="*/ 1432402 h 2284935"/>
              <a:gd name="connsiteX12" fmla="*/ 1617162 w 2686312"/>
              <a:gd name="connsiteY12" fmla="*/ 1970156 h 2284935"/>
              <a:gd name="connsiteX13" fmla="*/ 1099371 w 2686312"/>
              <a:gd name="connsiteY13" fmla="*/ 2278436 h 2284935"/>
              <a:gd name="connsiteX14" fmla="*/ 252421 w 2686312"/>
              <a:gd name="connsiteY14" fmla="*/ 2132509 h 2284935"/>
              <a:gd name="connsiteX15" fmla="*/ 3054 w 2686312"/>
              <a:gd name="connsiteY15" fmla="*/ 1484091 h 2284935"/>
              <a:gd name="connsiteX0" fmla="*/ 4208 w 2687466"/>
              <a:gd name="connsiteY0" fmla="*/ 1484091 h 2284325"/>
              <a:gd name="connsiteX1" fmla="*/ 151025 w 2687466"/>
              <a:gd name="connsiteY1" fmla="*/ 773726 h 2284325"/>
              <a:gd name="connsiteX2" fmla="*/ 510865 w 2687466"/>
              <a:gd name="connsiteY2" fmla="*/ 483819 h 2284325"/>
              <a:gd name="connsiteX3" fmla="*/ 990621 w 2687466"/>
              <a:gd name="connsiteY3" fmla="*/ 437083 h 2284325"/>
              <a:gd name="connsiteX4" fmla="*/ 1408173 w 2687466"/>
              <a:gd name="connsiteY4" fmla="*/ 629098 h 2284325"/>
              <a:gd name="connsiteX5" fmla="*/ 1749091 w 2687466"/>
              <a:gd name="connsiteY5" fmla="*/ 867729 h 2284325"/>
              <a:gd name="connsiteX6" fmla="*/ 1791821 w 2687466"/>
              <a:gd name="connsiteY6" fmla="*/ 295161 h 2284325"/>
              <a:gd name="connsiteX7" fmla="*/ 2271298 w 2687466"/>
              <a:gd name="connsiteY7" fmla="*/ 5254 h 2284325"/>
              <a:gd name="connsiteX8" fmla="*/ 2672035 w 2687466"/>
              <a:gd name="connsiteY8" fmla="*/ 286617 h 2284325"/>
              <a:gd name="connsiteX9" fmla="*/ 2447257 w 2687466"/>
              <a:gd name="connsiteY9" fmla="*/ 818569 h 2284325"/>
              <a:gd name="connsiteX10" fmla="*/ 1763380 w 2687466"/>
              <a:gd name="connsiteY10" fmla="*/ 867731 h 2284325"/>
              <a:gd name="connsiteX11" fmla="*/ 1707276 w 2687466"/>
              <a:gd name="connsiteY11" fmla="*/ 1432402 h 2284325"/>
              <a:gd name="connsiteX12" fmla="*/ 1618316 w 2687466"/>
              <a:gd name="connsiteY12" fmla="*/ 1970156 h 2284325"/>
              <a:gd name="connsiteX13" fmla="*/ 1100525 w 2687466"/>
              <a:gd name="connsiteY13" fmla="*/ 2278436 h 2284325"/>
              <a:gd name="connsiteX14" fmla="*/ 277387 w 2687466"/>
              <a:gd name="connsiteY14" fmla="*/ 2122984 h 2284325"/>
              <a:gd name="connsiteX15" fmla="*/ 4208 w 2687466"/>
              <a:gd name="connsiteY15" fmla="*/ 1484091 h 2284325"/>
              <a:gd name="connsiteX0" fmla="*/ 4208 w 2687466"/>
              <a:gd name="connsiteY0" fmla="*/ 1484091 h 2284325"/>
              <a:gd name="connsiteX1" fmla="*/ 151025 w 2687466"/>
              <a:gd name="connsiteY1" fmla="*/ 773726 h 2284325"/>
              <a:gd name="connsiteX2" fmla="*/ 510865 w 2687466"/>
              <a:gd name="connsiteY2" fmla="*/ 483819 h 2284325"/>
              <a:gd name="connsiteX3" fmla="*/ 1408173 w 2687466"/>
              <a:gd name="connsiteY3" fmla="*/ 629098 h 2284325"/>
              <a:gd name="connsiteX4" fmla="*/ 1749091 w 2687466"/>
              <a:gd name="connsiteY4" fmla="*/ 867729 h 2284325"/>
              <a:gd name="connsiteX5" fmla="*/ 1791821 w 2687466"/>
              <a:gd name="connsiteY5" fmla="*/ 295161 h 2284325"/>
              <a:gd name="connsiteX6" fmla="*/ 2271298 w 2687466"/>
              <a:gd name="connsiteY6" fmla="*/ 5254 h 2284325"/>
              <a:gd name="connsiteX7" fmla="*/ 2672035 w 2687466"/>
              <a:gd name="connsiteY7" fmla="*/ 286617 h 2284325"/>
              <a:gd name="connsiteX8" fmla="*/ 2447257 w 2687466"/>
              <a:gd name="connsiteY8" fmla="*/ 818569 h 2284325"/>
              <a:gd name="connsiteX9" fmla="*/ 1763380 w 2687466"/>
              <a:gd name="connsiteY9" fmla="*/ 867731 h 2284325"/>
              <a:gd name="connsiteX10" fmla="*/ 1707276 w 2687466"/>
              <a:gd name="connsiteY10" fmla="*/ 1432402 h 2284325"/>
              <a:gd name="connsiteX11" fmla="*/ 1618316 w 2687466"/>
              <a:gd name="connsiteY11" fmla="*/ 1970156 h 2284325"/>
              <a:gd name="connsiteX12" fmla="*/ 1100525 w 2687466"/>
              <a:gd name="connsiteY12" fmla="*/ 2278436 h 2284325"/>
              <a:gd name="connsiteX13" fmla="*/ 277387 w 2687466"/>
              <a:gd name="connsiteY13" fmla="*/ 2122984 h 2284325"/>
              <a:gd name="connsiteX14" fmla="*/ 4208 w 2687466"/>
              <a:gd name="connsiteY14" fmla="*/ 1484091 h 2284325"/>
              <a:gd name="connsiteX0" fmla="*/ 4208 w 2687466"/>
              <a:gd name="connsiteY0" fmla="*/ 1484091 h 2284325"/>
              <a:gd name="connsiteX1" fmla="*/ 151025 w 2687466"/>
              <a:gd name="connsiteY1" fmla="*/ 773726 h 2284325"/>
              <a:gd name="connsiteX2" fmla="*/ 510865 w 2687466"/>
              <a:gd name="connsiteY2" fmla="*/ 483819 h 2284325"/>
              <a:gd name="connsiteX3" fmla="*/ 1749091 w 2687466"/>
              <a:gd name="connsiteY3" fmla="*/ 867729 h 2284325"/>
              <a:gd name="connsiteX4" fmla="*/ 1791821 w 2687466"/>
              <a:gd name="connsiteY4" fmla="*/ 295161 h 2284325"/>
              <a:gd name="connsiteX5" fmla="*/ 2271298 w 2687466"/>
              <a:gd name="connsiteY5" fmla="*/ 5254 h 2284325"/>
              <a:gd name="connsiteX6" fmla="*/ 2672035 w 2687466"/>
              <a:gd name="connsiteY6" fmla="*/ 286617 h 2284325"/>
              <a:gd name="connsiteX7" fmla="*/ 2447257 w 2687466"/>
              <a:gd name="connsiteY7" fmla="*/ 818569 h 2284325"/>
              <a:gd name="connsiteX8" fmla="*/ 1763380 w 2687466"/>
              <a:gd name="connsiteY8" fmla="*/ 867731 h 2284325"/>
              <a:gd name="connsiteX9" fmla="*/ 1707276 w 2687466"/>
              <a:gd name="connsiteY9" fmla="*/ 1432402 h 2284325"/>
              <a:gd name="connsiteX10" fmla="*/ 1618316 w 2687466"/>
              <a:gd name="connsiteY10" fmla="*/ 1970156 h 2284325"/>
              <a:gd name="connsiteX11" fmla="*/ 1100525 w 2687466"/>
              <a:gd name="connsiteY11" fmla="*/ 2278436 h 2284325"/>
              <a:gd name="connsiteX12" fmla="*/ 277387 w 2687466"/>
              <a:gd name="connsiteY12" fmla="*/ 2122984 h 2284325"/>
              <a:gd name="connsiteX13" fmla="*/ 4208 w 2687466"/>
              <a:gd name="connsiteY13" fmla="*/ 1484091 h 2284325"/>
              <a:gd name="connsiteX0" fmla="*/ 4208 w 2687466"/>
              <a:gd name="connsiteY0" fmla="*/ 1484091 h 2284325"/>
              <a:gd name="connsiteX1" fmla="*/ 151025 w 2687466"/>
              <a:gd name="connsiteY1" fmla="*/ 773726 h 2284325"/>
              <a:gd name="connsiteX2" fmla="*/ 1749091 w 2687466"/>
              <a:gd name="connsiteY2" fmla="*/ 867729 h 2284325"/>
              <a:gd name="connsiteX3" fmla="*/ 1791821 w 2687466"/>
              <a:gd name="connsiteY3" fmla="*/ 295161 h 2284325"/>
              <a:gd name="connsiteX4" fmla="*/ 2271298 w 2687466"/>
              <a:gd name="connsiteY4" fmla="*/ 5254 h 2284325"/>
              <a:gd name="connsiteX5" fmla="*/ 2672035 w 2687466"/>
              <a:gd name="connsiteY5" fmla="*/ 286617 h 2284325"/>
              <a:gd name="connsiteX6" fmla="*/ 2447257 w 2687466"/>
              <a:gd name="connsiteY6" fmla="*/ 818569 h 2284325"/>
              <a:gd name="connsiteX7" fmla="*/ 1763380 w 2687466"/>
              <a:gd name="connsiteY7" fmla="*/ 867731 h 2284325"/>
              <a:gd name="connsiteX8" fmla="*/ 1707276 w 2687466"/>
              <a:gd name="connsiteY8" fmla="*/ 1432402 h 2284325"/>
              <a:gd name="connsiteX9" fmla="*/ 1618316 w 2687466"/>
              <a:gd name="connsiteY9" fmla="*/ 1970156 h 2284325"/>
              <a:gd name="connsiteX10" fmla="*/ 1100525 w 2687466"/>
              <a:gd name="connsiteY10" fmla="*/ 2278436 h 2284325"/>
              <a:gd name="connsiteX11" fmla="*/ 277387 w 2687466"/>
              <a:gd name="connsiteY11" fmla="*/ 2122984 h 2284325"/>
              <a:gd name="connsiteX12" fmla="*/ 4208 w 2687466"/>
              <a:gd name="connsiteY12" fmla="*/ 1484091 h 2284325"/>
              <a:gd name="connsiteX0" fmla="*/ 0 w 2683258"/>
              <a:gd name="connsiteY0" fmla="*/ 1484091 h 2284325"/>
              <a:gd name="connsiteX1" fmla="*/ 1744883 w 2683258"/>
              <a:gd name="connsiteY1" fmla="*/ 867729 h 2284325"/>
              <a:gd name="connsiteX2" fmla="*/ 1787613 w 2683258"/>
              <a:gd name="connsiteY2" fmla="*/ 295161 h 2284325"/>
              <a:gd name="connsiteX3" fmla="*/ 2267090 w 2683258"/>
              <a:gd name="connsiteY3" fmla="*/ 5254 h 2284325"/>
              <a:gd name="connsiteX4" fmla="*/ 2667827 w 2683258"/>
              <a:gd name="connsiteY4" fmla="*/ 286617 h 2284325"/>
              <a:gd name="connsiteX5" fmla="*/ 2443049 w 2683258"/>
              <a:gd name="connsiteY5" fmla="*/ 818569 h 2284325"/>
              <a:gd name="connsiteX6" fmla="*/ 1759172 w 2683258"/>
              <a:gd name="connsiteY6" fmla="*/ 867731 h 2284325"/>
              <a:gd name="connsiteX7" fmla="*/ 1703068 w 2683258"/>
              <a:gd name="connsiteY7" fmla="*/ 1432402 h 2284325"/>
              <a:gd name="connsiteX8" fmla="*/ 1614108 w 2683258"/>
              <a:gd name="connsiteY8" fmla="*/ 1970156 h 2284325"/>
              <a:gd name="connsiteX9" fmla="*/ 1096317 w 2683258"/>
              <a:gd name="connsiteY9" fmla="*/ 2278436 h 2284325"/>
              <a:gd name="connsiteX10" fmla="*/ 273179 w 2683258"/>
              <a:gd name="connsiteY10" fmla="*/ 2122984 h 2284325"/>
              <a:gd name="connsiteX11" fmla="*/ 0 w 2683258"/>
              <a:gd name="connsiteY11" fmla="*/ 1484091 h 2284325"/>
              <a:gd name="connsiteX0" fmla="*/ 0 w 2410079"/>
              <a:gd name="connsiteY0" fmla="*/ 2122984 h 2284325"/>
              <a:gd name="connsiteX1" fmla="*/ 1471704 w 2410079"/>
              <a:gd name="connsiteY1" fmla="*/ 867729 h 2284325"/>
              <a:gd name="connsiteX2" fmla="*/ 1514434 w 2410079"/>
              <a:gd name="connsiteY2" fmla="*/ 295161 h 2284325"/>
              <a:gd name="connsiteX3" fmla="*/ 1993911 w 2410079"/>
              <a:gd name="connsiteY3" fmla="*/ 5254 h 2284325"/>
              <a:gd name="connsiteX4" fmla="*/ 2394648 w 2410079"/>
              <a:gd name="connsiteY4" fmla="*/ 286617 h 2284325"/>
              <a:gd name="connsiteX5" fmla="*/ 2169870 w 2410079"/>
              <a:gd name="connsiteY5" fmla="*/ 818569 h 2284325"/>
              <a:gd name="connsiteX6" fmla="*/ 1485993 w 2410079"/>
              <a:gd name="connsiteY6" fmla="*/ 867731 h 2284325"/>
              <a:gd name="connsiteX7" fmla="*/ 1429889 w 2410079"/>
              <a:gd name="connsiteY7" fmla="*/ 1432402 h 2284325"/>
              <a:gd name="connsiteX8" fmla="*/ 1340929 w 2410079"/>
              <a:gd name="connsiteY8" fmla="*/ 1970156 h 2284325"/>
              <a:gd name="connsiteX9" fmla="*/ 823138 w 2410079"/>
              <a:gd name="connsiteY9" fmla="*/ 2278436 h 2284325"/>
              <a:gd name="connsiteX10" fmla="*/ 0 w 2410079"/>
              <a:gd name="connsiteY10" fmla="*/ 2122984 h 2284325"/>
              <a:gd name="connsiteX0" fmla="*/ 786 w 1587727"/>
              <a:gd name="connsiteY0" fmla="*/ 2278436 h 2330467"/>
              <a:gd name="connsiteX1" fmla="*/ 649352 w 1587727"/>
              <a:gd name="connsiteY1" fmla="*/ 867729 h 2330467"/>
              <a:gd name="connsiteX2" fmla="*/ 692082 w 1587727"/>
              <a:gd name="connsiteY2" fmla="*/ 295161 h 2330467"/>
              <a:gd name="connsiteX3" fmla="*/ 1171559 w 1587727"/>
              <a:gd name="connsiteY3" fmla="*/ 5254 h 2330467"/>
              <a:gd name="connsiteX4" fmla="*/ 1572296 w 1587727"/>
              <a:gd name="connsiteY4" fmla="*/ 286617 h 2330467"/>
              <a:gd name="connsiteX5" fmla="*/ 1347518 w 1587727"/>
              <a:gd name="connsiteY5" fmla="*/ 818569 h 2330467"/>
              <a:gd name="connsiteX6" fmla="*/ 663641 w 1587727"/>
              <a:gd name="connsiteY6" fmla="*/ 867731 h 2330467"/>
              <a:gd name="connsiteX7" fmla="*/ 607537 w 1587727"/>
              <a:gd name="connsiteY7" fmla="*/ 1432402 h 2330467"/>
              <a:gd name="connsiteX8" fmla="*/ 518577 w 1587727"/>
              <a:gd name="connsiteY8" fmla="*/ 1970156 h 2330467"/>
              <a:gd name="connsiteX9" fmla="*/ 786 w 1587727"/>
              <a:gd name="connsiteY9" fmla="*/ 2278436 h 2330467"/>
              <a:gd name="connsiteX0" fmla="*/ 445 w 1069595"/>
              <a:gd name="connsiteY0" fmla="*/ 1970156 h 1983026"/>
              <a:gd name="connsiteX1" fmla="*/ 131220 w 1069595"/>
              <a:gd name="connsiteY1" fmla="*/ 867729 h 1983026"/>
              <a:gd name="connsiteX2" fmla="*/ 173950 w 1069595"/>
              <a:gd name="connsiteY2" fmla="*/ 295161 h 1983026"/>
              <a:gd name="connsiteX3" fmla="*/ 653427 w 1069595"/>
              <a:gd name="connsiteY3" fmla="*/ 5254 h 1983026"/>
              <a:gd name="connsiteX4" fmla="*/ 1054164 w 1069595"/>
              <a:gd name="connsiteY4" fmla="*/ 286617 h 1983026"/>
              <a:gd name="connsiteX5" fmla="*/ 829386 w 1069595"/>
              <a:gd name="connsiteY5" fmla="*/ 818569 h 1983026"/>
              <a:gd name="connsiteX6" fmla="*/ 145509 w 1069595"/>
              <a:gd name="connsiteY6" fmla="*/ 867731 h 1983026"/>
              <a:gd name="connsiteX7" fmla="*/ 89405 w 1069595"/>
              <a:gd name="connsiteY7" fmla="*/ 1432402 h 1983026"/>
              <a:gd name="connsiteX8" fmla="*/ 445 w 1069595"/>
              <a:gd name="connsiteY8" fmla="*/ 1970156 h 1983026"/>
              <a:gd name="connsiteX0" fmla="*/ 23144 w 1003334"/>
              <a:gd name="connsiteY0" fmla="*/ 1432402 h 1432402"/>
              <a:gd name="connsiteX1" fmla="*/ 64959 w 1003334"/>
              <a:gd name="connsiteY1" fmla="*/ 867729 h 1432402"/>
              <a:gd name="connsiteX2" fmla="*/ 107689 w 1003334"/>
              <a:gd name="connsiteY2" fmla="*/ 295161 h 1432402"/>
              <a:gd name="connsiteX3" fmla="*/ 587166 w 1003334"/>
              <a:gd name="connsiteY3" fmla="*/ 5254 h 1432402"/>
              <a:gd name="connsiteX4" fmla="*/ 987903 w 1003334"/>
              <a:gd name="connsiteY4" fmla="*/ 286617 h 1432402"/>
              <a:gd name="connsiteX5" fmla="*/ 763125 w 1003334"/>
              <a:gd name="connsiteY5" fmla="*/ 818569 h 1432402"/>
              <a:gd name="connsiteX6" fmla="*/ 79248 w 1003334"/>
              <a:gd name="connsiteY6" fmla="*/ 867731 h 1432402"/>
              <a:gd name="connsiteX7" fmla="*/ 23144 w 1003334"/>
              <a:gd name="connsiteY7" fmla="*/ 1432402 h 1432402"/>
              <a:gd name="connsiteX0" fmla="*/ 56912 w 980998"/>
              <a:gd name="connsiteY0" fmla="*/ 867731 h 912022"/>
              <a:gd name="connsiteX1" fmla="*/ 42623 w 980998"/>
              <a:gd name="connsiteY1" fmla="*/ 867729 h 912022"/>
              <a:gd name="connsiteX2" fmla="*/ 85353 w 980998"/>
              <a:gd name="connsiteY2" fmla="*/ 295161 h 912022"/>
              <a:gd name="connsiteX3" fmla="*/ 564830 w 980998"/>
              <a:gd name="connsiteY3" fmla="*/ 5254 h 912022"/>
              <a:gd name="connsiteX4" fmla="*/ 965567 w 980998"/>
              <a:gd name="connsiteY4" fmla="*/ 286617 h 912022"/>
              <a:gd name="connsiteX5" fmla="*/ 740789 w 980998"/>
              <a:gd name="connsiteY5" fmla="*/ 818569 h 912022"/>
              <a:gd name="connsiteX6" fmla="*/ 56912 w 980998"/>
              <a:gd name="connsiteY6" fmla="*/ 867731 h 912022"/>
              <a:gd name="connsiteX0" fmla="*/ 753397 w 993780"/>
              <a:gd name="connsiteY0" fmla="*/ 818569 h 916074"/>
              <a:gd name="connsiteX1" fmla="*/ 55231 w 993780"/>
              <a:gd name="connsiteY1" fmla="*/ 867729 h 916074"/>
              <a:gd name="connsiteX2" fmla="*/ 97961 w 993780"/>
              <a:gd name="connsiteY2" fmla="*/ 295161 h 916074"/>
              <a:gd name="connsiteX3" fmla="*/ 577438 w 993780"/>
              <a:gd name="connsiteY3" fmla="*/ 5254 h 916074"/>
              <a:gd name="connsiteX4" fmla="*/ 978175 w 993780"/>
              <a:gd name="connsiteY4" fmla="*/ 286617 h 916074"/>
              <a:gd name="connsiteX5" fmla="*/ 753397 w 993780"/>
              <a:gd name="connsiteY5" fmla="*/ 818569 h 916074"/>
              <a:gd name="connsiteX0" fmla="*/ 693839 w 932983"/>
              <a:gd name="connsiteY0" fmla="*/ 818517 h 871648"/>
              <a:gd name="connsiteX1" fmla="*/ 103895 w 932983"/>
              <a:gd name="connsiteY1" fmla="*/ 793576 h 871648"/>
              <a:gd name="connsiteX2" fmla="*/ 38403 w 932983"/>
              <a:gd name="connsiteY2" fmla="*/ 295109 h 871648"/>
              <a:gd name="connsiteX3" fmla="*/ 517880 w 932983"/>
              <a:gd name="connsiteY3" fmla="*/ 5202 h 871648"/>
              <a:gd name="connsiteX4" fmla="*/ 918617 w 932983"/>
              <a:gd name="connsiteY4" fmla="*/ 286565 h 871648"/>
              <a:gd name="connsiteX5" fmla="*/ 693839 w 932983"/>
              <a:gd name="connsiteY5" fmla="*/ 818517 h 871648"/>
              <a:gd name="connsiteX0" fmla="*/ 693839 w 892125"/>
              <a:gd name="connsiteY0" fmla="*/ 818517 h 871648"/>
              <a:gd name="connsiteX1" fmla="*/ 103895 w 892125"/>
              <a:gd name="connsiteY1" fmla="*/ 793576 h 871648"/>
              <a:gd name="connsiteX2" fmla="*/ 38403 w 892125"/>
              <a:gd name="connsiteY2" fmla="*/ 295109 h 871648"/>
              <a:gd name="connsiteX3" fmla="*/ 517880 w 892125"/>
              <a:gd name="connsiteY3" fmla="*/ 5202 h 871648"/>
              <a:gd name="connsiteX4" fmla="*/ 874743 w 892125"/>
              <a:gd name="connsiteY4" fmla="*/ 286565 h 871648"/>
              <a:gd name="connsiteX5" fmla="*/ 693839 w 892125"/>
              <a:gd name="connsiteY5" fmla="*/ 818517 h 871648"/>
              <a:gd name="connsiteX0" fmla="*/ 690626 w 879827"/>
              <a:gd name="connsiteY0" fmla="*/ 835988 h 889119"/>
              <a:gd name="connsiteX1" fmla="*/ 100682 w 879827"/>
              <a:gd name="connsiteY1" fmla="*/ 811047 h 889119"/>
              <a:gd name="connsiteX2" fmla="*/ 35190 w 879827"/>
              <a:gd name="connsiteY2" fmla="*/ 312580 h 889119"/>
              <a:gd name="connsiteX3" fmla="*/ 470793 w 879827"/>
              <a:gd name="connsiteY3" fmla="*/ 4889 h 889119"/>
              <a:gd name="connsiteX4" fmla="*/ 871530 w 879827"/>
              <a:gd name="connsiteY4" fmla="*/ 304036 h 889119"/>
              <a:gd name="connsiteX5" fmla="*/ 690626 w 879827"/>
              <a:gd name="connsiteY5" fmla="*/ 835988 h 889119"/>
              <a:gd name="connsiteX0" fmla="*/ 699313 w 888515"/>
              <a:gd name="connsiteY0" fmla="*/ 837508 h 893859"/>
              <a:gd name="connsiteX1" fmla="*/ 109369 w 888515"/>
              <a:gd name="connsiteY1" fmla="*/ 812567 h 893859"/>
              <a:gd name="connsiteX2" fmla="*/ 32177 w 888515"/>
              <a:gd name="connsiteY2" fmla="*/ 254819 h 893859"/>
              <a:gd name="connsiteX3" fmla="*/ 479480 w 888515"/>
              <a:gd name="connsiteY3" fmla="*/ 6409 h 893859"/>
              <a:gd name="connsiteX4" fmla="*/ 880217 w 888515"/>
              <a:gd name="connsiteY4" fmla="*/ 305556 h 893859"/>
              <a:gd name="connsiteX5" fmla="*/ 699313 w 888515"/>
              <a:gd name="connsiteY5" fmla="*/ 837508 h 89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8515" h="893859">
                <a:moveTo>
                  <a:pt x="699313" y="837508"/>
                </a:moveTo>
                <a:cubicBezTo>
                  <a:pt x="570838" y="922010"/>
                  <a:pt x="220558" y="909682"/>
                  <a:pt x="109369" y="812567"/>
                </a:cubicBezTo>
                <a:cubicBezTo>
                  <a:pt x="-1820" y="715452"/>
                  <a:pt x="-29508" y="389179"/>
                  <a:pt x="32177" y="254819"/>
                </a:cubicBezTo>
                <a:cubicBezTo>
                  <a:pt x="93862" y="120459"/>
                  <a:pt x="317110" y="-33472"/>
                  <a:pt x="479480" y="6409"/>
                </a:cubicBezTo>
                <a:cubicBezTo>
                  <a:pt x="641850" y="46290"/>
                  <a:pt x="843578" y="167040"/>
                  <a:pt x="880217" y="305556"/>
                </a:cubicBezTo>
                <a:cubicBezTo>
                  <a:pt x="916856" y="444073"/>
                  <a:pt x="827788" y="753006"/>
                  <a:pt x="699313" y="83750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9" name="Group 328"/>
          <p:cNvGrpSpPr/>
          <p:nvPr/>
        </p:nvGrpSpPr>
        <p:grpSpPr>
          <a:xfrm>
            <a:off x="5062702" y="2999277"/>
            <a:ext cx="2124651" cy="2154184"/>
            <a:chOff x="4893663" y="4313240"/>
            <a:chExt cx="2124651" cy="2154184"/>
          </a:xfrm>
        </p:grpSpPr>
        <p:sp>
          <p:nvSpPr>
            <p:cNvPr id="330" name="Oval 329"/>
            <p:cNvSpPr/>
            <p:nvPr/>
          </p:nvSpPr>
          <p:spPr>
            <a:xfrm>
              <a:off x="5004048" y="4451101"/>
              <a:ext cx="1909095" cy="190909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Block Arc 330"/>
            <p:cNvSpPr/>
            <p:nvPr/>
          </p:nvSpPr>
          <p:spPr>
            <a:xfrm rot="4623815">
              <a:off x="4951899" y="4401009"/>
              <a:ext cx="2066415" cy="2066415"/>
            </a:xfrm>
            <a:prstGeom prst="blockArc">
              <a:avLst>
                <a:gd name="adj1" fmla="val 10800000"/>
                <a:gd name="adj2" fmla="val 12390889"/>
                <a:gd name="adj3" fmla="val 452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2" name="Block Arc 331"/>
            <p:cNvSpPr/>
            <p:nvPr/>
          </p:nvSpPr>
          <p:spPr>
            <a:xfrm rot="11871562">
              <a:off x="4893663" y="4401009"/>
              <a:ext cx="2066415" cy="2066415"/>
            </a:xfrm>
            <a:prstGeom prst="blockArc">
              <a:avLst>
                <a:gd name="adj1" fmla="val 10800000"/>
                <a:gd name="adj2" fmla="val 12157917"/>
                <a:gd name="adj3" fmla="val 4401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3" name="Pie 332"/>
            <p:cNvSpPr/>
            <p:nvPr/>
          </p:nvSpPr>
          <p:spPr>
            <a:xfrm rot="7559467">
              <a:off x="5830631" y="4313240"/>
              <a:ext cx="320166" cy="320166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4" name="Right Triangle 333"/>
            <p:cNvSpPr/>
            <p:nvPr/>
          </p:nvSpPr>
          <p:spPr>
            <a:xfrm rot="4483700">
              <a:off x="6781280" y="5829408"/>
              <a:ext cx="222260" cy="222260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5282455" y="3092661"/>
            <a:ext cx="2084503" cy="1947985"/>
            <a:chOff x="1139180" y="3947145"/>
            <a:chExt cx="2594659" cy="2424731"/>
          </a:xfrm>
        </p:grpSpPr>
        <p:sp>
          <p:nvSpPr>
            <p:cNvPr id="336" name="Oval 69"/>
            <p:cNvSpPr/>
            <p:nvPr/>
          </p:nvSpPr>
          <p:spPr>
            <a:xfrm>
              <a:off x="1139180" y="4046249"/>
              <a:ext cx="2594659" cy="2325627"/>
            </a:xfrm>
            <a:custGeom>
              <a:avLst/>
              <a:gdLst>
                <a:gd name="connsiteX0" fmla="*/ 0 w 2424910"/>
                <a:gd name="connsiteY0" fmla="*/ 1212455 h 2424910"/>
                <a:gd name="connsiteX1" fmla="*/ 1212455 w 2424910"/>
                <a:gd name="connsiteY1" fmla="*/ 0 h 2424910"/>
                <a:gd name="connsiteX2" fmla="*/ 2424910 w 2424910"/>
                <a:gd name="connsiteY2" fmla="*/ 1212455 h 2424910"/>
                <a:gd name="connsiteX3" fmla="*/ 1212455 w 2424910"/>
                <a:gd name="connsiteY3" fmla="*/ 2424910 h 2424910"/>
                <a:gd name="connsiteX4" fmla="*/ 0 w 2424910"/>
                <a:gd name="connsiteY4" fmla="*/ 1212455 h 2424910"/>
                <a:gd name="connsiteX0" fmla="*/ 11642 w 2436552"/>
                <a:gd name="connsiteY0" fmla="*/ 1305581 h 2518036"/>
                <a:gd name="connsiteX1" fmla="*/ 645568 w 2436552"/>
                <a:gd name="connsiteY1" fmla="*/ 219201 h 2518036"/>
                <a:gd name="connsiteX2" fmla="*/ 1224097 w 2436552"/>
                <a:gd name="connsiteY2" fmla="*/ 93126 h 2518036"/>
                <a:gd name="connsiteX3" fmla="*/ 2436552 w 2436552"/>
                <a:gd name="connsiteY3" fmla="*/ 1305581 h 2518036"/>
                <a:gd name="connsiteX4" fmla="*/ 1224097 w 2436552"/>
                <a:gd name="connsiteY4" fmla="*/ 2518036 h 2518036"/>
                <a:gd name="connsiteX5" fmla="*/ 11642 w 2436552"/>
                <a:gd name="connsiteY5" fmla="*/ 1305581 h 2518036"/>
                <a:gd name="connsiteX0" fmla="*/ 10750 w 2435660"/>
                <a:gd name="connsiteY0" fmla="*/ 1322626 h 2535081"/>
                <a:gd name="connsiteX1" fmla="*/ 661768 w 2435660"/>
                <a:gd name="connsiteY1" fmla="*/ 193517 h 2535081"/>
                <a:gd name="connsiteX2" fmla="*/ 1223205 w 2435660"/>
                <a:gd name="connsiteY2" fmla="*/ 110171 h 2535081"/>
                <a:gd name="connsiteX3" fmla="*/ 2435660 w 2435660"/>
                <a:gd name="connsiteY3" fmla="*/ 1322626 h 2535081"/>
                <a:gd name="connsiteX4" fmla="*/ 1223205 w 2435660"/>
                <a:gd name="connsiteY4" fmla="*/ 2535081 h 2535081"/>
                <a:gd name="connsiteX5" fmla="*/ 10750 w 2435660"/>
                <a:gd name="connsiteY5" fmla="*/ 1322626 h 2535081"/>
                <a:gd name="connsiteX0" fmla="*/ 10750 w 2435660"/>
                <a:gd name="connsiteY0" fmla="*/ 1143384 h 2355839"/>
                <a:gd name="connsiteX1" fmla="*/ 661768 w 2435660"/>
                <a:gd name="connsiteY1" fmla="*/ 14275 h 2355839"/>
                <a:gd name="connsiteX2" fmla="*/ 2026509 w 2435660"/>
                <a:gd name="connsiteY2" fmla="*/ 2007557 h 2355839"/>
                <a:gd name="connsiteX3" fmla="*/ 2435660 w 2435660"/>
                <a:gd name="connsiteY3" fmla="*/ 1143384 h 2355839"/>
                <a:gd name="connsiteX4" fmla="*/ 1223205 w 2435660"/>
                <a:gd name="connsiteY4" fmla="*/ 2355839 h 2355839"/>
                <a:gd name="connsiteX5" fmla="*/ 10750 w 2435660"/>
                <a:gd name="connsiteY5" fmla="*/ 1143384 h 2355839"/>
                <a:gd name="connsiteX0" fmla="*/ 10750 w 2036504"/>
                <a:gd name="connsiteY0" fmla="*/ 1227786 h 2463033"/>
                <a:gd name="connsiteX1" fmla="*/ 661768 w 2036504"/>
                <a:gd name="connsiteY1" fmla="*/ 98677 h 2463033"/>
                <a:gd name="connsiteX2" fmla="*/ 2026509 w 2036504"/>
                <a:gd name="connsiteY2" fmla="*/ 2091959 h 2463033"/>
                <a:gd name="connsiteX3" fmla="*/ 1316161 w 2036504"/>
                <a:gd name="connsiteY3" fmla="*/ 108287 h 2463033"/>
                <a:gd name="connsiteX4" fmla="*/ 1223205 w 2036504"/>
                <a:gd name="connsiteY4" fmla="*/ 2440241 h 2463033"/>
                <a:gd name="connsiteX5" fmla="*/ 10750 w 2036504"/>
                <a:gd name="connsiteY5" fmla="*/ 1227786 h 2463033"/>
                <a:gd name="connsiteX0" fmla="*/ 10750 w 2036504"/>
                <a:gd name="connsiteY0" fmla="*/ 1227786 h 2509168"/>
                <a:gd name="connsiteX1" fmla="*/ 661768 w 2036504"/>
                <a:gd name="connsiteY1" fmla="*/ 98677 h 2509168"/>
                <a:gd name="connsiteX2" fmla="*/ 2026509 w 2036504"/>
                <a:gd name="connsiteY2" fmla="*/ 2091959 h 2509168"/>
                <a:gd name="connsiteX3" fmla="*/ 1316161 w 2036504"/>
                <a:gd name="connsiteY3" fmla="*/ 108287 h 2509168"/>
                <a:gd name="connsiteX4" fmla="*/ 1223205 w 2036504"/>
                <a:gd name="connsiteY4" fmla="*/ 2440241 h 2509168"/>
                <a:gd name="connsiteX5" fmla="*/ 388303 w 2036504"/>
                <a:gd name="connsiteY5" fmla="*/ 1833475 h 2509168"/>
                <a:gd name="connsiteX6" fmla="*/ 10750 w 2036504"/>
                <a:gd name="connsiteY6" fmla="*/ 1227786 h 2509168"/>
                <a:gd name="connsiteX0" fmla="*/ 23775 w 2049529"/>
                <a:gd name="connsiteY0" fmla="*/ 1227786 h 2531444"/>
                <a:gd name="connsiteX1" fmla="*/ 674793 w 2049529"/>
                <a:gd name="connsiteY1" fmla="*/ 98677 h 2531444"/>
                <a:gd name="connsiteX2" fmla="*/ 2039534 w 2049529"/>
                <a:gd name="connsiteY2" fmla="*/ 2091959 h 2531444"/>
                <a:gd name="connsiteX3" fmla="*/ 1329186 w 2049529"/>
                <a:gd name="connsiteY3" fmla="*/ 108287 h 2531444"/>
                <a:gd name="connsiteX4" fmla="*/ 1236230 w 2049529"/>
                <a:gd name="connsiteY4" fmla="*/ 2440241 h 2531444"/>
                <a:gd name="connsiteX5" fmla="*/ 247504 w 2049529"/>
                <a:gd name="connsiteY5" fmla="*/ 1978753 h 2531444"/>
                <a:gd name="connsiteX6" fmla="*/ 23775 w 2049529"/>
                <a:gd name="connsiteY6" fmla="*/ 1227786 h 2531444"/>
                <a:gd name="connsiteX0" fmla="*/ 23775 w 2049529"/>
                <a:gd name="connsiteY0" fmla="*/ 1227786 h 2531444"/>
                <a:gd name="connsiteX1" fmla="*/ 238958 w 2049529"/>
                <a:gd name="connsiteY1" fmla="*/ 731066 h 2531444"/>
                <a:gd name="connsiteX2" fmla="*/ 674793 w 2049529"/>
                <a:gd name="connsiteY2" fmla="*/ 98677 h 2531444"/>
                <a:gd name="connsiteX3" fmla="*/ 2039534 w 2049529"/>
                <a:gd name="connsiteY3" fmla="*/ 2091959 h 2531444"/>
                <a:gd name="connsiteX4" fmla="*/ 1329186 w 2049529"/>
                <a:gd name="connsiteY4" fmla="*/ 108287 h 2531444"/>
                <a:gd name="connsiteX5" fmla="*/ 1236230 w 2049529"/>
                <a:gd name="connsiteY5" fmla="*/ 2440241 h 2531444"/>
                <a:gd name="connsiteX6" fmla="*/ 247504 w 2049529"/>
                <a:gd name="connsiteY6" fmla="*/ 1978753 h 2531444"/>
                <a:gd name="connsiteX7" fmla="*/ 23775 w 2049529"/>
                <a:gd name="connsiteY7" fmla="*/ 1227786 h 2531444"/>
                <a:gd name="connsiteX0" fmla="*/ 4499 w 2030253"/>
                <a:gd name="connsiteY0" fmla="*/ 1227786 h 2531444"/>
                <a:gd name="connsiteX1" fmla="*/ 125678 w 2030253"/>
                <a:gd name="connsiteY1" fmla="*/ 619970 h 2531444"/>
                <a:gd name="connsiteX2" fmla="*/ 655517 w 2030253"/>
                <a:gd name="connsiteY2" fmla="*/ 98677 h 2531444"/>
                <a:gd name="connsiteX3" fmla="*/ 2020258 w 2030253"/>
                <a:gd name="connsiteY3" fmla="*/ 2091959 h 2531444"/>
                <a:gd name="connsiteX4" fmla="*/ 1309910 w 2030253"/>
                <a:gd name="connsiteY4" fmla="*/ 108287 h 2531444"/>
                <a:gd name="connsiteX5" fmla="*/ 1216954 w 2030253"/>
                <a:gd name="connsiteY5" fmla="*/ 2440241 h 2531444"/>
                <a:gd name="connsiteX6" fmla="*/ 228228 w 2030253"/>
                <a:gd name="connsiteY6" fmla="*/ 1978753 h 2531444"/>
                <a:gd name="connsiteX7" fmla="*/ 4499 w 2030253"/>
                <a:gd name="connsiteY7" fmla="*/ 1227786 h 2531444"/>
                <a:gd name="connsiteX0" fmla="*/ 4499 w 2020258"/>
                <a:gd name="connsiteY0" fmla="*/ 1227549 h 2531207"/>
                <a:gd name="connsiteX1" fmla="*/ 125678 w 2020258"/>
                <a:gd name="connsiteY1" fmla="*/ 619733 h 2531207"/>
                <a:gd name="connsiteX2" fmla="*/ 1313543 w 2020258"/>
                <a:gd name="connsiteY2" fmla="*/ 55711 h 2531207"/>
                <a:gd name="connsiteX3" fmla="*/ 2020258 w 2020258"/>
                <a:gd name="connsiteY3" fmla="*/ 2091722 h 2531207"/>
                <a:gd name="connsiteX4" fmla="*/ 1309910 w 2020258"/>
                <a:gd name="connsiteY4" fmla="*/ 108050 h 2531207"/>
                <a:gd name="connsiteX5" fmla="*/ 1216954 w 2020258"/>
                <a:gd name="connsiteY5" fmla="*/ 2440004 h 2531207"/>
                <a:gd name="connsiteX6" fmla="*/ 228228 w 2020258"/>
                <a:gd name="connsiteY6" fmla="*/ 1978516 h 2531207"/>
                <a:gd name="connsiteX7" fmla="*/ 4499 w 2020258"/>
                <a:gd name="connsiteY7" fmla="*/ 1227549 h 2531207"/>
                <a:gd name="connsiteX0" fmla="*/ 4499 w 2400332"/>
                <a:gd name="connsiteY0" fmla="*/ 1231470 h 2535128"/>
                <a:gd name="connsiteX1" fmla="*/ 125678 w 2400332"/>
                <a:gd name="connsiteY1" fmla="*/ 623654 h 2535128"/>
                <a:gd name="connsiteX2" fmla="*/ 1313543 w 2400332"/>
                <a:gd name="connsiteY2" fmla="*/ 59632 h 2535128"/>
                <a:gd name="connsiteX3" fmla="*/ 2373223 w 2400332"/>
                <a:gd name="connsiteY3" fmla="*/ 743296 h 2535128"/>
                <a:gd name="connsiteX4" fmla="*/ 2020258 w 2400332"/>
                <a:gd name="connsiteY4" fmla="*/ 2095643 h 2535128"/>
                <a:gd name="connsiteX5" fmla="*/ 1309910 w 2400332"/>
                <a:gd name="connsiteY5" fmla="*/ 111971 h 2535128"/>
                <a:gd name="connsiteX6" fmla="*/ 1216954 w 2400332"/>
                <a:gd name="connsiteY6" fmla="*/ 2443925 h 2535128"/>
                <a:gd name="connsiteX7" fmla="*/ 228228 w 2400332"/>
                <a:gd name="connsiteY7" fmla="*/ 1982437 h 2535128"/>
                <a:gd name="connsiteX8" fmla="*/ 4499 w 2400332"/>
                <a:gd name="connsiteY8" fmla="*/ 1231470 h 2535128"/>
                <a:gd name="connsiteX0" fmla="*/ 4499 w 2395008"/>
                <a:gd name="connsiteY0" fmla="*/ 1185097 h 2551929"/>
                <a:gd name="connsiteX1" fmla="*/ 125678 w 2395008"/>
                <a:gd name="connsiteY1" fmla="*/ 577281 h 2551929"/>
                <a:gd name="connsiteX2" fmla="*/ 1313543 w 2395008"/>
                <a:gd name="connsiteY2" fmla="*/ 13259 h 2551929"/>
                <a:gd name="connsiteX3" fmla="*/ 2373223 w 2395008"/>
                <a:gd name="connsiteY3" fmla="*/ 696923 h 2551929"/>
                <a:gd name="connsiteX4" fmla="*/ 2020258 w 2395008"/>
                <a:gd name="connsiteY4" fmla="*/ 2049270 h 2551929"/>
                <a:gd name="connsiteX5" fmla="*/ 1916661 w 2395008"/>
                <a:gd name="connsiteY5" fmla="*/ 2167863 h 2551929"/>
                <a:gd name="connsiteX6" fmla="*/ 1216954 w 2395008"/>
                <a:gd name="connsiteY6" fmla="*/ 2397552 h 2551929"/>
                <a:gd name="connsiteX7" fmla="*/ 228228 w 2395008"/>
                <a:gd name="connsiteY7" fmla="*/ 1936064 h 2551929"/>
                <a:gd name="connsiteX8" fmla="*/ 4499 w 2395008"/>
                <a:gd name="connsiteY8" fmla="*/ 1185097 h 2551929"/>
                <a:gd name="connsiteX0" fmla="*/ 4499 w 2477114"/>
                <a:gd name="connsiteY0" fmla="*/ 1185097 h 2551929"/>
                <a:gd name="connsiteX1" fmla="*/ 125678 w 2477114"/>
                <a:gd name="connsiteY1" fmla="*/ 577281 h 2551929"/>
                <a:gd name="connsiteX2" fmla="*/ 1313543 w 2477114"/>
                <a:gd name="connsiteY2" fmla="*/ 13259 h 2551929"/>
                <a:gd name="connsiteX3" fmla="*/ 2373223 w 2477114"/>
                <a:gd name="connsiteY3" fmla="*/ 696923 h 2551929"/>
                <a:gd name="connsiteX4" fmla="*/ 2430456 w 2477114"/>
                <a:gd name="connsiteY4" fmla="*/ 1485248 h 2551929"/>
                <a:gd name="connsiteX5" fmla="*/ 1916661 w 2477114"/>
                <a:gd name="connsiteY5" fmla="*/ 2167863 h 2551929"/>
                <a:gd name="connsiteX6" fmla="*/ 1216954 w 2477114"/>
                <a:gd name="connsiteY6" fmla="*/ 2397552 h 2551929"/>
                <a:gd name="connsiteX7" fmla="*/ 228228 w 2477114"/>
                <a:gd name="connsiteY7" fmla="*/ 1936064 h 2551929"/>
                <a:gd name="connsiteX8" fmla="*/ 4499 w 2477114"/>
                <a:gd name="connsiteY8" fmla="*/ 1185097 h 2551929"/>
                <a:gd name="connsiteX0" fmla="*/ 4499 w 2460269"/>
                <a:gd name="connsiteY0" fmla="*/ 1185097 h 2485953"/>
                <a:gd name="connsiteX1" fmla="*/ 125678 w 2460269"/>
                <a:gd name="connsiteY1" fmla="*/ 577281 h 2485953"/>
                <a:gd name="connsiteX2" fmla="*/ 1313543 w 2460269"/>
                <a:gd name="connsiteY2" fmla="*/ 13259 h 2485953"/>
                <a:gd name="connsiteX3" fmla="*/ 2373223 w 2460269"/>
                <a:gd name="connsiteY3" fmla="*/ 696923 h 2485953"/>
                <a:gd name="connsiteX4" fmla="*/ 2430456 w 2460269"/>
                <a:gd name="connsiteY4" fmla="*/ 1485248 h 2485953"/>
                <a:gd name="connsiteX5" fmla="*/ 2155943 w 2460269"/>
                <a:gd name="connsiteY5" fmla="*/ 2056768 h 2485953"/>
                <a:gd name="connsiteX6" fmla="*/ 1216954 w 2460269"/>
                <a:gd name="connsiteY6" fmla="*/ 2397552 h 2485953"/>
                <a:gd name="connsiteX7" fmla="*/ 228228 w 2460269"/>
                <a:gd name="connsiteY7" fmla="*/ 1936064 h 2485953"/>
                <a:gd name="connsiteX8" fmla="*/ 4499 w 2460269"/>
                <a:gd name="connsiteY8" fmla="*/ 1185097 h 2485953"/>
                <a:gd name="connsiteX0" fmla="*/ 4499 w 2460269"/>
                <a:gd name="connsiteY0" fmla="*/ 1185097 h 2493056"/>
                <a:gd name="connsiteX1" fmla="*/ 125678 w 2460269"/>
                <a:gd name="connsiteY1" fmla="*/ 577281 h 2493056"/>
                <a:gd name="connsiteX2" fmla="*/ 1313543 w 2460269"/>
                <a:gd name="connsiteY2" fmla="*/ 13259 h 2493056"/>
                <a:gd name="connsiteX3" fmla="*/ 2373223 w 2460269"/>
                <a:gd name="connsiteY3" fmla="*/ 696923 h 2493056"/>
                <a:gd name="connsiteX4" fmla="*/ 2430456 w 2460269"/>
                <a:gd name="connsiteY4" fmla="*/ 1485248 h 2493056"/>
                <a:gd name="connsiteX5" fmla="*/ 2155943 w 2460269"/>
                <a:gd name="connsiteY5" fmla="*/ 2056768 h 2493056"/>
                <a:gd name="connsiteX6" fmla="*/ 1903205 w 2460269"/>
                <a:gd name="connsiteY6" fmla="*/ 2465902 h 2493056"/>
                <a:gd name="connsiteX7" fmla="*/ 1216954 w 2460269"/>
                <a:gd name="connsiteY7" fmla="*/ 2397552 h 2493056"/>
                <a:gd name="connsiteX8" fmla="*/ 228228 w 2460269"/>
                <a:gd name="connsiteY8" fmla="*/ 1936064 h 2493056"/>
                <a:gd name="connsiteX9" fmla="*/ 4499 w 2460269"/>
                <a:gd name="connsiteY9" fmla="*/ 1185097 h 2493056"/>
                <a:gd name="connsiteX0" fmla="*/ 4499 w 2460269"/>
                <a:gd name="connsiteY0" fmla="*/ 1185097 h 2420564"/>
                <a:gd name="connsiteX1" fmla="*/ 125678 w 2460269"/>
                <a:gd name="connsiteY1" fmla="*/ 577281 h 2420564"/>
                <a:gd name="connsiteX2" fmla="*/ 1313543 w 2460269"/>
                <a:gd name="connsiteY2" fmla="*/ 13259 h 2420564"/>
                <a:gd name="connsiteX3" fmla="*/ 2373223 w 2460269"/>
                <a:gd name="connsiteY3" fmla="*/ 696923 h 2420564"/>
                <a:gd name="connsiteX4" fmla="*/ 2430456 w 2460269"/>
                <a:gd name="connsiteY4" fmla="*/ 1485248 h 2420564"/>
                <a:gd name="connsiteX5" fmla="*/ 2155943 w 2460269"/>
                <a:gd name="connsiteY5" fmla="*/ 2056768 h 2420564"/>
                <a:gd name="connsiteX6" fmla="*/ 1681015 w 2460269"/>
                <a:gd name="connsiteY6" fmla="*/ 2320623 h 2420564"/>
                <a:gd name="connsiteX7" fmla="*/ 1216954 w 2460269"/>
                <a:gd name="connsiteY7" fmla="*/ 2397552 h 2420564"/>
                <a:gd name="connsiteX8" fmla="*/ 228228 w 2460269"/>
                <a:gd name="connsiteY8" fmla="*/ 1936064 h 2420564"/>
                <a:gd name="connsiteX9" fmla="*/ 4499 w 2460269"/>
                <a:gd name="connsiteY9" fmla="*/ 1185097 h 2420564"/>
                <a:gd name="connsiteX0" fmla="*/ 4499 w 2460269"/>
                <a:gd name="connsiteY0" fmla="*/ 1185097 h 2375814"/>
                <a:gd name="connsiteX1" fmla="*/ 125678 w 2460269"/>
                <a:gd name="connsiteY1" fmla="*/ 577281 h 2375814"/>
                <a:gd name="connsiteX2" fmla="*/ 1313543 w 2460269"/>
                <a:gd name="connsiteY2" fmla="*/ 13259 h 2375814"/>
                <a:gd name="connsiteX3" fmla="*/ 2373223 w 2460269"/>
                <a:gd name="connsiteY3" fmla="*/ 696923 h 2375814"/>
                <a:gd name="connsiteX4" fmla="*/ 2430456 w 2460269"/>
                <a:gd name="connsiteY4" fmla="*/ 1485248 h 2375814"/>
                <a:gd name="connsiteX5" fmla="*/ 2155943 w 2460269"/>
                <a:gd name="connsiteY5" fmla="*/ 2056768 h 2375814"/>
                <a:gd name="connsiteX6" fmla="*/ 1681015 w 2460269"/>
                <a:gd name="connsiteY6" fmla="*/ 2320623 h 2375814"/>
                <a:gd name="connsiteX7" fmla="*/ 832393 w 2460269"/>
                <a:gd name="connsiteY7" fmla="*/ 2337732 h 2375814"/>
                <a:gd name="connsiteX8" fmla="*/ 228228 w 2460269"/>
                <a:gd name="connsiteY8" fmla="*/ 1936064 h 2375814"/>
                <a:gd name="connsiteX9" fmla="*/ 4499 w 2460269"/>
                <a:gd name="connsiteY9" fmla="*/ 1185097 h 2375814"/>
                <a:gd name="connsiteX0" fmla="*/ 4499 w 2463219"/>
                <a:gd name="connsiteY0" fmla="*/ 1185097 h 2375814"/>
                <a:gd name="connsiteX1" fmla="*/ 125678 w 2463219"/>
                <a:gd name="connsiteY1" fmla="*/ 577281 h 2375814"/>
                <a:gd name="connsiteX2" fmla="*/ 1313543 w 2463219"/>
                <a:gd name="connsiteY2" fmla="*/ 13259 h 2375814"/>
                <a:gd name="connsiteX3" fmla="*/ 2373223 w 2463219"/>
                <a:gd name="connsiteY3" fmla="*/ 696923 h 2375814"/>
                <a:gd name="connsiteX4" fmla="*/ 2430456 w 2463219"/>
                <a:gd name="connsiteY4" fmla="*/ 1485248 h 2375814"/>
                <a:gd name="connsiteX5" fmla="*/ 2113214 w 2463219"/>
                <a:gd name="connsiteY5" fmla="*/ 1979855 h 2375814"/>
                <a:gd name="connsiteX6" fmla="*/ 1681015 w 2463219"/>
                <a:gd name="connsiteY6" fmla="*/ 2320623 h 2375814"/>
                <a:gd name="connsiteX7" fmla="*/ 832393 w 2463219"/>
                <a:gd name="connsiteY7" fmla="*/ 2337732 h 2375814"/>
                <a:gd name="connsiteX8" fmla="*/ 228228 w 2463219"/>
                <a:gd name="connsiteY8" fmla="*/ 1936064 h 2375814"/>
                <a:gd name="connsiteX9" fmla="*/ 4499 w 2463219"/>
                <a:gd name="connsiteY9" fmla="*/ 1185097 h 2375814"/>
                <a:gd name="connsiteX0" fmla="*/ 4499 w 2438734"/>
                <a:gd name="connsiteY0" fmla="*/ 1185097 h 2375814"/>
                <a:gd name="connsiteX1" fmla="*/ 125678 w 2438734"/>
                <a:gd name="connsiteY1" fmla="*/ 577281 h 2375814"/>
                <a:gd name="connsiteX2" fmla="*/ 1313543 w 2438734"/>
                <a:gd name="connsiteY2" fmla="*/ 13259 h 2375814"/>
                <a:gd name="connsiteX3" fmla="*/ 2373223 w 2438734"/>
                <a:gd name="connsiteY3" fmla="*/ 696923 h 2375814"/>
                <a:gd name="connsiteX4" fmla="*/ 2379181 w 2438734"/>
                <a:gd name="connsiteY4" fmla="*/ 1331424 h 2375814"/>
                <a:gd name="connsiteX5" fmla="*/ 2113214 w 2438734"/>
                <a:gd name="connsiteY5" fmla="*/ 1979855 h 2375814"/>
                <a:gd name="connsiteX6" fmla="*/ 1681015 w 2438734"/>
                <a:gd name="connsiteY6" fmla="*/ 2320623 h 2375814"/>
                <a:gd name="connsiteX7" fmla="*/ 832393 w 2438734"/>
                <a:gd name="connsiteY7" fmla="*/ 2337732 h 2375814"/>
                <a:gd name="connsiteX8" fmla="*/ 228228 w 2438734"/>
                <a:gd name="connsiteY8" fmla="*/ 1936064 h 2375814"/>
                <a:gd name="connsiteX9" fmla="*/ 4499 w 2438734"/>
                <a:gd name="connsiteY9" fmla="*/ 1185097 h 2375814"/>
                <a:gd name="connsiteX0" fmla="*/ 4499 w 2389875"/>
                <a:gd name="connsiteY0" fmla="*/ 1185097 h 2375814"/>
                <a:gd name="connsiteX1" fmla="*/ 125678 w 2389875"/>
                <a:gd name="connsiteY1" fmla="*/ 577281 h 2375814"/>
                <a:gd name="connsiteX2" fmla="*/ 1313543 w 2389875"/>
                <a:gd name="connsiteY2" fmla="*/ 13259 h 2375814"/>
                <a:gd name="connsiteX3" fmla="*/ 2270673 w 2389875"/>
                <a:gd name="connsiteY3" fmla="*/ 628557 h 2375814"/>
                <a:gd name="connsiteX4" fmla="*/ 2379181 w 2389875"/>
                <a:gd name="connsiteY4" fmla="*/ 1331424 h 2375814"/>
                <a:gd name="connsiteX5" fmla="*/ 2113214 w 2389875"/>
                <a:gd name="connsiteY5" fmla="*/ 1979855 h 2375814"/>
                <a:gd name="connsiteX6" fmla="*/ 1681015 w 2389875"/>
                <a:gd name="connsiteY6" fmla="*/ 2320623 h 2375814"/>
                <a:gd name="connsiteX7" fmla="*/ 832393 w 2389875"/>
                <a:gd name="connsiteY7" fmla="*/ 2337732 h 2375814"/>
                <a:gd name="connsiteX8" fmla="*/ 228228 w 2389875"/>
                <a:gd name="connsiteY8" fmla="*/ 1936064 h 2375814"/>
                <a:gd name="connsiteX9" fmla="*/ 4499 w 2389875"/>
                <a:gd name="connsiteY9" fmla="*/ 1185097 h 2375814"/>
                <a:gd name="connsiteX0" fmla="*/ 4499 w 2390310"/>
                <a:gd name="connsiteY0" fmla="*/ 1200872 h 2391589"/>
                <a:gd name="connsiteX1" fmla="*/ 125678 w 2390310"/>
                <a:gd name="connsiteY1" fmla="*/ 593056 h 2391589"/>
                <a:gd name="connsiteX2" fmla="*/ 1313543 w 2390310"/>
                <a:gd name="connsiteY2" fmla="*/ 29034 h 2391589"/>
                <a:gd name="connsiteX3" fmla="*/ 1655378 w 2390310"/>
                <a:gd name="connsiteY3" fmla="*/ 140129 h 2391589"/>
                <a:gd name="connsiteX4" fmla="*/ 2270673 w 2390310"/>
                <a:gd name="connsiteY4" fmla="*/ 644332 h 2391589"/>
                <a:gd name="connsiteX5" fmla="*/ 2379181 w 2390310"/>
                <a:gd name="connsiteY5" fmla="*/ 1347199 h 2391589"/>
                <a:gd name="connsiteX6" fmla="*/ 2113214 w 2390310"/>
                <a:gd name="connsiteY6" fmla="*/ 1995630 h 2391589"/>
                <a:gd name="connsiteX7" fmla="*/ 1681015 w 2390310"/>
                <a:gd name="connsiteY7" fmla="*/ 2336398 h 2391589"/>
                <a:gd name="connsiteX8" fmla="*/ 832393 w 2390310"/>
                <a:gd name="connsiteY8" fmla="*/ 2353507 h 2391589"/>
                <a:gd name="connsiteX9" fmla="*/ 228228 w 2390310"/>
                <a:gd name="connsiteY9" fmla="*/ 1951839 h 2391589"/>
                <a:gd name="connsiteX10" fmla="*/ 4499 w 2390310"/>
                <a:gd name="connsiteY10" fmla="*/ 1200872 h 2391589"/>
                <a:gd name="connsiteX0" fmla="*/ 4499 w 2390310"/>
                <a:gd name="connsiteY0" fmla="*/ 1200872 h 2391589"/>
                <a:gd name="connsiteX1" fmla="*/ 125678 w 2390310"/>
                <a:gd name="connsiteY1" fmla="*/ 593056 h 2391589"/>
                <a:gd name="connsiteX2" fmla="*/ 1313543 w 2390310"/>
                <a:gd name="connsiteY2" fmla="*/ 29034 h 2391589"/>
                <a:gd name="connsiteX3" fmla="*/ 1843385 w 2390310"/>
                <a:gd name="connsiteY3" fmla="*/ 140129 h 2391589"/>
                <a:gd name="connsiteX4" fmla="*/ 2270673 w 2390310"/>
                <a:gd name="connsiteY4" fmla="*/ 644332 h 2391589"/>
                <a:gd name="connsiteX5" fmla="*/ 2379181 w 2390310"/>
                <a:gd name="connsiteY5" fmla="*/ 1347199 h 2391589"/>
                <a:gd name="connsiteX6" fmla="*/ 2113214 w 2390310"/>
                <a:gd name="connsiteY6" fmla="*/ 1995630 h 2391589"/>
                <a:gd name="connsiteX7" fmla="*/ 1681015 w 2390310"/>
                <a:gd name="connsiteY7" fmla="*/ 2336398 h 2391589"/>
                <a:gd name="connsiteX8" fmla="*/ 832393 w 2390310"/>
                <a:gd name="connsiteY8" fmla="*/ 2353507 h 2391589"/>
                <a:gd name="connsiteX9" fmla="*/ 228228 w 2390310"/>
                <a:gd name="connsiteY9" fmla="*/ 1951839 h 2391589"/>
                <a:gd name="connsiteX10" fmla="*/ 4499 w 2390310"/>
                <a:gd name="connsiteY10" fmla="*/ 1200872 h 2391589"/>
                <a:gd name="connsiteX0" fmla="*/ 4499 w 2390310"/>
                <a:gd name="connsiteY0" fmla="*/ 1193917 h 2384634"/>
                <a:gd name="connsiteX1" fmla="*/ 125678 w 2390310"/>
                <a:gd name="connsiteY1" fmla="*/ 586101 h 2384634"/>
                <a:gd name="connsiteX2" fmla="*/ 800796 w 2390310"/>
                <a:gd name="connsiteY2" fmla="*/ 30624 h 2384634"/>
                <a:gd name="connsiteX3" fmla="*/ 1843385 w 2390310"/>
                <a:gd name="connsiteY3" fmla="*/ 133174 h 2384634"/>
                <a:gd name="connsiteX4" fmla="*/ 2270673 w 2390310"/>
                <a:gd name="connsiteY4" fmla="*/ 637377 h 2384634"/>
                <a:gd name="connsiteX5" fmla="*/ 2379181 w 2390310"/>
                <a:gd name="connsiteY5" fmla="*/ 1340244 h 2384634"/>
                <a:gd name="connsiteX6" fmla="*/ 2113214 w 2390310"/>
                <a:gd name="connsiteY6" fmla="*/ 1988675 h 2384634"/>
                <a:gd name="connsiteX7" fmla="*/ 1681015 w 2390310"/>
                <a:gd name="connsiteY7" fmla="*/ 2329443 h 2384634"/>
                <a:gd name="connsiteX8" fmla="*/ 832393 w 2390310"/>
                <a:gd name="connsiteY8" fmla="*/ 2346552 h 2384634"/>
                <a:gd name="connsiteX9" fmla="*/ 228228 w 2390310"/>
                <a:gd name="connsiteY9" fmla="*/ 1944884 h 2384634"/>
                <a:gd name="connsiteX10" fmla="*/ 4499 w 2390310"/>
                <a:gd name="connsiteY10" fmla="*/ 1193917 h 2384634"/>
                <a:gd name="connsiteX0" fmla="*/ 3054 w 2414503"/>
                <a:gd name="connsiteY0" fmla="*/ 1296466 h 2384634"/>
                <a:gd name="connsiteX1" fmla="*/ 149871 w 2414503"/>
                <a:gd name="connsiteY1" fmla="*/ 586101 h 2384634"/>
                <a:gd name="connsiteX2" fmla="*/ 824989 w 2414503"/>
                <a:gd name="connsiteY2" fmla="*/ 30624 h 2384634"/>
                <a:gd name="connsiteX3" fmla="*/ 1867578 w 2414503"/>
                <a:gd name="connsiteY3" fmla="*/ 133174 h 2384634"/>
                <a:gd name="connsiteX4" fmla="*/ 2294866 w 2414503"/>
                <a:gd name="connsiteY4" fmla="*/ 637377 h 2384634"/>
                <a:gd name="connsiteX5" fmla="*/ 2403374 w 2414503"/>
                <a:gd name="connsiteY5" fmla="*/ 1340244 h 2384634"/>
                <a:gd name="connsiteX6" fmla="*/ 2137407 w 2414503"/>
                <a:gd name="connsiteY6" fmla="*/ 1988675 h 2384634"/>
                <a:gd name="connsiteX7" fmla="*/ 1705208 w 2414503"/>
                <a:gd name="connsiteY7" fmla="*/ 2329443 h 2384634"/>
                <a:gd name="connsiteX8" fmla="*/ 856586 w 2414503"/>
                <a:gd name="connsiteY8" fmla="*/ 2346552 h 2384634"/>
                <a:gd name="connsiteX9" fmla="*/ 252421 w 2414503"/>
                <a:gd name="connsiteY9" fmla="*/ 1944884 h 2384634"/>
                <a:gd name="connsiteX10" fmla="*/ 3054 w 2414503"/>
                <a:gd name="connsiteY10" fmla="*/ 1296466 h 2384634"/>
                <a:gd name="connsiteX0" fmla="*/ 3054 w 2414503"/>
                <a:gd name="connsiteY0" fmla="*/ 1296466 h 2408681"/>
                <a:gd name="connsiteX1" fmla="*/ 149871 w 2414503"/>
                <a:gd name="connsiteY1" fmla="*/ 586101 h 2408681"/>
                <a:gd name="connsiteX2" fmla="*/ 824989 w 2414503"/>
                <a:gd name="connsiteY2" fmla="*/ 30624 h 2408681"/>
                <a:gd name="connsiteX3" fmla="*/ 1867578 w 2414503"/>
                <a:gd name="connsiteY3" fmla="*/ 133174 h 2408681"/>
                <a:gd name="connsiteX4" fmla="*/ 2294866 w 2414503"/>
                <a:gd name="connsiteY4" fmla="*/ 637377 h 2408681"/>
                <a:gd name="connsiteX5" fmla="*/ 2403374 w 2414503"/>
                <a:gd name="connsiteY5" fmla="*/ 1340244 h 2408681"/>
                <a:gd name="connsiteX6" fmla="*/ 2137407 w 2414503"/>
                <a:gd name="connsiteY6" fmla="*/ 1988675 h 2408681"/>
                <a:gd name="connsiteX7" fmla="*/ 1705208 w 2414503"/>
                <a:gd name="connsiteY7" fmla="*/ 2329443 h 2408681"/>
                <a:gd name="connsiteX8" fmla="*/ 993319 w 2414503"/>
                <a:gd name="connsiteY8" fmla="*/ 2380736 h 2408681"/>
                <a:gd name="connsiteX9" fmla="*/ 252421 w 2414503"/>
                <a:gd name="connsiteY9" fmla="*/ 1944884 h 2408681"/>
                <a:gd name="connsiteX10" fmla="*/ 3054 w 2414503"/>
                <a:gd name="connsiteY10" fmla="*/ 1296466 h 2408681"/>
                <a:gd name="connsiteX0" fmla="*/ 3054 w 2414503"/>
                <a:gd name="connsiteY0" fmla="*/ 1326326 h 2438541"/>
                <a:gd name="connsiteX1" fmla="*/ 149871 w 2414503"/>
                <a:gd name="connsiteY1" fmla="*/ 615961 h 2438541"/>
                <a:gd name="connsiteX2" fmla="*/ 824989 w 2414503"/>
                <a:gd name="connsiteY2" fmla="*/ 60484 h 2438541"/>
                <a:gd name="connsiteX3" fmla="*/ 1312102 w 2414503"/>
                <a:gd name="connsiteY3" fmla="*/ 26301 h 2438541"/>
                <a:gd name="connsiteX4" fmla="*/ 1867578 w 2414503"/>
                <a:gd name="connsiteY4" fmla="*/ 163034 h 2438541"/>
                <a:gd name="connsiteX5" fmla="*/ 2294866 w 2414503"/>
                <a:gd name="connsiteY5" fmla="*/ 667237 h 2438541"/>
                <a:gd name="connsiteX6" fmla="*/ 2403374 w 2414503"/>
                <a:gd name="connsiteY6" fmla="*/ 1370104 h 2438541"/>
                <a:gd name="connsiteX7" fmla="*/ 2137407 w 2414503"/>
                <a:gd name="connsiteY7" fmla="*/ 2018535 h 2438541"/>
                <a:gd name="connsiteX8" fmla="*/ 1705208 w 2414503"/>
                <a:gd name="connsiteY8" fmla="*/ 2359303 h 2438541"/>
                <a:gd name="connsiteX9" fmla="*/ 993319 w 2414503"/>
                <a:gd name="connsiteY9" fmla="*/ 2410596 h 2438541"/>
                <a:gd name="connsiteX10" fmla="*/ 252421 w 2414503"/>
                <a:gd name="connsiteY10" fmla="*/ 1974744 h 2438541"/>
                <a:gd name="connsiteX11" fmla="*/ 3054 w 2414503"/>
                <a:gd name="connsiteY11" fmla="*/ 1326326 h 2438541"/>
                <a:gd name="connsiteX0" fmla="*/ 3054 w 2414503"/>
                <a:gd name="connsiteY0" fmla="*/ 1366218 h 2478433"/>
                <a:gd name="connsiteX1" fmla="*/ 149871 w 2414503"/>
                <a:gd name="connsiteY1" fmla="*/ 655853 h 2478433"/>
                <a:gd name="connsiteX2" fmla="*/ 824989 w 2414503"/>
                <a:gd name="connsiteY2" fmla="*/ 100376 h 2478433"/>
                <a:gd name="connsiteX3" fmla="*/ 1337740 w 2414503"/>
                <a:gd name="connsiteY3" fmla="*/ 6373 h 2478433"/>
                <a:gd name="connsiteX4" fmla="*/ 1867578 w 2414503"/>
                <a:gd name="connsiteY4" fmla="*/ 202926 h 2478433"/>
                <a:gd name="connsiteX5" fmla="*/ 2294866 w 2414503"/>
                <a:gd name="connsiteY5" fmla="*/ 707129 h 2478433"/>
                <a:gd name="connsiteX6" fmla="*/ 2403374 w 2414503"/>
                <a:gd name="connsiteY6" fmla="*/ 1409996 h 2478433"/>
                <a:gd name="connsiteX7" fmla="*/ 2137407 w 2414503"/>
                <a:gd name="connsiteY7" fmla="*/ 2058427 h 2478433"/>
                <a:gd name="connsiteX8" fmla="*/ 1705208 w 2414503"/>
                <a:gd name="connsiteY8" fmla="*/ 2399195 h 2478433"/>
                <a:gd name="connsiteX9" fmla="*/ 993319 w 2414503"/>
                <a:gd name="connsiteY9" fmla="*/ 2450488 h 2478433"/>
                <a:gd name="connsiteX10" fmla="*/ 252421 w 2414503"/>
                <a:gd name="connsiteY10" fmla="*/ 2014636 h 2478433"/>
                <a:gd name="connsiteX11" fmla="*/ 3054 w 2414503"/>
                <a:gd name="connsiteY11" fmla="*/ 1366218 h 2478433"/>
                <a:gd name="connsiteX0" fmla="*/ 3054 w 2414503"/>
                <a:gd name="connsiteY0" fmla="*/ 1322606 h 2434821"/>
                <a:gd name="connsiteX1" fmla="*/ 149871 w 2414503"/>
                <a:gd name="connsiteY1" fmla="*/ 612241 h 2434821"/>
                <a:gd name="connsiteX2" fmla="*/ 824989 w 2414503"/>
                <a:gd name="connsiteY2" fmla="*/ 56764 h 2434821"/>
                <a:gd name="connsiteX3" fmla="*/ 1354832 w 2414503"/>
                <a:gd name="connsiteY3" fmla="*/ 31127 h 2434821"/>
                <a:gd name="connsiteX4" fmla="*/ 1867578 w 2414503"/>
                <a:gd name="connsiteY4" fmla="*/ 159314 h 2434821"/>
                <a:gd name="connsiteX5" fmla="*/ 2294866 w 2414503"/>
                <a:gd name="connsiteY5" fmla="*/ 663517 h 2434821"/>
                <a:gd name="connsiteX6" fmla="*/ 2403374 w 2414503"/>
                <a:gd name="connsiteY6" fmla="*/ 1366384 h 2434821"/>
                <a:gd name="connsiteX7" fmla="*/ 2137407 w 2414503"/>
                <a:gd name="connsiteY7" fmla="*/ 2014815 h 2434821"/>
                <a:gd name="connsiteX8" fmla="*/ 1705208 w 2414503"/>
                <a:gd name="connsiteY8" fmla="*/ 2355583 h 2434821"/>
                <a:gd name="connsiteX9" fmla="*/ 993319 w 2414503"/>
                <a:gd name="connsiteY9" fmla="*/ 2406876 h 2434821"/>
                <a:gd name="connsiteX10" fmla="*/ 252421 w 2414503"/>
                <a:gd name="connsiteY10" fmla="*/ 1971024 h 2434821"/>
                <a:gd name="connsiteX11" fmla="*/ 3054 w 2414503"/>
                <a:gd name="connsiteY11" fmla="*/ 1322606 h 2434821"/>
                <a:gd name="connsiteX0" fmla="*/ 3054 w 2411456"/>
                <a:gd name="connsiteY0" fmla="*/ 1322606 h 2434821"/>
                <a:gd name="connsiteX1" fmla="*/ 149871 w 2411456"/>
                <a:gd name="connsiteY1" fmla="*/ 612241 h 2434821"/>
                <a:gd name="connsiteX2" fmla="*/ 824989 w 2411456"/>
                <a:gd name="connsiteY2" fmla="*/ 56764 h 2434821"/>
                <a:gd name="connsiteX3" fmla="*/ 1354832 w 2411456"/>
                <a:gd name="connsiteY3" fmla="*/ 31127 h 2434821"/>
                <a:gd name="connsiteX4" fmla="*/ 1867578 w 2411456"/>
                <a:gd name="connsiteY4" fmla="*/ 159314 h 2434821"/>
                <a:gd name="connsiteX5" fmla="*/ 2294866 w 2411456"/>
                <a:gd name="connsiteY5" fmla="*/ 663517 h 2434821"/>
                <a:gd name="connsiteX6" fmla="*/ 2403374 w 2411456"/>
                <a:gd name="connsiteY6" fmla="*/ 1366384 h 2434821"/>
                <a:gd name="connsiteX7" fmla="*/ 2180136 w 2411456"/>
                <a:gd name="connsiteY7" fmla="*/ 1963540 h 2434821"/>
                <a:gd name="connsiteX8" fmla="*/ 1705208 w 2411456"/>
                <a:gd name="connsiteY8" fmla="*/ 2355583 h 2434821"/>
                <a:gd name="connsiteX9" fmla="*/ 993319 w 2411456"/>
                <a:gd name="connsiteY9" fmla="*/ 2406876 h 2434821"/>
                <a:gd name="connsiteX10" fmla="*/ 252421 w 2411456"/>
                <a:gd name="connsiteY10" fmla="*/ 1971024 h 2434821"/>
                <a:gd name="connsiteX11" fmla="*/ 3054 w 2411456"/>
                <a:gd name="connsiteY11" fmla="*/ 1322606 h 2434821"/>
                <a:gd name="connsiteX0" fmla="*/ 3054 w 2411456"/>
                <a:gd name="connsiteY0" fmla="*/ 1322606 h 2434297"/>
                <a:gd name="connsiteX1" fmla="*/ 149871 w 2411456"/>
                <a:gd name="connsiteY1" fmla="*/ 612241 h 2434297"/>
                <a:gd name="connsiteX2" fmla="*/ 824989 w 2411456"/>
                <a:gd name="connsiteY2" fmla="*/ 56764 h 2434297"/>
                <a:gd name="connsiteX3" fmla="*/ 1354832 w 2411456"/>
                <a:gd name="connsiteY3" fmla="*/ 31127 h 2434297"/>
                <a:gd name="connsiteX4" fmla="*/ 1867578 w 2411456"/>
                <a:gd name="connsiteY4" fmla="*/ 159314 h 2434297"/>
                <a:gd name="connsiteX5" fmla="*/ 2294866 w 2411456"/>
                <a:gd name="connsiteY5" fmla="*/ 663517 h 2434297"/>
                <a:gd name="connsiteX6" fmla="*/ 2403374 w 2411456"/>
                <a:gd name="connsiteY6" fmla="*/ 1366384 h 2434297"/>
                <a:gd name="connsiteX7" fmla="*/ 2180136 w 2411456"/>
                <a:gd name="connsiteY7" fmla="*/ 1963540 h 2434297"/>
                <a:gd name="connsiteX8" fmla="*/ 2072677 w 2411456"/>
                <a:gd name="connsiteY8" fmla="*/ 2082118 h 2434297"/>
                <a:gd name="connsiteX9" fmla="*/ 1705208 w 2411456"/>
                <a:gd name="connsiteY9" fmla="*/ 2355583 h 2434297"/>
                <a:gd name="connsiteX10" fmla="*/ 993319 w 2411456"/>
                <a:gd name="connsiteY10" fmla="*/ 2406876 h 2434297"/>
                <a:gd name="connsiteX11" fmla="*/ 252421 w 2411456"/>
                <a:gd name="connsiteY11" fmla="*/ 1971024 h 2434297"/>
                <a:gd name="connsiteX12" fmla="*/ 3054 w 2411456"/>
                <a:gd name="connsiteY12" fmla="*/ 1322606 h 2434297"/>
                <a:gd name="connsiteX0" fmla="*/ 3054 w 2411456"/>
                <a:gd name="connsiteY0" fmla="*/ 1340300 h 2451991"/>
                <a:gd name="connsiteX1" fmla="*/ 149871 w 2411456"/>
                <a:gd name="connsiteY1" fmla="*/ 629935 h 2451991"/>
                <a:gd name="connsiteX2" fmla="*/ 824989 w 2411456"/>
                <a:gd name="connsiteY2" fmla="*/ 74458 h 2451991"/>
                <a:gd name="connsiteX3" fmla="*/ 1397561 w 2411456"/>
                <a:gd name="connsiteY3" fmla="*/ 14638 h 2451991"/>
                <a:gd name="connsiteX4" fmla="*/ 1867578 w 2411456"/>
                <a:gd name="connsiteY4" fmla="*/ 177008 h 2451991"/>
                <a:gd name="connsiteX5" fmla="*/ 2294866 w 2411456"/>
                <a:gd name="connsiteY5" fmla="*/ 681211 h 2451991"/>
                <a:gd name="connsiteX6" fmla="*/ 2403374 w 2411456"/>
                <a:gd name="connsiteY6" fmla="*/ 1384078 h 2451991"/>
                <a:gd name="connsiteX7" fmla="*/ 2180136 w 2411456"/>
                <a:gd name="connsiteY7" fmla="*/ 1981234 h 2451991"/>
                <a:gd name="connsiteX8" fmla="*/ 2072677 w 2411456"/>
                <a:gd name="connsiteY8" fmla="*/ 2099812 h 2451991"/>
                <a:gd name="connsiteX9" fmla="*/ 1705208 w 2411456"/>
                <a:gd name="connsiteY9" fmla="*/ 2373277 h 2451991"/>
                <a:gd name="connsiteX10" fmla="*/ 993319 w 2411456"/>
                <a:gd name="connsiteY10" fmla="*/ 2424570 h 2451991"/>
                <a:gd name="connsiteX11" fmla="*/ 252421 w 2411456"/>
                <a:gd name="connsiteY11" fmla="*/ 1988718 h 2451991"/>
                <a:gd name="connsiteX12" fmla="*/ 3054 w 2411456"/>
                <a:gd name="connsiteY12" fmla="*/ 1340300 h 2451991"/>
                <a:gd name="connsiteX0" fmla="*/ 3054 w 2411456"/>
                <a:gd name="connsiteY0" fmla="*/ 1356084 h 2467775"/>
                <a:gd name="connsiteX1" fmla="*/ 149871 w 2411456"/>
                <a:gd name="connsiteY1" fmla="*/ 645719 h 2467775"/>
                <a:gd name="connsiteX2" fmla="*/ 824989 w 2411456"/>
                <a:gd name="connsiteY2" fmla="*/ 90242 h 2467775"/>
                <a:gd name="connsiteX3" fmla="*/ 1166823 w 2411456"/>
                <a:gd name="connsiteY3" fmla="*/ 4784 h 2467775"/>
                <a:gd name="connsiteX4" fmla="*/ 1397561 w 2411456"/>
                <a:gd name="connsiteY4" fmla="*/ 30422 h 2467775"/>
                <a:gd name="connsiteX5" fmla="*/ 1867578 w 2411456"/>
                <a:gd name="connsiteY5" fmla="*/ 192792 h 2467775"/>
                <a:gd name="connsiteX6" fmla="*/ 2294866 w 2411456"/>
                <a:gd name="connsiteY6" fmla="*/ 696995 h 2467775"/>
                <a:gd name="connsiteX7" fmla="*/ 2403374 w 2411456"/>
                <a:gd name="connsiteY7" fmla="*/ 1399862 h 2467775"/>
                <a:gd name="connsiteX8" fmla="*/ 2180136 w 2411456"/>
                <a:gd name="connsiteY8" fmla="*/ 1997018 h 2467775"/>
                <a:gd name="connsiteX9" fmla="*/ 2072677 w 2411456"/>
                <a:gd name="connsiteY9" fmla="*/ 2115596 h 2467775"/>
                <a:gd name="connsiteX10" fmla="*/ 1705208 w 2411456"/>
                <a:gd name="connsiteY10" fmla="*/ 2389061 h 2467775"/>
                <a:gd name="connsiteX11" fmla="*/ 993319 w 2411456"/>
                <a:gd name="connsiteY11" fmla="*/ 2440354 h 2467775"/>
                <a:gd name="connsiteX12" fmla="*/ 252421 w 2411456"/>
                <a:gd name="connsiteY12" fmla="*/ 2004502 h 2467775"/>
                <a:gd name="connsiteX13" fmla="*/ 3054 w 2411456"/>
                <a:gd name="connsiteY13" fmla="*/ 1356084 h 2467775"/>
                <a:gd name="connsiteX0" fmla="*/ 3054 w 2411456"/>
                <a:gd name="connsiteY0" fmla="*/ 1356084 h 2467775"/>
                <a:gd name="connsiteX1" fmla="*/ 149871 w 2411456"/>
                <a:gd name="connsiteY1" fmla="*/ 645719 h 2467775"/>
                <a:gd name="connsiteX2" fmla="*/ 679711 w 2411456"/>
                <a:gd name="connsiteY2" fmla="*/ 132971 h 2467775"/>
                <a:gd name="connsiteX3" fmla="*/ 1166823 w 2411456"/>
                <a:gd name="connsiteY3" fmla="*/ 4784 h 2467775"/>
                <a:gd name="connsiteX4" fmla="*/ 1397561 w 2411456"/>
                <a:gd name="connsiteY4" fmla="*/ 30422 h 2467775"/>
                <a:gd name="connsiteX5" fmla="*/ 1867578 w 2411456"/>
                <a:gd name="connsiteY5" fmla="*/ 192792 h 2467775"/>
                <a:gd name="connsiteX6" fmla="*/ 2294866 w 2411456"/>
                <a:gd name="connsiteY6" fmla="*/ 696995 h 2467775"/>
                <a:gd name="connsiteX7" fmla="*/ 2403374 w 2411456"/>
                <a:gd name="connsiteY7" fmla="*/ 1399862 h 2467775"/>
                <a:gd name="connsiteX8" fmla="*/ 2180136 w 2411456"/>
                <a:gd name="connsiteY8" fmla="*/ 1997018 h 2467775"/>
                <a:gd name="connsiteX9" fmla="*/ 2072677 w 2411456"/>
                <a:gd name="connsiteY9" fmla="*/ 2115596 h 2467775"/>
                <a:gd name="connsiteX10" fmla="*/ 1705208 w 2411456"/>
                <a:gd name="connsiteY10" fmla="*/ 2389061 h 2467775"/>
                <a:gd name="connsiteX11" fmla="*/ 993319 w 2411456"/>
                <a:gd name="connsiteY11" fmla="*/ 2440354 h 2467775"/>
                <a:gd name="connsiteX12" fmla="*/ 252421 w 2411456"/>
                <a:gd name="connsiteY12" fmla="*/ 2004502 h 2467775"/>
                <a:gd name="connsiteX13" fmla="*/ 3054 w 2411456"/>
                <a:gd name="connsiteY13" fmla="*/ 1356084 h 2467775"/>
                <a:gd name="connsiteX0" fmla="*/ 3054 w 2411456"/>
                <a:gd name="connsiteY0" fmla="*/ 1345466 h 2457157"/>
                <a:gd name="connsiteX1" fmla="*/ 149871 w 2411456"/>
                <a:gd name="connsiteY1" fmla="*/ 635101 h 2457157"/>
                <a:gd name="connsiteX2" fmla="*/ 679711 w 2411456"/>
                <a:gd name="connsiteY2" fmla="*/ 122353 h 2457157"/>
                <a:gd name="connsiteX3" fmla="*/ 1209552 w 2411456"/>
                <a:gd name="connsiteY3" fmla="*/ 11257 h 2457157"/>
                <a:gd name="connsiteX4" fmla="*/ 1397561 w 2411456"/>
                <a:gd name="connsiteY4" fmla="*/ 19804 h 2457157"/>
                <a:gd name="connsiteX5" fmla="*/ 1867578 w 2411456"/>
                <a:gd name="connsiteY5" fmla="*/ 182174 h 2457157"/>
                <a:gd name="connsiteX6" fmla="*/ 2294866 w 2411456"/>
                <a:gd name="connsiteY6" fmla="*/ 686377 h 2457157"/>
                <a:gd name="connsiteX7" fmla="*/ 2403374 w 2411456"/>
                <a:gd name="connsiteY7" fmla="*/ 1389244 h 2457157"/>
                <a:gd name="connsiteX8" fmla="*/ 2180136 w 2411456"/>
                <a:gd name="connsiteY8" fmla="*/ 1986400 h 2457157"/>
                <a:gd name="connsiteX9" fmla="*/ 2072677 w 2411456"/>
                <a:gd name="connsiteY9" fmla="*/ 2104978 h 2457157"/>
                <a:gd name="connsiteX10" fmla="*/ 1705208 w 2411456"/>
                <a:gd name="connsiteY10" fmla="*/ 2378443 h 2457157"/>
                <a:gd name="connsiteX11" fmla="*/ 993319 w 2411456"/>
                <a:gd name="connsiteY11" fmla="*/ 2429736 h 2457157"/>
                <a:gd name="connsiteX12" fmla="*/ 252421 w 2411456"/>
                <a:gd name="connsiteY12" fmla="*/ 1993884 h 2457157"/>
                <a:gd name="connsiteX13" fmla="*/ 3054 w 2411456"/>
                <a:gd name="connsiteY13" fmla="*/ 1345466 h 2457157"/>
                <a:gd name="connsiteX0" fmla="*/ 3054 w 2411456"/>
                <a:gd name="connsiteY0" fmla="*/ 1326484 h 2438175"/>
                <a:gd name="connsiteX1" fmla="*/ 149871 w 2411456"/>
                <a:gd name="connsiteY1" fmla="*/ 616119 h 2438175"/>
                <a:gd name="connsiteX2" fmla="*/ 679711 w 2411456"/>
                <a:gd name="connsiteY2" fmla="*/ 103371 h 2438175"/>
                <a:gd name="connsiteX3" fmla="*/ 1602658 w 2411456"/>
                <a:gd name="connsiteY3" fmla="*/ 855400 h 2438175"/>
                <a:gd name="connsiteX4" fmla="*/ 1397561 w 2411456"/>
                <a:gd name="connsiteY4" fmla="*/ 822 h 2438175"/>
                <a:gd name="connsiteX5" fmla="*/ 1867578 w 2411456"/>
                <a:gd name="connsiteY5" fmla="*/ 163192 h 2438175"/>
                <a:gd name="connsiteX6" fmla="*/ 2294866 w 2411456"/>
                <a:gd name="connsiteY6" fmla="*/ 667395 h 2438175"/>
                <a:gd name="connsiteX7" fmla="*/ 2403374 w 2411456"/>
                <a:gd name="connsiteY7" fmla="*/ 1370262 h 2438175"/>
                <a:gd name="connsiteX8" fmla="*/ 2180136 w 2411456"/>
                <a:gd name="connsiteY8" fmla="*/ 1967418 h 2438175"/>
                <a:gd name="connsiteX9" fmla="*/ 2072677 w 2411456"/>
                <a:gd name="connsiteY9" fmla="*/ 2085996 h 2438175"/>
                <a:gd name="connsiteX10" fmla="*/ 1705208 w 2411456"/>
                <a:gd name="connsiteY10" fmla="*/ 2359461 h 2438175"/>
                <a:gd name="connsiteX11" fmla="*/ 993319 w 2411456"/>
                <a:gd name="connsiteY11" fmla="*/ 2410754 h 2438175"/>
                <a:gd name="connsiteX12" fmla="*/ 252421 w 2411456"/>
                <a:gd name="connsiteY12" fmla="*/ 1974902 h 2438175"/>
                <a:gd name="connsiteX13" fmla="*/ 3054 w 2411456"/>
                <a:gd name="connsiteY13" fmla="*/ 1326484 h 2438175"/>
                <a:gd name="connsiteX0" fmla="*/ 3054 w 2411456"/>
                <a:gd name="connsiteY0" fmla="*/ 1326484 h 2438175"/>
                <a:gd name="connsiteX1" fmla="*/ 149871 w 2411456"/>
                <a:gd name="connsiteY1" fmla="*/ 616119 h 2438175"/>
                <a:gd name="connsiteX2" fmla="*/ 679711 w 2411456"/>
                <a:gd name="connsiteY2" fmla="*/ 103371 h 2438175"/>
                <a:gd name="connsiteX3" fmla="*/ 1602658 w 2411456"/>
                <a:gd name="connsiteY3" fmla="*/ 855400 h 2438175"/>
                <a:gd name="connsiteX4" fmla="*/ 1397561 w 2411456"/>
                <a:gd name="connsiteY4" fmla="*/ 822 h 2438175"/>
                <a:gd name="connsiteX5" fmla="*/ 1867578 w 2411456"/>
                <a:gd name="connsiteY5" fmla="*/ 163192 h 2438175"/>
                <a:gd name="connsiteX6" fmla="*/ 2294866 w 2411456"/>
                <a:gd name="connsiteY6" fmla="*/ 667395 h 2438175"/>
                <a:gd name="connsiteX7" fmla="*/ 2403374 w 2411456"/>
                <a:gd name="connsiteY7" fmla="*/ 1370262 h 2438175"/>
                <a:gd name="connsiteX8" fmla="*/ 2180136 w 2411456"/>
                <a:gd name="connsiteY8" fmla="*/ 1967418 h 2438175"/>
                <a:gd name="connsiteX9" fmla="*/ 1594113 w 2411456"/>
                <a:gd name="connsiteY9" fmla="*/ 821218 h 2438175"/>
                <a:gd name="connsiteX10" fmla="*/ 1705208 w 2411456"/>
                <a:gd name="connsiteY10" fmla="*/ 2359461 h 2438175"/>
                <a:gd name="connsiteX11" fmla="*/ 993319 w 2411456"/>
                <a:gd name="connsiteY11" fmla="*/ 2410754 h 2438175"/>
                <a:gd name="connsiteX12" fmla="*/ 252421 w 2411456"/>
                <a:gd name="connsiteY12" fmla="*/ 1974902 h 2438175"/>
                <a:gd name="connsiteX13" fmla="*/ 3054 w 2411456"/>
                <a:gd name="connsiteY13" fmla="*/ 1326484 h 2438175"/>
                <a:gd name="connsiteX0" fmla="*/ 3054 w 2411456"/>
                <a:gd name="connsiteY0" fmla="*/ 1326484 h 2438175"/>
                <a:gd name="connsiteX1" fmla="*/ 149871 w 2411456"/>
                <a:gd name="connsiteY1" fmla="*/ 616119 h 2438175"/>
                <a:gd name="connsiteX2" fmla="*/ 688257 w 2411456"/>
                <a:gd name="connsiteY2" fmla="*/ 137554 h 2438175"/>
                <a:gd name="connsiteX3" fmla="*/ 1602658 w 2411456"/>
                <a:gd name="connsiteY3" fmla="*/ 855400 h 2438175"/>
                <a:gd name="connsiteX4" fmla="*/ 1397561 w 2411456"/>
                <a:gd name="connsiteY4" fmla="*/ 822 h 2438175"/>
                <a:gd name="connsiteX5" fmla="*/ 1867578 w 2411456"/>
                <a:gd name="connsiteY5" fmla="*/ 163192 h 2438175"/>
                <a:gd name="connsiteX6" fmla="*/ 2294866 w 2411456"/>
                <a:gd name="connsiteY6" fmla="*/ 667395 h 2438175"/>
                <a:gd name="connsiteX7" fmla="*/ 2403374 w 2411456"/>
                <a:gd name="connsiteY7" fmla="*/ 1370262 h 2438175"/>
                <a:gd name="connsiteX8" fmla="*/ 2180136 w 2411456"/>
                <a:gd name="connsiteY8" fmla="*/ 1967418 h 2438175"/>
                <a:gd name="connsiteX9" fmla="*/ 1594113 w 2411456"/>
                <a:gd name="connsiteY9" fmla="*/ 821218 h 2438175"/>
                <a:gd name="connsiteX10" fmla="*/ 1705208 w 2411456"/>
                <a:gd name="connsiteY10" fmla="*/ 2359461 h 2438175"/>
                <a:gd name="connsiteX11" fmla="*/ 993319 w 2411456"/>
                <a:gd name="connsiteY11" fmla="*/ 2410754 h 2438175"/>
                <a:gd name="connsiteX12" fmla="*/ 252421 w 2411456"/>
                <a:gd name="connsiteY12" fmla="*/ 1974902 h 2438175"/>
                <a:gd name="connsiteX13" fmla="*/ 3054 w 2411456"/>
                <a:gd name="connsiteY13" fmla="*/ 1326484 h 2438175"/>
                <a:gd name="connsiteX0" fmla="*/ 3054 w 2411456"/>
                <a:gd name="connsiteY0" fmla="*/ 1198377 h 2310068"/>
                <a:gd name="connsiteX1" fmla="*/ 149871 w 2411456"/>
                <a:gd name="connsiteY1" fmla="*/ 488012 h 2310068"/>
                <a:gd name="connsiteX2" fmla="*/ 688257 w 2411456"/>
                <a:gd name="connsiteY2" fmla="*/ 9447 h 2310068"/>
                <a:gd name="connsiteX3" fmla="*/ 1602658 w 2411456"/>
                <a:gd name="connsiteY3" fmla="*/ 727293 h 2310068"/>
                <a:gd name="connsiteX4" fmla="*/ 1653935 w 2411456"/>
                <a:gd name="connsiteY4" fmla="*/ 86360 h 2310068"/>
                <a:gd name="connsiteX5" fmla="*/ 1867578 w 2411456"/>
                <a:gd name="connsiteY5" fmla="*/ 35085 h 2310068"/>
                <a:gd name="connsiteX6" fmla="*/ 2294866 w 2411456"/>
                <a:gd name="connsiteY6" fmla="*/ 539288 h 2310068"/>
                <a:gd name="connsiteX7" fmla="*/ 2403374 w 2411456"/>
                <a:gd name="connsiteY7" fmla="*/ 1242155 h 2310068"/>
                <a:gd name="connsiteX8" fmla="*/ 2180136 w 2411456"/>
                <a:gd name="connsiteY8" fmla="*/ 1839311 h 2310068"/>
                <a:gd name="connsiteX9" fmla="*/ 1594113 w 2411456"/>
                <a:gd name="connsiteY9" fmla="*/ 693111 h 2310068"/>
                <a:gd name="connsiteX10" fmla="*/ 1705208 w 2411456"/>
                <a:gd name="connsiteY10" fmla="*/ 2231354 h 2310068"/>
                <a:gd name="connsiteX11" fmla="*/ 993319 w 2411456"/>
                <a:gd name="connsiteY11" fmla="*/ 2282647 h 2310068"/>
                <a:gd name="connsiteX12" fmla="*/ 252421 w 2411456"/>
                <a:gd name="connsiteY12" fmla="*/ 1846795 h 2310068"/>
                <a:gd name="connsiteX13" fmla="*/ 3054 w 2411456"/>
                <a:gd name="connsiteY13" fmla="*/ 1198377 h 2310068"/>
                <a:gd name="connsiteX0" fmla="*/ 3054 w 2411456"/>
                <a:gd name="connsiteY0" fmla="*/ 1198377 h 2310068"/>
                <a:gd name="connsiteX1" fmla="*/ 149871 w 2411456"/>
                <a:gd name="connsiteY1" fmla="*/ 488012 h 2310068"/>
                <a:gd name="connsiteX2" fmla="*/ 688257 w 2411456"/>
                <a:gd name="connsiteY2" fmla="*/ 9447 h 2310068"/>
                <a:gd name="connsiteX3" fmla="*/ 1602658 w 2411456"/>
                <a:gd name="connsiteY3" fmla="*/ 727293 h 2310068"/>
                <a:gd name="connsiteX4" fmla="*/ 1653935 w 2411456"/>
                <a:gd name="connsiteY4" fmla="*/ 86360 h 2310068"/>
                <a:gd name="connsiteX5" fmla="*/ 1850487 w 2411456"/>
                <a:gd name="connsiteY5" fmla="*/ 69268 h 2310068"/>
                <a:gd name="connsiteX6" fmla="*/ 2294866 w 2411456"/>
                <a:gd name="connsiteY6" fmla="*/ 539288 h 2310068"/>
                <a:gd name="connsiteX7" fmla="*/ 2403374 w 2411456"/>
                <a:gd name="connsiteY7" fmla="*/ 1242155 h 2310068"/>
                <a:gd name="connsiteX8" fmla="*/ 2180136 w 2411456"/>
                <a:gd name="connsiteY8" fmla="*/ 1839311 h 2310068"/>
                <a:gd name="connsiteX9" fmla="*/ 1594113 w 2411456"/>
                <a:gd name="connsiteY9" fmla="*/ 693111 h 2310068"/>
                <a:gd name="connsiteX10" fmla="*/ 1705208 w 2411456"/>
                <a:gd name="connsiteY10" fmla="*/ 2231354 h 2310068"/>
                <a:gd name="connsiteX11" fmla="*/ 993319 w 2411456"/>
                <a:gd name="connsiteY11" fmla="*/ 2282647 h 2310068"/>
                <a:gd name="connsiteX12" fmla="*/ 252421 w 2411456"/>
                <a:gd name="connsiteY12" fmla="*/ 1846795 h 2310068"/>
                <a:gd name="connsiteX13" fmla="*/ 3054 w 2411456"/>
                <a:gd name="connsiteY13" fmla="*/ 1198377 h 2310068"/>
                <a:gd name="connsiteX0" fmla="*/ 3054 w 2412110"/>
                <a:gd name="connsiteY0" fmla="*/ 1198377 h 2310068"/>
                <a:gd name="connsiteX1" fmla="*/ 149871 w 2412110"/>
                <a:gd name="connsiteY1" fmla="*/ 488012 h 2310068"/>
                <a:gd name="connsiteX2" fmla="*/ 688257 w 2412110"/>
                <a:gd name="connsiteY2" fmla="*/ 9447 h 2310068"/>
                <a:gd name="connsiteX3" fmla="*/ 1602658 w 2412110"/>
                <a:gd name="connsiteY3" fmla="*/ 727293 h 2310068"/>
                <a:gd name="connsiteX4" fmla="*/ 1653935 w 2412110"/>
                <a:gd name="connsiteY4" fmla="*/ 86360 h 2310068"/>
                <a:gd name="connsiteX5" fmla="*/ 2294866 w 2412110"/>
                <a:gd name="connsiteY5" fmla="*/ 539288 h 2310068"/>
                <a:gd name="connsiteX6" fmla="*/ 2403374 w 2412110"/>
                <a:gd name="connsiteY6" fmla="*/ 1242155 h 2310068"/>
                <a:gd name="connsiteX7" fmla="*/ 2180136 w 2412110"/>
                <a:gd name="connsiteY7" fmla="*/ 1839311 h 2310068"/>
                <a:gd name="connsiteX8" fmla="*/ 1594113 w 2412110"/>
                <a:gd name="connsiteY8" fmla="*/ 693111 h 2310068"/>
                <a:gd name="connsiteX9" fmla="*/ 1705208 w 2412110"/>
                <a:gd name="connsiteY9" fmla="*/ 2231354 h 2310068"/>
                <a:gd name="connsiteX10" fmla="*/ 993319 w 2412110"/>
                <a:gd name="connsiteY10" fmla="*/ 2282647 h 2310068"/>
                <a:gd name="connsiteX11" fmla="*/ 252421 w 2412110"/>
                <a:gd name="connsiteY11" fmla="*/ 1846795 h 2310068"/>
                <a:gd name="connsiteX12" fmla="*/ 3054 w 2412110"/>
                <a:gd name="connsiteY12" fmla="*/ 1198377 h 2310068"/>
                <a:gd name="connsiteX0" fmla="*/ 3054 w 2455117"/>
                <a:gd name="connsiteY0" fmla="*/ 1198377 h 2310068"/>
                <a:gd name="connsiteX1" fmla="*/ 149871 w 2455117"/>
                <a:gd name="connsiteY1" fmla="*/ 488012 h 2310068"/>
                <a:gd name="connsiteX2" fmla="*/ 688257 w 2455117"/>
                <a:gd name="connsiteY2" fmla="*/ 9447 h 2310068"/>
                <a:gd name="connsiteX3" fmla="*/ 1602658 w 2455117"/>
                <a:gd name="connsiteY3" fmla="*/ 727293 h 2310068"/>
                <a:gd name="connsiteX4" fmla="*/ 1653935 w 2455117"/>
                <a:gd name="connsiteY4" fmla="*/ 86360 h 2310068"/>
                <a:gd name="connsiteX5" fmla="*/ 2294866 w 2455117"/>
                <a:gd name="connsiteY5" fmla="*/ 539288 h 2310068"/>
                <a:gd name="connsiteX6" fmla="*/ 2403374 w 2455117"/>
                <a:gd name="connsiteY6" fmla="*/ 1242155 h 2310068"/>
                <a:gd name="connsiteX7" fmla="*/ 1594113 w 2455117"/>
                <a:gd name="connsiteY7" fmla="*/ 693111 h 2310068"/>
                <a:gd name="connsiteX8" fmla="*/ 1705208 w 2455117"/>
                <a:gd name="connsiteY8" fmla="*/ 2231354 h 2310068"/>
                <a:gd name="connsiteX9" fmla="*/ 993319 w 2455117"/>
                <a:gd name="connsiteY9" fmla="*/ 2282647 h 2310068"/>
                <a:gd name="connsiteX10" fmla="*/ 252421 w 2455117"/>
                <a:gd name="connsiteY10" fmla="*/ 1846795 h 2310068"/>
                <a:gd name="connsiteX11" fmla="*/ 3054 w 2455117"/>
                <a:gd name="connsiteY11" fmla="*/ 1198377 h 2310068"/>
                <a:gd name="connsiteX0" fmla="*/ 3054 w 2528145"/>
                <a:gd name="connsiteY0" fmla="*/ 1198377 h 2310068"/>
                <a:gd name="connsiteX1" fmla="*/ 149871 w 2528145"/>
                <a:gd name="connsiteY1" fmla="*/ 488012 h 2310068"/>
                <a:gd name="connsiteX2" fmla="*/ 688257 w 2528145"/>
                <a:gd name="connsiteY2" fmla="*/ 9447 h 2310068"/>
                <a:gd name="connsiteX3" fmla="*/ 1602658 w 2528145"/>
                <a:gd name="connsiteY3" fmla="*/ 727293 h 2310068"/>
                <a:gd name="connsiteX4" fmla="*/ 1653935 w 2528145"/>
                <a:gd name="connsiteY4" fmla="*/ 86360 h 2310068"/>
                <a:gd name="connsiteX5" fmla="*/ 2448690 w 2528145"/>
                <a:gd name="connsiteY5" fmla="*/ 171819 h 2310068"/>
                <a:gd name="connsiteX6" fmla="*/ 2403374 w 2528145"/>
                <a:gd name="connsiteY6" fmla="*/ 1242155 h 2310068"/>
                <a:gd name="connsiteX7" fmla="*/ 1594113 w 2528145"/>
                <a:gd name="connsiteY7" fmla="*/ 693111 h 2310068"/>
                <a:gd name="connsiteX8" fmla="*/ 1705208 w 2528145"/>
                <a:gd name="connsiteY8" fmla="*/ 2231354 h 2310068"/>
                <a:gd name="connsiteX9" fmla="*/ 993319 w 2528145"/>
                <a:gd name="connsiteY9" fmla="*/ 2282647 h 2310068"/>
                <a:gd name="connsiteX10" fmla="*/ 252421 w 2528145"/>
                <a:gd name="connsiteY10" fmla="*/ 1846795 h 2310068"/>
                <a:gd name="connsiteX11" fmla="*/ 3054 w 2528145"/>
                <a:gd name="connsiteY11" fmla="*/ 1198377 h 2310068"/>
                <a:gd name="connsiteX0" fmla="*/ 3054 w 2528145"/>
                <a:gd name="connsiteY0" fmla="*/ 1239047 h 2350738"/>
                <a:gd name="connsiteX1" fmla="*/ 149871 w 2528145"/>
                <a:gd name="connsiteY1" fmla="*/ 528682 h 2350738"/>
                <a:gd name="connsiteX2" fmla="*/ 688257 w 2528145"/>
                <a:gd name="connsiteY2" fmla="*/ 50117 h 2350738"/>
                <a:gd name="connsiteX3" fmla="*/ 962788 w 2528145"/>
                <a:gd name="connsiteY3" fmla="*/ 103339 h 2350738"/>
                <a:gd name="connsiteX4" fmla="*/ 1602658 w 2528145"/>
                <a:gd name="connsiteY4" fmla="*/ 767963 h 2350738"/>
                <a:gd name="connsiteX5" fmla="*/ 1653935 w 2528145"/>
                <a:gd name="connsiteY5" fmla="*/ 127030 h 2350738"/>
                <a:gd name="connsiteX6" fmla="*/ 2448690 w 2528145"/>
                <a:gd name="connsiteY6" fmla="*/ 212489 h 2350738"/>
                <a:gd name="connsiteX7" fmla="*/ 2403374 w 2528145"/>
                <a:gd name="connsiteY7" fmla="*/ 1282825 h 2350738"/>
                <a:gd name="connsiteX8" fmla="*/ 1594113 w 2528145"/>
                <a:gd name="connsiteY8" fmla="*/ 733781 h 2350738"/>
                <a:gd name="connsiteX9" fmla="*/ 1705208 w 2528145"/>
                <a:gd name="connsiteY9" fmla="*/ 2272024 h 2350738"/>
                <a:gd name="connsiteX10" fmla="*/ 993319 w 2528145"/>
                <a:gd name="connsiteY10" fmla="*/ 2323317 h 2350738"/>
                <a:gd name="connsiteX11" fmla="*/ 252421 w 2528145"/>
                <a:gd name="connsiteY11" fmla="*/ 1887465 h 2350738"/>
                <a:gd name="connsiteX12" fmla="*/ 3054 w 2528145"/>
                <a:gd name="connsiteY12" fmla="*/ 1239047 h 2350738"/>
                <a:gd name="connsiteX0" fmla="*/ 3054 w 2528145"/>
                <a:gd name="connsiteY0" fmla="*/ 1204845 h 2316536"/>
                <a:gd name="connsiteX1" fmla="*/ 149871 w 2528145"/>
                <a:gd name="connsiteY1" fmla="*/ 494480 h 2316536"/>
                <a:gd name="connsiteX2" fmla="*/ 688257 w 2528145"/>
                <a:gd name="connsiteY2" fmla="*/ 15915 h 2316536"/>
                <a:gd name="connsiteX3" fmla="*/ 552590 w 2528145"/>
                <a:gd name="connsiteY3" fmla="*/ 214415 h 2316536"/>
                <a:gd name="connsiteX4" fmla="*/ 962788 w 2528145"/>
                <a:gd name="connsiteY4" fmla="*/ 69137 h 2316536"/>
                <a:gd name="connsiteX5" fmla="*/ 1602658 w 2528145"/>
                <a:gd name="connsiteY5" fmla="*/ 733761 h 2316536"/>
                <a:gd name="connsiteX6" fmla="*/ 1653935 w 2528145"/>
                <a:gd name="connsiteY6" fmla="*/ 92828 h 2316536"/>
                <a:gd name="connsiteX7" fmla="*/ 2448690 w 2528145"/>
                <a:gd name="connsiteY7" fmla="*/ 178287 h 2316536"/>
                <a:gd name="connsiteX8" fmla="*/ 2403374 w 2528145"/>
                <a:gd name="connsiteY8" fmla="*/ 1248623 h 2316536"/>
                <a:gd name="connsiteX9" fmla="*/ 1594113 w 2528145"/>
                <a:gd name="connsiteY9" fmla="*/ 699579 h 2316536"/>
                <a:gd name="connsiteX10" fmla="*/ 1705208 w 2528145"/>
                <a:gd name="connsiteY10" fmla="*/ 2237822 h 2316536"/>
                <a:gd name="connsiteX11" fmla="*/ 993319 w 2528145"/>
                <a:gd name="connsiteY11" fmla="*/ 2289115 h 2316536"/>
                <a:gd name="connsiteX12" fmla="*/ 252421 w 2528145"/>
                <a:gd name="connsiteY12" fmla="*/ 1853263 h 2316536"/>
                <a:gd name="connsiteX13" fmla="*/ 3054 w 2528145"/>
                <a:gd name="connsiteY13" fmla="*/ 1204845 h 2316536"/>
                <a:gd name="connsiteX0" fmla="*/ 3054 w 2528145"/>
                <a:gd name="connsiteY0" fmla="*/ 1235424 h 2347115"/>
                <a:gd name="connsiteX1" fmla="*/ 149871 w 2528145"/>
                <a:gd name="connsiteY1" fmla="*/ 525059 h 2347115"/>
                <a:gd name="connsiteX2" fmla="*/ 688257 w 2528145"/>
                <a:gd name="connsiteY2" fmla="*/ 46494 h 2347115"/>
                <a:gd name="connsiteX3" fmla="*/ 962788 w 2528145"/>
                <a:gd name="connsiteY3" fmla="*/ 99716 h 2347115"/>
                <a:gd name="connsiteX4" fmla="*/ 1602658 w 2528145"/>
                <a:gd name="connsiteY4" fmla="*/ 764340 h 2347115"/>
                <a:gd name="connsiteX5" fmla="*/ 1653935 w 2528145"/>
                <a:gd name="connsiteY5" fmla="*/ 123407 h 2347115"/>
                <a:gd name="connsiteX6" fmla="*/ 2448690 w 2528145"/>
                <a:gd name="connsiteY6" fmla="*/ 208866 h 2347115"/>
                <a:gd name="connsiteX7" fmla="*/ 2403374 w 2528145"/>
                <a:gd name="connsiteY7" fmla="*/ 1279202 h 2347115"/>
                <a:gd name="connsiteX8" fmla="*/ 1594113 w 2528145"/>
                <a:gd name="connsiteY8" fmla="*/ 730158 h 2347115"/>
                <a:gd name="connsiteX9" fmla="*/ 1705208 w 2528145"/>
                <a:gd name="connsiteY9" fmla="*/ 2268401 h 2347115"/>
                <a:gd name="connsiteX10" fmla="*/ 993319 w 2528145"/>
                <a:gd name="connsiteY10" fmla="*/ 2319694 h 2347115"/>
                <a:gd name="connsiteX11" fmla="*/ 252421 w 2528145"/>
                <a:gd name="connsiteY11" fmla="*/ 1883842 h 2347115"/>
                <a:gd name="connsiteX12" fmla="*/ 3054 w 2528145"/>
                <a:gd name="connsiteY12" fmla="*/ 1235424 h 2347115"/>
                <a:gd name="connsiteX0" fmla="*/ 3054 w 2528145"/>
                <a:gd name="connsiteY0" fmla="*/ 1192238 h 2303929"/>
                <a:gd name="connsiteX1" fmla="*/ 149871 w 2528145"/>
                <a:gd name="connsiteY1" fmla="*/ 481873 h 2303929"/>
                <a:gd name="connsiteX2" fmla="*/ 688257 w 2528145"/>
                <a:gd name="connsiteY2" fmla="*/ 3308 h 2303929"/>
                <a:gd name="connsiteX3" fmla="*/ 1602658 w 2528145"/>
                <a:gd name="connsiteY3" fmla="*/ 721154 h 2303929"/>
                <a:gd name="connsiteX4" fmla="*/ 1653935 w 2528145"/>
                <a:gd name="connsiteY4" fmla="*/ 80221 h 2303929"/>
                <a:gd name="connsiteX5" fmla="*/ 2448690 w 2528145"/>
                <a:gd name="connsiteY5" fmla="*/ 165680 h 2303929"/>
                <a:gd name="connsiteX6" fmla="*/ 2403374 w 2528145"/>
                <a:gd name="connsiteY6" fmla="*/ 1236016 h 2303929"/>
                <a:gd name="connsiteX7" fmla="*/ 1594113 w 2528145"/>
                <a:gd name="connsiteY7" fmla="*/ 686972 h 2303929"/>
                <a:gd name="connsiteX8" fmla="*/ 1705208 w 2528145"/>
                <a:gd name="connsiteY8" fmla="*/ 2225215 h 2303929"/>
                <a:gd name="connsiteX9" fmla="*/ 993319 w 2528145"/>
                <a:gd name="connsiteY9" fmla="*/ 2276508 h 2303929"/>
                <a:gd name="connsiteX10" fmla="*/ 252421 w 2528145"/>
                <a:gd name="connsiteY10" fmla="*/ 1840656 h 2303929"/>
                <a:gd name="connsiteX11" fmla="*/ 3054 w 2528145"/>
                <a:gd name="connsiteY11" fmla="*/ 1192238 h 2303929"/>
                <a:gd name="connsiteX0" fmla="*/ 3054 w 2528145"/>
                <a:gd name="connsiteY0" fmla="*/ 1153314 h 2265005"/>
                <a:gd name="connsiteX1" fmla="*/ 149871 w 2528145"/>
                <a:gd name="connsiteY1" fmla="*/ 442949 h 2265005"/>
                <a:gd name="connsiteX2" fmla="*/ 927539 w 2528145"/>
                <a:gd name="connsiteY2" fmla="*/ 126754 h 2265005"/>
                <a:gd name="connsiteX3" fmla="*/ 1602658 w 2528145"/>
                <a:gd name="connsiteY3" fmla="*/ 682230 h 2265005"/>
                <a:gd name="connsiteX4" fmla="*/ 1653935 w 2528145"/>
                <a:gd name="connsiteY4" fmla="*/ 41297 h 2265005"/>
                <a:gd name="connsiteX5" fmla="*/ 2448690 w 2528145"/>
                <a:gd name="connsiteY5" fmla="*/ 126756 h 2265005"/>
                <a:gd name="connsiteX6" fmla="*/ 2403374 w 2528145"/>
                <a:gd name="connsiteY6" fmla="*/ 1197092 h 2265005"/>
                <a:gd name="connsiteX7" fmla="*/ 1594113 w 2528145"/>
                <a:gd name="connsiteY7" fmla="*/ 648048 h 2265005"/>
                <a:gd name="connsiteX8" fmla="*/ 1705208 w 2528145"/>
                <a:gd name="connsiteY8" fmla="*/ 2186291 h 2265005"/>
                <a:gd name="connsiteX9" fmla="*/ 993319 w 2528145"/>
                <a:gd name="connsiteY9" fmla="*/ 2237584 h 2265005"/>
                <a:gd name="connsiteX10" fmla="*/ 252421 w 2528145"/>
                <a:gd name="connsiteY10" fmla="*/ 1801732 h 2265005"/>
                <a:gd name="connsiteX11" fmla="*/ 3054 w 2528145"/>
                <a:gd name="connsiteY11" fmla="*/ 1153314 h 2265005"/>
                <a:gd name="connsiteX0" fmla="*/ 3054 w 2528145"/>
                <a:gd name="connsiteY0" fmla="*/ 1153314 h 2239345"/>
                <a:gd name="connsiteX1" fmla="*/ 149871 w 2528145"/>
                <a:gd name="connsiteY1" fmla="*/ 442949 h 2239345"/>
                <a:gd name="connsiteX2" fmla="*/ 927539 w 2528145"/>
                <a:gd name="connsiteY2" fmla="*/ 126754 h 2239345"/>
                <a:gd name="connsiteX3" fmla="*/ 1602658 w 2528145"/>
                <a:gd name="connsiteY3" fmla="*/ 682230 h 2239345"/>
                <a:gd name="connsiteX4" fmla="*/ 1653935 w 2528145"/>
                <a:gd name="connsiteY4" fmla="*/ 41297 h 2239345"/>
                <a:gd name="connsiteX5" fmla="*/ 2448690 w 2528145"/>
                <a:gd name="connsiteY5" fmla="*/ 126756 h 2239345"/>
                <a:gd name="connsiteX6" fmla="*/ 2403374 w 2528145"/>
                <a:gd name="connsiteY6" fmla="*/ 1197092 h 2239345"/>
                <a:gd name="connsiteX7" fmla="*/ 1594113 w 2528145"/>
                <a:gd name="connsiteY7" fmla="*/ 648048 h 2239345"/>
                <a:gd name="connsiteX8" fmla="*/ 1671024 w 2528145"/>
                <a:gd name="connsiteY8" fmla="*/ 1647906 h 2239345"/>
                <a:gd name="connsiteX9" fmla="*/ 993319 w 2528145"/>
                <a:gd name="connsiteY9" fmla="*/ 2237584 h 2239345"/>
                <a:gd name="connsiteX10" fmla="*/ 252421 w 2528145"/>
                <a:gd name="connsiteY10" fmla="*/ 1801732 h 2239345"/>
                <a:gd name="connsiteX11" fmla="*/ 3054 w 2528145"/>
                <a:gd name="connsiteY11" fmla="*/ 1153314 h 2239345"/>
                <a:gd name="connsiteX0" fmla="*/ 3054 w 2528145"/>
                <a:gd name="connsiteY0" fmla="*/ 1153314 h 2239345"/>
                <a:gd name="connsiteX1" fmla="*/ 149871 w 2528145"/>
                <a:gd name="connsiteY1" fmla="*/ 442949 h 2239345"/>
                <a:gd name="connsiteX2" fmla="*/ 927539 w 2528145"/>
                <a:gd name="connsiteY2" fmla="*/ 126754 h 2239345"/>
                <a:gd name="connsiteX3" fmla="*/ 1602658 w 2528145"/>
                <a:gd name="connsiteY3" fmla="*/ 682230 h 2239345"/>
                <a:gd name="connsiteX4" fmla="*/ 1653935 w 2528145"/>
                <a:gd name="connsiteY4" fmla="*/ 41297 h 2239345"/>
                <a:gd name="connsiteX5" fmla="*/ 2448690 w 2528145"/>
                <a:gd name="connsiteY5" fmla="*/ 126756 h 2239345"/>
                <a:gd name="connsiteX6" fmla="*/ 2403374 w 2528145"/>
                <a:gd name="connsiteY6" fmla="*/ 1197092 h 2239345"/>
                <a:gd name="connsiteX7" fmla="*/ 1594113 w 2528145"/>
                <a:gd name="connsiteY7" fmla="*/ 648048 h 2239345"/>
                <a:gd name="connsiteX8" fmla="*/ 1671024 w 2528145"/>
                <a:gd name="connsiteY8" fmla="*/ 1647906 h 2239345"/>
                <a:gd name="connsiteX9" fmla="*/ 993319 w 2528145"/>
                <a:gd name="connsiteY9" fmla="*/ 2237584 h 2239345"/>
                <a:gd name="connsiteX10" fmla="*/ 252421 w 2528145"/>
                <a:gd name="connsiteY10" fmla="*/ 1801732 h 2239345"/>
                <a:gd name="connsiteX11" fmla="*/ 3054 w 2528145"/>
                <a:gd name="connsiteY11" fmla="*/ 1153314 h 2239345"/>
                <a:gd name="connsiteX0" fmla="*/ 3054 w 2528145"/>
                <a:gd name="connsiteY0" fmla="*/ 1153314 h 2237683"/>
                <a:gd name="connsiteX1" fmla="*/ 149871 w 2528145"/>
                <a:gd name="connsiteY1" fmla="*/ 442949 h 2237683"/>
                <a:gd name="connsiteX2" fmla="*/ 927539 w 2528145"/>
                <a:gd name="connsiteY2" fmla="*/ 126754 h 2237683"/>
                <a:gd name="connsiteX3" fmla="*/ 1602658 w 2528145"/>
                <a:gd name="connsiteY3" fmla="*/ 682230 h 2237683"/>
                <a:gd name="connsiteX4" fmla="*/ 1653935 w 2528145"/>
                <a:gd name="connsiteY4" fmla="*/ 41297 h 2237683"/>
                <a:gd name="connsiteX5" fmla="*/ 2448690 w 2528145"/>
                <a:gd name="connsiteY5" fmla="*/ 126756 h 2237683"/>
                <a:gd name="connsiteX6" fmla="*/ 2403374 w 2528145"/>
                <a:gd name="connsiteY6" fmla="*/ 1197092 h 2237683"/>
                <a:gd name="connsiteX7" fmla="*/ 1594113 w 2528145"/>
                <a:gd name="connsiteY7" fmla="*/ 648048 h 2237683"/>
                <a:gd name="connsiteX8" fmla="*/ 1636841 w 2528145"/>
                <a:gd name="connsiteY8" fmla="*/ 1767547 h 2237683"/>
                <a:gd name="connsiteX9" fmla="*/ 993319 w 2528145"/>
                <a:gd name="connsiteY9" fmla="*/ 2237584 h 2237683"/>
                <a:gd name="connsiteX10" fmla="*/ 252421 w 2528145"/>
                <a:gd name="connsiteY10" fmla="*/ 1801732 h 2237683"/>
                <a:gd name="connsiteX11" fmla="*/ 3054 w 2528145"/>
                <a:gd name="connsiteY11" fmla="*/ 1153314 h 2237683"/>
                <a:gd name="connsiteX0" fmla="*/ 3054 w 2515981"/>
                <a:gd name="connsiteY0" fmla="*/ 1153314 h 2237683"/>
                <a:gd name="connsiteX1" fmla="*/ 149871 w 2515981"/>
                <a:gd name="connsiteY1" fmla="*/ 442949 h 2237683"/>
                <a:gd name="connsiteX2" fmla="*/ 927539 w 2515981"/>
                <a:gd name="connsiteY2" fmla="*/ 126754 h 2237683"/>
                <a:gd name="connsiteX3" fmla="*/ 1602658 w 2515981"/>
                <a:gd name="connsiteY3" fmla="*/ 682230 h 2237683"/>
                <a:gd name="connsiteX4" fmla="*/ 1653935 w 2515981"/>
                <a:gd name="connsiteY4" fmla="*/ 41297 h 2237683"/>
                <a:gd name="connsiteX5" fmla="*/ 2448690 w 2515981"/>
                <a:gd name="connsiteY5" fmla="*/ 126756 h 2237683"/>
                <a:gd name="connsiteX6" fmla="*/ 2369191 w 2515981"/>
                <a:gd name="connsiteY6" fmla="*/ 974902 h 2237683"/>
                <a:gd name="connsiteX7" fmla="*/ 1594113 w 2515981"/>
                <a:gd name="connsiteY7" fmla="*/ 648048 h 2237683"/>
                <a:gd name="connsiteX8" fmla="*/ 1636841 w 2515981"/>
                <a:gd name="connsiteY8" fmla="*/ 1767547 h 2237683"/>
                <a:gd name="connsiteX9" fmla="*/ 993319 w 2515981"/>
                <a:gd name="connsiteY9" fmla="*/ 2237584 h 2237683"/>
                <a:gd name="connsiteX10" fmla="*/ 252421 w 2515981"/>
                <a:gd name="connsiteY10" fmla="*/ 1801732 h 2237683"/>
                <a:gd name="connsiteX11" fmla="*/ 3054 w 2515981"/>
                <a:gd name="connsiteY11" fmla="*/ 1153314 h 2237683"/>
                <a:gd name="connsiteX0" fmla="*/ 3054 w 2515981"/>
                <a:gd name="connsiteY0" fmla="*/ 1218301 h 2302670"/>
                <a:gd name="connsiteX1" fmla="*/ 149871 w 2515981"/>
                <a:gd name="connsiteY1" fmla="*/ 507936 h 2302670"/>
                <a:gd name="connsiteX2" fmla="*/ 927539 w 2515981"/>
                <a:gd name="connsiteY2" fmla="*/ 191741 h 2302670"/>
                <a:gd name="connsiteX3" fmla="*/ 1602658 w 2515981"/>
                <a:gd name="connsiteY3" fmla="*/ 747217 h 2302670"/>
                <a:gd name="connsiteX4" fmla="*/ 1824851 w 2515981"/>
                <a:gd name="connsiteY4" fmla="*/ 12280 h 2302670"/>
                <a:gd name="connsiteX5" fmla="*/ 2448690 w 2515981"/>
                <a:gd name="connsiteY5" fmla="*/ 191743 h 2302670"/>
                <a:gd name="connsiteX6" fmla="*/ 2369191 w 2515981"/>
                <a:gd name="connsiteY6" fmla="*/ 1039889 h 2302670"/>
                <a:gd name="connsiteX7" fmla="*/ 1594113 w 2515981"/>
                <a:gd name="connsiteY7" fmla="*/ 713035 h 2302670"/>
                <a:gd name="connsiteX8" fmla="*/ 1636841 w 2515981"/>
                <a:gd name="connsiteY8" fmla="*/ 1832534 h 2302670"/>
                <a:gd name="connsiteX9" fmla="*/ 993319 w 2515981"/>
                <a:gd name="connsiteY9" fmla="*/ 2302571 h 2302670"/>
                <a:gd name="connsiteX10" fmla="*/ 252421 w 2515981"/>
                <a:gd name="connsiteY10" fmla="*/ 1866719 h 2302670"/>
                <a:gd name="connsiteX11" fmla="*/ 3054 w 2515981"/>
                <a:gd name="connsiteY11" fmla="*/ 1218301 h 2302670"/>
                <a:gd name="connsiteX0" fmla="*/ 3054 w 2515981"/>
                <a:gd name="connsiteY0" fmla="*/ 1218301 h 2351227"/>
                <a:gd name="connsiteX1" fmla="*/ 149871 w 2515981"/>
                <a:gd name="connsiteY1" fmla="*/ 507936 h 2351227"/>
                <a:gd name="connsiteX2" fmla="*/ 927539 w 2515981"/>
                <a:gd name="connsiteY2" fmla="*/ 191741 h 2351227"/>
                <a:gd name="connsiteX3" fmla="*/ 1602658 w 2515981"/>
                <a:gd name="connsiteY3" fmla="*/ 747217 h 2351227"/>
                <a:gd name="connsiteX4" fmla="*/ 1824851 w 2515981"/>
                <a:gd name="connsiteY4" fmla="*/ 12280 h 2351227"/>
                <a:gd name="connsiteX5" fmla="*/ 2448690 w 2515981"/>
                <a:gd name="connsiteY5" fmla="*/ 191743 h 2351227"/>
                <a:gd name="connsiteX6" fmla="*/ 2369191 w 2515981"/>
                <a:gd name="connsiteY6" fmla="*/ 1039889 h 2351227"/>
                <a:gd name="connsiteX7" fmla="*/ 1594113 w 2515981"/>
                <a:gd name="connsiteY7" fmla="*/ 713035 h 2351227"/>
                <a:gd name="connsiteX8" fmla="*/ 993319 w 2515981"/>
                <a:gd name="connsiteY8" fmla="*/ 2302571 h 2351227"/>
                <a:gd name="connsiteX9" fmla="*/ 252421 w 2515981"/>
                <a:gd name="connsiteY9" fmla="*/ 1866719 h 2351227"/>
                <a:gd name="connsiteX10" fmla="*/ 3054 w 2515981"/>
                <a:gd name="connsiteY10" fmla="*/ 1218301 h 2351227"/>
                <a:gd name="connsiteX0" fmla="*/ 3054 w 2515981"/>
                <a:gd name="connsiteY0" fmla="*/ 1218301 h 2123920"/>
                <a:gd name="connsiteX1" fmla="*/ 149871 w 2515981"/>
                <a:gd name="connsiteY1" fmla="*/ 507936 h 2123920"/>
                <a:gd name="connsiteX2" fmla="*/ 927539 w 2515981"/>
                <a:gd name="connsiteY2" fmla="*/ 191741 h 2123920"/>
                <a:gd name="connsiteX3" fmla="*/ 1602658 w 2515981"/>
                <a:gd name="connsiteY3" fmla="*/ 747217 h 2123920"/>
                <a:gd name="connsiteX4" fmla="*/ 1824851 w 2515981"/>
                <a:gd name="connsiteY4" fmla="*/ 12280 h 2123920"/>
                <a:gd name="connsiteX5" fmla="*/ 2448690 w 2515981"/>
                <a:gd name="connsiteY5" fmla="*/ 191743 h 2123920"/>
                <a:gd name="connsiteX6" fmla="*/ 2369191 w 2515981"/>
                <a:gd name="connsiteY6" fmla="*/ 1039889 h 2123920"/>
                <a:gd name="connsiteX7" fmla="*/ 1594113 w 2515981"/>
                <a:gd name="connsiteY7" fmla="*/ 713035 h 2123920"/>
                <a:gd name="connsiteX8" fmla="*/ 1377880 w 2515981"/>
                <a:gd name="connsiteY8" fmla="*/ 2037651 h 2123920"/>
                <a:gd name="connsiteX9" fmla="*/ 252421 w 2515981"/>
                <a:gd name="connsiteY9" fmla="*/ 1866719 h 2123920"/>
                <a:gd name="connsiteX10" fmla="*/ 3054 w 2515981"/>
                <a:gd name="connsiteY10" fmla="*/ 1218301 h 2123920"/>
                <a:gd name="connsiteX0" fmla="*/ 3054 w 2497280"/>
                <a:gd name="connsiteY0" fmla="*/ 1218301 h 2076613"/>
                <a:gd name="connsiteX1" fmla="*/ 149871 w 2497280"/>
                <a:gd name="connsiteY1" fmla="*/ 507936 h 2076613"/>
                <a:gd name="connsiteX2" fmla="*/ 927539 w 2497280"/>
                <a:gd name="connsiteY2" fmla="*/ 191741 h 2076613"/>
                <a:gd name="connsiteX3" fmla="*/ 1602658 w 2497280"/>
                <a:gd name="connsiteY3" fmla="*/ 747217 h 2076613"/>
                <a:gd name="connsiteX4" fmla="*/ 1824851 w 2497280"/>
                <a:gd name="connsiteY4" fmla="*/ 12280 h 2076613"/>
                <a:gd name="connsiteX5" fmla="*/ 2448690 w 2497280"/>
                <a:gd name="connsiteY5" fmla="*/ 191743 h 2076613"/>
                <a:gd name="connsiteX6" fmla="*/ 2369191 w 2497280"/>
                <a:gd name="connsiteY6" fmla="*/ 1039889 h 2076613"/>
                <a:gd name="connsiteX7" fmla="*/ 2115407 w 2497280"/>
                <a:gd name="connsiteY7" fmla="*/ 1353970 h 2076613"/>
                <a:gd name="connsiteX8" fmla="*/ 1377880 w 2497280"/>
                <a:gd name="connsiteY8" fmla="*/ 2037651 h 2076613"/>
                <a:gd name="connsiteX9" fmla="*/ 252421 w 2497280"/>
                <a:gd name="connsiteY9" fmla="*/ 1866719 h 2076613"/>
                <a:gd name="connsiteX10" fmla="*/ 3054 w 2497280"/>
                <a:gd name="connsiteY10" fmla="*/ 1218301 h 2076613"/>
                <a:gd name="connsiteX0" fmla="*/ 3054 w 2497280"/>
                <a:gd name="connsiteY0" fmla="*/ 1218301 h 2076613"/>
                <a:gd name="connsiteX1" fmla="*/ 149871 w 2497280"/>
                <a:gd name="connsiteY1" fmla="*/ 507936 h 2076613"/>
                <a:gd name="connsiteX2" fmla="*/ 927539 w 2497280"/>
                <a:gd name="connsiteY2" fmla="*/ 191741 h 2076613"/>
                <a:gd name="connsiteX3" fmla="*/ 1354830 w 2497280"/>
                <a:gd name="connsiteY3" fmla="*/ 80645 h 2076613"/>
                <a:gd name="connsiteX4" fmla="*/ 1824851 w 2497280"/>
                <a:gd name="connsiteY4" fmla="*/ 12280 h 2076613"/>
                <a:gd name="connsiteX5" fmla="*/ 2448690 w 2497280"/>
                <a:gd name="connsiteY5" fmla="*/ 191743 h 2076613"/>
                <a:gd name="connsiteX6" fmla="*/ 2369191 w 2497280"/>
                <a:gd name="connsiteY6" fmla="*/ 1039889 h 2076613"/>
                <a:gd name="connsiteX7" fmla="*/ 2115407 w 2497280"/>
                <a:gd name="connsiteY7" fmla="*/ 1353970 h 2076613"/>
                <a:gd name="connsiteX8" fmla="*/ 1377880 w 2497280"/>
                <a:gd name="connsiteY8" fmla="*/ 2037651 h 2076613"/>
                <a:gd name="connsiteX9" fmla="*/ 252421 w 2497280"/>
                <a:gd name="connsiteY9" fmla="*/ 1866719 h 2076613"/>
                <a:gd name="connsiteX10" fmla="*/ 3054 w 2497280"/>
                <a:gd name="connsiteY10" fmla="*/ 1218301 h 2076613"/>
                <a:gd name="connsiteX0" fmla="*/ 3054 w 2497280"/>
                <a:gd name="connsiteY0" fmla="*/ 1206212 h 2064524"/>
                <a:gd name="connsiteX1" fmla="*/ 149871 w 2497280"/>
                <a:gd name="connsiteY1" fmla="*/ 495847 h 2064524"/>
                <a:gd name="connsiteX2" fmla="*/ 927539 w 2497280"/>
                <a:gd name="connsiteY2" fmla="*/ 179652 h 2064524"/>
                <a:gd name="connsiteX3" fmla="*/ 1824851 w 2497280"/>
                <a:gd name="connsiteY3" fmla="*/ 191 h 2064524"/>
                <a:gd name="connsiteX4" fmla="*/ 2448690 w 2497280"/>
                <a:gd name="connsiteY4" fmla="*/ 179654 h 2064524"/>
                <a:gd name="connsiteX5" fmla="*/ 2369191 w 2497280"/>
                <a:gd name="connsiteY5" fmla="*/ 1027800 h 2064524"/>
                <a:gd name="connsiteX6" fmla="*/ 2115407 w 2497280"/>
                <a:gd name="connsiteY6" fmla="*/ 1341881 h 2064524"/>
                <a:gd name="connsiteX7" fmla="*/ 1377880 w 2497280"/>
                <a:gd name="connsiteY7" fmla="*/ 2025562 h 2064524"/>
                <a:gd name="connsiteX8" fmla="*/ 252421 w 2497280"/>
                <a:gd name="connsiteY8" fmla="*/ 1854630 h 2064524"/>
                <a:gd name="connsiteX9" fmla="*/ 3054 w 2497280"/>
                <a:gd name="connsiteY9" fmla="*/ 1206212 h 2064524"/>
                <a:gd name="connsiteX0" fmla="*/ 3054 w 2497280"/>
                <a:gd name="connsiteY0" fmla="*/ 1242736 h 2101048"/>
                <a:gd name="connsiteX1" fmla="*/ 149871 w 2497280"/>
                <a:gd name="connsiteY1" fmla="*/ 532371 h 2101048"/>
                <a:gd name="connsiteX2" fmla="*/ 859173 w 2497280"/>
                <a:gd name="connsiteY2" fmla="*/ 36714 h 2101048"/>
                <a:gd name="connsiteX3" fmla="*/ 1824851 w 2497280"/>
                <a:gd name="connsiteY3" fmla="*/ 36715 h 2101048"/>
                <a:gd name="connsiteX4" fmla="*/ 2448690 w 2497280"/>
                <a:gd name="connsiteY4" fmla="*/ 216178 h 2101048"/>
                <a:gd name="connsiteX5" fmla="*/ 2369191 w 2497280"/>
                <a:gd name="connsiteY5" fmla="*/ 1064324 h 2101048"/>
                <a:gd name="connsiteX6" fmla="*/ 2115407 w 2497280"/>
                <a:gd name="connsiteY6" fmla="*/ 1378405 h 2101048"/>
                <a:gd name="connsiteX7" fmla="*/ 1377880 w 2497280"/>
                <a:gd name="connsiteY7" fmla="*/ 2062086 h 2101048"/>
                <a:gd name="connsiteX8" fmla="*/ 252421 w 2497280"/>
                <a:gd name="connsiteY8" fmla="*/ 1891154 h 2101048"/>
                <a:gd name="connsiteX9" fmla="*/ 3054 w 2497280"/>
                <a:gd name="connsiteY9" fmla="*/ 1242736 h 2101048"/>
                <a:gd name="connsiteX0" fmla="*/ 3054 w 2497280"/>
                <a:gd name="connsiteY0" fmla="*/ 1325662 h 2183974"/>
                <a:gd name="connsiteX1" fmla="*/ 149871 w 2497280"/>
                <a:gd name="connsiteY1" fmla="*/ 615297 h 2183974"/>
                <a:gd name="connsiteX2" fmla="*/ 859173 w 2497280"/>
                <a:gd name="connsiteY2" fmla="*/ 119640 h 2183974"/>
                <a:gd name="connsiteX3" fmla="*/ 1713755 w 2497280"/>
                <a:gd name="connsiteY3" fmla="*/ 0 h 2183974"/>
                <a:gd name="connsiteX4" fmla="*/ 2448690 w 2497280"/>
                <a:gd name="connsiteY4" fmla="*/ 299104 h 2183974"/>
                <a:gd name="connsiteX5" fmla="*/ 2369191 w 2497280"/>
                <a:gd name="connsiteY5" fmla="*/ 1147250 h 2183974"/>
                <a:gd name="connsiteX6" fmla="*/ 2115407 w 2497280"/>
                <a:gd name="connsiteY6" fmla="*/ 1461331 h 2183974"/>
                <a:gd name="connsiteX7" fmla="*/ 1377880 w 2497280"/>
                <a:gd name="connsiteY7" fmla="*/ 2145012 h 2183974"/>
                <a:gd name="connsiteX8" fmla="*/ 252421 w 2497280"/>
                <a:gd name="connsiteY8" fmla="*/ 1974080 h 2183974"/>
                <a:gd name="connsiteX9" fmla="*/ 3054 w 2497280"/>
                <a:gd name="connsiteY9" fmla="*/ 1325662 h 2183974"/>
                <a:gd name="connsiteX0" fmla="*/ 3054 w 2494061"/>
                <a:gd name="connsiteY0" fmla="*/ 1325662 h 2171416"/>
                <a:gd name="connsiteX1" fmla="*/ 149871 w 2494061"/>
                <a:gd name="connsiteY1" fmla="*/ 615297 h 2171416"/>
                <a:gd name="connsiteX2" fmla="*/ 859173 w 2494061"/>
                <a:gd name="connsiteY2" fmla="*/ 119640 h 2171416"/>
                <a:gd name="connsiteX3" fmla="*/ 1713755 w 2494061"/>
                <a:gd name="connsiteY3" fmla="*/ 0 h 2171416"/>
                <a:gd name="connsiteX4" fmla="*/ 2448690 w 2494061"/>
                <a:gd name="connsiteY4" fmla="*/ 299104 h 2171416"/>
                <a:gd name="connsiteX5" fmla="*/ 2369191 w 2494061"/>
                <a:gd name="connsiteY5" fmla="*/ 1147250 h 2171416"/>
                <a:gd name="connsiteX6" fmla="*/ 2235048 w 2494061"/>
                <a:gd name="connsiteY6" fmla="*/ 1632247 h 2171416"/>
                <a:gd name="connsiteX7" fmla="*/ 1377880 w 2494061"/>
                <a:gd name="connsiteY7" fmla="*/ 2145012 h 2171416"/>
                <a:gd name="connsiteX8" fmla="*/ 252421 w 2494061"/>
                <a:gd name="connsiteY8" fmla="*/ 1974080 h 2171416"/>
                <a:gd name="connsiteX9" fmla="*/ 3054 w 2494061"/>
                <a:gd name="connsiteY9" fmla="*/ 1325662 h 2171416"/>
                <a:gd name="connsiteX0" fmla="*/ 3054 w 2594659"/>
                <a:gd name="connsiteY0" fmla="*/ 1325662 h 2171416"/>
                <a:gd name="connsiteX1" fmla="*/ 149871 w 2594659"/>
                <a:gd name="connsiteY1" fmla="*/ 615297 h 2171416"/>
                <a:gd name="connsiteX2" fmla="*/ 859173 w 2594659"/>
                <a:gd name="connsiteY2" fmla="*/ 119640 h 2171416"/>
                <a:gd name="connsiteX3" fmla="*/ 1713755 w 2594659"/>
                <a:gd name="connsiteY3" fmla="*/ 0 h 2171416"/>
                <a:gd name="connsiteX4" fmla="*/ 2448690 w 2594659"/>
                <a:gd name="connsiteY4" fmla="*/ 299104 h 2171416"/>
                <a:gd name="connsiteX5" fmla="*/ 2582836 w 2594659"/>
                <a:gd name="connsiteY5" fmla="*/ 1010517 h 2171416"/>
                <a:gd name="connsiteX6" fmla="*/ 2235048 w 2594659"/>
                <a:gd name="connsiteY6" fmla="*/ 1632247 h 2171416"/>
                <a:gd name="connsiteX7" fmla="*/ 1377880 w 2594659"/>
                <a:gd name="connsiteY7" fmla="*/ 2145012 h 2171416"/>
                <a:gd name="connsiteX8" fmla="*/ 252421 w 2594659"/>
                <a:gd name="connsiteY8" fmla="*/ 1974080 h 2171416"/>
                <a:gd name="connsiteX9" fmla="*/ 3054 w 2594659"/>
                <a:gd name="connsiteY9" fmla="*/ 1325662 h 2171416"/>
                <a:gd name="connsiteX0" fmla="*/ 3054 w 2594659"/>
                <a:gd name="connsiteY0" fmla="*/ 1344808 h 2190562"/>
                <a:gd name="connsiteX1" fmla="*/ 149871 w 2594659"/>
                <a:gd name="connsiteY1" fmla="*/ 634443 h 2190562"/>
                <a:gd name="connsiteX2" fmla="*/ 901902 w 2594659"/>
                <a:gd name="connsiteY2" fmla="*/ 44783 h 2190562"/>
                <a:gd name="connsiteX3" fmla="*/ 1713755 w 2594659"/>
                <a:gd name="connsiteY3" fmla="*/ 19146 h 2190562"/>
                <a:gd name="connsiteX4" fmla="*/ 2448690 w 2594659"/>
                <a:gd name="connsiteY4" fmla="*/ 318250 h 2190562"/>
                <a:gd name="connsiteX5" fmla="*/ 2582836 w 2594659"/>
                <a:gd name="connsiteY5" fmla="*/ 1029663 h 2190562"/>
                <a:gd name="connsiteX6" fmla="*/ 2235048 w 2594659"/>
                <a:gd name="connsiteY6" fmla="*/ 1651393 h 2190562"/>
                <a:gd name="connsiteX7" fmla="*/ 1377880 w 2594659"/>
                <a:gd name="connsiteY7" fmla="*/ 2164158 h 2190562"/>
                <a:gd name="connsiteX8" fmla="*/ 252421 w 2594659"/>
                <a:gd name="connsiteY8" fmla="*/ 1993226 h 2190562"/>
                <a:gd name="connsiteX9" fmla="*/ 3054 w 2594659"/>
                <a:gd name="connsiteY9" fmla="*/ 1344808 h 2190562"/>
                <a:gd name="connsiteX0" fmla="*/ 3054 w 2594659"/>
                <a:gd name="connsiteY0" fmla="*/ 1436758 h 2282512"/>
                <a:gd name="connsiteX1" fmla="*/ 149871 w 2594659"/>
                <a:gd name="connsiteY1" fmla="*/ 726393 h 2282512"/>
                <a:gd name="connsiteX2" fmla="*/ 901902 w 2594659"/>
                <a:gd name="connsiteY2" fmla="*/ 136733 h 2282512"/>
                <a:gd name="connsiteX3" fmla="*/ 1696663 w 2594659"/>
                <a:gd name="connsiteY3" fmla="*/ 0 h 2282512"/>
                <a:gd name="connsiteX4" fmla="*/ 2448690 w 2594659"/>
                <a:gd name="connsiteY4" fmla="*/ 410200 h 2282512"/>
                <a:gd name="connsiteX5" fmla="*/ 2582836 w 2594659"/>
                <a:gd name="connsiteY5" fmla="*/ 1121613 h 2282512"/>
                <a:gd name="connsiteX6" fmla="*/ 2235048 w 2594659"/>
                <a:gd name="connsiteY6" fmla="*/ 1743343 h 2282512"/>
                <a:gd name="connsiteX7" fmla="*/ 1377880 w 2594659"/>
                <a:gd name="connsiteY7" fmla="*/ 2256108 h 2282512"/>
                <a:gd name="connsiteX8" fmla="*/ 252421 w 2594659"/>
                <a:gd name="connsiteY8" fmla="*/ 2085176 h 2282512"/>
                <a:gd name="connsiteX9" fmla="*/ 3054 w 2594659"/>
                <a:gd name="connsiteY9" fmla="*/ 1436758 h 2282512"/>
                <a:gd name="connsiteX0" fmla="*/ 3054 w 2594659"/>
                <a:gd name="connsiteY0" fmla="*/ 1436758 h 2325627"/>
                <a:gd name="connsiteX1" fmla="*/ 149871 w 2594659"/>
                <a:gd name="connsiteY1" fmla="*/ 726393 h 2325627"/>
                <a:gd name="connsiteX2" fmla="*/ 901902 w 2594659"/>
                <a:gd name="connsiteY2" fmla="*/ 136733 h 2325627"/>
                <a:gd name="connsiteX3" fmla="*/ 1696663 w 2594659"/>
                <a:gd name="connsiteY3" fmla="*/ 0 h 2325627"/>
                <a:gd name="connsiteX4" fmla="*/ 2448690 w 2594659"/>
                <a:gd name="connsiteY4" fmla="*/ 410200 h 2325627"/>
                <a:gd name="connsiteX5" fmla="*/ 2582836 w 2594659"/>
                <a:gd name="connsiteY5" fmla="*/ 1121613 h 2325627"/>
                <a:gd name="connsiteX6" fmla="*/ 2235048 w 2594659"/>
                <a:gd name="connsiteY6" fmla="*/ 1743343 h 2325627"/>
                <a:gd name="connsiteX7" fmla="*/ 1369334 w 2594659"/>
                <a:gd name="connsiteY7" fmla="*/ 2307383 h 2325627"/>
                <a:gd name="connsiteX8" fmla="*/ 252421 w 2594659"/>
                <a:gd name="connsiteY8" fmla="*/ 2085176 h 2325627"/>
                <a:gd name="connsiteX9" fmla="*/ 3054 w 2594659"/>
                <a:gd name="connsiteY9" fmla="*/ 1436758 h 232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4659" h="2325627">
                  <a:moveTo>
                    <a:pt x="3054" y="1436758"/>
                  </a:moveTo>
                  <a:cubicBezTo>
                    <a:pt x="-14038" y="1210294"/>
                    <a:pt x="41368" y="914578"/>
                    <a:pt x="149871" y="726393"/>
                  </a:cubicBezTo>
                  <a:cubicBezTo>
                    <a:pt x="258374" y="538208"/>
                    <a:pt x="622739" y="219342"/>
                    <a:pt x="901902" y="136733"/>
                  </a:cubicBezTo>
                  <a:cubicBezTo>
                    <a:pt x="1181065" y="54124"/>
                    <a:pt x="1443138" y="0"/>
                    <a:pt x="1696663" y="0"/>
                  </a:cubicBezTo>
                  <a:cubicBezTo>
                    <a:pt x="1950188" y="0"/>
                    <a:pt x="2323784" y="217568"/>
                    <a:pt x="2448690" y="410200"/>
                  </a:cubicBezTo>
                  <a:cubicBezTo>
                    <a:pt x="2573596" y="602832"/>
                    <a:pt x="2618443" y="899423"/>
                    <a:pt x="2582836" y="1121613"/>
                  </a:cubicBezTo>
                  <a:cubicBezTo>
                    <a:pt x="2547229" y="1343803"/>
                    <a:pt x="2464360" y="1532896"/>
                    <a:pt x="2235048" y="1743343"/>
                  </a:cubicBezTo>
                  <a:cubicBezTo>
                    <a:pt x="2005736" y="1953790"/>
                    <a:pt x="1699772" y="2250411"/>
                    <a:pt x="1369334" y="2307383"/>
                  </a:cubicBezTo>
                  <a:cubicBezTo>
                    <a:pt x="1038896" y="2364355"/>
                    <a:pt x="454497" y="2287252"/>
                    <a:pt x="252421" y="2085176"/>
                  </a:cubicBezTo>
                  <a:cubicBezTo>
                    <a:pt x="50345" y="1883100"/>
                    <a:pt x="20146" y="1663222"/>
                    <a:pt x="3054" y="143675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7" name="Pie 336"/>
            <p:cNvSpPr/>
            <p:nvPr/>
          </p:nvSpPr>
          <p:spPr>
            <a:xfrm rot="6612315">
              <a:off x="2222617" y="3947145"/>
              <a:ext cx="398523" cy="398523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8" name="Right Triangle 337"/>
            <p:cNvSpPr/>
            <p:nvPr/>
          </p:nvSpPr>
          <p:spPr>
            <a:xfrm rot="5400000">
              <a:off x="3296813" y="5693704"/>
              <a:ext cx="276655" cy="276655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5240904" y="3156759"/>
            <a:ext cx="2095459" cy="1883887"/>
            <a:chOff x="2218975" y="4026931"/>
            <a:chExt cx="2608297" cy="2344945"/>
          </a:xfrm>
        </p:grpSpPr>
        <p:sp>
          <p:nvSpPr>
            <p:cNvPr id="340" name="Oval 69"/>
            <p:cNvSpPr/>
            <p:nvPr/>
          </p:nvSpPr>
          <p:spPr>
            <a:xfrm>
              <a:off x="2218975" y="4026931"/>
              <a:ext cx="2608297" cy="2344945"/>
            </a:xfrm>
            <a:custGeom>
              <a:avLst/>
              <a:gdLst>
                <a:gd name="connsiteX0" fmla="*/ 0 w 2424910"/>
                <a:gd name="connsiteY0" fmla="*/ 1212455 h 2424910"/>
                <a:gd name="connsiteX1" fmla="*/ 1212455 w 2424910"/>
                <a:gd name="connsiteY1" fmla="*/ 0 h 2424910"/>
                <a:gd name="connsiteX2" fmla="*/ 2424910 w 2424910"/>
                <a:gd name="connsiteY2" fmla="*/ 1212455 h 2424910"/>
                <a:gd name="connsiteX3" fmla="*/ 1212455 w 2424910"/>
                <a:gd name="connsiteY3" fmla="*/ 2424910 h 2424910"/>
                <a:gd name="connsiteX4" fmla="*/ 0 w 2424910"/>
                <a:gd name="connsiteY4" fmla="*/ 1212455 h 2424910"/>
                <a:gd name="connsiteX0" fmla="*/ 11642 w 2436552"/>
                <a:gd name="connsiteY0" fmla="*/ 1305581 h 2518036"/>
                <a:gd name="connsiteX1" fmla="*/ 645568 w 2436552"/>
                <a:gd name="connsiteY1" fmla="*/ 219201 h 2518036"/>
                <a:gd name="connsiteX2" fmla="*/ 1224097 w 2436552"/>
                <a:gd name="connsiteY2" fmla="*/ 93126 h 2518036"/>
                <a:gd name="connsiteX3" fmla="*/ 2436552 w 2436552"/>
                <a:gd name="connsiteY3" fmla="*/ 1305581 h 2518036"/>
                <a:gd name="connsiteX4" fmla="*/ 1224097 w 2436552"/>
                <a:gd name="connsiteY4" fmla="*/ 2518036 h 2518036"/>
                <a:gd name="connsiteX5" fmla="*/ 11642 w 2436552"/>
                <a:gd name="connsiteY5" fmla="*/ 1305581 h 2518036"/>
                <a:gd name="connsiteX0" fmla="*/ 10750 w 2435660"/>
                <a:gd name="connsiteY0" fmla="*/ 1322626 h 2535081"/>
                <a:gd name="connsiteX1" fmla="*/ 661768 w 2435660"/>
                <a:gd name="connsiteY1" fmla="*/ 193517 h 2535081"/>
                <a:gd name="connsiteX2" fmla="*/ 1223205 w 2435660"/>
                <a:gd name="connsiteY2" fmla="*/ 110171 h 2535081"/>
                <a:gd name="connsiteX3" fmla="*/ 2435660 w 2435660"/>
                <a:gd name="connsiteY3" fmla="*/ 1322626 h 2535081"/>
                <a:gd name="connsiteX4" fmla="*/ 1223205 w 2435660"/>
                <a:gd name="connsiteY4" fmla="*/ 2535081 h 2535081"/>
                <a:gd name="connsiteX5" fmla="*/ 10750 w 2435660"/>
                <a:gd name="connsiteY5" fmla="*/ 1322626 h 2535081"/>
                <a:gd name="connsiteX0" fmla="*/ 10750 w 2435660"/>
                <a:gd name="connsiteY0" fmla="*/ 1143384 h 2355839"/>
                <a:gd name="connsiteX1" fmla="*/ 661768 w 2435660"/>
                <a:gd name="connsiteY1" fmla="*/ 14275 h 2355839"/>
                <a:gd name="connsiteX2" fmla="*/ 2026509 w 2435660"/>
                <a:gd name="connsiteY2" fmla="*/ 2007557 h 2355839"/>
                <a:gd name="connsiteX3" fmla="*/ 2435660 w 2435660"/>
                <a:gd name="connsiteY3" fmla="*/ 1143384 h 2355839"/>
                <a:gd name="connsiteX4" fmla="*/ 1223205 w 2435660"/>
                <a:gd name="connsiteY4" fmla="*/ 2355839 h 2355839"/>
                <a:gd name="connsiteX5" fmla="*/ 10750 w 2435660"/>
                <a:gd name="connsiteY5" fmla="*/ 1143384 h 2355839"/>
                <a:gd name="connsiteX0" fmla="*/ 10750 w 2036504"/>
                <a:gd name="connsiteY0" fmla="*/ 1227786 h 2463033"/>
                <a:gd name="connsiteX1" fmla="*/ 661768 w 2036504"/>
                <a:gd name="connsiteY1" fmla="*/ 98677 h 2463033"/>
                <a:gd name="connsiteX2" fmla="*/ 2026509 w 2036504"/>
                <a:gd name="connsiteY2" fmla="*/ 2091959 h 2463033"/>
                <a:gd name="connsiteX3" fmla="*/ 1316161 w 2036504"/>
                <a:gd name="connsiteY3" fmla="*/ 108287 h 2463033"/>
                <a:gd name="connsiteX4" fmla="*/ 1223205 w 2036504"/>
                <a:gd name="connsiteY4" fmla="*/ 2440241 h 2463033"/>
                <a:gd name="connsiteX5" fmla="*/ 10750 w 2036504"/>
                <a:gd name="connsiteY5" fmla="*/ 1227786 h 2463033"/>
                <a:gd name="connsiteX0" fmla="*/ 10750 w 2036504"/>
                <a:gd name="connsiteY0" fmla="*/ 1227786 h 2509168"/>
                <a:gd name="connsiteX1" fmla="*/ 661768 w 2036504"/>
                <a:gd name="connsiteY1" fmla="*/ 98677 h 2509168"/>
                <a:gd name="connsiteX2" fmla="*/ 2026509 w 2036504"/>
                <a:gd name="connsiteY2" fmla="*/ 2091959 h 2509168"/>
                <a:gd name="connsiteX3" fmla="*/ 1316161 w 2036504"/>
                <a:gd name="connsiteY3" fmla="*/ 108287 h 2509168"/>
                <a:gd name="connsiteX4" fmla="*/ 1223205 w 2036504"/>
                <a:gd name="connsiteY4" fmla="*/ 2440241 h 2509168"/>
                <a:gd name="connsiteX5" fmla="*/ 388303 w 2036504"/>
                <a:gd name="connsiteY5" fmla="*/ 1833475 h 2509168"/>
                <a:gd name="connsiteX6" fmla="*/ 10750 w 2036504"/>
                <a:gd name="connsiteY6" fmla="*/ 1227786 h 2509168"/>
                <a:gd name="connsiteX0" fmla="*/ 23775 w 2049529"/>
                <a:gd name="connsiteY0" fmla="*/ 1227786 h 2531444"/>
                <a:gd name="connsiteX1" fmla="*/ 674793 w 2049529"/>
                <a:gd name="connsiteY1" fmla="*/ 98677 h 2531444"/>
                <a:gd name="connsiteX2" fmla="*/ 2039534 w 2049529"/>
                <a:gd name="connsiteY2" fmla="*/ 2091959 h 2531444"/>
                <a:gd name="connsiteX3" fmla="*/ 1329186 w 2049529"/>
                <a:gd name="connsiteY3" fmla="*/ 108287 h 2531444"/>
                <a:gd name="connsiteX4" fmla="*/ 1236230 w 2049529"/>
                <a:gd name="connsiteY4" fmla="*/ 2440241 h 2531444"/>
                <a:gd name="connsiteX5" fmla="*/ 247504 w 2049529"/>
                <a:gd name="connsiteY5" fmla="*/ 1978753 h 2531444"/>
                <a:gd name="connsiteX6" fmla="*/ 23775 w 2049529"/>
                <a:gd name="connsiteY6" fmla="*/ 1227786 h 2531444"/>
                <a:gd name="connsiteX0" fmla="*/ 23775 w 2049529"/>
                <a:gd name="connsiteY0" fmla="*/ 1227786 h 2531444"/>
                <a:gd name="connsiteX1" fmla="*/ 238958 w 2049529"/>
                <a:gd name="connsiteY1" fmla="*/ 731066 h 2531444"/>
                <a:gd name="connsiteX2" fmla="*/ 674793 w 2049529"/>
                <a:gd name="connsiteY2" fmla="*/ 98677 h 2531444"/>
                <a:gd name="connsiteX3" fmla="*/ 2039534 w 2049529"/>
                <a:gd name="connsiteY3" fmla="*/ 2091959 h 2531444"/>
                <a:gd name="connsiteX4" fmla="*/ 1329186 w 2049529"/>
                <a:gd name="connsiteY4" fmla="*/ 108287 h 2531444"/>
                <a:gd name="connsiteX5" fmla="*/ 1236230 w 2049529"/>
                <a:gd name="connsiteY5" fmla="*/ 2440241 h 2531444"/>
                <a:gd name="connsiteX6" fmla="*/ 247504 w 2049529"/>
                <a:gd name="connsiteY6" fmla="*/ 1978753 h 2531444"/>
                <a:gd name="connsiteX7" fmla="*/ 23775 w 2049529"/>
                <a:gd name="connsiteY7" fmla="*/ 1227786 h 2531444"/>
                <a:gd name="connsiteX0" fmla="*/ 4499 w 2030253"/>
                <a:gd name="connsiteY0" fmla="*/ 1227786 h 2531444"/>
                <a:gd name="connsiteX1" fmla="*/ 125678 w 2030253"/>
                <a:gd name="connsiteY1" fmla="*/ 619970 h 2531444"/>
                <a:gd name="connsiteX2" fmla="*/ 655517 w 2030253"/>
                <a:gd name="connsiteY2" fmla="*/ 98677 h 2531444"/>
                <a:gd name="connsiteX3" fmla="*/ 2020258 w 2030253"/>
                <a:gd name="connsiteY3" fmla="*/ 2091959 h 2531444"/>
                <a:gd name="connsiteX4" fmla="*/ 1309910 w 2030253"/>
                <a:gd name="connsiteY4" fmla="*/ 108287 h 2531444"/>
                <a:gd name="connsiteX5" fmla="*/ 1216954 w 2030253"/>
                <a:gd name="connsiteY5" fmla="*/ 2440241 h 2531444"/>
                <a:gd name="connsiteX6" fmla="*/ 228228 w 2030253"/>
                <a:gd name="connsiteY6" fmla="*/ 1978753 h 2531444"/>
                <a:gd name="connsiteX7" fmla="*/ 4499 w 2030253"/>
                <a:gd name="connsiteY7" fmla="*/ 1227786 h 2531444"/>
                <a:gd name="connsiteX0" fmla="*/ 4499 w 2020258"/>
                <a:gd name="connsiteY0" fmla="*/ 1227549 h 2531207"/>
                <a:gd name="connsiteX1" fmla="*/ 125678 w 2020258"/>
                <a:gd name="connsiteY1" fmla="*/ 619733 h 2531207"/>
                <a:gd name="connsiteX2" fmla="*/ 1313543 w 2020258"/>
                <a:gd name="connsiteY2" fmla="*/ 55711 h 2531207"/>
                <a:gd name="connsiteX3" fmla="*/ 2020258 w 2020258"/>
                <a:gd name="connsiteY3" fmla="*/ 2091722 h 2531207"/>
                <a:gd name="connsiteX4" fmla="*/ 1309910 w 2020258"/>
                <a:gd name="connsiteY4" fmla="*/ 108050 h 2531207"/>
                <a:gd name="connsiteX5" fmla="*/ 1216954 w 2020258"/>
                <a:gd name="connsiteY5" fmla="*/ 2440004 h 2531207"/>
                <a:gd name="connsiteX6" fmla="*/ 228228 w 2020258"/>
                <a:gd name="connsiteY6" fmla="*/ 1978516 h 2531207"/>
                <a:gd name="connsiteX7" fmla="*/ 4499 w 2020258"/>
                <a:gd name="connsiteY7" fmla="*/ 1227549 h 2531207"/>
                <a:gd name="connsiteX0" fmla="*/ 4499 w 2400332"/>
                <a:gd name="connsiteY0" fmla="*/ 1231470 h 2535128"/>
                <a:gd name="connsiteX1" fmla="*/ 125678 w 2400332"/>
                <a:gd name="connsiteY1" fmla="*/ 623654 h 2535128"/>
                <a:gd name="connsiteX2" fmla="*/ 1313543 w 2400332"/>
                <a:gd name="connsiteY2" fmla="*/ 59632 h 2535128"/>
                <a:gd name="connsiteX3" fmla="*/ 2373223 w 2400332"/>
                <a:gd name="connsiteY3" fmla="*/ 743296 h 2535128"/>
                <a:gd name="connsiteX4" fmla="*/ 2020258 w 2400332"/>
                <a:gd name="connsiteY4" fmla="*/ 2095643 h 2535128"/>
                <a:gd name="connsiteX5" fmla="*/ 1309910 w 2400332"/>
                <a:gd name="connsiteY5" fmla="*/ 111971 h 2535128"/>
                <a:gd name="connsiteX6" fmla="*/ 1216954 w 2400332"/>
                <a:gd name="connsiteY6" fmla="*/ 2443925 h 2535128"/>
                <a:gd name="connsiteX7" fmla="*/ 228228 w 2400332"/>
                <a:gd name="connsiteY7" fmla="*/ 1982437 h 2535128"/>
                <a:gd name="connsiteX8" fmla="*/ 4499 w 2400332"/>
                <a:gd name="connsiteY8" fmla="*/ 1231470 h 2535128"/>
                <a:gd name="connsiteX0" fmla="*/ 4499 w 2395008"/>
                <a:gd name="connsiteY0" fmla="*/ 1185097 h 2551929"/>
                <a:gd name="connsiteX1" fmla="*/ 125678 w 2395008"/>
                <a:gd name="connsiteY1" fmla="*/ 577281 h 2551929"/>
                <a:gd name="connsiteX2" fmla="*/ 1313543 w 2395008"/>
                <a:gd name="connsiteY2" fmla="*/ 13259 h 2551929"/>
                <a:gd name="connsiteX3" fmla="*/ 2373223 w 2395008"/>
                <a:gd name="connsiteY3" fmla="*/ 696923 h 2551929"/>
                <a:gd name="connsiteX4" fmla="*/ 2020258 w 2395008"/>
                <a:gd name="connsiteY4" fmla="*/ 2049270 h 2551929"/>
                <a:gd name="connsiteX5" fmla="*/ 1916661 w 2395008"/>
                <a:gd name="connsiteY5" fmla="*/ 2167863 h 2551929"/>
                <a:gd name="connsiteX6" fmla="*/ 1216954 w 2395008"/>
                <a:gd name="connsiteY6" fmla="*/ 2397552 h 2551929"/>
                <a:gd name="connsiteX7" fmla="*/ 228228 w 2395008"/>
                <a:gd name="connsiteY7" fmla="*/ 1936064 h 2551929"/>
                <a:gd name="connsiteX8" fmla="*/ 4499 w 2395008"/>
                <a:gd name="connsiteY8" fmla="*/ 1185097 h 2551929"/>
                <a:gd name="connsiteX0" fmla="*/ 4499 w 2477114"/>
                <a:gd name="connsiteY0" fmla="*/ 1185097 h 2551929"/>
                <a:gd name="connsiteX1" fmla="*/ 125678 w 2477114"/>
                <a:gd name="connsiteY1" fmla="*/ 577281 h 2551929"/>
                <a:gd name="connsiteX2" fmla="*/ 1313543 w 2477114"/>
                <a:gd name="connsiteY2" fmla="*/ 13259 h 2551929"/>
                <a:gd name="connsiteX3" fmla="*/ 2373223 w 2477114"/>
                <a:gd name="connsiteY3" fmla="*/ 696923 h 2551929"/>
                <a:gd name="connsiteX4" fmla="*/ 2430456 w 2477114"/>
                <a:gd name="connsiteY4" fmla="*/ 1485248 h 2551929"/>
                <a:gd name="connsiteX5" fmla="*/ 1916661 w 2477114"/>
                <a:gd name="connsiteY5" fmla="*/ 2167863 h 2551929"/>
                <a:gd name="connsiteX6" fmla="*/ 1216954 w 2477114"/>
                <a:gd name="connsiteY6" fmla="*/ 2397552 h 2551929"/>
                <a:gd name="connsiteX7" fmla="*/ 228228 w 2477114"/>
                <a:gd name="connsiteY7" fmla="*/ 1936064 h 2551929"/>
                <a:gd name="connsiteX8" fmla="*/ 4499 w 2477114"/>
                <a:gd name="connsiteY8" fmla="*/ 1185097 h 2551929"/>
                <a:gd name="connsiteX0" fmla="*/ 4499 w 2460269"/>
                <a:gd name="connsiteY0" fmla="*/ 1185097 h 2485953"/>
                <a:gd name="connsiteX1" fmla="*/ 125678 w 2460269"/>
                <a:gd name="connsiteY1" fmla="*/ 577281 h 2485953"/>
                <a:gd name="connsiteX2" fmla="*/ 1313543 w 2460269"/>
                <a:gd name="connsiteY2" fmla="*/ 13259 h 2485953"/>
                <a:gd name="connsiteX3" fmla="*/ 2373223 w 2460269"/>
                <a:gd name="connsiteY3" fmla="*/ 696923 h 2485953"/>
                <a:gd name="connsiteX4" fmla="*/ 2430456 w 2460269"/>
                <a:gd name="connsiteY4" fmla="*/ 1485248 h 2485953"/>
                <a:gd name="connsiteX5" fmla="*/ 2155943 w 2460269"/>
                <a:gd name="connsiteY5" fmla="*/ 2056768 h 2485953"/>
                <a:gd name="connsiteX6" fmla="*/ 1216954 w 2460269"/>
                <a:gd name="connsiteY6" fmla="*/ 2397552 h 2485953"/>
                <a:gd name="connsiteX7" fmla="*/ 228228 w 2460269"/>
                <a:gd name="connsiteY7" fmla="*/ 1936064 h 2485953"/>
                <a:gd name="connsiteX8" fmla="*/ 4499 w 2460269"/>
                <a:gd name="connsiteY8" fmla="*/ 1185097 h 2485953"/>
                <a:gd name="connsiteX0" fmla="*/ 4499 w 2460269"/>
                <a:gd name="connsiteY0" fmla="*/ 1185097 h 2493056"/>
                <a:gd name="connsiteX1" fmla="*/ 125678 w 2460269"/>
                <a:gd name="connsiteY1" fmla="*/ 577281 h 2493056"/>
                <a:gd name="connsiteX2" fmla="*/ 1313543 w 2460269"/>
                <a:gd name="connsiteY2" fmla="*/ 13259 h 2493056"/>
                <a:gd name="connsiteX3" fmla="*/ 2373223 w 2460269"/>
                <a:gd name="connsiteY3" fmla="*/ 696923 h 2493056"/>
                <a:gd name="connsiteX4" fmla="*/ 2430456 w 2460269"/>
                <a:gd name="connsiteY4" fmla="*/ 1485248 h 2493056"/>
                <a:gd name="connsiteX5" fmla="*/ 2155943 w 2460269"/>
                <a:gd name="connsiteY5" fmla="*/ 2056768 h 2493056"/>
                <a:gd name="connsiteX6" fmla="*/ 1903205 w 2460269"/>
                <a:gd name="connsiteY6" fmla="*/ 2465902 h 2493056"/>
                <a:gd name="connsiteX7" fmla="*/ 1216954 w 2460269"/>
                <a:gd name="connsiteY7" fmla="*/ 2397552 h 2493056"/>
                <a:gd name="connsiteX8" fmla="*/ 228228 w 2460269"/>
                <a:gd name="connsiteY8" fmla="*/ 1936064 h 2493056"/>
                <a:gd name="connsiteX9" fmla="*/ 4499 w 2460269"/>
                <a:gd name="connsiteY9" fmla="*/ 1185097 h 2493056"/>
                <a:gd name="connsiteX0" fmla="*/ 4499 w 2460269"/>
                <a:gd name="connsiteY0" fmla="*/ 1185097 h 2420564"/>
                <a:gd name="connsiteX1" fmla="*/ 125678 w 2460269"/>
                <a:gd name="connsiteY1" fmla="*/ 577281 h 2420564"/>
                <a:gd name="connsiteX2" fmla="*/ 1313543 w 2460269"/>
                <a:gd name="connsiteY2" fmla="*/ 13259 h 2420564"/>
                <a:gd name="connsiteX3" fmla="*/ 2373223 w 2460269"/>
                <a:gd name="connsiteY3" fmla="*/ 696923 h 2420564"/>
                <a:gd name="connsiteX4" fmla="*/ 2430456 w 2460269"/>
                <a:gd name="connsiteY4" fmla="*/ 1485248 h 2420564"/>
                <a:gd name="connsiteX5" fmla="*/ 2155943 w 2460269"/>
                <a:gd name="connsiteY5" fmla="*/ 2056768 h 2420564"/>
                <a:gd name="connsiteX6" fmla="*/ 1681015 w 2460269"/>
                <a:gd name="connsiteY6" fmla="*/ 2320623 h 2420564"/>
                <a:gd name="connsiteX7" fmla="*/ 1216954 w 2460269"/>
                <a:gd name="connsiteY7" fmla="*/ 2397552 h 2420564"/>
                <a:gd name="connsiteX8" fmla="*/ 228228 w 2460269"/>
                <a:gd name="connsiteY8" fmla="*/ 1936064 h 2420564"/>
                <a:gd name="connsiteX9" fmla="*/ 4499 w 2460269"/>
                <a:gd name="connsiteY9" fmla="*/ 1185097 h 2420564"/>
                <a:gd name="connsiteX0" fmla="*/ 4499 w 2460269"/>
                <a:gd name="connsiteY0" fmla="*/ 1185097 h 2375814"/>
                <a:gd name="connsiteX1" fmla="*/ 125678 w 2460269"/>
                <a:gd name="connsiteY1" fmla="*/ 577281 h 2375814"/>
                <a:gd name="connsiteX2" fmla="*/ 1313543 w 2460269"/>
                <a:gd name="connsiteY2" fmla="*/ 13259 h 2375814"/>
                <a:gd name="connsiteX3" fmla="*/ 2373223 w 2460269"/>
                <a:gd name="connsiteY3" fmla="*/ 696923 h 2375814"/>
                <a:gd name="connsiteX4" fmla="*/ 2430456 w 2460269"/>
                <a:gd name="connsiteY4" fmla="*/ 1485248 h 2375814"/>
                <a:gd name="connsiteX5" fmla="*/ 2155943 w 2460269"/>
                <a:gd name="connsiteY5" fmla="*/ 2056768 h 2375814"/>
                <a:gd name="connsiteX6" fmla="*/ 1681015 w 2460269"/>
                <a:gd name="connsiteY6" fmla="*/ 2320623 h 2375814"/>
                <a:gd name="connsiteX7" fmla="*/ 832393 w 2460269"/>
                <a:gd name="connsiteY7" fmla="*/ 2337732 h 2375814"/>
                <a:gd name="connsiteX8" fmla="*/ 228228 w 2460269"/>
                <a:gd name="connsiteY8" fmla="*/ 1936064 h 2375814"/>
                <a:gd name="connsiteX9" fmla="*/ 4499 w 2460269"/>
                <a:gd name="connsiteY9" fmla="*/ 1185097 h 2375814"/>
                <a:gd name="connsiteX0" fmla="*/ 4499 w 2463219"/>
                <a:gd name="connsiteY0" fmla="*/ 1185097 h 2375814"/>
                <a:gd name="connsiteX1" fmla="*/ 125678 w 2463219"/>
                <a:gd name="connsiteY1" fmla="*/ 577281 h 2375814"/>
                <a:gd name="connsiteX2" fmla="*/ 1313543 w 2463219"/>
                <a:gd name="connsiteY2" fmla="*/ 13259 h 2375814"/>
                <a:gd name="connsiteX3" fmla="*/ 2373223 w 2463219"/>
                <a:gd name="connsiteY3" fmla="*/ 696923 h 2375814"/>
                <a:gd name="connsiteX4" fmla="*/ 2430456 w 2463219"/>
                <a:gd name="connsiteY4" fmla="*/ 1485248 h 2375814"/>
                <a:gd name="connsiteX5" fmla="*/ 2113214 w 2463219"/>
                <a:gd name="connsiteY5" fmla="*/ 1979855 h 2375814"/>
                <a:gd name="connsiteX6" fmla="*/ 1681015 w 2463219"/>
                <a:gd name="connsiteY6" fmla="*/ 2320623 h 2375814"/>
                <a:gd name="connsiteX7" fmla="*/ 832393 w 2463219"/>
                <a:gd name="connsiteY7" fmla="*/ 2337732 h 2375814"/>
                <a:gd name="connsiteX8" fmla="*/ 228228 w 2463219"/>
                <a:gd name="connsiteY8" fmla="*/ 1936064 h 2375814"/>
                <a:gd name="connsiteX9" fmla="*/ 4499 w 2463219"/>
                <a:gd name="connsiteY9" fmla="*/ 1185097 h 2375814"/>
                <a:gd name="connsiteX0" fmla="*/ 4499 w 2438734"/>
                <a:gd name="connsiteY0" fmla="*/ 1185097 h 2375814"/>
                <a:gd name="connsiteX1" fmla="*/ 125678 w 2438734"/>
                <a:gd name="connsiteY1" fmla="*/ 577281 h 2375814"/>
                <a:gd name="connsiteX2" fmla="*/ 1313543 w 2438734"/>
                <a:gd name="connsiteY2" fmla="*/ 13259 h 2375814"/>
                <a:gd name="connsiteX3" fmla="*/ 2373223 w 2438734"/>
                <a:gd name="connsiteY3" fmla="*/ 696923 h 2375814"/>
                <a:gd name="connsiteX4" fmla="*/ 2379181 w 2438734"/>
                <a:gd name="connsiteY4" fmla="*/ 1331424 h 2375814"/>
                <a:gd name="connsiteX5" fmla="*/ 2113214 w 2438734"/>
                <a:gd name="connsiteY5" fmla="*/ 1979855 h 2375814"/>
                <a:gd name="connsiteX6" fmla="*/ 1681015 w 2438734"/>
                <a:gd name="connsiteY6" fmla="*/ 2320623 h 2375814"/>
                <a:gd name="connsiteX7" fmla="*/ 832393 w 2438734"/>
                <a:gd name="connsiteY7" fmla="*/ 2337732 h 2375814"/>
                <a:gd name="connsiteX8" fmla="*/ 228228 w 2438734"/>
                <a:gd name="connsiteY8" fmla="*/ 1936064 h 2375814"/>
                <a:gd name="connsiteX9" fmla="*/ 4499 w 2438734"/>
                <a:gd name="connsiteY9" fmla="*/ 1185097 h 2375814"/>
                <a:gd name="connsiteX0" fmla="*/ 4499 w 2389875"/>
                <a:gd name="connsiteY0" fmla="*/ 1185097 h 2375814"/>
                <a:gd name="connsiteX1" fmla="*/ 125678 w 2389875"/>
                <a:gd name="connsiteY1" fmla="*/ 577281 h 2375814"/>
                <a:gd name="connsiteX2" fmla="*/ 1313543 w 2389875"/>
                <a:gd name="connsiteY2" fmla="*/ 13259 h 2375814"/>
                <a:gd name="connsiteX3" fmla="*/ 2270673 w 2389875"/>
                <a:gd name="connsiteY3" fmla="*/ 628557 h 2375814"/>
                <a:gd name="connsiteX4" fmla="*/ 2379181 w 2389875"/>
                <a:gd name="connsiteY4" fmla="*/ 1331424 h 2375814"/>
                <a:gd name="connsiteX5" fmla="*/ 2113214 w 2389875"/>
                <a:gd name="connsiteY5" fmla="*/ 1979855 h 2375814"/>
                <a:gd name="connsiteX6" fmla="*/ 1681015 w 2389875"/>
                <a:gd name="connsiteY6" fmla="*/ 2320623 h 2375814"/>
                <a:gd name="connsiteX7" fmla="*/ 832393 w 2389875"/>
                <a:gd name="connsiteY7" fmla="*/ 2337732 h 2375814"/>
                <a:gd name="connsiteX8" fmla="*/ 228228 w 2389875"/>
                <a:gd name="connsiteY8" fmla="*/ 1936064 h 2375814"/>
                <a:gd name="connsiteX9" fmla="*/ 4499 w 2389875"/>
                <a:gd name="connsiteY9" fmla="*/ 1185097 h 2375814"/>
                <a:gd name="connsiteX0" fmla="*/ 4499 w 2390310"/>
                <a:gd name="connsiteY0" fmla="*/ 1200872 h 2391589"/>
                <a:gd name="connsiteX1" fmla="*/ 125678 w 2390310"/>
                <a:gd name="connsiteY1" fmla="*/ 593056 h 2391589"/>
                <a:gd name="connsiteX2" fmla="*/ 1313543 w 2390310"/>
                <a:gd name="connsiteY2" fmla="*/ 29034 h 2391589"/>
                <a:gd name="connsiteX3" fmla="*/ 1655378 w 2390310"/>
                <a:gd name="connsiteY3" fmla="*/ 140129 h 2391589"/>
                <a:gd name="connsiteX4" fmla="*/ 2270673 w 2390310"/>
                <a:gd name="connsiteY4" fmla="*/ 644332 h 2391589"/>
                <a:gd name="connsiteX5" fmla="*/ 2379181 w 2390310"/>
                <a:gd name="connsiteY5" fmla="*/ 1347199 h 2391589"/>
                <a:gd name="connsiteX6" fmla="*/ 2113214 w 2390310"/>
                <a:gd name="connsiteY6" fmla="*/ 1995630 h 2391589"/>
                <a:gd name="connsiteX7" fmla="*/ 1681015 w 2390310"/>
                <a:gd name="connsiteY7" fmla="*/ 2336398 h 2391589"/>
                <a:gd name="connsiteX8" fmla="*/ 832393 w 2390310"/>
                <a:gd name="connsiteY8" fmla="*/ 2353507 h 2391589"/>
                <a:gd name="connsiteX9" fmla="*/ 228228 w 2390310"/>
                <a:gd name="connsiteY9" fmla="*/ 1951839 h 2391589"/>
                <a:gd name="connsiteX10" fmla="*/ 4499 w 2390310"/>
                <a:gd name="connsiteY10" fmla="*/ 1200872 h 2391589"/>
                <a:gd name="connsiteX0" fmla="*/ 4499 w 2390310"/>
                <a:gd name="connsiteY0" fmla="*/ 1200872 h 2391589"/>
                <a:gd name="connsiteX1" fmla="*/ 125678 w 2390310"/>
                <a:gd name="connsiteY1" fmla="*/ 593056 h 2391589"/>
                <a:gd name="connsiteX2" fmla="*/ 1313543 w 2390310"/>
                <a:gd name="connsiteY2" fmla="*/ 29034 h 2391589"/>
                <a:gd name="connsiteX3" fmla="*/ 1843385 w 2390310"/>
                <a:gd name="connsiteY3" fmla="*/ 140129 h 2391589"/>
                <a:gd name="connsiteX4" fmla="*/ 2270673 w 2390310"/>
                <a:gd name="connsiteY4" fmla="*/ 644332 h 2391589"/>
                <a:gd name="connsiteX5" fmla="*/ 2379181 w 2390310"/>
                <a:gd name="connsiteY5" fmla="*/ 1347199 h 2391589"/>
                <a:gd name="connsiteX6" fmla="*/ 2113214 w 2390310"/>
                <a:gd name="connsiteY6" fmla="*/ 1995630 h 2391589"/>
                <a:gd name="connsiteX7" fmla="*/ 1681015 w 2390310"/>
                <a:gd name="connsiteY7" fmla="*/ 2336398 h 2391589"/>
                <a:gd name="connsiteX8" fmla="*/ 832393 w 2390310"/>
                <a:gd name="connsiteY8" fmla="*/ 2353507 h 2391589"/>
                <a:gd name="connsiteX9" fmla="*/ 228228 w 2390310"/>
                <a:gd name="connsiteY9" fmla="*/ 1951839 h 2391589"/>
                <a:gd name="connsiteX10" fmla="*/ 4499 w 2390310"/>
                <a:gd name="connsiteY10" fmla="*/ 1200872 h 2391589"/>
                <a:gd name="connsiteX0" fmla="*/ 4499 w 2390310"/>
                <a:gd name="connsiteY0" fmla="*/ 1193917 h 2384634"/>
                <a:gd name="connsiteX1" fmla="*/ 125678 w 2390310"/>
                <a:gd name="connsiteY1" fmla="*/ 586101 h 2384634"/>
                <a:gd name="connsiteX2" fmla="*/ 800796 w 2390310"/>
                <a:gd name="connsiteY2" fmla="*/ 30624 h 2384634"/>
                <a:gd name="connsiteX3" fmla="*/ 1843385 w 2390310"/>
                <a:gd name="connsiteY3" fmla="*/ 133174 h 2384634"/>
                <a:gd name="connsiteX4" fmla="*/ 2270673 w 2390310"/>
                <a:gd name="connsiteY4" fmla="*/ 637377 h 2384634"/>
                <a:gd name="connsiteX5" fmla="*/ 2379181 w 2390310"/>
                <a:gd name="connsiteY5" fmla="*/ 1340244 h 2384634"/>
                <a:gd name="connsiteX6" fmla="*/ 2113214 w 2390310"/>
                <a:gd name="connsiteY6" fmla="*/ 1988675 h 2384634"/>
                <a:gd name="connsiteX7" fmla="*/ 1681015 w 2390310"/>
                <a:gd name="connsiteY7" fmla="*/ 2329443 h 2384634"/>
                <a:gd name="connsiteX8" fmla="*/ 832393 w 2390310"/>
                <a:gd name="connsiteY8" fmla="*/ 2346552 h 2384634"/>
                <a:gd name="connsiteX9" fmla="*/ 228228 w 2390310"/>
                <a:gd name="connsiteY9" fmla="*/ 1944884 h 2384634"/>
                <a:gd name="connsiteX10" fmla="*/ 4499 w 2390310"/>
                <a:gd name="connsiteY10" fmla="*/ 1193917 h 2384634"/>
                <a:gd name="connsiteX0" fmla="*/ 3054 w 2414503"/>
                <a:gd name="connsiteY0" fmla="*/ 1296466 h 2384634"/>
                <a:gd name="connsiteX1" fmla="*/ 149871 w 2414503"/>
                <a:gd name="connsiteY1" fmla="*/ 586101 h 2384634"/>
                <a:gd name="connsiteX2" fmla="*/ 824989 w 2414503"/>
                <a:gd name="connsiteY2" fmla="*/ 30624 h 2384634"/>
                <a:gd name="connsiteX3" fmla="*/ 1867578 w 2414503"/>
                <a:gd name="connsiteY3" fmla="*/ 133174 h 2384634"/>
                <a:gd name="connsiteX4" fmla="*/ 2294866 w 2414503"/>
                <a:gd name="connsiteY4" fmla="*/ 637377 h 2384634"/>
                <a:gd name="connsiteX5" fmla="*/ 2403374 w 2414503"/>
                <a:gd name="connsiteY5" fmla="*/ 1340244 h 2384634"/>
                <a:gd name="connsiteX6" fmla="*/ 2137407 w 2414503"/>
                <a:gd name="connsiteY6" fmla="*/ 1988675 h 2384634"/>
                <a:gd name="connsiteX7" fmla="*/ 1705208 w 2414503"/>
                <a:gd name="connsiteY7" fmla="*/ 2329443 h 2384634"/>
                <a:gd name="connsiteX8" fmla="*/ 856586 w 2414503"/>
                <a:gd name="connsiteY8" fmla="*/ 2346552 h 2384634"/>
                <a:gd name="connsiteX9" fmla="*/ 252421 w 2414503"/>
                <a:gd name="connsiteY9" fmla="*/ 1944884 h 2384634"/>
                <a:gd name="connsiteX10" fmla="*/ 3054 w 2414503"/>
                <a:gd name="connsiteY10" fmla="*/ 1296466 h 2384634"/>
                <a:gd name="connsiteX0" fmla="*/ 3054 w 2414503"/>
                <a:gd name="connsiteY0" fmla="*/ 1296466 h 2408681"/>
                <a:gd name="connsiteX1" fmla="*/ 149871 w 2414503"/>
                <a:gd name="connsiteY1" fmla="*/ 586101 h 2408681"/>
                <a:gd name="connsiteX2" fmla="*/ 824989 w 2414503"/>
                <a:gd name="connsiteY2" fmla="*/ 30624 h 2408681"/>
                <a:gd name="connsiteX3" fmla="*/ 1867578 w 2414503"/>
                <a:gd name="connsiteY3" fmla="*/ 133174 h 2408681"/>
                <a:gd name="connsiteX4" fmla="*/ 2294866 w 2414503"/>
                <a:gd name="connsiteY4" fmla="*/ 637377 h 2408681"/>
                <a:gd name="connsiteX5" fmla="*/ 2403374 w 2414503"/>
                <a:gd name="connsiteY5" fmla="*/ 1340244 h 2408681"/>
                <a:gd name="connsiteX6" fmla="*/ 2137407 w 2414503"/>
                <a:gd name="connsiteY6" fmla="*/ 1988675 h 2408681"/>
                <a:gd name="connsiteX7" fmla="*/ 1705208 w 2414503"/>
                <a:gd name="connsiteY7" fmla="*/ 2329443 h 2408681"/>
                <a:gd name="connsiteX8" fmla="*/ 993319 w 2414503"/>
                <a:gd name="connsiteY8" fmla="*/ 2380736 h 2408681"/>
                <a:gd name="connsiteX9" fmla="*/ 252421 w 2414503"/>
                <a:gd name="connsiteY9" fmla="*/ 1944884 h 2408681"/>
                <a:gd name="connsiteX10" fmla="*/ 3054 w 2414503"/>
                <a:gd name="connsiteY10" fmla="*/ 1296466 h 2408681"/>
                <a:gd name="connsiteX0" fmla="*/ 3054 w 2414503"/>
                <a:gd name="connsiteY0" fmla="*/ 1326326 h 2438541"/>
                <a:gd name="connsiteX1" fmla="*/ 149871 w 2414503"/>
                <a:gd name="connsiteY1" fmla="*/ 615961 h 2438541"/>
                <a:gd name="connsiteX2" fmla="*/ 824989 w 2414503"/>
                <a:gd name="connsiteY2" fmla="*/ 60484 h 2438541"/>
                <a:gd name="connsiteX3" fmla="*/ 1312102 w 2414503"/>
                <a:gd name="connsiteY3" fmla="*/ 26301 h 2438541"/>
                <a:gd name="connsiteX4" fmla="*/ 1867578 w 2414503"/>
                <a:gd name="connsiteY4" fmla="*/ 163034 h 2438541"/>
                <a:gd name="connsiteX5" fmla="*/ 2294866 w 2414503"/>
                <a:gd name="connsiteY5" fmla="*/ 667237 h 2438541"/>
                <a:gd name="connsiteX6" fmla="*/ 2403374 w 2414503"/>
                <a:gd name="connsiteY6" fmla="*/ 1370104 h 2438541"/>
                <a:gd name="connsiteX7" fmla="*/ 2137407 w 2414503"/>
                <a:gd name="connsiteY7" fmla="*/ 2018535 h 2438541"/>
                <a:gd name="connsiteX8" fmla="*/ 1705208 w 2414503"/>
                <a:gd name="connsiteY8" fmla="*/ 2359303 h 2438541"/>
                <a:gd name="connsiteX9" fmla="*/ 993319 w 2414503"/>
                <a:gd name="connsiteY9" fmla="*/ 2410596 h 2438541"/>
                <a:gd name="connsiteX10" fmla="*/ 252421 w 2414503"/>
                <a:gd name="connsiteY10" fmla="*/ 1974744 h 2438541"/>
                <a:gd name="connsiteX11" fmla="*/ 3054 w 2414503"/>
                <a:gd name="connsiteY11" fmla="*/ 1326326 h 2438541"/>
                <a:gd name="connsiteX0" fmla="*/ 3054 w 2414503"/>
                <a:gd name="connsiteY0" fmla="*/ 1366218 h 2478433"/>
                <a:gd name="connsiteX1" fmla="*/ 149871 w 2414503"/>
                <a:gd name="connsiteY1" fmla="*/ 655853 h 2478433"/>
                <a:gd name="connsiteX2" fmla="*/ 824989 w 2414503"/>
                <a:gd name="connsiteY2" fmla="*/ 100376 h 2478433"/>
                <a:gd name="connsiteX3" fmla="*/ 1337740 w 2414503"/>
                <a:gd name="connsiteY3" fmla="*/ 6373 h 2478433"/>
                <a:gd name="connsiteX4" fmla="*/ 1867578 w 2414503"/>
                <a:gd name="connsiteY4" fmla="*/ 202926 h 2478433"/>
                <a:gd name="connsiteX5" fmla="*/ 2294866 w 2414503"/>
                <a:gd name="connsiteY5" fmla="*/ 707129 h 2478433"/>
                <a:gd name="connsiteX6" fmla="*/ 2403374 w 2414503"/>
                <a:gd name="connsiteY6" fmla="*/ 1409996 h 2478433"/>
                <a:gd name="connsiteX7" fmla="*/ 2137407 w 2414503"/>
                <a:gd name="connsiteY7" fmla="*/ 2058427 h 2478433"/>
                <a:gd name="connsiteX8" fmla="*/ 1705208 w 2414503"/>
                <a:gd name="connsiteY8" fmla="*/ 2399195 h 2478433"/>
                <a:gd name="connsiteX9" fmla="*/ 993319 w 2414503"/>
                <a:gd name="connsiteY9" fmla="*/ 2450488 h 2478433"/>
                <a:gd name="connsiteX10" fmla="*/ 252421 w 2414503"/>
                <a:gd name="connsiteY10" fmla="*/ 2014636 h 2478433"/>
                <a:gd name="connsiteX11" fmla="*/ 3054 w 2414503"/>
                <a:gd name="connsiteY11" fmla="*/ 1366218 h 2478433"/>
                <a:gd name="connsiteX0" fmla="*/ 3054 w 2414503"/>
                <a:gd name="connsiteY0" fmla="*/ 1322606 h 2434821"/>
                <a:gd name="connsiteX1" fmla="*/ 149871 w 2414503"/>
                <a:gd name="connsiteY1" fmla="*/ 612241 h 2434821"/>
                <a:gd name="connsiteX2" fmla="*/ 824989 w 2414503"/>
                <a:gd name="connsiteY2" fmla="*/ 56764 h 2434821"/>
                <a:gd name="connsiteX3" fmla="*/ 1354832 w 2414503"/>
                <a:gd name="connsiteY3" fmla="*/ 31127 h 2434821"/>
                <a:gd name="connsiteX4" fmla="*/ 1867578 w 2414503"/>
                <a:gd name="connsiteY4" fmla="*/ 159314 h 2434821"/>
                <a:gd name="connsiteX5" fmla="*/ 2294866 w 2414503"/>
                <a:gd name="connsiteY5" fmla="*/ 663517 h 2434821"/>
                <a:gd name="connsiteX6" fmla="*/ 2403374 w 2414503"/>
                <a:gd name="connsiteY6" fmla="*/ 1366384 h 2434821"/>
                <a:gd name="connsiteX7" fmla="*/ 2137407 w 2414503"/>
                <a:gd name="connsiteY7" fmla="*/ 2014815 h 2434821"/>
                <a:gd name="connsiteX8" fmla="*/ 1705208 w 2414503"/>
                <a:gd name="connsiteY8" fmla="*/ 2355583 h 2434821"/>
                <a:gd name="connsiteX9" fmla="*/ 993319 w 2414503"/>
                <a:gd name="connsiteY9" fmla="*/ 2406876 h 2434821"/>
                <a:gd name="connsiteX10" fmla="*/ 252421 w 2414503"/>
                <a:gd name="connsiteY10" fmla="*/ 1971024 h 2434821"/>
                <a:gd name="connsiteX11" fmla="*/ 3054 w 2414503"/>
                <a:gd name="connsiteY11" fmla="*/ 1322606 h 2434821"/>
                <a:gd name="connsiteX0" fmla="*/ 3054 w 2411456"/>
                <a:gd name="connsiteY0" fmla="*/ 1322606 h 2434821"/>
                <a:gd name="connsiteX1" fmla="*/ 149871 w 2411456"/>
                <a:gd name="connsiteY1" fmla="*/ 612241 h 2434821"/>
                <a:gd name="connsiteX2" fmla="*/ 824989 w 2411456"/>
                <a:gd name="connsiteY2" fmla="*/ 56764 h 2434821"/>
                <a:gd name="connsiteX3" fmla="*/ 1354832 w 2411456"/>
                <a:gd name="connsiteY3" fmla="*/ 31127 h 2434821"/>
                <a:gd name="connsiteX4" fmla="*/ 1867578 w 2411456"/>
                <a:gd name="connsiteY4" fmla="*/ 159314 h 2434821"/>
                <a:gd name="connsiteX5" fmla="*/ 2294866 w 2411456"/>
                <a:gd name="connsiteY5" fmla="*/ 663517 h 2434821"/>
                <a:gd name="connsiteX6" fmla="*/ 2403374 w 2411456"/>
                <a:gd name="connsiteY6" fmla="*/ 1366384 h 2434821"/>
                <a:gd name="connsiteX7" fmla="*/ 2180136 w 2411456"/>
                <a:gd name="connsiteY7" fmla="*/ 1963540 h 2434821"/>
                <a:gd name="connsiteX8" fmla="*/ 1705208 w 2411456"/>
                <a:gd name="connsiteY8" fmla="*/ 2355583 h 2434821"/>
                <a:gd name="connsiteX9" fmla="*/ 993319 w 2411456"/>
                <a:gd name="connsiteY9" fmla="*/ 2406876 h 2434821"/>
                <a:gd name="connsiteX10" fmla="*/ 252421 w 2411456"/>
                <a:gd name="connsiteY10" fmla="*/ 1971024 h 2434821"/>
                <a:gd name="connsiteX11" fmla="*/ 3054 w 2411456"/>
                <a:gd name="connsiteY11" fmla="*/ 1322606 h 2434821"/>
                <a:gd name="connsiteX0" fmla="*/ 3054 w 2411456"/>
                <a:gd name="connsiteY0" fmla="*/ 1322606 h 2434297"/>
                <a:gd name="connsiteX1" fmla="*/ 149871 w 2411456"/>
                <a:gd name="connsiteY1" fmla="*/ 612241 h 2434297"/>
                <a:gd name="connsiteX2" fmla="*/ 824989 w 2411456"/>
                <a:gd name="connsiteY2" fmla="*/ 56764 h 2434297"/>
                <a:gd name="connsiteX3" fmla="*/ 1354832 w 2411456"/>
                <a:gd name="connsiteY3" fmla="*/ 31127 h 2434297"/>
                <a:gd name="connsiteX4" fmla="*/ 1867578 w 2411456"/>
                <a:gd name="connsiteY4" fmla="*/ 159314 h 2434297"/>
                <a:gd name="connsiteX5" fmla="*/ 2294866 w 2411456"/>
                <a:gd name="connsiteY5" fmla="*/ 663517 h 2434297"/>
                <a:gd name="connsiteX6" fmla="*/ 2403374 w 2411456"/>
                <a:gd name="connsiteY6" fmla="*/ 1366384 h 2434297"/>
                <a:gd name="connsiteX7" fmla="*/ 2180136 w 2411456"/>
                <a:gd name="connsiteY7" fmla="*/ 1963540 h 2434297"/>
                <a:gd name="connsiteX8" fmla="*/ 2072677 w 2411456"/>
                <a:gd name="connsiteY8" fmla="*/ 2082118 h 2434297"/>
                <a:gd name="connsiteX9" fmla="*/ 1705208 w 2411456"/>
                <a:gd name="connsiteY9" fmla="*/ 2355583 h 2434297"/>
                <a:gd name="connsiteX10" fmla="*/ 993319 w 2411456"/>
                <a:gd name="connsiteY10" fmla="*/ 2406876 h 2434297"/>
                <a:gd name="connsiteX11" fmla="*/ 252421 w 2411456"/>
                <a:gd name="connsiteY11" fmla="*/ 1971024 h 2434297"/>
                <a:gd name="connsiteX12" fmla="*/ 3054 w 2411456"/>
                <a:gd name="connsiteY12" fmla="*/ 1322606 h 2434297"/>
                <a:gd name="connsiteX0" fmla="*/ 3054 w 2411456"/>
                <a:gd name="connsiteY0" fmla="*/ 1340300 h 2451991"/>
                <a:gd name="connsiteX1" fmla="*/ 149871 w 2411456"/>
                <a:gd name="connsiteY1" fmla="*/ 629935 h 2451991"/>
                <a:gd name="connsiteX2" fmla="*/ 824989 w 2411456"/>
                <a:gd name="connsiteY2" fmla="*/ 74458 h 2451991"/>
                <a:gd name="connsiteX3" fmla="*/ 1397561 w 2411456"/>
                <a:gd name="connsiteY3" fmla="*/ 14638 h 2451991"/>
                <a:gd name="connsiteX4" fmla="*/ 1867578 w 2411456"/>
                <a:gd name="connsiteY4" fmla="*/ 177008 h 2451991"/>
                <a:gd name="connsiteX5" fmla="*/ 2294866 w 2411456"/>
                <a:gd name="connsiteY5" fmla="*/ 681211 h 2451991"/>
                <a:gd name="connsiteX6" fmla="*/ 2403374 w 2411456"/>
                <a:gd name="connsiteY6" fmla="*/ 1384078 h 2451991"/>
                <a:gd name="connsiteX7" fmla="*/ 2180136 w 2411456"/>
                <a:gd name="connsiteY7" fmla="*/ 1981234 h 2451991"/>
                <a:gd name="connsiteX8" fmla="*/ 2072677 w 2411456"/>
                <a:gd name="connsiteY8" fmla="*/ 2099812 h 2451991"/>
                <a:gd name="connsiteX9" fmla="*/ 1705208 w 2411456"/>
                <a:gd name="connsiteY9" fmla="*/ 2373277 h 2451991"/>
                <a:gd name="connsiteX10" fmla="*/ 993319 w 2411456"/>
                <a:gd name="connsiteY10" fmla="*/ 2424570 h 2451991"/>
                <a:gd name="connsiteX11" fmla="*/ 252421 w 2411456"/>
                <a:gd name="connsiteY11" fmla="*/ 1988718 h 2451991"/>
                <a:gd name="connsiteX12" fmla="*/ 3054 w 2411456"/>
                <a:gd name="connsiteY12" fmla="*/ 1340300 h 2451991"/>
                <a:gd name="connsiteX0" fmla="*/ 3054 w 2411456"/>
                <a:gd name="connsiteY0" fmla="*/ 1356084 h 2467775"/>
                <a:gd name="connsiteX1" fmla="*/ 149871 w 2411456"/>
                <a:gd name="connsiteY1" fmla="*/ 645719 h 2467775"/>
                <a:gd name="connsiteX2" fmla="*/ 824989 w 2411456"/>
                <a:gd name="connsiteY2" fmla="*/ 90242 h 2467775"/>
                <a:gd name="connsiteX3" fmla="*/ 1166823 w 2411456"/>
                <a:gd name="connsiteY3" fmla="*/ 4784 h 2467775"/>
                <a:gd name="connsiteX4" fmla="*/ 1397561 w 2411456"/>
                <a:gd name="connsiteY4" fmla="*/ 30422 h 2467775"/>
                <a:gd name="connsiteX5" fmla="*/ 1867578 w 2411456"/>
                <a:gd name="connsiteY5" fmla="*/ 192792 h 2467775"/>
                <a:gd name="connsiteX6" fmla="*/ 2294866 w 2411456"/>
                <a:gd name="connsiteY6" fmla="*/ 696995 h 2467775"/>
                <a:gd name="connsiteX7" fmla="*/ 2403374 w 2411456"/>
                <a:gd name="connsiteY7" fmla="*/ 1399862 h 2467775"/>
                <a:gd name="connsiteX8" fmla="*/ 2180136 w 2411456"/>
                <a:gd name="connsiteY8" fmla="*/ 1997018 h 2467775"/>
                <a:gd name="connsiteX9" fmla="*/ 2072677 w 2411456"/>
                <a:gd name="connsiteY9" fmla="*/ 2115596 h 2467775"/>
                <a:gd name="connsiteX10" fmla="*/ 1705208 w 2411456"/>
                <a:gd name="connsiteY10" fmla="*/ 2389061 h 2467775"/>
                <a:gd name="connsiteX11" fmla="*/ 993319 w 2411456"/>
                <a:gd name="connsiteY11" fmla="*/ 2440354 h 2467775"/>
                <a:gd name="connsiteX12" fmla="*/ 252421 w 2411456"/>
                <a:gd name="connsiteY12" fmla="*/ 2004502 h 2467775"/>
                <a:gd name="connsiteX13" fmla="*/ 3054 w 2411456"/>
                <a:gd name="connsiteY13" fmla="*/ 1356084 h 2467775"/>
                <a:gd name="connsiteX0" fmla="*/ 3054 w 2411456"/>
                <a:gd name="connsiteY0" fmla="*/ 1356084 h 2467775"/>
                <a:gd name="connsiteX1" fmla="*/ 149871 w 2411456"/>
                <a:gd name="connsiteY1" fmla="*/ 645719 h 2467775"/>
                <a:gd name="connsiteX2" fmla="*/ 679711 w 2411456"/>
                <a:gd name="connsiteY2" fmla="*/ 132971 h 2467775"/>
                <a:gd name="connsiteX3" fmla="*/ 1166823 w 2411456"/>
                <a:gd name="connsiteY3" fmla="*/ 4784 h 2467775"/>
                <a:gd name="connsiteX4" fmla="*/ 1397561 w 2411456"/>
                <a:gd name="connsiteY4" fmla="*/ 30422 h 2467775"/>
                <a:gd name="connsiteX5" fmla="*/ 1867578 w 2411456"/>
                <a:gd name="connsiteY5" fmla="*/ 192792 h 2467775"/>
                <a:gd name="connsiteX6" fmla="*/ 2294866 w 2411456"/>
                <a:gd name="connsiteY6" fmla="*/ 696995 h 2467775"/>
                <a:gd name="connsiteX7" fmla="*/ 2403374 w 2411456"/>
                <a:gd name="connsiteY7" fmla="*/ 1399862 h 2467775"/>
                <a:gd name="connsiteX8" fmla="*/ 2180136 w 2411456"/>
                <a:gd name="connsiteY8" fmla="*/ 1997018 h 2467775"/>
                <a:gd name="connsiteX9" fmla="*/ 2072677 w 2411456"/>
                <a:gd name="connsiteY9" fmla="*/ 2115596 h 2467775"/>
                <a:gd name="connsiteX10" fmla="*/ 1705208 w 2411456"/>
                <a:gd name="connsiteY10" fmla="*/ 2389061 h 2467775"/>
                <a:gd name="connsiteX11" fmla="*/ 993319 w 2411456"/>
                <a:gd name="connsiteY11" fmla="*/ 2440354 h 2467775"/>
                <a:gd name="connsiteX12" fmla="*/ 252421 w 2411456"/>
                <a:gd name="connsiteY12" fmla="*/ 2004502 h 2467775"/>
                <a:gd name="connsiteX13" fmla="*/ 3054 w 2411456"/>
                <a:gd name="connsiteY13" fmla="*/ 1356084 h 2467775"/>
                <a:gd name="connsiteX0" fmla="*/ 3054 w 2411456"/>
                <a:gd name="connsiteY0" fmla="*/ 1345466 h 2457157"/>
                <a:gd name="connsiteX1" fmla="*/ 149871 w 2411456"/>
                <a:gd name="connsiteY1" fmla="*/ 635101 h 2457157"/>
                <a:gd name="connsiteX2" fmla="*/ 679711 w 2411456"/>
                <a:gd name="connsiteY2" fmla="*/ 122353 h 2457157"/>
                <a:gd name="connsiteX3" fmla="*/ 1209552 w 2411456"/>
                <a:gd name="connsiteY3" fmla="*/ 11257 h 2457157"/>
                <a:gd name="connsiteX4" fmla="*/ 1397561 w 2411456"/>
                <a:gd name="connsiteY4" fmla="*/ 19804 h 2457157"/>
                <a:gd name="connsiteX5" fmla="*/ 1867578 w 2411456"/>
                <a:gd name="connsiteY5" fmla="*/ 182174 h 2457157"/>
                <a:gd name="connsiteX6" fmla="*/ 2294866 w 2411456"/>
                <a:gd name="connsiteY6" fmla="*/ 686377 h 2457157"/>
                <a:gd name="connsiteX7" fmla="*/ 2403374 w 2411456"/>
                <a:gd name="connsiteY7" fmla="*/ 1389244 h 2457157"/>
                <a:gd name="connsiteX8" fmla="*/ 2180136 w 2411456"/>
                <a:gd name="connsiteY8" fmla="*/ 1986400 h 2457157"/>
                <a:gd name="connsiteX9" fmla="*/ 2072677 w 2411456"/>
                <a:gd name="connsiteY9" fmla="*/ 2104978 h 2457157"/>
                <a:gd name="connsiteX10" fmla="*/ 1705208 w 2411456"/>
                <a:gd name="connsiteY10" fmla="*/ 2378443 h 2457157"/>
                <a:gd name="connsiteX11" fmla="*/ 993319 w 2411456"/>
                <a:gd name="connsiteY11" fmla="*/ 2429736 h 2457157"/>
                <a:gd name="connsiteX12" fmla="*/ 252421 w 2411456"/>
                <a:gd name="connsiteY12" fmla="*/ 1993884 h 2457157"/>
                <a:gd name="connsiteX13" fmla="*/ 3054 w 2411456"/>
                <a:gd name="connsiteY13" fmla="*/ 1345466 h 2457157"/>
                <a:gd name="connsiteX0" fmla="*/ 3054 w 2411456"/>
                <a:gd name="connsiteY0" fmla="*/ 1326484 h 2438175"/>
                <a:gd name="connsiteX1" fmla="*/ 149871 w 2411456"/>
                <a:gd name="connsiteY1" fmla="*/ 616119 h 2438175"/>
                <a:gd name="connsiteX2" fmla="*/ 679711 w 2411456"/>
                <a:gd name="connsiteY2" fmla="*/ 103371 h 2438175"/>
                <a:gd name="connsiteX3" fmla="*/ 1602658 w 2411456"/>
                <a:gd name="connsiteY3" fmla="*/ 855400 h 2438175"/>
                <a:gd name="connsiteX4" fmla="*/ 1397561 w 2411456"/>
                <a:gd name="connsiteY4" fmla="*/ 822 h 2438175"/>
                <a:gd name="connsiteX5" fmla="*/ 1867578 w 2411456"/>
                <a:gd name="connsiteY5" fmla="*/ 163192 h 2438175"/>
                <a:gd name="connsiteX6" fmla="*/ 2294866 w 2411456"/>
                <a:gd name="connsiteY6" fmla="*/ 667395 h 2438175"/>
                <a:gd name="connsiteX7" fmla="*/ 2403374 w 2411456"/>
                <a:gd name="connsiteY7" fmla="*/ 1370262 h 2438175"/>
                <a:gd name="connsiteX8" fmla="*/ 2180136 w 2411456"/>
                <a:gd name="connsiteY8" fmla="*/ 1967418 h 2438175"/>
                <a:gd name="connsiteX9" fmla="*/ 2072677 w 2411456"/>
                <a:gd name="connsiteY9" fmla="*/ 2085996 h 2438175"/>
                <a:gd name="connsiteX10" fmla="*/ 1705208 w 2411456"/>
                <a:gd name="connsiteY10" fmla="*/ 2359461 h 2438175"/>
                <a:gd name="connsiteX11" fmla="*/ 993319 w 2411456"/>
                <a:gd name="connsiteY11" fmla="*/ 2410754 h 2438175"/>
                <a:gd name="connsiteX12" fmla="*/ 252421 w 2411456"/>
                <a:gd name="connsiteY12" fmla="*/ 1974902 h 2438175"/>
                <a:gd name="connsiteX13" fmla="*/ 3054 w 2411456"/>
                <a:gd name="connsiteY13" fmla="*/ 1326484 h 2438175"/>
                <a:gd name="connsiteX0" fmla="*/ 3054 w 2411456"/>
                <a:gd name="connsiteY0" fmla="*/ 1326484 h 2438175"/>
                <a:gd name="connsiteX1" fmla="*/ 149871 w 2411456"/>
                <a:gd name="connsiteY1" fmla="*/ 616119 h 2438175"/>
                <a:gd name="connsiteX2" fmla="*/ 679711 w 2411456"/>
                <a:gd name="connsiteY2" fmla="*/ 103371 h 2438175"/>
                <a:gd name="connsiteX3" fmla="*/ 1602658 w 2411456"/>
                <a:gd name="connsiteY3" fmla="*/ 855400 h 2438175"/>
                <a:gd name="connsiteX4" fmla="*/ 1397561 w 2411456"/>
                <a:gd name="connsiteY4" fmla="*/ 822 h 2438175"/>
                <a:gd name="connsiteX5" fmla="*/ 1867578 w 2411456"/>
                <a:gd name="connsiteY5" fmla="*/ 163192 h 2438175"/>
                <a:gd name="connsiteX6" fmla="*/ 2294866 w 2411456"/>
                <a:gd name="connsiteY6" fmla="*/ 667395 h 2438175"/>
                <a:gd name="connsiteX7" fmla="*/ 2403374 w 2411456"/>
                <a:gd name="connsiteY7" fmla="*/ 1370262 h 2438175"/>
                <a:gd name="connsiteX8" fmla="*/ 2180136 w 2411456"/>
                <a:gd name="connsiteY8" fmla="*/ 1967418 h 2438175"/>
                <a:gd name="connsiteX9" fmla="*/ 1594113 w 2411456"/>
                <a:gd name="connsiteY9" fmla="*/ 821218 h 2438175"/>
                <a:gd name="connsiteX10" fmla="*/ 1705208 w 2411456"/>
                <a:gd name="connsiteY10" fmla="*/ 2359461 h 2438175"/>
                <a:gd name="connsiteX11" fmla="*/ 993319 w 2411456"/>
                <a:gd name="connsiteY11" fmla="*/ 2410754 h 2438175"/>
                <a:gd name="connsiteX12" fmla="*/ 252421 w 2411456"/>
                <a:gd name="connsiteY12" fmla="*/ 1974902 h 2438175"/>
                <a:gd name="connsiteX13" fmla="*/ 3054 w 2411456"/>
                <a:gd name="connsiteY13" fmla="*/ 1326484 h 2438175"/>
                <a:gd name="connsiteX0" fmla="*/ 3054 w 2411456"/>
                <a:gd name="connsiteY0" fmla="*/ 1326484 h 2438175"/>
                <a:gd name="connsiteX1" fmla="*/ 149871 w 2411456"/>
                <a:gd name="connsiteY1" fmla="*/ 616119 h 2438175"/>
                <a:gd name="connsiteX2" fmla="*/ 688257 w 2411456"/>
                <a:gd name="connsiteY2" fmla="*/ 137554 h 2438175"/>
                <a:gd name="connsiteX3" fmla="*/ 1602658 w 2411456"/>
                <a:gd name="connsiteY3" fmla="*/ 855400 h 2438175"/>
                <a:gd name="connsiteX4" fmla="*/ 1397561 w 2411456"/>
                <a:gd name="connsiteY4" fmla="*/ 822 h 2438175"/>
                <a:gd name="connsiteX5" fmla="*/ 1867578 w 2411456"/>
                <a:gd name="connsiteY5" fmla="*/ 163192 h 2438175"/>
                <a:gd name="connsiteX6" fmla="*/ 2294866 w 2411456"/>
                <a:gd name="connsiteY6" fmla="*/ 667395 h 2438175"/>
                <a:gd name="connsiteX7" fmla="*/ 2403374 w 2411456"/>
                <a:gd name="connsiteY7" fmla="*/ 1370262 h 2438175"/>
                <a:gd name="connsiteX8" fmla="*/ 2180136 w 2411456"/>
                <a:gd name="connsiteY8" fmla="*/ 1967418 h 2438175"/>
                <a:gd name="connsiteX9" fmla="*/ 1594113 w 2411456"/>
                <a:gd name="connsiteY9" fmla="*/ 821218 h 2438175"/>
                <a:gd name="connsiteX10" fmla="*/ 1705208 w 2411456"/>
                <a:gd name="connsiteY10" fmla="*/ 2359461 h 2438175"/>
                <a:gd name="connsiteX11" fmla="*/ 993319 w 2411456"/>
                <a:gd name="connsiteY11" fmla="*/ 2410754 h 2438175"/>
                <a:gd name="connsiteX12" fmla="*/ 252421 w 2411456"/>
                <a:gd name="connsiteY12" fmla="*/ 1974902 h 2438175"/>
                <a:gd name="connsiteX13" fmla="*/ 3054 w 2411456"/>
                <a:gd name="connsiteY13" fmla="*/ 1326484 h 2438175"/>
                <a:gd name="connsiteX0" fmla="*/ 3054 w 2411456"/>
                <a:gd name="connsiteY0" fmla="*/ 1198377 h 2310068"/>
                <a:gd name="connsiteX1" fmla="*/ 149871 w 2411456"/>
                <a:gd name="connsiteY1" fmla="*/ 488012 h 2310068"/>
                <a:gd name="connsiteX2" fmla="*/ 688257 w 2411456"/>
                <a:gd name="connsiteY2" fmla="*/ 9447 h 2310068"/>
                <a:gd name="connsiteX3" fmla="*/ 1602658 w 2411456"/>
                <a:gd name="connsiteY3" fmla="*/ 727293 h 2310068"/>
                <a:gd name="connsiteX4" fmla="*/ 1653935 w 2411456"/>
                <a:gd name="connsiteY4" fmla="*/ 86360 h 2310068"/>
                <a:gd name="connsiteX5" fmla="*/ 1867578 w 2411456"/>
                <a:gd name="connsiteY5" fmla="*/ 35085 h 2310068"/>
                <a:gd name="connsiteX6" fmla="*/ 2294866 w 2411456"/>
                <a:gd name="connsiteY6" fmla="*/ 539288 h 2310068"/>
                <a:gd name="connsiteX7" fmla="*/ 2403374 w 2411456"/>
                <a:gd name="connsiteY7" fmla="*/ 1242155 h 2310068"/>
                <a:gd name="connsiteX8" fmla="*/ 2180136 w 2411456"/>
                <a:gd name="connsiteY8" fmla="*/ 1839311 h 2310068"/>
                <a:gd name="connsiteX9" fmla="*/ 1594113 w 2411456"/>
                <a:gd name="connsiteY9" fmla="*/ 693111 h 2310068"/>
                <a:gd name="connsiteX10" fmla="*/ 1705208 w 2411456"/>
                <a:gd name="connsiteY10" fmla="*/ 2231354 h 2310068"/>
                <a:gd name="connsiteX11" fmla="*/ 993319 w 2411456"/>
                <a:gd name="connsiteY11" fmla="*/ 2282647 h 2310068"/>
                <a:gd name="connsiteX12" fmla="*/ 252421 w 2411456"/>
                <a:gd name="connsiteY12" fmla="*/ 1846795 h 2310068"/>
                <a:gd name="connsiteX13" fmla="*/ 3054 w 2411456"/>
                <a:gd name="connsiteY13" fmla="*/ 1198377 h 2310068"/>
                <a:gd name="connsiteX0" fmla="*/ 3054 w 2411456"/>
                <a:gd name="connsiteY0" fmla="*/ 1198377 h 2310068"/>
                <a:gd name="connsiteX1" fmla="*/ 149871 w 2411456"/>
                <a:gd name="connsiteY1" fmla="*/ 488012 h 2310068"/>
                <a:gd name="connsiteX2" fmla="*/ 688257 w 2411456"/>
                <a:gd name="connsiteY2" fmla="*/ 9447 h 2310068"/>
                <a:gd name="connsiteX3" fmla="*/ 1602658 w 2411456"/>
                <a:gd name="connsiteY3" fmla="*/ 727293 h 2310068"/>
                <a:gd name="connsiteX4" fmla="*/ 1653935 w 2411456"/>
                <a:gd name="connsiteY4" fmla="*/ 86360 h 2310068"/>
                <a:gd name="connsiteX5" fmla="*/ 1850487 w 2411456"/>
                <a:gd name="connsiteY5" fmla="*/ 69268 h 2310068"/>
                <a:gd name="connsiteX6" fmla="*/ 2294866 w 2411456"/>
                <a:gd name="connsiteY6" fmla="*/ 539288 h 2310068"/>
                <a:gd name="connsiteX7" fmla="*/ 2403374 w 2411456"/>
                <a:gd name="connsiteY7" fmla="*/ 1242155 h 2310068"/>
                <a:gd name="connsiteX8" fmla="*/ 2180136 w 2411456"/>
                <a:gd name="connsiteY8" fmla="*/ 1839311 h 2310068"/>
                <a:gd name="connsiteX9" fmla="*/ 1594113 w 2411456"/>
                <a:gd name="connsiteY9" fmla="*/ 693111 h 2310068"/>
                <a:gd name="connsiteX10" fmla="*/ 1705208 w 2411456"/>
                <a:gd name="connsiteY10" fmla="*/ 2231354 h 2310068"/>
                <a:gd name="connsiteX11" fmla="*/ 993319 w 2411456"/>
                <a:gd name="connsiteY11" fmla="*/ 2282647 h 2310068"/>
                <a:gd name="connsiteX12" fmla="*/ 252421 w 2411456"/>
                <a:gd name="connsiteY12" fmla="*/ 1846795 h 2310068"/>
                <a:gd name="connsiteX13" fmla="*/ 3054 w 2411456"/>
                <a:gd name="connsiteY13" fmla="*/ 1198377 h 2310068"/>
                <a:gd name="connsiteX0" fmla="*/ 3054 w 2412110"/>
                <a:gd name="connsiteY0" fmla="*/ 1198377 h 2310068"/>
                <a:gd name="connsiteX1" fmla="*/ 149871 w 2412110"/>
                <a:gd name="connsiteY1" fmla="*/ 488012 h 2310068"/>
                <a:gd name="connsiteX2" fmla="*/ 688257 w 2412110"/>
                <a:gd name="connsiteY2" fmla="*/ 9447 h 2310068"/>
                <a:gd name="connsiteX3" fmla="*/ 1602658 w 2412110"/>
                <a:gd name="connsiteY3" fmla="*/ 727293 h 2310068"/>
                <a:gd name="connsiteX4" fmla="*/ 1653935 w 2412110"/>
                <a:gd name="connsiteY4" fmla="*/ 86360 h 2310068"/>
                <a:gd name="connsiteX5" fmla="*/ 2294866 w 2412110"/>
                <a:gd name="connsiteY5" fmla="*/ 539288 h 2310068"/>
                <a:gd name="connsiteX6" fmla="*/ 2403374 w 2412110"/>
                <a:gd name="connsiteY6" fmla="*/ 1242155 h 2310068"/>
                <a:gd name="connsiteX7" fmla="*/ 2180136 w 2412110"/>
                <a:gd name="connsiteY7" fmla="*/ 1839311 h 2310068"/>
                <a:gd name="connsiteX8" fmla="*/ 1594113 w 2412110"/>
                <a:gd name="connsiteY8" fmla="*/ 693111 h 2310068"/>
                <a:gd name="connsiteX9" fmla="*/ 1705208 w 2412110"/>
                <a:gd name="connsiteY9" fmla="*/ 2231354 h 2310068"/>
                <a:gd name="connsiteX10" fmla="*/ 993319 w 2412110"/>
                <a:gd name="connsiteY10" fmla="*/ 2282647 h 2310068"/>
                <a:gd name="connsiteX11" fmla="*/ 252421 w 2412110"/>
                <a:gd name="connsiteY11" fmla="*/ 1846795 h 2310068"/>
                <a:gd name="connsiteX12" fmla="*/ 3054 w 2412110"/>
                <a:gd name="connsiteY12" fmla="*/ 1198377 h 2310068"/>
                <a:gd name="connsiteX0" fmla="*/ 3054 w 2455117"/>
                <a:gd name="connsiteY0" fmla="*/ 1198377 h 2310068"/>
                <a:gd name="connsiteX1" fmla="*/ 149871 w 2455117"/>
                <a:gd name="connsiteY1" fmla="*/ 488012 h 2310068"/>
                <a:gd name="connsiteX2" fmla="*/ 688257 w 2455117"/>
                <a:gd name="connsiteY2" fmla="*/ 9447 h 2310068"/>
                <a:gd name="connsiteX3" fmla="*/ 1602658 w 2455117"/>
                <a:gd name="connsiteY3" fmla="*/ 727293 h 2310068"/>
                <a:gd name="connsiteX4" fmla="*/ 1653935 w 2455117"/>
                <a:gd name="connsiteY4" fmla="*/ 86360 h 2310068"/>
                <a:gd name="connsiteX5" fmla="*/ 2294866 w 2455117"/>
                <a:gd name="connsiteY5" fmla="*/ 539288 h 2310068"/>
                <a:gd name="connsiteX6" fmla="*/ 2403374 w 2455117"/>
                <a:gd name="connsiteY6" fmla="*/ 1242155 h 2310068"/>
                <a:gd name="connsiteX7" fmla="*/ 1594113 w 2455117"/>
                <a:gd name="connsiteY7" fmla="*/ 693111 h 2310068"/>
                <a:gd name="connsiteX8" fmla="*/ 1705208 w 2455117"/>
                <a:gd name="connsiteY8" fmla="*/ 2231354 h 2310068"/>
                <a:gd name="connsiteX9" fmla="*/ 993319 w 2455117"/>
                <a:gd name="connsiteY9" fmla="*/ 2282647 h 2310068"/>
                <a:gd name="connsiteX10" fmla="*/ 252421 w 2455117"/>
                <a:gd name="connsiteY10" fmla="*/ 1846795 h 2310068"/>
                <a:gd name="connsiteX11" fmla="*/ 3054 w 2455117"/>
                <a:gd name="connsiteY11" fmla="*/ 1198377 h 2310068"/>
                <a:gd name="connsiteX0" fmla="*/ 3054 w 2528145"/>
                <a:gd name="connsiteY0" fmla="*/ 1198377 h 2310068"/>
                <a:gd name="connsiteX1" fmla="*/ 149871 w 2528145"/>
                <a:gd name="connsiteY1" fmla="*/ 488012 h 2310068"/>
                <a:gd name="connsiteX2" fmla="*/ 688257 w 2528145"/>
                <a:gd name="connsiteY2" fmla="*/ 9447 h 2310068"/>
                <a:gd name="connsiteX3" fmla="*/ 1602658 w 2528145"/>
                <a:gd name="connsiteY3" fmla="*/ 727293 h 2310068"/>
                <a:gd name="connsiteX4" fmla="*/ 1653935 w 2528145"/>
                <a:gd name="connsiteY4" fmla="*/ 86360 h 2310068"/>
                <a:gd name="connsiteX5" fmla="*/ 2448690 w 2528145"/>
                <a:gd name="connsiteY5" fmla="*/ 171819 h 2310068"/>
                <a:gd name="connsiteX6" fmla="*/ 2403374 w 2528145"/>
                <a:gd name="connsiteY6" fmla="*/ 1242155 h 2310068"/>
                <a:gd name="connsiteX7" fmla="*/ 1594113 w 2528145"/>
                <a:gd name="connsiteY7" fmla="*/ 693111 h 2310068"/>
                <a:gd name="connsiteX8" fmla="*/ 1705208 w 2528145"/>
                <a:gd name="connsiteY8" fmla="*/ 2231354 h 2310068"/>
                <a:gd name="connsiteX9" fmla="*/ 993319 w 2528145"/>
                <a:gd name="connsiteY9" fmla="*/ 2282647 h 2310068"/>
                <a:gd name="connsiteX10" fmla="*/ 252421 w 2528145"/>
                <a:gd name="connsiteY10" fmla="*/ 1846795 h 2310068"/>
                <a:gd name="connsiteX11" fmla="*/ 3054 w 2528145"/>
                <a:gd name="connsiteY11" fmla="*/ 1198377 h 2310068"/>
                <a:gd name="connsiteX0" fmla="*/ 3054 w 2528145"/>
                <a:gd name="connsiteY0" fmla="*/ 1239047 h 2350738"/>
                <a:gd name="connsiteX1" fmla="*/ 149871 w 2528145"/>
                <a:gd name="connsiteY1" fmla="*/ 528682 h 2350738"/>
                <a:gd name="connsiteX2" fmla="*/ 688257 w 2528145"/>
                <a:gd name="connsiteY2" fmla="*/ 50117 h 2350738"/>
                <a:gd name="connsiteX3" fmla="*/ 962788 w 2528145"/>
                <a:gd name="connsiteY3" fmla="*/ 103339 h 2350738"/>
                <a:gd name="connsiteX4" fmla="*/ 1602658 w 2528145"/>
                <a:gd name="connsiteY4" fmla="*/ 767963 h 2350738"/>
                <a:gd name="connsiteX5" fmla="*/ 1653935 w 2528145"/>
                <a:gd name="connsiteY5" fmla="*/ 127030 h 2350738"/>
                <a:gd name="connsiteX6" fmla="*/ 2448690 w 2528145"/>
                <a:gd name="connsiteY6" fmla="*/ 212489 h 2350738"/>
                <a:gd name="connsiteX7" fmla="*/ 2403374 w 2528145"/>
                <a:gd name="connsiteY7" fmla="*/ 1282825 h 2350738"/>
                <a:gd name="connsiteX8" fmla="*/ 1594113 w 2528145"/>
                <a:gd name="connsiteY8" fmla="*/ 733781 h 2350738"/>
                <a:gd name="connsiteX9" fmla="*/ 1705208 w 2528145"/>
                <a:gd name="connsiteY9" fmla="*/ 2272024 h 2350738"/>
                <a:gd name="connsiteX10" fmla="*/ 993319 w 2528145"/>
                <a:gd name="connsiteY10" fmla="*/ 2323317 h 2350738"/>
                <a:gd name="connsiteX11" fmla="*/ 252421 w 2528145"/>
                <a:gd name="connsiteY11" fmla="*/ 1887465 h 2350738"/>
                <a:gd name="connsiteX12" fmla="*/ 3054 w 2528145"/>
                <a:gd name="connsiteY12" fmla="*/ 1239047 h 2350738"/>
                <a:gd name="connsiteX0" fmla="*/ 3054 w 2528145"/>
                <a:gd name="connsiteY0" fmla="*/ 1204845 h 2316536"/>
                <a:gd name="connsiteX1" fmla="*/ 149871 w 2528145"/>
                <a:gd name="connsiteY1" fmla="*/ 494480 h 2316536"/>
                <a:gd name="connsiteX2" fmla="*/ 688257 w 2528145"/>
                <a:gd name="connsiteY2" fmla="*/ 15915 h 2316536"/>
                <a:gd name="connsiteX3" fmla="*/ 552590 w 2528145"/>
                <a:gd name="connsiteY3" fmla="*/ 214415 h 2316536"/>
                <a:gd name="connsiteX4" fmla="*/ 962788 w 2528145"/>
                <a:gd name="connsiteY4" fmla="*/ 69137 h 2316536"/>
                <a:gd name="connsiteX5" fmla="*/ 1602658 w 2528145"/>
                <a:gd name="connsiteY5" fmla="*/ 733761 h 2316536"/>
                <a:gd name="connsiteX6" fmla="*/ 1653935 w 2528145"/>
                <a:gd name="connsiteY6" fmla="*/ 92828 h 2316536"/>
                <a:gd name="connsiteX7" fmla="*/ 2448690 w 2528145"/>
                <a:gd name="connsiteY7" fmla="*/ 178287 h 2316536"/>
                <a:gd name="connsiteX8" fmla="*/ 2403374 w 2528145"/>
                <a:gd name="connsiteY8" fmla="*/ 1248623 h 2316536"/>
                <a:gd name="connsiteX9" fmla="*/ 1594113 w 2528145"/>
                <a:gd name="connsiteY9" fmla="*/ 699579 h 2316536"/>
                <a:gd name="connsiteX10" fmla="*/ 1705208 w 2528145"/>
                <a:gd name="connsiteY10" fmla="*/ 2237822 h 2316536"/>
                <a:gd name="connsiteX11" fmla="*/ 993319 w 2528145"/>
                <a:gd name="connsiteY11" fmla="*/ 2289115 h 2316536"/>
                <a:gd name="connsiteX12" fmla="*/ 252421 w 2528145"/>
                <a:gd name="connsiteY12" fmla="*/ 1853263 h 2316536"/>
                <a:gd name="connsiteX13" fmla="*/ 3054 w 2528145"/>
                <a:gd name="connsiteY13" fmla="*/ 1204845 h 2316536"/>
                <a:gd name="connsiteX0" fmla="*/ 3054 w 2528145"/>
                <a:gd name="connsiteY0" fmla="*/ 1235424 h 2347115"/>
                <a:gd name="connsiteX1" fmla="*/ 149871 w 2528145"/>
                <a:gd name="connsiteY1" fmla="*/ 525059 h 2347115"/>
                <a:gd name="connsiteX2" fmla="*/ 688257 w 2528145"/>
                <a:gd name="connsiteY2" fmla="*/ 46494 h 2347115"/>
                <a:gd name="connsiteX3" fmla="*/ 962788 w 2528145"/>
                <a:gd name="connsiteY3" fmla="*/ 99716 h 2347115"/>
                <a:gd name="connsiteX4" fmla="*/ 1602658 w 2528145"/>
                <a:gd name="connsiteY4" fmla="*/ 764340 h 2347115"/>
                <a:gd name="connsiteX5" fmla="*/ 1653935 w 2528145"/>
                <a:gd name="connsiteY5" fmla="*/ 123407 h 2347115"/>
                <a:gd name="connsiteX6" fmla="*/ 2448690 w 2528145"/>
                <a:gd name="connsiteY6" fmla="*/ 208866 h 2347115"/>
                <a:gd name="connsiteX7" fmla="*/ 2403374 w 2528145"/>
                <a:gd name="connsiteY7" fmla="*/ 1279202 h 2347115"/>
                <a:gd name="connsiteX8" fmla="*/ 1594113 w 2528145"/>
                <a:gd name="connsiteY8" fmla="*/ 730158 h 2347115"/>
                <a:gd name="connsiteX9" fmla="*/ 1705208 w 2528145"/>
                <a:gd name="connsiteY9" fmla="*/ 2268401 h 2347115"/>
                <a:gd name="connsiteX10" fmla="*/ 993319 w 2528145"/>
                <a:gd name="connsiteY10" fmla="*/ 2319694 h 2347115"/>
                <a:gd name="connsiteX11" fmla="*/ 252421 w 2528145"/>
                <a:gd name="connsiteY11" fmla="*/ 1883842 h 2347115"/>
                <a:gd name="connsiteX12" fmla="*/ 3054 w 2528145"/>
                <a:gd name="connsiteY12" fmla="*/ 1235424 h 2347115"/>
                <a:gd name="connsiteX0" fmla="*/ 3054 w 2528145"/>
                <a:gd name="connsiteY0" fmla="*/ 1192238 h 2303929"/>
                <a:gd name="connsiteX1" fmla="*/ 149871 w 2528145"/>
                <a:gd name="connsiteY1" fmla="*/ 481873 h 2303929"/>
                <a:gd name="connsiteX2" fmla="*/ 688257 w 2528145"/>
                <a:gd name="connsiteY2" fmla="*/ 3308 h 2303929"/>
                <a:gd name="connsiteX3" fmla="*/ 1602658 w 2528145"/>
                <a:gd name="connsiteY3" fmla="*/ 721154 h 2303929"/>
                <a:gd name="connsiteX4" fmla="*/ 1653935 w 2528145"/>
                <a:gd name="connsiteY4" fmla="*/ 80221 h 2303929"/>
                <a:gd name="connsiteX5" fmla="*/ 2448690 w 2528145"/>
                <a:gd name="connsiteY5" fmla="*/ 165680 h 2303929"/>
                <a:gd name="connsiteX6" fmla="*/ 2403374 w 2528145"/>
                <a:gd name="connsiteY6" fmla="*/ 1236016 h 2303929"/>
                <a:gd name="connsiteX7" fmla="*/ 1594113 w 2528145"/>
                <a:gd name="connsiteY7" fmla="*/ 686972 h 2303929"/>
                <a:gd name="connsiteX8" fmla="*/ 1705208 w 2528145"/>
                <a:gd name="connsiteY8" fmla="*/ 2225215 h 2303929"/>
                <a:gd name="connsiteX9" fmla="*/ 993319 w 2528145"/>
                <a:gd name="connsiteY9" fmla="*/ 2276508 h 2303929"/>
                <a:gd name="connsiteX10" fmla="*/ 252421 w 2528145"/>
                <a:gd name="connsiteY10" fmla="*/ 1840656 h 2303929"/>
                <a:gd name="connsiteX11" fmla="*/ 3054 w 2528145"/>
                <a:gd name="connsiteY11" fmla="*/ 1192238 h 2303929"/>
                <a:gd name="connsiteX0" fmla="*/ 3054 w 2528145"/>
                <a:gd name="connsiteY0" fmla="*/ 1153314 h 2265005"/>
                <a:gd name="connsiteX1" fmla="*/ 149871 w 2528145"/>
                <a:gd name="connsiteY1" fmla="*/ 442949 h 2265005"/>
                <a:gd name="connsiteX2" fmla="*/ 927539 w 2528145"/>
                <a:gd name="connsiteY2" fmla="*/ 126754 h 2265005"/>
                <a:gd name="connsiteX3" fmla="*/ 1602658 w 2528145"/>
                <a:gd name="connsiteY3" fmla="*/ 682230 h 2265005"/>
                <a:gd name="connsiteX4" fmla="*/ 1653935 w 2528145"/>
                <a:gd name="connsiteY4" fmla="*/ 41297 h 2265005"/>
                <a:gd name="connsiteX5" fmla="*/ 2448690 w 2528145"/>
                <a:gd name="connsiteY5" fmla="*/ 126756 h 2265005"/>
                <a:gd name="connsiteX6" fmla="*/ 2403374 w 2528145"/>
                <a:gd name="connsiteY6" fmla="*/ 1197092 h 2265005"/>
                <a:gd name="connsiteX7" fmla="*/ 1594113 w 2528145"/>
                <a:gd name="connsiteY7" fmla="*/ 648048 h 2265005"/>
                <a:gd name="connsiteX8" fmla="*/ 1705208 w 2528145"/>
                <a:gd name="connsiteY8" fmla="*/ 2186291 h 2265005"/>
                <a:gd name="connsiteX9" fmla="*/ 993319 w 2528145"/>
                <a:gd name="connsiteY9" fmla="*/ 2237584 h 2265005"/>
                <a:gd name="connsiteX10" fmla="*/ 252421 w 2528145"/>
                <a:gd name="connsiteY10" fmla="*/ 1801732 h 2265005"/>
                <a:gd name="connsiteX11" fmla="*/ 3054 w 2528145"/>
                <a:gd name="connsiteY11" fmla="*/ 1153314 h 2265005"/>
                <a:gd name="connsiteX0" fmla="*/ 3054 w 2528145"/>
                <a:gd name="connsiteY0" fmla="*/ 1153314 h 2239345"/>
                <a:gd name="connsiteX1" fmla="*/ 149871 w 2528145"/>
                <a:gd name="connsiteY1" fmla="*/ 442949 h 2239345"/>
                <a:gd name="connsiteX2" fmla="*/ 927539 w 2528145"/>
                <a:gd name="connsiteY2" fmla="*/ 126754 h 2239345"/>
                <a:gd name="connsiteX3" fmla="*/ 1602658 w 2528145"/>
                <a:gd name="connsiteY3" fmla="*/ 682230 h 2239345"/>
                <a:gd name="connsiteX4" fmla="*/ 1653935 w 2528145"/>
                <a:gd name="connsiteY4" fmla="*/ 41297 h 2239345"/>
                <a:gd name="connsiteX5" fmla="*/ 2448690 w 2528145"/>
                <a:gd name="connsiteY5" fmla="*/ 126756 h 2239345"/>
                <a:gd name="connsiteX6" fmla="*/ 2403374 w 2528145"/>
                <a:gd name="connsiteY6" fmla="*/ 1197092 h 2239345"/>
                <a:gd name="connsiteX7" fmla="*/ 1594113 w 2528145"/>
                <a:gd name="connsiteY7" fmla="*/ 648048 h 2239345"/>
                <a:gd name="connsiteX8" fmla="*/ 1671024 w 2528145"/>
                <a:gd name="connsiteY8" fmla="*/ 1647906 h 2239345"/>
                <a:gd name="connsiteX9" fmla="*/ 993319 w 2528145"/>
                <a:gd name="connsiteY9" fmla="*/ 2237584 h 2239345"/>
                <a:gd name="connsiteX10" fmla="*/ 252421 w 2528145"/>
                <a:gd name="connsiteY10" fmla="*/ 1801732 h 2239345"/>
                <a:gd name="connsiteX11" fmla="*/ 3054 w 2528145"/>
                <a:gd name="connsiteY11" fmla="*/ 1153314 h 2239345"/>
                <a:gd name="connsiteX0" fmla="*/ 3054 w 2528145"/>
                <a:gd name="connsiteY0" fmla="*/ 1153314 h 2239345"/>
                <a:gd name="connsiteX1" fmla="*/ 149871 w 2528145"/>
                <a:gd name="connsiteY1" fmla="*/ 442949 h 2239345"/>
                <a:gd name="connsiteX2" fmla="*/ 927539 w 2528145"/>
                <a:gd name="connsiteY2" fmla="*/ 126754 h 2239345"/>
                <a:gd name="connsiteX3" fmla="*/ 1602658 w 2528145"/>
                <a:gd name="connsiteY3" fmla="*/ 682230 h 2239345"/>
                <a:gd name="connsiteX4" fmla="*/ 1653935 w 2528145"/>
                <a:gd name="connsiteY4" fmla="*/ 41297 h 2239345"/>
                <a:gd name="connsiteX5" fmla="*/ 2448690 w 2528145"/>
                <a:gd name="connsiteY5" fmla="*/ 126756 h 2239345"/>
                <a:gd name="connsiteX6" fmla="*/ 2403374 w 2528145"/>
                <a:gd name="connsiteY6" fmla="*/ 1197092 h 2239345"/>
                <a:gd name="connsiteX7" fmla="*/ 1594113 w 2528145"/>
                <a:gd name="connsiteY7" fmla="*/ 648048 h 2239345"/>
                <a:gd name="connsiteX8" fmla="*/ 1671024 w 2528145"/>
                <a:gd name="connsiteY8" fmla="*/ 1647906 h 2239345"/>
                <a:gd name="connsiteX9" fmla="*/ 993319 w 2528145"/>
                <a:gd name="connsiteY9" fmla="*/ 2237584 h 2239345"/>
                <a:gd name="connsiteX10" fmla="*/ 252421 w 2528145"/>
                <a:gd name="connsiteY10" fmla="*/ 1801732 h 2239345"/>
                <a:gd name="connsiteX11" fmla="*/ 3054 w 2528145"/>
                <a:gd name="connsiteY11" fmla="*/ 1153314 h 2239345"/>
                <a:gd name="connsiteX0" fmla="*/ 3054 w 2528145"/>
                <a:gd name="connsiteY0" fmla="*/ 1153314 h 2237683"/>
                <a:gd name="connsiteX1" fmla="*/ 149871 w 2528145"/>
                <a:gd name="connsiteY1" fmla="*/ 442949 h 2237683"/>
                <a:gd name="connsiteX2" fmla="*/ 927539 w 2528145"/>
                <a:gd name="connsiteY2" fmla="*/ 126754 h 2237683"/>
                <a:gd name="connsiteX3" fmla="*/ 1602658 w 2528145"/>
                <a:gd name="connsiteY3" fmla="*/ 682230 h 2237683"/>
                <a:gd name="connsiteX4" fmla="*/ 1653935 w 2528145"/>
                <a:gd name="connsiteY4" fmla="*/ 41297 h 2237683"/>
                <a:gd name="connsiteX5" fmla="*/ 2448690 w 2528145"/>
                <a:gd name="connsiteY5" fmla="*/ 126756 h 2237683"/>
                <a:gd name="connsiteX6" fmla="*/ 2403374 w 2528145"/>
                <a:gd name="connsiteY6" fmla="*/ 1197092 h 2237683"/>
                <a:gd name="connsiteX7" fmla="*/ 1594113 w 2528145"/>
                <a:gd name="connsiteY7" fmla="*/ 648048 h 2237683"/>
                <a:gd name="connsiteX8" fmla="*/ 1636841 w 2528145"/>
                <a:gd name="connsiteY8" fmla="*/ 1767547 h 2237683"/>
                <a:gd name="connsiteX9" fmla="*/ 993319 w 2528145"/>
                <a:gd name="connsiteY9" fmla="*/ 2237584 h 2237683"/>
                <a:gd name="connsiteX10" fmla="*/ 252421 w 2528145"/>
                <a:gd name="connsiteY10" fmla="*/ 1801732 h 2237683"/>
                <a:gd name="connsiteX11" fmla="*/ 3054 w 2528145"/>
                <a:gd name="connsiteY11" fmla="*/ 1153314 h 2237683"/>
                <a:gd name="connsiteX0" fmla="*/ 3054 w 2515981"/>
                <a:gd name="connsiteY0" fmla="*/ 1153314 h 2237683"/>
                <a:gd name="connsiteX1" fmla="*/ 149871 w 2515981"/>
                <a:gd name="connsiteY1" fmla="*/ 442949 h 2237683"/>
                <a:gd name="connsiteX2" fmla="*/ 927539 w 2515981"/>
                <a:gd name="connsiteY2" fmla="*/ 126754 h 2237683"/>
                <a:gd name="connsiteX3" fmla="*/ 1602658 w 2515981"/>
                <a:gd name="connsiteY3" fmla="*/ 682230 h 2237683"/>
                <a:gd name="connsiteX4" fmla="*/ 1653935 w 2515981"/>
                <a:gd name="connsiteY4" fmla="*/ 41297 h 2237683"/>
                <a:gd name="connsiteX5" fmla="*/ 2448690 w 2515981"/>
                <a:gd name="connsiteY5" fmla="*/ 126756 h 2237683"/>
                <a:gd name="connsiteX6" fmla="*/ 2369191 w 2515981"/>
                <a:gd name="connsiteY6" fmla="*/ 974902 h 2237683"/>
                <a:gd name="connsiteX7" fmla="*/ 1594113 w 2515981"/>
                <a:gd name="connsiteY7" fmla="*/ 648048 h 2237683"/>
                <a:gd name="connsiteX8" fmla="*/ 1636841 w 2515981"/>
                <a:gd name="connsiteY8" fmla="*/ 1767547 h 2237683"/>
                <a:gd name="connsiteX9" fmla="*/ 993319 w 2515981"/>
                <a:gd name="connsiteY9" fmla="*/ 2237584 h 2237683"/>
                <a:gd name="connsiteX10" fmla="*/ 252421 w 2515981"/>
                <a:gd name="connsiteY10" fmla="*/ 1801732 h 2237683"/>
                <a:gd name="connsiteX11" fmla="*/ 3054 w 2515981"/>
                <a:gd name="connsiteY11" fmla="*/ 1153314 h 2237683"/>
                <a:gd name="connsiteX0" fmla="*/ 3054 w 2515981"/>
                <a:gd name="connsiteY0" fmla="*/ 1218301 h 2302670"/>
                <a:gd name="connsiteX1" fmla="*/ 149871 w 2515981"/>
                <a:gd name="connsiteY1" fmla="*/ 507936 h 2302670"/>
                <a:gd name="connsiteX2" fmla="*/ 927539 w 2515981"/>
                <a:gd name="connsiteY2" fmla="*/ 191741 h 2302670"/>
                <a:gd name="connsiteX3" fmla="*/ 1602658 w 2515981"/>
                <a:gd name="connsiteY3" fmla="*/ 747217 h 2302670"/>
                <a:gd name="connsiteX4" fmla="*/ 1824851 w 2515981"/>
                <a:gd name="connsiteY4" fmla="*/ 12280 h 2302670"/>
                <a:gd name="connsiteX5" fmla="*/ 2448690 w 2515981"/>
                <a:gd name="connsiteY5" fmla="*/ 191743 h 2302670"/>
                <a:gd name="connsiteX6" fmla="*/ 2369191 w 2515981"/>
                <a:gd name="connsiteY6" fmla="*/ 1039889 h 2302670"/>
                <a:gd name="connsiteX7" fmla="*/ 1594113 w 2515981"/>
                <a:gd name="connsiteY7" fmla="*/ 713035 h 2302670"/>
                <a:gd name="connsiteX8" fmla="*/ 1636841 w 2515981"/>
                <a:gd name="connsiteY8" fmla="*/ 1832534 h 2302670"/>
                <a:gd name="connsiteX9" fmla="*/ 993319 w 2515981"/>
                <a:gd name="connsiteY9" fmla="*/ 2302571 h 2302670"/>
                <a:gd name="connsiteX10" fmla="*/ 252421 w 2515981"/>
                <a:gd name="connsiteY10" fmla="*/ 1866719 h 2302670"/>
                <a:gd name="connsiteX11" fmla="*/ 3054 w 2515981"/>
                <a:gd name="connsiteY11" fmla="*/ 1218301 h 2302670"/>
                <a:gd name="connsiteX0" fmla="*/ 3054 w 2515981"/>
                <a:gd name="connsiteY0" fmla="*/ 1218301 h 2351227"/>
                <a:gd name="connsiteX1" fmla="*/ 149871 w 2515981"/>
                <a:gd name="connsiteY1" fmla="*/ 507936 h 2351227"/>
                <a:gd name="connsiteX2" fmla="*/ 927539 w 2515981"/>
                <a:gd name="connsiteY2" fmla="*/ 191741 h 2351227"/>
                <a:gd name="connsiteX3" fmla="*/ 1602658 w 2515981"/>
                <a:gd name="connsiteY3" fmla="*/ 747217 h 2351227"/>
                <a:gd name="connsiteX4" fmla="*/ 1824851 w 2515981"/>
                <a:gd name="connsiteY4" fmla="*/ 12280 h 2351227"/>
                <a:gd name="connsiteX5" fmla="*/ 2448690 w 2515981"/>
                <a:gd name="connsiteY5" fmla="*/ 191743 h 2351227"/>
                <a:gd name="connsiteX6" fmla="*/ 2369191 w 2515981"/>
                <a:gd name="connsiteY6" fmla="*/ 1039889 h 2351227"/>
                <a:gd name="connsiteX7" fmla="*/ 1594113 w 2515981"/>
                <a:gd name="connsiteY7" fmla="*/ 713035 h 2351227"/>
                <a:gd name="connsiteX8" fmla="*/ 993319 w 2515981"/>
                <a:gd name="connsiteY8" fmla="*/ 2302571 h 2351227"/>
                <a:gd name="connsiteX9" fmla="*/ 252421 w 2515981"/>
                <a:gd name="connsiteY9" fmla="*/ 1866719 h 2351227"/>
                <a:gd name="connsiteX10" fmla="*/ 3054 w 2515981"/>
                <a:gd name="connsiteY10" fmla="*/ 1218301 h 2351227"/>
                <a:gd name="connsiteX0" fmla="*/ 3054 w 2515981"/>
                <a:gd name="connsiteY0" fmla="*/ 1218301 h 2123920"/>
                <a:gd name="connsiteX1" fmla="*/ 149871 w 2515981"/>
                <a:gd name="connsiteY1" fmla="*/ 507936 h 2123920"/>
                <a:gd name="connsiteX2" fmla="*/ 927539 w 2515981"/>
                <a:gd name="connsiteY2" fmla="*/ 191741 h 2123920"/>
                <a:gd name="connsiteX3" fmla="*/ 1602658 w 2515981"/>
                <a:gd name="connsiteY3" fmla="*/ 747217 h 2123920"/>
                <a:gd name="connsiteX4" fmla="*/ 1824851 w 2515981"/>
                <a:gd name="connsiteY4" fmla="*/ 12280 h 2123920"/>
                <a:gd name="connsiteX5" fmla="*/ 2448690 w 2515981"/>
                <a:gd name="connsiteY5" fmla="*/ 191743 h 2123920"/>
                <a:gd name="connsiteX6" fmla="*/ 2369191 w 2515981"/>
                <a:gd name="connsiteY6" fmla="*/ 1039889 h 2123920"/>
                <a:gd name="connsiteX7" fmla="*/ 1594113 w 2515981"/>
                <a:gd name="connsiteY7" fmla="*/ 713035 h 2123920"/>
                <a:gd name="connsiteX8" fmla="*/ 1377880 w 2515981"/>
                <a:gd name="connsiteY8" fmla="*/ 2037651 h 2123920"/>
                <a:gd name="connsiteX9" fmla="*/ 252421 w 2515981"/>
                <a:gd name="connsiteY9" fmla="*/ 1866719 h 2123920"/>
                <a:gd name="connsiteX10" fmla="*/ 3054 w 2515981"/>
                <a:gd name="connsiteY10" fmla="*/ 1218301 h 2123920"/>
                <a:gd name="connsiteX0" fmla="*/ 3054 w 2497280"/>
                <a:gd name="connsiteY0" fmla="*/ 1218301 h 2076613"/>
                <a:gd name="connsiteX1" fmla="*/ 149871 w 2497280"/>
                <a:gd name="connsiteY1" fmla="*/ 507936 h 2076613"/>
                <a:gd name="connsiteX2" fmla="*/ 927539 w 2497280"/>
                <a:gd name="connsiteY2" fmla="*/ 191741 h 2076613"/>
                <a:gd name="connsiteX3" fmla="*/ 1602658 w 2497280"/>
                <a:gd name="connsiteY3" fmla="*/ 747217 h 2076613"/>
                <a:gd name="connsiteX4" fmla="*/ 1824851 w 2497280"/>
                <a:gd name="connsiteY4" fmla="*/ 12280 h 2076613"/>
                <a:gd name="connsiteX5" fmla="*/ 2448690 w 2497280"/>
                <a:gd name="connsiteY5" fmla="*/ 191743 h 2076613"/>
                <a:gd name="connsiteX6" fmla="*/ 2369191 w 2497280"/>
                <a:gd name="connsiteY6" fmla="*/ 1039889 h 2076613"/>
                <a:gd name="connsiteX7" fmla="*/ 2115407 w 2497280"/>
                <a:gd name="connsiteY7" fmla="*/ 1353970 h 2076613"/>
                <a:gd name="connsiteX8" fmla="*/ 1377880 w 2497280"/>
                <a:gd name="connsiteY8" fmla="*/ 2037651 h 2076613"/>
                <a:gd name="connsiteX9" fmla="*/ 252421 w 2497280"/>
                <a:gd name="connsiteY9" fmla="*/ 1866719 h 2076613"/>
                <a:gd name="connsiteX10" fmla="*/ 3054 w 2497280"/>
                <a:gd name="connsiteY10" fmla="*/ 1218301 h 2076613"/>
                <a:gd name="connsiteX0" fmla="*/ 3054 w 2497280"/>
                <a:gd name="connsiteY0" fmla="*/ 1218301 h 2076613"/>
                <a:gd name="connsiteX1" fmla="*/ 149871 w 2497280"/>
                <a:gd name="connsiteY1" fmla="*/ 507936 h 2076613"/>
                <a:gd name="connsiteX2" fmla="*/ 927539 w 2497280"/>
                <a:gd name="connsiteY2" fmla="*/ 191741 h 2076613"/>
                <a:gd name="connsiteX3" fmla="*/ 1354830 w 2497280"/>
                <a:gd name="connsiteY3" fmla="*/ 80645 h 2076613"/>
                <a:gd name="connsiteX4" fmla="*/ 1824851 w 2497280"/>
                <a:gd name="connsiteY4" fmla="*/ 12280 h 2076613"/>
                <a:gd name="connsiteX5" fmla="*/ 2448690 w 2497280"/>
                <a:gd name="connsiteY5" fmla="*/ 191743 h 2076613"/>
                <a:gd name="connsiteX6" fmla="*/ 2369191 w 2497280"/>
                <a:gd name="connsiteY6" fmla="*/ 1039889 h 2076613"/>
                <a:gd name="connsiteX7" fmla="*/ 2115407 w 2497280"/>
                <a:gd name="connsiteY7" fmla="*/ 1353970 h 2076613"/>
                <a:gd name="connsiteX8" fmla="*/ 1377880 w 2497280"/>
                <a:gd name="connsiteY8" fmla="*/ 2037651 h 2076613"/>
                <a:gd name="connsiteX9" fmla="*/ 252421 w 2497280"/>
                <a:gd name="connsiteY9" fmla="*/ 1866719 h 2076613"/>
                <a:gd name="connsiteX10" fmla="*/ 3054 w 2497280"/>
                <a:gd name="connsiteY10" fmla="*/ 1218301 h 2076613"/>
                <a:gd name="connsiteX0" fmla="*/ 3054 w 2497280"/>
                <a:gd name="connsiteY0" fmla="*/ 1206212 h 2064524"/>
                <a:gd name="connsiteX1" fmla="*/ 149871 w 2497280"/>
                <a:gd name="connsiteY1" fmla="*/ 495847 h 2064524"/>
                <a:gd name="connsiteX2" fmla="*/ 927539 w 2497280"/>
                <a:gd name="connsiteY2" fmla="*/ 179652 h 2064524"/>
                <a:gd name="connsiteX3" fmla="*/ 1824851 w 2497280"/>
                <a:gd name="connsiteY3" fmla="*/ 191 h 2064524"/>
                <a:gd name="connsiteX4" fmla="*/ 2448690 w 2497280"/>
                <a:gd name="connsiteY4" fmla="*/ 179654 h 2064524"/>
                <a:gd name="connsiteX5" fmla="*/ 2369191 w 2497280"/>
                <a:gd name="connsiteY5" fmla="*/ 1027800 h 2064524"/>
                <a:gd name="connsiteX6" fmla="*/ 2115407 w 2497280"/>
                <a:gd name="connsiteY6" fmla="*/ 1341881 h 2064524"/>
                <a:gd name="connsiteX7" fmla="*/ 1377880 w 2497280"/>
                <a:gd name="connsiteY7" fmla="*/ 2025562 h 2064524"/>
                <a:gd name="connsiteX8" fmla="*/ 252421 w 2497280"/>
                <a:gd name="connsiteY8" fmla="*/ 1854630 h 2064524"/>
                <a:gd name="connsiteX9" fmla="*/ 3054 w 2497280"/>
                <a:gd name="connsiteY9" fmla="*/ 1206212 h 2064524"/>
                <a:gd name="connsiteX0" fmla="*/ 3054 w 2497280"/>
                <a:gd name="connsiteY0" fmla="*/ 1242736 h 2101048"/>
                <a:gd name="connsiteX1" fmla="*/ 149871 w 2497280"/>
                <a:gd name="connsiteY1" fmla="*/ 532371 h 2101048"/>
                <a:gd name="connsiteX2" fmla="*/ 859173 w 2497280"/>
                <a:gd name="connsiteY2" fmla="*/ 36714 h 2101048"/>
                <a:gd name="connsiteX3" fmla="*/ 1824851 w 2497280"/>
                <a:gd name="connsiteY3" fmla="*/ 36715 h 2101048"/>
                <a:gd name="connsiteX4" fmla="*/ 2448690 w 2497280"/>
                <a:gd name="connsiteY4" fmla="*/ 216178 h 2101048"/>
                <a:gd name="connsiteX5" fmla="*/ 2369191 w 2497280"/>
                <a:gd name="connsiteY5" fmla="*/ 1064324 h 2101048"/>
                <a:gd name="connsiteX6" fmla="*/ 2115407 w 2497280"/>
                <a:gd name="connsiteY6" fmla="*/ 1378405 h 2101048"/>
                <a:gd name="connsiteX7" fmla="*/ 1377880 w 2497280"/>
                <a:gd name="connsiteY7" fmla="*/ 2062086 h 2101048"/>
                <a:gd name="connsiteX8" fmla="*/ 252421 w 2497280"/>
                <a:gd name="connsiteY8" fmla="*/ 1891154 h 2101048"/>
                <a:gd name="connsiteX9" fmla="*/ 3054 w 2497280"/>
                <a:gd name="connsiteY9" fmla="*/ 1242736 h 2101048"/>
                <a:gd name="connsiteX0" fmla="*/ 3054 w 2497280"/>
                <a:gd name="connsiteY0" fmla="*/ 1325662 h 2183974"/>
                <a:gd name="connsiteX1" fmla="*/ 149871 w 2497280"/>
                <a:gd name="connsiteY1" fmla="*/ 615297 h 2183974"/>
                <a:gd name="connsiteX2" fmla="*/ 859173 w 2497280"/>
                <a:gd name="connsiteY2" fmla="*/ 119640 h 2183974"/>
                <a:gd name="connsiteX3" fmla="*/ 1713755 w 2497280"/>
                <a:gd name="connsiteY3" fmla="*/ 0 h 2183974"/>
                <a:gd name="connsiteX4" fmla="*/ 2448690 w 2497280"/>
                <a:gd name="connsiteY4" fmla="*/ 299104 h 2183974"/>
                <a:gd name="connsiteX5" fmla="*/ 2369191 w 2497280"/>
                <a:gd name="connsiteY5" fmla="*/ 1147250 h 2183974"/>
                <a:gd name="connsiteX6" fmla="*/ 2115407 w 2497280"/>
                <a:gd name="connsiteY6" fmla="*/ 1461331 h 2183974"/>
                <a:gd name="connsiteX7" fmla="*/ 1377880 w 2497280"/>
                <a:gd name="connsiteY7" fmla="*/ 2145012 h 2183974"/>
                <a:gd name="connsiteX8" fmla="*/ 252421 w 2497280"/>
                <a:gd name="connsiteY8" fmla="*/ 1974080 h 2183974"/>
                <a:gd name="connsiteX9" fmla="*/ 3054 w 2497280"/>
                <a:gd name="connsiteY9" fmla="*/ 1325662 h 2183974"/>
                <a:gd name="connsiteX0" fmla="*/ 3054 w 2494061"/>
                <a:gd name="connsiteY0" fmla="*/ 1325662 h 2171416"/>
                <a:gd name="connsiteX1" fmla="*/ 149871 w 2494061"/>
                <a:gd name="connsiteY1" fmla="*/ 615297 h 2171416"/>
                <a:gd name="connsiteX2" fmla="*/ 859173 w 2494061"/>
                <a:gd name="connsiteY2" fmla="*/ 119640 h 2171416"/>
                <a:gd name="connsiteX3" fmla="*/ 1713755 w 2494061"/>
                <a:gd name="connsiteY3" fmla="*/ 0 h 2171416"/>
                <a:gd name="connsiteX4" fmla="*/ 2448690 w 2494061"/>
                <a:gd name="connsiteY4" fmla="*/ 299104 h 2171416"/>
                <a:gd name="connsiteX5" fmla="*/ 2369191 w 2494061"/>
                <a:gd name="connsiteY5" fmla="*/ 1147250 h 2171416"/>
                <a:gd name="connsiteX6" fmla="*/ 2235048 w 2494061"/>
                <a:gd name="connsiteY6" fmla="*/ 1632247 h 2171416"/>
                <a:gd name="connsiteX7" fmla="*/ 1377880 w 2494061"/>
                <a:gd name="connsiteY7" fmla="*/ 2145012 h 2171416"/>
                <a:gd name="connsiteX8" fmla="*/ 252421 w 2494061"/>
                <a:gd name="connsiteY8" fmla="*/ 1974080 h 2171416"/>
                <a:gd name="connsiteX9" fmla="*/ 3054 w 2494061"/>
                <a:gd name="connsiteY9" fmla="*/ 1325662 h 2171416"/>
                <a:gd name="connsiteX0" fmla="*/ 3054 w 2594659"/>
                <a:gd name="connsiteY0" fmla="*/ 1325662 h 2171416"/>
                <a:gd name="connsiteX1" fmla="*/ 149871 w 2594659"/>
                <a:gd name="connsiteY1" fmla="*/ 615297 h 2171416"/>
                <a:gd name="connsiteX2" fmla="*/ 859173 w 2594659"/>
                <a:gd name="connsiteY2" fmla="*/ 119640 h 2171416"/>
                <a:gd name="connsiteX3" fmla="*/ 1713755 w 2594659"/>
                <a:gd name="connsiteY3" fmla="*/ 0 h 2171416"/>
                <a:gd name="connsiteX4" fmla="*/ 2448690 w 2594659"/>
                <a:gd name="connsiteY4" fmla="*/ 299104 h 2171416"/>
                <a:gd name="connsiteX5" fmla="*/ 2582836 w 2594659"/>
                <a:gd name="connsiteY5" fmla="*/ 1010517 h 2171416"/>
                <a:gd name="connsiteX6" fmla="*/ 2235048 w 2594659"/>
                <a:gd name="connsiteY6" fmla="*/ 1632247 h 2171416"/>
                <a:gd name="connsiteX7" fmla="*/ 1377880 w 2594659"/>
                <a:gd name="connsiteY7" fmla="*/ 2145012 h 2171416"/>
                <a:gd name="connsiteX8" fmla="*/ 252421 w 2594659"/>
                <a:gd name="connsiteY8" fmla="*/ 1974080 h 2171416"/>
                <a:gd name="connsiteX9" fmla="*/ 3054 w 2594659"/>
                <a:gd name="connsiteY9" fmla="*/ 1325662 h 2171416"/>
                <a:gd name="connsiteX0" fmla="*/ 3054 w 2594659"/>
                <a:gd name="connsiteY0" fmla="*/ 1344808 h 2190562"/>
                <a:gd name="connsiteX1" fmla="*/ 149871 w 2594659"/>
                <a:gd name="connsiteY1" fmla="*/ 634443 h 2190562"/>
                <a:gd name="connsiteX2" fmla="*/ 901902 w 2594659"/>
                <a:gd name="connsiteY2" fmla="*/ 44783 h 2190562"/>
                <a:gd name="connsiteX3" fmla="*/ 1713755 w 2594659"/>
                <a:gd name="connsiteY3" fmla="*/ 19146 h 2190562"/>
                <a:gd name="connsiteX4" fmla="*/ 2448690 w 2594659"/>
                <a:gd name="connsiteY4" fmla="*/ 318250 h 2190562"/>
                <a:gd name="connsiteX5" fmla="*/ 2582836 w 2594659"/>
                <a:gd name="connsiteY5" fmla="*/ 1029663 h 2190562"/>
                <a:gd name="connsiteX6" fmla="*/ 2235048 w 2594659"/>
                <a:gd name="connsiteY6" fmla="*/ 1651393 h 2190562"/>
                <a:gd name="connsiteX7" fmla="*/ 1377880 w 2594659"/>
                <a:gd name="connsiteY7" fmla="*/ 2164158 h 2190562"/>
                <a:gd name="connsiteX8" fmla="*/ 252421 w 2594659"/>
                <a:gd name="connsiteY8" fmla="*/ 1993226 h 2190562"/>
                <a:gd name="connsiteX9" fmla="*/ 3054 w 2594659"/>
                <a:gd name="connsiteY9" fmla="*/ 1344808 h 2190562"/>
                <a:gd name="connsiteX0" fmla="*/ 3054 w 2594659"/>
                <a:gd name="connsiteY0" fmla="*/ 1436758 h 2282512"/>
                <a:gd name="connsiteX1" fmla="*/ 149871 w 2594659"/>
                <a:gd name="connsiteY1" fmla="*/ 726393 h 2282512"/>
                <a:gd name="connsiteX2" fmla="*/ 901902 w 2594659"/>
                <a:gd name="connsiteY2" fmla="*/ 136733 h 2282512"/>
                <a:gd name="connsiteX3" fmla="*/ 1696663 w 2594659"/>
                <a:gd name="connsiteY3" fmla="*/ 0 h 2282512"/>
                <a:gd name="connsiteX4" fmla="*/ 2448690 w 2594659"/>
                <a:gd name="connsiteY4" fmla="*/ 410200 h 2282512"/>
                <a:gd name="connsiteX5" fmla="*/ 2582836 w 2594659"/>
                <a:gd name="connsiteY5" fmla="*/ 1121613 h 2282512"/>
                <a:gd name="connsiteX6" fmla="*/ 2235048 w 2594659"/>
                <a:gd name="connsiteY6" fmla="*/ 1743343 h 2282512"/>
                <a:gd name="connsiteX7" fmla="*/ 1377880 w 2594659"/>
                <a:gd name="connsiteY7" fmla="*/ 2256108 h 2282512"/>
                <a:gd name="connsiteX8" fmla="*/ 252421 w 2594659"/>
                <a:gd name="connsiteY8" fmla="*/ 2085176 h 2282512"/>
                <a:gd name="connsiteX9" fmla="*/ 3054 w 2594659"/>
                <a:gd name="connsiteY9" fmla="*/ 1436758 h 2282512"/>
                <a:gd name="connsiteX0" fmla="*/ 3054 w 2594659"/>
                <a:gd name="connsiteY0" fmla="*/ 1436758 h 2325627"/>
                <a:gd name="connsiteX1" fmla="*/ 149871 w 2594659"/>
                <a:gd name="connsiteY1" fmla="*/ 726393 h 2325627"/>
                <a:gd name="connsiteX2" fmla="*/ 901902 w 2594659"/>
                <a:gd name="connsiteY2" fmla="*/ 136733 h 2325627"/>
                <a:gd name="connsiteX3" fmla="*/ 1696663 w 2594659"/>
                <a:gd name="connsiteY3" fmla="*/ 0 h 2325627"/>
                <a:gd name="connsiteX4" fmla="*/ 2448690 w 2594659"/>
                <a:gd name="connsiteY4" fmla="*/ 410200 h 2325627"/>
                <a:gd name="connsiteX5" fmla="*/ 2582836 w 2594659"/>
                <a:gd name="connsiteY5" fmla="*/ 1121613 h 2325627"/>
                <a:gd name="connsiteX6" fmla="*/ 2235048 w 2594659"/>
                <a:gd name="connsiteY6" fmla="*/ 1743343 h 2325627"/>
                <a:gd name="connsiteX7" fmla="*/ 1369334 w 2594659"/>
                <a:gd name="connsiteY7" fmla="*/ 2307383 h 2325627"/>
                <a:gd name="connsiteX8" fmla="*/ 252421 w 2594659"/>
                <a:gd name="connsiteY8" fmla="*/ 2085176 h 2325627"/>
                <a:gd name="connsiteX9" fmla="*/ 3054 w 2594659"/>
                <a:gd name="connsiteY9" fmla="*/ 1436758 h 2325627"/>
                <a:gd name="connsiteX0" fmla="*/ 3054 w 2594659"/>
                <a:gd name="connsiteY0" fmla="*/ 1436758 h 2325627"/>
                <a:gd name="connsiteX1" fmla="*/ 149871 w 2594659"/>
                <a:gd name="connsiteY1" fmla="*/ 726393 h 2325627"/>
                <a:gd name="connsiteX2" fmla="*/ 1183914 w 2594659"/>
                <a:gd name="connsiteY2" fmla="*/ 273466 h 2325627"/>
                <a:gd name="connsiteX3" fmla="*/ 1696663 w 2594659"/>
                <a:gd name="connsiteY3" fmla="*/ 0 h 2325627"/>
                <a:gd name="connsiteX4" fmla="*/ 2448690 w 2594659"/>
                <a:gd name="connsiteY4" fmla="*/ 410200 h 2325627"/>
                <a:gd name="connsiteX5" fmla="*/ 2582836 w 2594659"/>
                <a:gd name="connsiteY5" fmla="*/ 1121613 h 2325627"/>
                <a:gd name="connsiteX6" fmla="*/ 2235048 w 2594659"/>
                <a:gd name="connsiteY6" fmla="*/ 1743343 h 2325627"/>
                <a:gd name="connsiteX7" fmla="*/ 1369334 w 2594659"/>
                <a:gd name="connsiteY7" fmla="*/ 2307383 h 2325627"/>
                <a:gd name="connsiteX8" fmla="*/ 252421 w 2594659"/>
                <a:gd name="connsiteY8" fmla="*/ 2085176 h 2325627"/>
                <a:gd name="connsiteX9" fmla="*/ 3054 w 2594659"/>
                <a:gd name="connsiteY9" fmla="*/ 1436758 h 2325627"/>
                <a:gd name="connsiteX0" fmla="*/ 3054 w 2608297"/>
                <a:gd name="connsiteY0" fmla="*/ 1436758 h 2344945"/>
                <a:gd name="connsiteX1" fmla="*/ 149871 w 2608297"/>
                <a:gd name="connsiteY1" fmla="*/ 726393 h 2344945"/>
                <a:gd name="connsiteX2" fmla="*/ 1183914 w 2608297"/>
                <a:gd name="connsiteY2" fmla="*/ 273466 h 2344945"/>
                <a:gd name="connsiteX3" fmla="*/ 1696663 w 2608297"/>
                <a:gd name="connsiteY3" fmla="*/ 0 h 2344945"/>
                <a:gd name="connsiteX4" fmla="*/ 2448690 w 2608297"/>
                <a:gd name="connsiteY4" fmla="*/ 410200 h 2344945"/>
                <a:gd name="connsiteX5" fmla="*/ 2582836 w 2608297"/>
                <a:gd name="connsiteY5" fmla="*/ 1121613 h 2344945"/>
                <a:gd name="connsiteX6" fmla="*/ 2038495 w 2608297"/>
                <a:gd name="connsiteY6" fmla="*/ 1461332 h 2344945"/>
                <a:gd name="connsiteX7" fmla="*/ 1369334 w 2608297"/>
                <a:gd name="connsiteY7" fmla="*/ 2307383 h 2344945"/>
                <a:gd name="connsiteX8" fmla="*/ 252421 w 2608297"/>
                <a:gd name="connsiteY8" fmla="*/ 2085176 h 2344945"/>
                <a:gd name="connsiteX9" fmla="*/ 3054 w 2608297"/>
                <a:gd name="connsiteY9" fmla="*/ 1436758 h 234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8297" h="2344945">
                  <a:moveTo>
                    <a:pt x="3054" y="1436758"/>
                  </a:moveTo>
                  <a:cubicBezTo>
                    <a:pt x="-14038" y="1210294"/>
                    <a:pt x="41368" y="914578"/>
                    <a:pt x="149871" y="726393"/>
                  </a:cubicBezTo>
                  <a:cubicBezTo>
                    <a:pt x="258374" y="538208"/>
                    <a:pt x="904751" y="356075"/>
                    <a:pt x="1183914" y="273466"/>
                  </a:cubicBezTo>
                  <a:cubicBezTo>
                    <a:pt x="1463077" y="190857"/>
                    <a:pt x="1443138" y="0"/>
                    <a:pt x="1696663" y="0"/>
                  </a:cubicBezTo>
                  <a:cubicBezTo>
                    <a:pt x="1950188" y="0"/>
                    <a:pt x="2323784" y="217568"/>
                    <a:pt x="2448690" y="410200"/>
                  </a:cubicBezTo>
                  <a:cubicBezTo>
                    <a:pt x="2573596" y="602832"/>
                    <a:pt x="2651202" y="946424"/>
                    <a:pt x="2582836" y="1121613"/>
                  </a:cubicBezTo>
                  <a:cubicBezTo>
                    <a:pt x="2514470" y="1296802"/>
                    <a:pt x="2267807" y="1250885"/>
                    <a:pt x="2038495" y="1461332"/>
                  </a:cubicBezTo>
                  <a:cubicBezTo>
                    <a:pt x="1809183" y="1671779"/>
                    <a:pt x="1667013" y="2203409"/>
                    <a:pt x="1369334" y="2307383"/>
                  </a:cubicBezTo>
                  <a:cubicBezTo>
                    <a:pt x="1071655" y="2411357"/>
                    <a:pt x="454497" y="2287252"/>
                    <a:pt x="252421" y="2085176"/>
                  </a:cubicBezTo>
                  <a:cubicBezTo>
                    <a:pt x="50345" y="1883100"/>
                    <a:pt x="20146" y="1663222"/>
                    <a:pt x="3054" y="143675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1" name="Pie 340"/>
            <p:cNvSpPr/>
            <p:nvPr/>
          </p:nvSpPr>
          <p:spPr>
            <a:xfrm rot="6612315">
              <a:off x="3296043" y="4116754"/>
              <a:ext cx="398523" cy="398523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2" name="Right Triangle 341"/>
            <p:cNvSpPr/>
            <p:nvPr/>
          </p:nvSpPr>
          <p:spPr>
            <a:xfrm rot="5400000">
              <a:off x="4198420" y="5417049"/>
              <a:ext cx="276655" cy="276655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5231901" y="3075021"/>
            <a:ext cx="2125940" cy="1958708"/>
            <a:chOff x="3300413" y="4005064"/>
            <a:chExt cx="2636226" cy="2358483"/>
          </a:xfrm>
        </p:grpSpPr>
        <p:sp>
          <p:nvSpPr>
            <p:cNvPr id="344" name="Oval 69"/>
            <p:cNvSpPr/>
            <p:nvPr/>
          </p:nvSpPr>
          <p:spPr>
            <a:xfrm>
              <a:off x="3300413" y="4005064"/>
              <a:ext cx="2636226" cy="2358483"/>
            </a:xfrm>
            <a:custGeom>
              <a:avLst/>
              <a:gdLst>
                <a:gd name="connsiteX0" fmla="*/ 0 w 2424910"/>
                <a:gd name="connsiteY0" fmla="*/ 1212455 h 2424910"/>
                <a:gd name="connsiteX1" fmla="*/ 1212455 w 2424910"/>
                <a:gd name="connsiteY1" fmla="*/ 0 h 2424910"/>
                <a:gd name="connsiteX2" fmla="*/ 2424910 w 2424910"/>
                <a:gd name="connsiteY2" fmla="*/ 1212455 h 2424910"/>
                <a:gd name="connsiteX3" fmla="*/ 1212455 w 2424910"/>
                <a:gd name="connsiteY3" fmla="*/ 2424910 h 2424910"/>
                <a:gd name="connsiteX4" fmla="*/ 0 w 2424910"/>
                <a:gd name="connsiteY4" fmla="*/ 1212455 h 2424910"/>
                <a:gd name="connsiteX0" fmla="*/ 11642 w 2436552"/>
                <a:gd name="connsiteY0" fmla="*/ 1305581 h 2518036"/>
                <a:gd name="connsiteX1" fmla="*/ 645568 w 2436552"/>
                <a:gd name="connsiteY1" fmla="*/ 219201 h 2518036"/>
                <a:gd name="connsiteX2" fmla="*/ 1224097 w 2436552"/>
                <a:gd name="connsiteY2" fmla="*/ 93126 h 2518036"/>
                <a:gd name="connsiteX3" fmla="*/ 2436552 w 2436552"/>
                <a:gd name="connsiteY3" fmla="*/ 1305581 h 2518036"/>
                <a:gd name="connsiteX4" fmla="*/ 1224097 w 2436552"/>
                <a:gd name="connsiteY4" fmla="*/ 2518036 h 2518036"/>
                <a:gd name="connsiteX5" fmla="*/ 11642 w 2436552"/>
                <a:gd name="connsiteY5" fmla="*/ 1305581 h 2518036"/>
                <a:gd name="connsiteX0" fmla="*/ 10750 w 2435660"/>
                <a:gd name="connsiteY0" fmla="*/ 1322626 h 2535081"/>
                <a:gd name="connsiteX1" fmla="*/ 661768 w 2435660"/>
                <a:gd name="connsiteY1" fmla="*/ 193517 h 2535081"/>
                <a:gd name="connsiteX2" fmla="*/ 1223205 w 2435660"/>
                <a:gd name="connsiteY2" fmla="*/ 110171 h 2535081"/>
                <a:gd name="connsiteX3" fmla="*/ 2435660 w 2435660"/>
                <a:gd name="connsiteY3" fmla="*/ 1322626 h 2535081"/>
                <a:gd name="connsiteX4" fmla="*/ 1223205 w 2435660"/>
                <a:gd name="connsiteY4" fmla="*/ 2535081 h 2535081"/>
                <a:gd name="connsiteX5" fmla="*/ 10750 w 2435660"/>
                <a:gd name="connsiteY5" fmla="*/ 1322626 h 2535081"/>
                <a:gd name="connsiteX0" fmla="*/ 10750 w 2435660"/>
                <a:gd name="connsiteY0" fmla="*/ 1143384 h 2355839"/>
                <a:gd name="connsiteX1" fmla="*/ 661768 w 2435660"/>
                <a:gd name="connsiteY1" fmla="*/ 14275 h 2355839"/>
                <a:gd name="connsiteX2" fmla="*/ 2026509 w 2435660"/>
                <a:gd name="connsiteY2" fmla="*/ 2007557 h 2355839"/>
                <a:gd name="connsiteX3" fmla="*/ 2435660 w 2435660"/>
                <a:gd name="connsiteY3" fmla="*/ 1143384 h 2355839"/>
                <a:gd name="connsiteX4" fmla="*/ 1223205 w 2435660"/>
                <a:gd name="connsiteY4" fmla="*/ 2355839 h 2355839"/>
                <a:gd name="connsiteX5" fmla="*/ 10750 w 2435660"/>
                <a:gd name="connsiteY5" fmla="*/ 1143384 h 2355839"/>
                <a:gd name="connsiteX0" fmla="*/ 10750 w 2036504"/>
                <a:gd name="connsiteY0" fmla="*/ 1227786 h 2463033"/>
                <a:gd name="connsiteX1" fmla="*/ 661768 w 2036504"/>
                <a:gd name="connsiteY1" fmla="*/ 98677 h 2463033"/>
                <a:gd name="connsiteX2" fmla="*/ 2026509 w 2036504"/>
                <a:gd name="connsiteY2" fmla="*/ 2091959 h 2463033"/>
                <a:gd name="connsiteX3" fmla="*/ 1316161 w 2036504"/>
                <a:gd name="connsiteY3" fmla="*/ 108287 h 2463033"/>
                <a:gd name="connsiteX4" fmla="*/ 1223205 w 2036504"/>
                <a:gd name="connsiteY4" fmla="*/ 2440241 h 2463033"/>
                <a:gd name="connsiteX5" fmla="*/ 10750 w 2036504"/>
                <a:gd name="connsiteY5" fmla="*/ 1227786 h 2463033"/>
                <a:gd name="connsiteX0" fmla="*/ 10750 w 2036504"/>
                <a:gd name="connsiteY0" fmla="*/ 1227786 h 2509168"/>
                <a:gd name="connsiteX1" fmla="*/ 661768 w 2036504"/>
                <a:gd name="connsiteY1" fmla="*/ 98677 h 2509168"/>
                <a:gd name="connsiteX2" fmla="*/ 2026509 w 2036504"/>
                <a:gd name="connsiteY2" fmla="*/ 2091959 h 2509168"/>
                <a:gd name="connsiteX3" fmla="*/ 1316161 w 2036504"/>
                <a:gd name="connsiteY3" fmla="*/ 108287 h 2509168"/>
                <a:gd name="connsiteX4" fmla="*/ 1223205 w 2036504"/>
                <a:gd name="connsiteY4" fmla="*/ 2440241 h 2509168"/>
                <a:gd name="connsiteX5" fmla="*/ 388303 w 2036504"/>
                <a:gd name="connsiteY5" fmla="*/ 1833475 h 2509168"/>
                <a:gd name="connsiteX6" fmla="*/ 10750 w 2036504"/>
                <a:gd name="connsiteY6" fmla="*/ 1227786 h 2509168"/>
                <a:gd name="connsiteX0" fmla="*/ 23775 w 2049529"/>
                <a:gd name="connsiteY0" fmla="*/ 1227786 h 2531444"/>
                <a:gd name="connsiteX1" fmla="*/ 674793 w 2049529"/>
                <a:gd name="connsiteY1" fmla="*/ 98677 h 2531444"/>
                <a:gd name="connsiteX2" fmla="*/ 2039534 w 2049529"/>
                <a:gd name="connsiteY2" fmla="*/ 2091959 h 2531444"/>
                <a:gd name="connsiteX3" fmla="*/ 1329186 w 2049529"/>
                <a:gd name="connsiteY3" fmla="*/ 108287 h 2531444"/>
                <a:gd name="connsiteX4" fmla="*/ 1236230 w 2049529"/>
                <a:gd name="connsiteY4" fmla="*/ 2440241 h 2531444"/>
                <a:gd name="connsiteX5" fmla="*/ 247504 w 2049529"/>
                <a:gd name="connsiteY5" fmla="*/ 1978753 h 2531444"/>
                <a:gd name="connsiteX6" fmla="*/ 23775 w 2049529"/>
                <a:gd name="connsiteY6" fmla="*/ 1227786 h 2531444"/>
                <a:gd name="connsiteX0" fmla="*/ 23775 w 2049529"/>
                <a:gd name="connsiteY0" fmla="*/ 1227786 h 2531444"/>
                <a:gd name="connsiteX1" fmla="*/ 238958 w 2049529"/>
                <a:gd name="connsiteY1" fmla="*/ 731066 h 2531444"/>
                <a:gd name="connsiteX2" fmla="*/ 674793 w 2049529"/>
                <a:gd name="connsiteY2" fmla="*/ 98677 h 2531444"/>
                <a:gd name="connsiteX3" fmla="*/ 2039534 w 2049529"/>
                <a:gd name="connsiteY3" fmla="*/ 2091959 h 2531444"/>
                <a:gd name="connsiteX4" fmla="*/ 1329186 w 2049529"/>
                <a:gd name="connsiteY4" fmla="*/ 108287 h 2531444"/>
                <a:gd name="connsiteX5" fmla="*/ 1236230 w 2049529"/>
                <a:gd name="connsiteY5" fmla="*/ 2440241 h 2531444"/>
                <a:gd name="connsiteX6" fmla="*/ 247504 w 2049529"/>
                <a:gd name="connsiteY6" fmla="*/ 1978753 h 2531444"/>
                <a:gd name="connsiteX7" fmla="*/ 23775 w 2049529"/>
                <a:gd name="connsiteY7" fmla="*/ 1227786 h 2531444"/>
                <a:gd name="connsiteX0" fmla="*/ 4499 w 2030253"/>
                <a:gd name="connsiteY0" fmla="*/ 1227786 h 2531444"/>
                <a:gd name="connsiteX1" fmla="*/ 125678 w 2030253"/>
                <a:gd name="connsiteY1" fmla="*/ 619970 h 2531444"/>
                <a:gd name="connsiteX2" fmla="*/ 655517 w 2030253"/>
                <a:gd name="connsiteY2" fmla="*/ 98677 h 2531444"/>
                <a:gd name="connsiteX3" fmla="*/ 2020258 w 2030253"/>
                <a:gd name="connsiteY3" fmla="*/ 2091959 h 2531444"/>
                <a:gd name="connsiteX4" fmla="*/ 1309910 w 2030253"/>
                <a:gd name="connsiteY4" fmla="*/ 108287 h 2531444"/>
                <a:gd name="connsiteX5" fmla="*/ 1216954 w 2030253"/>
                <a:gd name="connsiteY5" fmla="*/ 2440241 h 2531444"/>
                <a:gd name="connsiteX6" fmla="*/ 228228 w 2030253"/>
                <a:gd name="connsiteY6" fmla="*/ 1978753 h 2531444"/>
                <a:gd name="connsiteX7" fmla="*/ 4499 w 2030253"/>
                <a:gd name="connsiteY7" fmla="*/ 1227786 h 2531444"/>
                <a:gd name="connsiteX0" fmla="*/ 4499 w 2020258"/>
                <a:gd name="connsiteY0" fmla="*/ 1227549 h 2531207"/>
                <a:gd name="connsiteX1" fmla="*/ 125678 w 2020258"/>
                <a:gd name="connsiteY1" fmla="*/ 619733 h 2531207"/>
                <a:gd name="connsiteX2" fmla="*/ 1313543 w 2020258"/>
                <a:gd name="connsiteY2" fmla="*/ 55711 h 2531207"/>
                <a:gd name="connsiteX3" fmla="*/ 2020258 w 2020258"/>
                <a:gd name="connsiteY3" fmla="*/ 2091722 h 2531207"/>
                <a:gd name="connsiteX4" fmla="*/ 1309910 w 2020258"/>
                <a:gd name="connsiteY4" fmla="*/ 108050 h 2531207"/>
                <a:gd name="connsiteX5" fmla="*/ 1216954 w 2020258"/>
                <a:gd name="connsiteY5" fmla="*/ 2440004 h 2531207"/>
                <a:gd name="connsiteX6" fmla="*/ 228228 w 2020258"/>
                <a:gd name="connsiteY6" fmla="*/ 1978516 h 2531207"/>
                <a:gd name="connsiteX7" fmla="*/ 4499 w 2020258"/>
                <a:gd name="connsiteY7" fmla="*/ 1227549 h 2531207"/>
                <a:gd name="connsiteX0" fmla="*/ 4499 w 2400332"/>
                <a:gd name="connsiteY0" fmla="*/ 1231470 h 2535128"/>
                <a:gd name="connsiteX1" fmla="*/ 125678 w 2400332"/>
                <a:gd name="connsiteY1" fmla="*/ 623654 h 2535128"/>
                <a:gd name="connsiteX2" fmla="*/ 1313543 w 2400332"/>
                <a:gd name="connsiteY2" fmla="*/ 59632 h 2535128"/>
                <a:gd name="connsiteX3" fmla="*/ 2373223 w 2400332"/>
                <a:gd name="connsiteY3" fmla="*/ 743296 h 2535128"/>
                <a:gd name="connsiteX4" fmla="*/ 2020258 w 2400332"/>
                <a:gd name="connsiteY4" fmla="*/ 2095643 h 2535128"/>
                <a:gd name="connsiteX5" fmla="*/ 1309910 w 2400332"/>
                <a:gd name="connsiteY5" fmla="*/ 111971 h 2535128"/>
                <a:gd name="connsiteX6" fmla="*/ 1216954 w 2400332"/>
                <a:gd name="connsiteY6" fmla="*/ 2443925 h 2535128"/>
                <a:gd name="connsiteX7" fmla="*/ 228228 w 2400332"/>
                <a:gd name="connsiteY7" fmla="*/ 1982437 h 2535128"/>
                <a:gd name="connsiteX8" fmla="*/ 4499 w 2400332"/>
                <a:gd name="connsiteY8" fmla="*/ 1231470 h 2535128"/>
                <a:gd name="connsiteX0" fmla="*/ 4499 w 2395008"/>
                <a:gd name="connsiteY0" fmla="*/ 1185097 h 2551929"/>
                <a:gd name="connsiteX1" fmla="*/ 125678 w 2395008"/>
                <a:gd name="connsiteY1" fmla="*/ 577281 h 2551929"/>
                <a:gd name="connsiteX2" fmla="*/ 1313543 w 2395008"/>
                <a:gd name="connsiteY2" fmla="*/ 13259 h 2551929"/>
                <a:gd name="connsiteX3" fmla="*/ 2373223 w 2395008"/>
                <a:gd name="connsiteY3" fmla="*/ 696923 h 2551929"/>
                <a:gd name="connsiteX4" fmla="*/ 2020258 w 2395008"/>
                <a:gd name="connsiteY4" fmla="*/ 2049270 h 2551929"/>
                <a:gd name="connsiteX5" fmla="*/ 1916661 w 2395008"/>
                <a:gd name="connsiteY5" fmla="*/ 2167863 h 2551929"/>
                <a:gd name="connsiteX6" fmla="*/ 1216954 w 2395008"/>
                <a:gd name="connsiteY6" fmla="*/ 2397552 h 2551929"/>
                <a:gd name="connsiteX7" fmla="*/ 228228 w 2395008"/>
                <a:gd name="connsiteY7" fmla="*/ 1936064 h 2551929"/>
                <a:gd name="connsiteX8" fmla="*/ 4499 w 2395008"/>
                <a:gd name="connsiteY8" fmla="*/ 1185097 h 2551929"/>
                <a:gd name="connsiteX0" fmla="*/ 4499 w 2477114"/>
                <a:gd name="connsiteY0" fmla="*/ 1185097 h 2551929"/>
                <a:gd name="connsiteX1" fmla="*/ 125678 w 2477114"/>
                <a:gd name="connsiteY1" fmla="*/ 577281 h 2551929"/>
                <a:gd name="connsiteX2" fmla="*/ 1313543 w 2477114"/>
                <a:gd name="connsiteY2" fmla="*/ 13259 h 2551929"/>
                <a:gd name="connsiteX3" fmla="*/ 2373223 w 2477114"/>
                <a:gd name="connsiteY3" fmla="*/ 696923 h 2551929"/>
                <a:gd name="connsiteX4" fmla="*/ 2430456 w 2477114"/>
                <a:gd name="connsiteY4" fmla="*/ 1485248 h 2551929"/>
                <a:gd name="connsiteX5" fmla="*/ 1916661 w 2477114"/>
                <a:gd name="connsiteY5" fmla="*/ 2167863 h 2551929"/>
                <a:gd name="connsiteX6" fmla="*/ 1216954 w 2477114"/>
                <a:gd name="connsiteY6" fmla="*/ 2397552 h 2551929"/>
                <a:gd name="connsiteX7" fmla="*/ 228228 w 2477114"/>
                <a:gd name="connsiteY7" fmla="*/ 1936064 h 2551929"/>
                <a:gd name="connsiteX8" fmla="*/ 4499 w 2477114"/>
                <a:gd name="connsiteY8" fmla="*/ 1185097 h 2551929"/>
                <a:gd name="connsiteX0" fmla="*/ 4499 w 2460269"/>
                <a:gd name="connsiteY0" fmla="*/ 1185097 h 2485953"/>
                <a:gd name="connsiteX1" fmla="*/ 125678 w 2460269"/>
                <a:gd name="connsiteY1" fmla="*/ 577281 h 2485953"/>
                <a:gd name="connsiteX2" fmla="*/ 1313543 w 2460269"/>
                <a:gd name="connsiteY2" fmla="*/ 13259 h 2485953"/>
                <a:gd name="connsiteX3" fmla="*/ 2373223 w 2460269"/>
                <a:gd name="connsiteY3" fmla="*/ 696923 h 2485953"/>
                <a:gd name="connsiteX4" fmla="*/ 2430456 w 2460269"/>
                <a:gd name="connsiteY4" fmla="*/ 1485248 h 2485953"/>
                <a:gd name="connsiteX5" fmla="*/ 2155943 w 2460269"/>
                <a:gd name="connsiteY5" fmla="*/ 2056768 h 2485953"/>
                <a:gd name="connsiteX6" fmla="*/ 1216954 w 2460269"/>
                <a:gd name="connsiteY6" fmla="*/ 2397552 h 2485953"/>
                <a:gd name="connsiteX7" fmla="*/ 228228 w 2460269"/>
                <a:gd name="connsiteY7" fmla="*/ 1936064 h 2485953"/>
                <a:gd name="connsiteX8" fmla="*/ 4499 w 2460269"/>
                <a:gd name="connsiteY8" fmla="*/ 1185097 h 2485953"/>
                <a:gd name="connsiteX0" fmla="*/ 4499 w 2460269"/>
                <a:gd name="connsiteY0" fmla="*/ 1185097 h 2493056"/>
                <a:gd name="connsiteX1" fmla="*/ 125678 w 2460269"/>
                <a:gd name="connsiteY1" fmla="*/ 577281 h 2493056"/>
                <a:gd name="connsiteX2" fmla="*/ 1313543 w 2460269"/>
                <a:gd name="connsiteY2" fmla="*/ 13259 h 2493056"/>
                <a:gd name="connsiteX3" fmla="*/ 2373223 w 2460269"/>
                <a:gd name="connsiteY3" fmla="*/ 696923 h 2493056"/>
                <a:gd name="connsiteX4" fmla="*/ 2430456 w 2460269"/>
                <a:gd name="connsiteY4" fmla="*/ 1485248 h 2493056"/>
                <a:gd name="connsiteX5" fmla="*/ 2155943 w 2460269"/>
                <a:gd name="connsiteY5" fmla="*/ 2056768 h 2493056"/>
                <a:gd name="connsiteX6" fmla="*/ 1903205 w 2460269"/>
                <a:gd name="connsiteY6" fmla="*/ 2465902 h 2493056"/>
                <a:gd name="connsiteX7" fmla="*/ 1216954 w 2460269"/>
                <a:gd name="connsiteY7" fmla="*/ 2397552 h 2493056"/>
                <a:gd name="connsiteX8" fmla="*/ 228228 w 2460269"/>
                <a:gd name="connsiteY8" fmla="*/ 1936064 h 2493056"/>
                <a:gd name="connsiteX9" fmla="*/ 4499 w 2460269"/>
                <a:gd name="connsiteY9" fmla="*/ 1185097 h 2493056"/>
                <a:gd name="connsiteX0" fmla="*/ 4499 w 2460269"/>
                <a:gd name="connsiteY0" fmla="*/ 1185097 h 2420564"/>
                <a:gd name="connsiteX1" fmla="*/ 125678 w 2460269"/>
                <a:gd name="connsiteY1" fmla="*/ 577281 h 2420564"/>
                <a:gd name="connsiteX2" fmla="*/ 1313543 w 2460269"/>
                <a:gd name="connsiteY2" fmla="*/ 13259 h 2420564"/>
                <a:gd name="connsiteX3" fmla="*/ 2373223 w 2460269"/>
                <a:gd name="connsiteY3" fmla="*/ 696923 h 2420564"/>
                <a:gd name="connsiteX4" fmla="*/ 2430456 w 2460269"/>
                <a:gd name="connsiteY4" fmla="*/ 1485248 h 2420564"/>
                <a:gd name="connsiteX5" fmla="*/ 2155943 w 2460269"/>
                <a:gd name="connsiteY5" fmla="*/ 2056768 h 2420564"/>
                <a:gd name="connsiteX6" fmla="*/ 1681015 w 2460269"/>
                <a:gd name="connsiteY6" fmla="*/ 2320623 h 2420564"/>
                <a:gd name="connsiteX7" fmla="*/ 1216954 w 2460269"/>
                <a:gd name="connsiteY7" fmla="*/ 2397552 h 2420564"/>
                <a:gd name="connsiteX8" fmla="*/ 228228 w 2460269"/>
                <a:gd name="connsiteY8" fmla="*/ 1936064 h 2420564"/>
                <a:gd name="connsiteX9" fmla="*/ 4499 w 2460269"/>
                <a:gd name="connsiteY9" fmla="*/ 1185097 h 2420564"/>
                <a:gd name="connsiteX0" fmla="*/ 4499 w 2460269"/>
                <a:gd name="connsiteY0" fmla="*/ 1185097 h 2375814"/>
                <a:gd name="connsiteX1" fmla="*/ 125678 w 2460269"/>
                <a:gd name="connsiteY1" fmla="*/ 577281 h 2375814"/>
                <a:gd name="connsiteX2" fmla="*/ 1313543 w 2460269"/>
                <a:gd name="connsiteY2" fmla="*/ 13259 h 2375814"/>
                <a:gd name="connsiteX3" fmla="*/ 2373223 w 2460269"/>
                <a:gd name="connsiteY3" fmla="*/ 696923 h 2375814"/>
                <a:gd name="connsiteX4" fmla="*/ 2430456 w 2460269"/>
                <a:gd name="connsiteY4" fmla="*/ 1485248 h 2375814"/>
                <a:gd name="connsiteX5" fmla="*/ 2155943 w 2460269"/>
                <a:gd name="connsiteY5" fmla="*/ 2056768 h 2375814"/>
                <a:gd name="connsiteX6" fmla="*/ 1681015 w 2460269"/>
                <a:gd name="connsiteY6" fmla="*/ 2320623 h 2375814"/>
                <a:gd name="connsiteX7" fmla="*/ 832393 w 2460269"/>
                <a:gd name="connsiteY7" fmla="*/ 2337732 h 2375814"/>
                <a:gd name="connsiteX8" fmla="*/ 228228 w 2460269"/>
                <a:gd name="connsiteY8" fmla="*/ 1936064 h 2375814"/>
                <a:gd name="connsiteX9" fmla="*/ 4499 w 2460269"/>
                <a:gd name="connsiteY9" fmla="*/ 1185097 h 2375814"/>
                <a:gd name="connsiteX0" fmla="*/ 4499 w 2463219"/>
                <a:gd name="connsiteY0" fmla="*/ 1185097 h 2375814"/>
                <a:gd name="connsiteX1" fmla="*/ 125678 w 2463219"/>
                <a:gd name="connsiteY1" fmla="*/ 577281 h 2375814"/>
                <a:gd name="connsiteX2" fmla="*/ 1313543 w 2463219"/>
                <a:gd name="connsiteY2" fmla="*/ 13259 h 2375814"/>
                <a:gd name="connsiteX3" fmla="*/ 2373223 w 2463219"/>
                <a:gd name="connsiteY3" fmla="*/ 696923 h 2375814"/>
                <a:gd name="connsiteX4" fmla="*/ 2430456 w 2463219"/>
                <a:gd name="connsiteY4" fmla="*/ 1485248 h 2375814"/>
                <a:gd name="connsiteX5" fmla="*/ 2113214 w 2463219"/>
                <a:gd name="connsiteY5" fmla="*/ 1979855 h 2375814"/>
                <a:gd name="connsiteX6" fmla="*/ 1681015 w 2463219"/>
                <a:gd name="connsiteY6" fmla="*/ 2320623 h 2375814"/>
                <a:gd name="connsiteX7" fmla="*/ 832393 w 2463219"/>
                <a:gd name="connsiteY7" fmla="*/ 2337732 h 2375814"/>
                <a:gd name="connsiteX8" fmla="*/ 228228 w 2463219"/>
                <a:gd name="connsiteY8" fmla="*/ 1936064 h 2375814"/>
                <a:gd name="connsiteX9" fmla="*/ 4499 w 2463219"/>
                <a:gd name="connsiteY9" fmla="*/ 1185097 h 2375814"/>
                <a:gd name="connsiteX0" fmla="*/ 4499 w 2438734"/>
                <a:gd name="connsiteY0" fmla="*/ 1185097 h 2375814"/>
                <a:gd name="connsiteX1" fmla="*/ 125678 w 2438734"/>
                <a:gd name="connsiteY1" fmla="*/ 577281 h 2375814"/>
                <a:gd name="connsiteX2" fmla="*/ 1313543 w 2438734"/>
                <a:gd name="connsiteY2" fmla="*/ 13259 h 2375814"/>
                <a:gd name="connsiteX3" fmla="*/ 2373223 w 2438734"/>
                <a:gd name="connsiteY3" fmla="*/ 696923 h 2375814"/>
                <a:gd name="connsiteX4" fmla="*/ 2379181 w 2438734"/>
                <a:gd name="connsiteY4" fmla="*/ 1331424 h 2375814"/>
                <a:gd name="connsiteX5" fmla="*/ 2113214 w 2438734"/>
                <a:gd name="connsiteY5" fmla="*/ 1979855 h 2375814"/>
                <a:gd name="connsiteX6" fmla="*/ 1681015 w 2438734"/>
                <a:gd name="connsiteY6" fmla="*/ 2320623 h 2375814"/>
                <a:gd name="connsiteX7" fmla="*/ 832393 w 2438734"/>
                <a:gd name="connsiteY7" fmla="*/ 2337732 h 2375814"/>
                <a:gd name="connsiteX8" fmla="*/ 228228 w 2438734"/>
                <a:gd name="connsiteY8" fmla="*/ 1936064 h 2375814"/>
                <a:gd name="connsiteX9" fmla="*/ 4499 w 2438734"/>
                <a:gd name="connsiteY9" fmla="*/ 1185097 h 2375814"/>
                <a:gd name="connsiteX0" fmla="*/ 4499 w 2389875"/>
                <a:gd name="connsiteY0" fmla="*/ 1185097 h 2375814"/>
                <a:gd name="connsiteX1" fmla="*/ 125678 w 2389875"/>
                <a:gd name="connsiteY1" fmla="*/ 577281 h 2375814"/>
                <a:gd name="connsiteX2" fmla="*/ 1313543 w 2389875"/>
                <a:gd name="connsiteY2" fmla="*/ 13259 h 2375814"/>
                <a:gd name="connsiteX3" fmla="*/ 2270673 w 2389875"/>
                <a:gd name="connsiteY3" fmla="*/ 628557 h 2375814"/>
                <a:gd name="connsiteX4" fmla="*/ 2379181 w 2389875"/>
                <a:gd name="connsiteY4" fmla="*/ 1331424 h 2375814"/>
                <a:gd name="connsiteX5" fmla="*/ 2113214 w 2389875"/>
                <a:gd name="connsiteY5" fmla="*/ 1979855 h 2375814"/>
                <a:gd name="connsiteX6" fmla="*/ 1681015 w 2389875"/>
                <a:gd name="connsiteY6" fmla="*/ 2320623 h 2375814"/>
                <a:gd name="connsiteX7" fmla="*/ 832393 w 2389875"/>
                <a:gd name="connsiteY7" fmla="*/ 2337732 h 2375814"/>
                <a:gd name="connsiteX8" fmla="*/ 228228 w 2389875"/>
                <a:gd name="connsiteY8" fmla="*/ 1936064 h 2375814"/>
                <a:gd name="connsiteX9" fmla="*/ 4499 w 2389875"/>
                <a:gd name="connsiteY9" fmla="*/ 1185097 h 2375814"/>
                <a:gd name="connsiteX0" fmla="*/ 4499 w 2390310"/>
                <a:gd name="connsiteY0" fmla="*/ 1200872 h 2391589"/>
                <a:gd name="connsiteX1" fmla="*/ 125678 w 2390310"/>
                <a:gd name="connsiteY1" fmla="*/ 593056 h 2391589"/>
                <a:gd name="connsiteX2" fmla="*/ 1313543 w 2390310"/>
                <a:gd name="connsiteY2" fmla="*/ 29034 h 2391589"/>
                <a:gd name="connsiteX3" fmla="*/ 1655378 w 2390310"/>
                <a:gd name="connsiteY3" fmla="*/ 140129 h 2391589"/>
                <a:gd name="connsiteX4" fmla="*/ 2270673 w 2390310"/>
                <a:gd name="connsiteY4" fmla="*/ 644332 h 2391589"/>
                <a:gd name="connsiteX5" fmla="*/ 2379181 w 2390310"/>
                <a:gd name="connsiteY5" fmla="*/ 1347199 h 2391589"/>
                <a:gd name="connsiteX6" fmla="*/ 2113214 w 2390310"/>
                <a:gd name="connsiteY6" fmla="*/ 1995630 h 2391589"/>
                <a:gd name="connsiteX7" fmla="*/ 1681015 w 2390310"/>
                <a:gd name="connsiteY7" fmla="*/ 2336398 h 2391589"/>
                <a:gd name="connsiteX8" fmla="*/ 832393 w 2390310"/>
                <a:gd name="connsiteY8" fmla="*/ 2353507 h 2391589"/>
                <a:gd name="connsiteX9" fmla="*/ 228228 w 2390310"/>
                <a:gd name="connsiteY9" fmla="*/ 1951839 h 2391589"/>
                <a:gd name="connsiteX10" fmla="*/ 4499 w 2390310"/>
                <a:gd name="connsiteY10" fmla="*/ 1200872 h 2391589"/>
                <a:gd name="connsiteX0" fmla="*/ 4499 w 2390310"/>
                <a:gd name="connsiteY0" fmla="*/ 1200872 h 2391589"/>
                <a:gd name="connsiteX1" fmla="*/ 125678 w 2390310"/>
                <a:gd name="connsiteY1" fmla="*/ 593056 h 2391589"/>
                <a:gd name="connsiteX2" fmla="*/ 1313543 w 2390310"/>
                <a:gd name="connsiteY2" fmla="*/ 29034 h 2391589"/>
                <a:gd name="connsiteX3" fmla="*/ 1843385 w 2390310"/>
                <a:gd name="connsiteY3" fmla="*/ 140129 h 2391589"/>
                <a:gd name="connsiteX4" fmla="*/ 2270673 w 2390310"/>
                <a:gd name="connsiteY4" fmla="*/ 644332 h 2391589"/>
                <a:gd name="connsiteX5" fmla="*/ 2379181 w 2390310"/>
                <a:gd name="connsiteY5" fmla="*/ 1347199 h 2391589"/>
                <a:gd name="connsiteX6" fmla="*/ 2113214 w 2390310"/>
                <a:gd name="connsiteY6" fmla="*/ 1995630 h 2391589"/>
                <a:gd name="connsiteX7" fmla="*/ 1681015 w 2390310"/>
                <a:gd name="connsiteY7" fmla="*/ 2336398 h 2391589"/>
                <a:gd name="connsiteX8" fmla="*/ 832393 w 2390310"/>
                <a:gd name="connsiteY8" fmla="*/ 2353507 h 2391589"/>
                <a:gd name="connsiteX9" fmla="*/ 228228 w 2390310"/>
                <a:gd name="connsiteY9" fmla="*/ 1951839 h 2391589"/>
                <a:gd name="connsiteX10" fmla="*/ 4499 w 2390310"/>
                <a:gd name="connsiteY10" fmla="*/ 1200872 h 2391589"/>
                <a:gd name="connsiteX0" fmla="*/ 4499 w 2390310"/>
                <a:gd name="connsiteY0" fmla="*/ 1193917 h 2384634"/>
                <a:gd name="connsiteX1" fmla="*/ 125678 w 2390310"/>
                <a:gd name="connsiteY1" fmla="*/ 586101 h 2384634"/>
                <a:gd name="connsiteX2" fmla="*/ 800796 w 2390310"/>
                <a:gd name="connsiteY2" fmla="*/ 30624 h 2384634"/>
                <a:gd name="connsiteX3" fmla="*/ 1843385 w 2390310"/>
                <a:gd name="connsiteY3" fmla="*/ 133174 h 2384634"/>
                <a:gd name="connsiteX4" fmla="*/ 2270673 w 2390310"/>
                <a:gd name="connsiteY4" fmla="*/ 637377 h 2384634"/>
                <a:gd name="connsiteX5" fmla="*/ 2379181 w 2390310"/>
                <a:gd name="connsiteY5" fmla="*/ 1340244 h 2384634"/>
                <a:gd name="connsiteX6" fmla="*/ 2113214 w 2390310"/>
                <a:gd name="connsiteY6" fmla="*/ 1988675 h 2384634"/>
                <a:gd name="connsiteX7" fmla="*/ 1681015 w 2390310"/>
                <a:gd name="connsiteY7" fmla="*/ 2329443 h 2384634"/>
                <a:gd name="connsiteX8" fmla="*/ 832393 w 2390310"/>
                <a:gd name="connsiteY8" fmla="*/ 2346552 h 2384634"/>
                <a:gd name="connsiteX9" fmla="*/ 228228 w 2390310"/>
                <a:gd name="connsiteY9" fmla="*/ 1944884 h 2384634"/>
                <a:gd name="connsiteX10" fmla="*/ 4499 w 2390310"/>
                <a:gd name="connsiteY10" fmla="*/ 1193917 h 2384634"/>
                <a:gd name="connsiteX0" fmla="*/ 3054 w 2414503"/>
                <a:gd name="connsiteY0" fmla="*/ 1296466 h 2384634"/>
                <a:gd name="connsiteX1" fmla="*/ 149871 w 2414503"/>
                <a:gd name="connsiteY1" fmla="*/ 586101 h 2384634"/>
                <a:gd name="connsiteX2" fmla="*/ 824989 w 2414503"/>
                <a:gd name="connsiteY2" fmla="*/ 30624 h 2384634"/>
                <a:gd name="connsiteX3" fmla="*/ 1867578 w 2414503"/>
                <a:gd name="connsiteY3" fmla="*/ 133174 h 2384634"/>
                <a:gd name="connsiteX4" fmla="*/ 2294866 w 2414503"/>
                <a:gd name="connsiteY4" fmla="*/ 637377 h 2384634"/>
                <a:gd name="connsiteX5" fmla="*/ 2403374 w 2414503"/>
                <a:gd name="connsiteY5" fmla="*/ 1340244 h 2384634"/>
                <a:gd name="connsiteX6" fmla="*/ 2137407 w 2414503"/>
                <a:gd name="connsiteY6" fmla="*/ 1988675 h 2384634"/>
                <a:gd name="connsiteX7" fmla="*/ 1705208 w 2414503"/>
                <a:gd name="connsiteY7" fmla="*/ 2329443 h 2384634"/>
                <a:gd name="connsiteX8" fmla="*/ 856586 w 2414503"/>
                <a:gd name="connsiteY8" fmla="*/ 2346552 h 2384634"/>
                <a:gd name="connsiteX9" fmla="*/ 252421 w 2414503"/>
                <a:gd name="connsiteY9" fmla="*/ 1944884 h 2384634"/>
                <a:gd name="connsiteX10" fmla="*/ 3054 w 2414503"/>
                <a:gd name="connsiteY10" fmla="*/ 1296466 h 2384634"/>
                <a:gd name="connsiteX0" fmla="*/ 3054 w 2414503"/>
                <a:gd name="connsiteY0" fmla="*/ 1296466 h 2408681"/>
                <a:gd name="connsiteX1" fmla="*/ 149871 w 2414503"/>
                <a:gd name="connsiteY1" fmla="*/ 586101 h 2408681"/>
                <a:gd name="connsiteX2" fmla="*/ 824989 w 2414503"/>
                <a:gd name="connsiteY2" fmla="*/ 30624 h 2408681"/>
                <a:gd name="connsiteX3" fmla="*/ 1867578 w 2414503"/>
                <a:gd name="connsiteY3" fmla="*/ 133174 h 2408681"/>
                <a:gd name="connsiteX4" fmla="*/ 2294866 w 2414503"/>
                <a:gd name="connsiteY4" fmla="*/ 637377 h 2408681"/>
                <a:gd name="connsiteX5" fmla="*/ 2403374 w 2414503"/>
                <a:gd name="connsiteY5" fmla="*/ 1340244 h 2408681"/>
                <a:gd name="connsiteX6" fmla="*/ 2137407 w 2414503"/>
                <a:gd name="connsiteY6" fmla="*/ 1988675 h 2408681"/>
                <a:gd name="connsiteX7" fmla="*/ 1705208 w 2414503"/>
                <a:gd name="connsiteY7" fmla="*/ 2329443 h 2408681"/>
                <a:gd name="connsiteX8" fmla="*/ 993319 w 2414503"/>
                <a:gd name="connsiteY8" fmla="*/ 2380736 h 2408681"/>
                <a:gd name="connsiteX9" fmla="*/ 252421 w 2414503"/>
                <a:gd name="connsiteY9" fmla="*/ 1944884 h 2408681"/>
                <a:gd name="connsiteX10" fmla="*/ 3054 w 2414503"/>
                <a:gd name="connsiteY10" fmla="*/ 1296466 h 2408681"/>
                <a:gd name="connsiteX0" fmla="*/ 3054 w 2414503"/>
                <a:gd name="connsiteY0" fmla="*/ 1326326 h 2438541"/>
                <a:gd name="connsiteX1" fmla="*/ 149871 w 2414503"/>
                <a:gd name="connsiteY1" fmla="*/ 615961 h 2438541"/>
                <a:gd name="connsiteX2" fmla="*/ 824989 w 2414503"/>
                <a:gd name="connsiteY2" fmla="*/ 60484 h 2438541"/>
                <a:gd name="connsiteX3" fmla="*/ 1312102 w 2414503"/>
                <a:gd name="connsiteY3" fmla="*/ 26301 h 2438541"/>
                <a:gd name="connsiteX4" fmla="*/ 1867578 w 2414503"/>
                <a:gd name="connsiteY4" fmla="*/ 163034 h 2438541"/>
                <a:gd name="connsiteX5" fmla="*/ 2294866 w 2414503"/>
                <a:gd name="connsiteY5" fmla="*/ 667237 h 2438541"/>
                <a:gd name="connsiteX6" fmla="*/ 2403374 w 2414503"/>
                <a:gd name="connsiteY6" fmla="*/ 1370104 h 2438541"/>
                <a:gd name="connsiteX7" fmla="*/ 2137407 w 2414503"/>
                <a:gd name="connsiteY7" fmla="*/ 2018535 h 2438541"/>
                <a:gd name="connsiteX8" fmla="*/ 1705208 w 2414503"/>
                <a:gd name="connsiteY8" fmla="*/ 2359303 h 2438541"/>
                <a:gd name="connsiteX9" fmla="*/ 993319 w 2414503"/>
                <a:gd name="connsiteY9" fmla="*/ 2410596 h 2438541"/>
                <a:gd name="connsiteX10" fmla="*/ 252421 w 2414503"/>
                <a:gd name="connsiteY10" fmla="*/ 1974744 h 2438541"/>
                <a:gd name="connsiteX11" fmla="*/ 3054 w 2414503"/>
                <a:gd name="connsiteY11" fmla="*/ 1326326 h 2438541"/>
                <a:gd name="connsiteX0" fmla="*/ 3054 w 2414503"/>
                <a:gd name="connsiteY0" fmla="*/ 1366218 h 2478433"/>
                <a:gd name="connsiteX1" fmla="*/ 149871 w 2414503"/>
                <a:gd name="connsiteY1" fmla="*/ 655853 h 2478433"/>
                <a:gd name="connsiteX2" fmla="*/ 824989 w 2414503"/>
                <a:gd name="connsiteY2" fmla="*/ 100376 h 2478433"/>
                <a:gd name="connsiteX3" fmla="*/ 1337740 w 2414503"/>
                <a:gd name="connsiteY3" fmla="*/ 6373 h 2478433"/>
                <a:gd name="connsiteX4" fmla="*/ 1867578 w 2414503"/>
                <a:gd name="connsiteY4" fmla="*/ 202926 h 2478433"/>
                <a:gd name="connsiteX5" fmla="*/ 2294866 w 2414503"/>
                <a:gd name="connsiteY5" fmla="*/ 707129 h 2478433"/>
                <a:gd name="connsiteX6" fmla="*/ 2403374 w 2414503"/>
                <a:gd name="connsiteY6" fmla="*/ 1409996 h 2478433"/>
                <a:gd name="connsiteX7" fmla="*/ 2137407 w 2414503"/>
                <a:gd name="connsiteY7" fmla="*/ 2058427 h 2478433"/>
                <a:gd name="connsiteX8" fmla="*/ 1705208 w 2414503"/>
                <a:gd name="connsiteY8" fmla="*/ 2399195 h 2478433"/>
                <a:gd name="connsiteX9" fmla="*/ 993319 w 2414503"/>
                <a:gd name="connsiteY9" fmla="*/ 2450488 h 2478433"/>
                <a:gd name="connsiteX10" fmla="*/ 252421 w 2414503"/>
                <a:gd name="connsiteY10" fmla="*/ 2014636 h 2478433"/>
                <a:gd name="connsiteX11" fmla="*/ 3054 w 2414503"/>
                <a:gd name="connsiteY11" fmla="*/ 1366218 h 2478433"/>
                <a:gd name="connsiteX0" fmla="*/ 3054 w 2414503"/>
                <a:gd name="connsiteY0" fmla="*/ 1322606 h 2434821"/>
                <a:gd name="connsiteX1" fmla="*/ 149871 w 2414503"/>
                <a:gd name="connsiteY1" fmla="*/ 612241 h 2434821"/>
                <a:gd name="connsiteX2" fmla="*/ 824989 w 2414503"/>
                <a:gd name="connsiteY2" fmla="*/ 56764 h 2434821"/>
                <a:gd name="connsiteX3" fmla="*/ 1354832 w 2414503"/>
                <a:gd name="connsiteY3" fmla="*/ 31127 h 2434821"/>
                <a:gd name="connsiteX4" fmla="*/ 1867578 w 2414503"/>
                <a:gd name="connsiteY4" fmla="*/ 159314 h 2434821"/>
                <a:gd name="connsiteX5" fmla="*/ 2294866 w 2414503"/>
                <a:gd name="connsiteY5" fmla="*/ 663517 h 2434821"/>
                <a:gd name="connsiteX6" fmla="*/ 2403374 w 2414503"/>
                <a:gd name="connsiteY6" fmla="*/ 1366384 h 2434821"/>
                <a:gd name="connsiteX7" fmla="*/ 2137407 w 2414503"/>
                <a:gd name="connsiteY7" fmla="*/ 2014815 h 2434821"/>
                <a:gd name="connsiteX8" fmla="*/ 1705208 w 2414503"/>
                <a:gd name="connsiteY8" fmla="*/ 2355583 h 2434821"/>
                <a:gd name="connsiteX9" fmla="*/ 993319 w 2414503"/>
                <a:gd name="connsiteY9" fmla="*/ 2406876 h 2434821"/>
                <a:gd name="connsiteX10" fmla="*/ 252421 w 2414503"/>
                <a:gd name="connsiteY10" fmla="*/ 1971024 h 2434821"/>
                <a:gd name="connsiteX11" fmla="*/ 3054 w 2414503"/>
                <a:gd name="connsiteY11" fmla="*/ 1322606 h 2434821"/>
                <a:gd name="connsiteX0" fmla="*/ 3054 w 2411456"/>
                <a:gd name="connsiteY0" fmla="*/ 1322606 h 2434821"/>
                <a:gd name="connsiteX1" fmla="*/ 149871 w 2411456"/>
                <a:gd name="connsiteY1" fmla="*/ 612241 h 2434821"/>
                <a:gd name="connsiteX2" fmla="*/ 824989 w 2411456"/>
                <a:gd name="connsiteY2" fmla="*/ 56764 h 2434821"/>
                <a:gd name="connsiteX3" fmla="*/ 1354832 w 2411456"/>
                <a:gd name="connsiteY3" fmla="*/ 31127 h 2434821"/>
                <a:gd name="connsiteX4" fmla="*/ 1867578 w 2411456"/>
                <a:gd name="connsiteY4" fmla="*/ 159314 h 2434821"/>
                <a:gd name="connsiteX5" fmla="*/ 2294866 w 2411456"/>
                <a:gd name="connsiteY5" fmla="*/ 663517 h 2434821"/>
                <a:gd name="connsiteX6" fmla="*/ 2403374 w 2411456"/>
                <a:gd name="connsiteY6" fmla="*/ 1366384 h 2434821"/>
                <a:gd name="connsiteX7" fmla="*/ 2180136 w 2411456"/>
                <a:gd name="connsiteY7" fmla="*/ 1963540 h 2434821"/>
                <a:gd name="connsiteX8" fmla="*/ 1705208 w 2411456"/>
                <a:gd name="connsiteY8" fmla="*/ 2355583 h 2434821"/>
                <a:gd name="connsiteX9" fmla="*/ 993319 w 2411456"/>
                <a:gd name="connsiteY9" fmla="*/ 2406876 h 2434821"/>
                <a:gd name="connsiteX10" fmla="*/ 252421 w 2411456"/>
                <a:gd name="connsiteY10" fmla="*/ 1971024 h 2434821"/>
                <a:gd name="connsiteX11" fmla="*/ 3054 w 2411456"/>
                <a:gd name="connsiteY11" fmla="*/ 1322606 h 2434821"/>
                <a:gd name="connsiteX0" fmla="*/ 3054 w 2411456"/>
                <a:gd name="connsiteY0" fmla="*/ 1322606 h 2434297"/>
                <a:gd name="connsiteX1" fmla="*/ 149871 w 2411456"/>
                <a:gd name="connsiteY1" fmla="*/ 612241 h 2434297"/>
                <a:gd name="connsiteX2" fmla="*/ 824989 w 2411456"/>
                <a:gd name="connsiteY2" fmla="*/ 56764 h 2434297"/>
                <a:gd name="connsiteX3" fmla="*/ 1354832 w 2411456"/>
                <a:gd name="connsiteY3" fmla="*/ 31127 h 2434297"/>
                <a:gd name="connsiteX4" fmla="*/ 1867578 w 2411456"/>
                <a:gd name="connsiteY4" fmla="*/ 159314 h 2434297"/>
                <a:gd name="connsiteX5" fmla="*/ 2294866 w 2411456"/>
                <a:gd name="connsiteY5" fmla="*/ 663517 h 2434297"/>
                <a:gd name="connsiteX6" fmla="*/ 2403374 w 2411456"/>
                <a:gd name="connsiteY6" fmla="*/ 1366384 h 2434297"/>
                <a:gd name="connsiteX7" fmla="*/ 2180136 w 2411456"/>
                <a:gd name="connsiteY7" fmla="*/ 1963540 h 2434297"/>
                <a:gd name="connsiteX8" fmla="*/ 2072677 w 2411456"/>
                <a:gd name="connsiteY8" fmla="*/ 2082118 h 2434297"/>
                <a:gd name="connsiteX9" fmla="*/ 1705208 w 2411456"/>
                <a:gd name="connsiteY9" fmla="*/ 2355583 h 2434297"/>
                <a:gd name="connsiteX10" fmla="*/ 993319 w 2411456"/>
                <a:gd name="connsiteY10" fmla="*/ 2406876 h 2434297"/>
                <a:gd name="connsiteX11" fmla="*/ 252421 w 2411456"/>
                <a:gd name="connsiteY11" fmla="*/ 1971024 h 2434297"/>
                <a:gd name="connsiteX12" fmla="*/ 3054 w 2411456"/>
                <a:gd name="connsiteY12" fmla="*/ 1322606 h 2434297"/>
                <a:gd name="connsiteX0" fmla="*/ 3054 w 2411456"/>
                <a:gd name="connsiteY0" fmla="*/ 1340300 h 2451991"/>
                <a:gd name="connsiteX1" fmla="*/ 149871 w 2411456"/>
                <a:gd name="connsiteY1" fmla="*/ 629935 h 2451991"/>
                <a:gd name="connsiteX2" fmla="*/ 824989 w 2411456"/>
                <a:gd name="connsiteY2" fmla="*/ 74458 h 2451991"/>
                <a:gd name="connsiteX3" fmla="*/ 1397561 w 2411456"/>
                <a:gd name="connsiteY3" fmla="*/ 14638 h 2451991"/>
                <a:gd name="connsiteX4" fmla="*/ 1867578 w 2411456"/>
                <a:gd name="connsiteY4" fmla="*/ 177008 h 2451991"/>
                <a:gd name="connsiteX5" fmla="*/ 2294866 w 2411456"/>
                <a:gd name="connsiteY5" fmla="*/ 681211 h 2451991"/>
                <a:gd name="connsiteX6" fmla="*/ 2403374 w 2411456"/>
                <a:gd name="connsiteY6" fmla="*/ 1384078 h 2451991"/>
                <a:gd name="connsiteX7" fmla="*/ 2180136 w 2411456"/>
                <a:gd name="connsiteY7" fmla="*/ 1981234 h 2451991"/>
                <a:gd name="connsiteX8" fmla="*/ 2072677 w 2411456"/>
                <a:gd name="connsiteY8" fmla="*/ 2099812 h 2451991"/>
                <a:gd name="connsiteX9" fmla="*/ 1705208 w 2411456"/>
                <a:gd name="connsiteY9" fmla="*/ 2373277 h 2451991"/>
                <a:gd name="connsiteX10" fmla="*/ 993319 w 2411456"/>
                <a:gd name="connsiteY10" fmla="*/ 2424570 h 2451991"/>
                <a:gd name="connsiteX11" fmla="*/ 252421 w 2411456"/>
                <a:gd name="connsiteY11" fmla="*/ 1988718 h 2451991"/>
                <a:gd name="connsiteX12" fmla="*/ 3054 w 2411456"/>
                <a:gd name="connsiteY12" fmla="*/ 1340300 h 2451991"/>
                <a:gd name="connsiteX0" fmla="*/ 3054 w 2411456"/>
                <a:gd name="connsiteY0" fmla="*/ 1356084 h 2467775"/>
                <a:gd name="connsiteX1" fmla="*/ 149871 w 2411456"/>
                <a:gd name="connsiteY1" fmla="*/ 645719 h 2467775"/>
                <a:gd name="connsiteX2" fmla="*/ 824989 w 2411456"/>
                <a:gd name="connsiteY2" fmla="*/ 90242 h 2467775"/>
                <a:gd name="connsiteX3" fmla="*/ 1166823 w 2411456"/>
                <a:gd name="connsiteY3" fmla="*/ 4784 h 2467775"/>
                <a:gd name="connsiteX4" fmla="*/ 1397561 w 2411456"/>
                <a:gd name="connsiteY4" fmla="*/ 30422 h 2467775"/>
                <a:gd name="connsiteX5" fmla="*/ 1867578 w 2411456"/>
                <a:gd name="connsiteY5" fmla="*/ 192792 h 2467775"/>
                <a:gd name="connsiteX6" fmla="*/ 2294866 w 2411456"/>
                <a:gd name="connsiteY6" fmla="*/ 696995 h 2467775"/>
                <a:gd name="connsiteX7" fmla="*/ 2403374 w 2411456"/>
                <a:gd name="connsiteY7" fmla="*/ 1399862 h 2467775"/>
                <a:gd name="connsiteX8" fmla="*/ 2180136 w 2411456"/>
                <a:gd name="connsiteY8" fmla="*/ 1997018 h 2467775"/>
                <a:gd name="connsiteX9" fmla="*/ 2072677 w 2411456"/>
                <a:gd name="connsiteY9" fmla="*/ 2115596 h 2467775"/>
                <a:gd name="connsiteX10" fmla="*/ 1705208 w 2411456"/>
                <a:gd name="connsiteY10" fmla="*/ 2389061 h 2467775"/>
                <a:gd name="connsiteX11" fmla="*/ 993319 w 2411456"/>
                <a:gd name="connsiteY11" fmla="*/ 2440354 h 2467775"/>
                <a:gd name="connsiteX12" fmla="*/ 252421 w 2411456"/>
                <a:gd name="connsiteY12" fmla="*/ 2004502 h 2467775"/>
                <a:gd name="connsiteX13" fmla="*/ 3054 w 2411456"/>
                <a:gd name="connsiteY13" fmla="*/ 1356084 h 2467775"/>
                <a:gd name="connsiteX0" fmla="*/ 3054 w 2411456"/>
                <a:gd name="connsiteY0" fmla="*/ 1356084 h 2467775"/>
                <a:gd name="connsiteX1" fmla="*/ 149871 w 2411456"/>
                <a:gd name="connsiteY1" fmla="*/ 645719 h 2467775"/>
                <a:gd name="connsiteX2" fmla="*/ 679711 w 2411456"/>
                <a:gd name="connsiteY2" fmla="*/ 132971 h 2467775"/>
                <a:gd name="connsiteX3" fmla="*/ 1166823 w 2411456"/>
                <a:gd name="connsiteY3" fmla="*/ 4784 h 2467775"/>
                <a:gd name="connsiteX4" fmla="*/ 1397561 w 2411456"/>
                <a:gd name="connsiteY4" fmla="*/ 30422 h 2467775"/>
                <a:gd name="connsiteX5" fmla="*/ 1867578 w 2411456"/>
                <a:gd name="connsiteY5" fmla="*/ 192792 h 2467775"/>
                <a:gd name="connsiteX6" fmla="*/ 2294866 w 2411456"/>
                <a:gd name="connsiteY6" fmla="*/ 696995 h 2467775"/>
                <a:gd name="connsiteX7" fmla="*/ 2403374 w 2411456"/>
                <a:gd name="connsiteY7" fmla="*/ 1399862 h 2467775"/>
                <a:gd name="connsiteX8" fmla="*/ 2180136 w 2411456"/>
                <a:gd name="connsiteY8" fmla="*/ 1997018 h 2467775"/>
                <a:gd name="connsiteX9" fmla="*/ 2072677 w 2411456"/>
                <a:gd name="connsiteY9" fmla="*/ 2115596 h 2467775"/>
                <a:gd name="connsiteX10" fmla="*/ 1705208 w 2411456"/>
                <a:gd name="connsiteY10" fmla="*/ 2389061 h 2467775"/>
                <a:gd name="connsiteX11" fmla="*/ 993319 w 2411456"/>
                <a:gd name="connsiteY11" fmla="*/ 2440354 h 2467775"/>
                <a:gd name="connsiteX12" fmla="*/ 252421 w 2411456"/>
                <a:gd name="connsiteY12" fmla="*/ 2004502 h 2467775"/>
                <a:gd name="connsiteX13" fmla="*/ 3054 w 2411456"/>
                <a:gd name="connsiteY13" fmla="*/ 1356084 h 2467775"/>
                <a:gd name="connsiteX0" fmla="*/ 3054 w 2411456"/>
                <a:gd name="connsiteY0" fmla="*/ 1345466 h 2457157"/>
                <a:gd name="connsiteX1" fmla="*/ 149871 w 2411456"/>
                <a:gd name="connsiteY1" fmla="*/ 635101 h 2457157"/>
                <a:gd name="connsiteX2" fmla="*/ 679711 w 2411456"/>
                <a:gd name="connsiteY2" fmla="*/ 122353 h 2457157"/>
                <a:gd name="connsiteX3" fmla="*/ 1209552 w 2411456"/>
                <a:gd name="connsiteY3" fmla="*/ 11257 h 2457157"/>
                <a:gd name="connsiteX4" fmla="*/ 1397561 w 2411456"/>
                <a:gd name="connsiteY4" fmla="*/ 19804 h 2457157"/>
                <a:gd name="connsiteX5" fmla="*/ 1867578 w 2411456"/>
                <a:gd name="connsiteY5" fmla="*/ 182174 h 2457157"/>
                <a:gd name="connsiteX6" fmla="*/ 2294866 w 2411456"/>
                <a:gd name="connsiteY6" fmla="*/ 686377 h 2457157"/>
                <a:gd name="connsiteX7" fmla="*/ 2403374 w 2411456"/>
                <a:gd name="connsiteY7" fmla="*/ 1389244 h 2457157"/>
                <a:gd name="connsiteX8" fmla="*/ 2180136 w 2411456"/>
                <a:gd name="connsiteY8" fmla="*/ 1986400 h 2457157"/>
                <a:gd name="connsiteX9" fmla="*/ 2072677 w 2411456"/>
                <a:gd name="connsiteY9" fmla="*/ 2104978 h 2457157"/>
                <a:gd name="connsiteX10" fmla="*/ 1705208 w 2411456"/>
                <a:gd name="connsiteY10" fmla="*/ 2378443 h 2457157"/>
                <a:gd name="connsiteX11" fmla="*/ 993319 w 2411456"/>
                <a:gd name="connsiteY11" fmla="*/ 2429736 h 2457157"/>
                <a:gd name="connsiteX12" fmla="*/ 252421 w 2411456"/>
                <a:gd name="connsiteY12" fmla="*/ 1993884 h 2457157"/>
                <a:gd name="connsiteX13" fmla="*/ 3054 w 2411456"/>
                <a:gd name="connsiteY13" fmla="*/ 1345466 h 2457157"/>
                <a:gd name="connsiteX0" fmla="*/ 3054 w 2411456"/>
                <a:gd name="connsiteY0" fmla="*/ 1326484 h 2438175"/>
                <a:gd name="connsiteX1" fmla="*/ 149871 w 2411456"/>
                <a:gd name="connsiteY1" fmla="*/ 616119 h 2438175"/>
                <a:gd name="connsiteX2" fmla="*/ 679711 w 2411456"/>
                <a:gd name="connsiteY2" fmla="*/ 103371 h 2438175"/>
                <a:gd name="connsiteX3" fmla="*/ 1602658 w 2411456"/>
                <a:gd name="connsiteY3" fmla="*/ 855400 h 2438175"/>
                <a:gd name="connsiteX4" fmla="*/ 1397561 w 2411456"/>
                <a:gd name="connsiteY4" fmla="*/ 822 h 2438175"/>
                <a:gd name="connsiteX5" fmla="*/ 1867578 w 2411456"/>
                <a:gd name="connsiteY5" fmla="*/ 163192 h 2438175"/>
                <a:gd name="connsiteX6" fmla="*/ 2294866 w 2411456"/>
                <a:gd name="connsiteY6" fmla="*/ 667395 h 2438175"/>
                <a:gd name="connsiteX7" fmla="*/ 2403374 w 2411456"/>
                <a:gd name="connsiteY7" fmla="*/ 1370262 h 2438175"/>
                <a:gd name="connsiteX8" fmla="*/ 2180136 w 2411456"/>
                <a:gd name="connsiteY8" fmla="*/ 1967418 h 2438175"/>
                <a:gd name="connsiteX9" fmla="*/ 2072677 w 2411456"/>
                <a:gd name="connsiteY9" fmla="*/ 2085996 h 2438175"/>
                <a:gd name="connsiteX10" fmla="*/ 1705208 w 2411456"/>
                <a:gd name="connsiteY10" fmla="*/ 2359461 h 2438175"/>
                <a:gd name="connsiteX11" fmla="*/ 993319 w 2411456"/>
                <a:gd name="connsiteY11" fmla="*/ 2410754 h 2438175"/>
                <a:gd name="connsiteX12" fmla="*/ 252421 w 2411456"/>
                <a:gd name="connsiteY12" fmla="*/ 1974902 h 2438175"/>
                <a:gd name="connsiteX13" fmla="*/ 3054 w 2411456"/>
                <a:gd name="connsiteY13" fmla="*/ 1326484 h 2438175"/>
                <a:gd name="connsiteX0" fmla="*/ 3054 w 2411456"/>
                <a:gd name="connsiteY0" fmla="*/ 1326484 h 2438175"/>
                <a:gd name="connsiteX1" fmla="*/ 149871 w 2411456"/>
                <a:gd name="connsiteY1" fmla="*/ 616119 h 2438175"/>
                <a:gd name="connsiteX2" fmla="*/ 679711 w 2411456"/>
                <a:gd name="connsiteY2" fmla="*/ 103371 h 2438175"/>
                <a:gd name="connsiteX3" fmla="*/ 1602658 w 2411456"/>
                <a:gd name="connsiteY3" fmla="*/ 855400 h 2438175"/>
                <a:gd name="connsiteX4" fmla="*/ 1397561 w 2411456"/>
                <a:gd name="connsiteY4" fmla="*/ 822 h 2438175"/>
                <a:gd name="connsiteX5" fmla="*/ 1867578 w 2411456"/>
                <a:gd name="connsiteY5" fmla="*/ 163192 h 2438175"/>
                <a:gd name="connsiteX6" fmla="*/ 2294866 w 2411456"/>
                <a:gd name="connsiteY6" fmla="*/ 667395 h 2438175"/>
                <a:gd name="connsiteX7" fmla="*/ 2403374 w 2411456"/>
                <a:gd name="connsiteY7" fmla="*/ 1370262 h 2438175"/>
                <a:gd name="connsiteX8" fmla="*/ 2180136 w 2411456"/>
                <a:gd name="connsiteY8" fmla="*/ 1967418 h 2438175"/>
                <a:gd name="connsiteX9" fmla="*/ 1594113 w 2411456"/>
                <a:gd name="connsiteY9" fmla="*/ 821218 h 2438175"/>
                <a:gd name="connsiteX10" fmla="*/ 1705208 w 2411456"/>
                <a:gd name="connsiteY10" fmla="*/ 2359461 h 2438175"/>
                <a:gd name="connsiteX11" fmla="*/ 993319 w 2411456"/>
                <a:gd name="connsiteY11" fmla="*/ 2410754 h 2438175"/>
                <a:gd name="connsiteX12" fmla="*/ 252421 w 2411456"/>
                <a:gd name="connsiteY12" fmla="*/ 1974902 h 2438175"/>
                <a:gd name="connsiteX13" fmla="*/ 3054 w 2411456"/>
                <a:gd name="connsiteY13" fmla="*/ 1326484 h 2438175"/>
                <a:gd name="connsiteX0" fmla="*/ 3054 w 2411456"/>
                <a:gd name="connsiteY0" fmla="*/ 1326484 h 2438175"/>
                <a:gd name="connsiteX1" fmla="*/ 149871 w 2411456"/>
                <a:gd name="connsiteY1" fmla="*/ 616119 h 2438175"/>
                <a:gd name="connsiteX2" fmla="*/ 688257 w 2411456"/>
                <a:gd name="connsiteY2" fmla="*/ 137554 h 2438175"/>
                <a:gd name="connsiteX3" fmla="*/ 1602658 w 2411456"/>
                <a:gd name="connsiteY3" fmla="*/ 855400 h 2438175"/>
                <a:gd name="connsiteX4" fmla="*/ 1397561 w 2411456"/>
                <a:gd name="connsiteY4" fmla="*/ 822 h 2438175"/>
                <a:gd name="connsiteX5" fmla="*/ 1867578 w 2411456"/>
                <a:gd name="connsiteY5" fmla="*/ 163192 h 2438175"/>
                <a:gd name="connsiteX6" fmla="*/ 2294866 w 2411456"/>
                <a:gd name="connsiteY6" fmla="*/ 667395 h 2438175"/>
                <a:gd name="connsiteX7" fmla="*/ 2403374 w 2411456"/>
                <a:gd name="connsiteY7" fmla="*/ 1370262 h 2438175"/>
                <a:gd name="connsiteX8" fmla="*/ 2180136 w 2411456"/>
                <a:gd name="connsiteY8" fmla="*/ 1967418 h 2438175"/>
                <a:gd name="connsiteX9" fmla="*/ 1594113 w 2411456"/>
                <a:gd name="connsiteY9" fmla="*/ 821218 h 2438175"/>
                <a:gd name="connsiteX10" fmla="*/ 1705208 w 2411456"/>
                <a:gd name="connsiteY10" fmla="*/ 2359461 h 2438175"/>
                <a:gd name="connsiteX11" fmla="*/ 993319 w 2411456"/>
                <a:gd name="connsiteY11" fmla="*/ 2410754 h 2438175"/>
                <a:gd name="connsiteX12" fmla="*/ 252421 w 2411456"/>
                <a:gd name="connsiteY12" fmla="*/ 1974902 h 2438175"/>
                <a:gd name="connsiteX13" fmla="*/ 3054 w 2411456"/>
                <a:gd name="connsiteY13" fmla="*/ 1326484 h 2438175"/>
                <a:gd name="connsiteX0" fmla="*/ 3054 w 2411456"/>
                <a:gd name="connsiteY0" fmla="*/ 1198377 h 2310068"/>
                <a:gd name="connsiteX1" fmla="*/ 149871 w 2411456"/>
                <a:gd name="connsiteY1" fmla="*/ 488012 h 2310068"/>
                <a:gd name="connsiteX2" fmla="*/ 688257 w 2411456"/>
                <a:gd name="connsiteY2" fmla="*/ 9447 h 2310068"/>
                <a:gd name="connsiteX3" fmla="*/ 1602658 w 2411456"/>
                <a:gd name="connsiteY3" fmla="*/ 727293 h 2310068"/>
                <a:gd name="connsiteX4" fmla="*/ 1653935 w 2411456"/>
                <a:gd name="connsiteY4" fmla="*/ 86360 h 2310068"/>
                <a:gd name="connsiteX5" fmla="*/ 1867578 w 2411456"/>
                <a:gd name="connsiteY5" fmla="*/ 35085 h 2310068"/>
                <a:gd name="connsiteX6" fmla="*/ 2294866 w 2411456"/>
                <a:gd name="connsiteY6" fmla="*/ 539288 h 2310068"/>
                <a:gd name="connsiteX7" fmla="*/ 2403374 w 2411456"/>
                <a:gd name="connsiteY7" fmla="*/ 1242155 h 2310068"/>
                <a:gd name="connsiteX8" fmla="*/ 2180136 w 2411456"/>
                <a:gd name="connsiteY8" fmla="*/ 1839311 h 2310068"/>
                <a:gd name="connsiteX9" fmla="*/ 1594113 w 2411456"/>
                <a:gd name="connsiteY9" fmla="*/ 693111 h 2310068"/>
                <a:gd name="connsiteX10" fmla="*/ 1705208 w 2411456"/>
                <a:gd name="connsiteY10" fmla="*/ 2231354 h 2310068"/>
                <a:gd name="connsiteX11" fmla="*/ 993319 w 2411456"/>
                <a:gd name="connsiteY11" fmla="*/ 2282647 h 2310068"/>
                <a:gd name="connsiteX12" fmla="*/ 252421 w 2411456"/>
                <a:gd name="connsiteY12" fmla="*/ 1846795 h 2310068"/>
                <a:gd name="connsiteX13" fmla="*/ 3054 w 2411456"/>
                <a:gd name="connsiteY13" fmla="*/ 1198377 h 2310068"/>
                <a:gd name="connsiteX0" fmla="*/ 3054 w 2411456"/>
                <a:gd name="connsiteY0" fmla="*/ 1198377 h 2310068"/>
                <a:gd name="connsiteX1" fmla="*/ 149871 w 2411456"/>
                <a:gd name="connsiteY1" fmla="*/ 488012 h 2310068"/>
                <a:gd name="connsiteX2" fmla="*/ 688257 w 2411456"/>
                <a:gd name="connsiteY2" fmla="*/ 9447 h 2310068"/>
                <a:gd name="connsiteX3" fmla="*/ 1602658 w 2411456"/>
                <a:gd name="connsiteY3" fmla="*/ 727293 h 2310068"/>
                <a:gd name="connsiteX4" fmla="*/ 1653935 w 2411456"/>
                <a:gd name="connsiteY4" fmla="*/ 86360 h 2310068"/>
                <a:gd name="connsiteX5" fmla="*/ 1850487 w 2411456"/>
                <a:gd name="connsiteY5" fmla="*/ 69268 h 2310068"/>
                <a:gd name="connsiteX6" fmla="*/ 2294866 w 2411456"/>
                <a:gd name="connsiteY6" fmla="*/ 539288 h 2310068"/>
                <a:gd name="connsiteX7" fmla="*/ 2403374 w 2411456"/>
                <a:gd name="connsiteY7" fmla="*/ 1242155 h 2310068"/>
                <a:gd name="connsiteX8" fmla="*/ 2180136 w 2411456"/>
                <a:gd name="connsiteY8" fmla="*/ 1839311 h 2310068"/>
                <a:gd name="connsiteX9" fmla="*/ 1594113 w 2411456"/>
                <a:gd name="connsiteY9" fmla="*/ 693111 h 2310068"/>
                <a:gd name="connsiteX10" fmla="*/ 1705208 w 2411456"/>
                <a:gd name="connsiteY10" fmla="*/ 2231354 h 2310068"/>
                <a:gd name="connsiteX11" fmla="*/ 993319 w 2411456"/>
                <a:gd name="connsiteY11" fmla="*/ 2282647 h 2310068"/>
                <a:gd name="connsiteX12" fmla="*/ 252421 w 2411456"/>
                <a:gd name="connsiteY12" fmla="*/ 1846795 h 2310068"/>
                <a:gd name="connsiteX13" fmla="*/ 3054 w 2411456"/>
                <a:gd name="connsiteY13" fmla="*/ 1198377 h 2310068"/>
                <a:gd name="connsiteX0" fmla="*/ 3054 w 2412110"/>
                <a:gd name="connsiteY0" fmla="*/ 1198377 h 2310068"/>
                <a:gd name="connsiteX1" fmla="*/ 149871 w 2412110"/>
                <a:gd name="connsiteY1" fmla="*/ 488012 h 2310068"/>
                <a:gd name="connsiteX2" fmla="*/ 688257 w 2412110"/>
                <a:gd name="connsiteY2" fmla="*/ 9447 h 2310068"/>
                <a:gd name="connsiteX3" fmla="*/ 1602658 w 2412110"/>
                <a:gd name="connsiteY3" fmla="*/ 727293 h 2310068"/>
                <a:gd name="connsiteX4" fmla="*/ 1653935 w 2412110"/>
                <a:gd name="connsiteY4" fmla="*/ 86360 h 2310068"/>
                <a:gd name="connsiteX5" fmla="*/ 2294866 w 2412110"/>
                <a:gd name="connsiteY5" fmla="*/ 539288 h 2310068"/>
                <a:gd name="connsiteX6" fmla="*/ 2403374 w 2412110"/>
                <a:gd name="connsiteY6" fmla="*/ 1242155 h 2310068"/>
                <a:gd name="connsiteX7" fmla="*/ 2180136 w 2412110"/>
                <a:gd name="connsiteY7" fmla="*/ 1839311 h 2310068"/>
                <a:gd name="connsiteX8" fmla="*/ 1594113 w 2412110"/>
                <a:gd name="connsiteY8" fmla="*/ 693111 h 2310068"/>
                <a:gd name="connsiteX9" fmla="*/ 1705208 w 2412110"/>
                <a:gd name="connsiteY9" fmla="*/ 2231354 h 2310068"/>
                <a:gd name="connsiteX10" fmla="*/ 993319 w 2412110"/>
                <a:gd name="connsiteY10" fmla="*/ 2282647 h 2310068"/>
                <a:gd name="connsiteX11" fmla="*/ 252421 w 2412110"/>
                <a:gd name="connsiteY11" fmla="*/ 1846795 h 2310068"/>
                <a:gd name="connsiteX12" fmla="*/ 3054 w 2412110"/>
                <a:gd name="connsiteY12" fmla="*/ 1198377 h 2310068"/>
                <a:gd name="connsiteX0" fmla="*/ 3054 w 2455117"/>
                <a:gd name="connsiteY0" fmla="*/ 1198377 h 2310068"/>
                <a:gd name="connsiteX1" fmla="*/ 149871 w 2455117"/>
                <a:gd name="connsiteY1" fmla="*/ 488012 h 2310068"/>
                <a:gd name="connsiteX2" fmla="*/ 688257 w 2455117"/>
                <a:gd name="connsiteY2" fmla="*/ 9447 h 2310068"/>
                <a:gd name="connsiteX3" fmla="*/ 1602658 w 2455117"/>
                <a:gd name="connsiteY3" fmla="*/ 727293 h 2310068"/>
                <a:gd name="connsiteX4" fmla="*/ 1653935 w 2455117"/>
                <a:gd name="connsiteY4" fmla="*/ 86360 h 2310068"/>
                <a:gd name="connsiteX5" fmla="*/ 2294866 w 2455117"/>
                <a:gd name="connsiteY5" fmla="*/ 539288 h 2310068"/>
                <a:gd name="connsiteX6" fmla="*/ 2403374 w 2455117"/>
                <a:gd name="connsiteY6" fmla="*/ 1242155 h 2310068"/>
                <a:gd name="connsiteX7" fmla="*/ 1594113 w 2455117"/>
                <a:gd name="connsiteY7" fmla="*/ 693111 h 2310068"/>
                <a:gd name="connsiteX8" fmla="*/ 1705208 w 2455117"/>
                <a:gd name="connsiteY8" fmla="*/ 2231354 h 2310068"/>
                <a:gd name="connsiteX9" fmla="*/ 993319 w 2455117"/>
                <a:gd name="connsiteY9" fmla="*/ 2282647 h 2310068"/>
                <a:gd name="connsiteX10" fmla="*/ 252421 w 2455117"/>
                <a:gd name="connsiteY10" fmla="*/ 1846795 h 2310068"/>
                <a:gd name="connsiteX11" fmla="*/ 3054 w 2455117"/>
                <a:gd name="connsiteY11" fmla="*/ 1198377 h 2310068"/>
                <a:gd name="connsiteX0" fmla="*/ 3054 w 2528145"/>
                <a:gd name="connsiteY0" fmla="*/ 1198377 h 2310068"/>
                <a:gd name="connsiteX1" fmla="*/ 149871 w 2528145"/>
                <a:gd name="connsiteY1" fmla="*/ 488012 h 2310068"/>
                <a:gd name="connsiteX2" fmla="*/ 688257 w 2528145"/>
                <a:gd name="connsiteY2" fmla="*/ 9447 h 2310068"/>
                <a:gd name="connsiteX3" fmla="*/ 1602658 w 2528145"/>
                <a:gd name="connsiteY3" fmla="*/ 727293 h 2310068"/>
                <a:gd name="connsiteX4" fmla="*/ 1653935 w 2528145"/>
                <a:gd name="connsiteY4" fmla="*/ 86360 h 2310068"/>
                <a:gd name="connsiteX5" fmla="*/ 2448690 w 2528145"/>
                <a:gd name="connsiteY5" fmla="*/ 171819 h 2310068"/>
                <a:gd name="connsiteX6" fmla="*/ 2403374 w 2528145"/>
                <a:gd name="connsiteY6" fmla="*/ 1242155 h 2310068"/>
                <a:gd name="connsiteX7" fmla="*/ 1594113 w 2528145"/>
                <a:gd name="connsiteY7" fmla="*/ 693111 h 2310068"/>
                <a:gd name="connsiteX8" fmla="*/ 1705208 w 2528145"/>
                <a:gd name="connsiteY8" fmla="*/ 2231354 h 2310068"/>
                <a:gd name="connsiteX9" fmla="*/ 993319 w 2528145"/>
                <a:gd name="connsiteY9" fmla="*/ 2282647 h 2310068"/>
                <a:gd name="connsiteX10" fmla="*/ 252421 w 2528145"/>
                <a:gd name="connsiteY10" fmla="*/ 1846795 h 2310068"/>
                <a:gd name="connsiteX11" fmla="*/ 3054 w 2528145"/>
                <a:gd name="connsiteY11" fmla="*/ 1198377 h 2310068"/>
                <a:gd name="connsiteX0" fmla="*/ 3054 w 2528145"/>
                <a:gd name="connsiteY0" fmla="*/ 1239047 h 2350738"/>
                <a:gd name="connsiteX1" fmla="*/ 149871 w 2528145"/>
                <a:gd name="connsiteY1" fmla="*/ 528682 h 2350738"/>
                <a:gd name="connsiteX2" fmla="*/ 688257 w 2528145"/>
                <a:gd name="connsiteY2" fmla="*/ 50117 h 2350738"/>
                <a:gd name="connsiteX3" fmla="*/ 962788 w 2528145"/>
                <a:gd name="connsiteY3" fmla="*/ 103339 h 2350738"/>
                <a:gd name="connsiteX4" fmla="*/ 1602658 w 2528145"/>
                <a:gd name="connsiteY4" fmla="*/ 767963 h 2350738"/>
                <a:gd name="connsiteX5" fmla="*/ 1653935 w 2528145"/>
                <a:gd name="connsiteY5" fmla="*/ 127030 h 2350738"/>
                <a:gd name="connsiteX6" fmla="*/ 2448690 w 2528145"/>
                <a:gd name="connsiteY6" fmla="*/ 212489 h 2350738"/>
                <a:gd name="connsiteX7" fmla="*/ 2403374 w 2528145"/>
                <a:gd name="connsiteY7" fmla="*/ 1282825 h 2350738"/>
                <a:gd name="connsiteX8" fmla="*/ 1594113 w 2528145"/>
                <a:gd name="connsiteY8" fmla="*/ 733781 h 2350738"/>
                <a:gd name="connsiteX9" fmla="*/ 1705208 w 2528145"/>
                <a:gd name="connsiteY9" fmla="*/ 2272024 h 2350738"/>
                <a:gd name="connsiteX10" fmla="*/ 993319 w 2528145"/>
                <a:gd name="connsiteY10" fmla="*/ 2323317 h 2350738"/>
                <a:gd name="connsiteX11" fmla="*/ 252421 w 2528145"/>
                <a:gd name="connsiteY11" fmla="*/ 1887465 h 2350738"/>
                <a:gd name="connsiteX12" fmla="*/ 3054 w 2528145"/>
                <a:gd name="connsiteY12" fmla="*/ 1239047 h 2350738"/>
                <a:gd name="connsiteX0" fmla="*/ 3054 w 2528145"/>
                <a:gd name="connsiteY0" fmla="*/ 1204845 h 2316536"/>
                <a:gd name="connsiteX1" fmla="*/ 149871 w 2528145"/>
                <a:gd name="connsiteY1" fmla="*/ 494480 h 2316536"/>
                <a:gd name="connsiteX2" fmla="*/ 688257 w 2528145"/>
                <a:gd name="connsiteY2" fmla="*/ 15915 h 2316536"/>
                <a:gd name="connsiteX3" fmla="*/ 552590 w 2528145"/>
                <a:gd name="connsiteY3" fmla="*/ 214415 h 2316536"/>
                <a:gd name="connsiteX4" fmla="*/ 962788 w 2528145"/>
                <a:gd name="connsiteY4" fmla="*/ 69137 h 2316536"/>
                <a:gd name="connsiteX5" fmla="*/ 1602658 w 2528145"/>
                <a:gd name="connsiteY5" fmla="*/ 733761 h 2316536"/>
                <a:gd name="connsiteX6" fmla="*/ 1653935 w 2528145"/>
                <a:gd name="connsiteY6" fmla="*/ 92828 h 2316536"/>
                <a:gd name="connsiteX7" fmla="*/ 2448690 w 2528145"/>
                <a:gd name="connsiteY7" fmla="*/ 178287 h 2316536"/>
                <a:gd name="connsiteX8" fmla="*/ 2403374 w 2528145"/>
                <a:gd name="connsiteY8" fmla="*/ 1248623 h 2316536"/>
                <a:gd name="connsiteX9" fmla="*/ 1594113 w 2528145"/>
                <a:gd name="connsiteY9" fmla="*/ 699579 h 2316536"/>
                <a:gd name="connsiteX10" fmla="*/ 1705208 w 2528145"/>
                <a:gd name="connsiteY10" fmla="*/ 2237822 h 2316536"/>
                <a:gd name="connsiteX11" fmla="*/ 993319 w 2528145"/>
                <a:gd name="connsiteY11" fmla="*/ 2289115 h 2316536"/>
                <a:gd name="connsiteX12" fmla="*/ 252421 w 2528145"/>
                <a:gd name="connsiteY12" fmla="*/ 1853263 h 2316536"/>
                <a:gd name="connsiteX13" fmla="*/ 3054 w 2528145"/>
                <a:gd name="connsiteY13" fmla="*/ 1204845 h 2316536"/>
                <a:gd name="connsiteX0" fmla="*/ 3054 w 2528145"/>
                <a:gd name="connsiteY0" fmla="*/ 1235424 h 2347115"/>
                <a:gd name="connsiteX1" fmla="*/ 149871 w 2528145"/>
                <a:gd name="connsiteY1" fmla="*/ 525059 h 2347115"/>
                <a:gd name="connsiteX2" fmla="*/ 688257 w 2528145"/>
                <a:gd name="connsiteY2" fmla="*/ 46494 h 2347115"/>
                <a:gd name="connsiteX3" fmla="*/ 962788 w 2528145"/>
                <a:gd name="connsiteY3" fmla="*/ 99716 h 2347115"/>
                <a:gd name="connsiteX4" fmla="*/ 1602658 w 2528145"/>
                <a:gd name="connsiteY4" fmla="*/ 764340 h 2347115"/>
                <a:gd name="connsiteX5" fmla="*/ 1653935 w 2528145"/>
                <a:gd name="connsiteY5" fmla="*/ 123407 h 2347115"/>
                <a:gd name="connsiteX6" fmla="*/ 2448690 w 2528145"/>
                <a:gd name="connsiteY6" fmla="*/ 208866 h 2347115"/>
                <a:gd name="connsiteX7" fmla="*/ 2403374 w 2528145"/>
                <a:gd name="connsiteY7" fmla="*/ 1279202 h 2347115"/>
                <a:gd name="connsiteX8" fmla="*/ 1594113 w 2528145"/>
                <a:gd name="connsiteY8" fmla="*/ 730158 h 2347115"/>
                <a:gd name="connsiteX9" fmla="*/ 1705208 w 2528145"/>
                <a:gd name="connsiteY9" fmla="*/ 2268401 h 2347115"/>
                <a:gd name="connsiteX10" fmla="*/ 993319 w 2528145"/>
                <a:gd name="connsiteY10" fmla="*/ 2319694 h 2347115"/>
                <a:gd name="connsiteX11" fmla="*/ 252421 w 2528145"/>
                <a:gd name="connsiteY11" fmla="*/ 1883842 h 2347115"/>
                <a:gd name="connsiteX12" fmla="*/ 3054 w 2528145"/>
                <a:gd name="connsiteY12" fmla="*/ 1235424 h 2347115"/>
                <a:gd name="connsiteX0" fmla="*/ 3054 w 2528145"/>
                <a:gd name="connsiteY0" fmla="*/ 1192238 h 2303929"/>
                <a:gd name="connsiteX1" fmla="*/ 149871 w 2528145"/>
                <a:gd name="connsiteY1" fmla="*/ 481873 h 2303929"/>
                <a:gd name="connsiteX2" fmla="*/ 688257 w 2528145"/>
                <a:gd name="connsiteY2" fmla="*/ 3308 h 2303929"/>
                <a:gd name="connsiteX3" fmla="*/ 1602658 w 2528145"/>
                <a:gd name="connsiteY3" fmla="*/ 721154 h 2303929"/>
                <a:gd name="connsiteX4" fmla="*/ 1653935 w 2528145"/>
                <a:gd name="connsiteY4" fmla="*/ 80221 h 2303929"/>
                <a:gd name="connsiteX5" fmla="*/ 2448690 w 2528145"/>
                <a:gd name="connsiteY5" fmla="*/ 165680 h 2303929"/>
                <a:gd name="connsiteX6" fmla="*/ 2403374 w 2528145"/>
                <a:gd name="connsiteY6" fmla="*/ 1236016 h 2303929"/>
                <a:gd name="connsiteX7" fmla="*/ 1594113 w 2528145"/>
                <a:gd name="connsiteY7" fmla="*/ 686972 h 2303929"/>
                <a:gd name="connsiteX8" fmla="*/ 1705208 w 2528145"/>
                <a:gd name="connsiteY8" fmla="*/ 2225215 h 2303929"/>
                <a:gd name="connsiteX9" fmla="*/ 993319 w 2528145"/>
                <a:gd name="connsiteY9" fmla="*/ 2276508 h 2303929"/>
                <a:gd name="connsiteX10" fmla="*/ 252421 w 2528145"/>
                <a:gd name="connsiteY10" fmla="*/ 1840656 h 2303929"/>
                <a:gd name="connsiteX11" fmla="*/ 3054 w 2528145"/>
                <a:gd name="connsiteY11" fmla="*/ 1192238 h 2303929"/>
                <a:gd name="connsiteX0" fmla="*/ 3054 w 2528145"/>
                <a:gd name="connsiteY0" fmla="*/ 1153314 h 2265005"/>
                <a:gd name="connsiteX1" fmla="*/ 149871 w 2528145"/>
                <a:gd name="connsiteY1" fmla="*/ 442949 h 2265005"/>
                <a:gd name="connsiteX2" fmla="*/ 927539 w 2528145"/>
                <a:gd name="connsiteY2" fmla="*/ 126754 h 2265005"/>
                <a:gd name="connsiteX3" fmla="*/ 1602658 w 2528145"/>
                <a:gd name="connsiteY3" fmla="*/ 682230 h 2265005"/>
                <a:gd name="connsiteX4" fmla="*/ 1653935 w 2528145"/>
                <a:gd name="connsiteY4" fmla="*/ 41297 h 2265005"/>
                <a:gd name="connsiteX5" fmla="*/ 2448690 w 2528145"/>
                <a:gd name="connsiteY5" fmla="*/ 126756 h 2265005"/>
                <a:gd name="connsiteX6" fmla="*/ 2403374 w 2528145"/>
                <a:gd name="connsiteY6" fmla="*/ 1197092 h 2265005"/>
                <a:gd name="connsiteX7" fmla="*/ 1594113 w 2528145"/>
                <a:gd name="connsiteY7" fmla="*/ 648048 h 2265005"/>
                <a:gd name="connsiteX8" fmla="*/ 1705208 w 2528145"/>
                <a:gd name="connsiteY8" fmla="*/ 2186291 h 2265005"/>
                <a:gd name="connsiteX9" fmla="*/ 993319 w 2528145"/>
                <a:gd name="connsiteY9" fmla="*/ 2237584 h 2265005"/>
                <a:gd name="connsiteX10" fmla="*/ 252421 w 2528145"/>
                <a:gd name="connsiteY10" fmla="*/ 1801732 h 2265005"/>
                <a:gd name="connsiteX11" fmla="*/ 3054 w 2528145"/>
                <a:gd name="connsiteY11" fmla="*/ 1153314 h 2265005"/>
                <a:gd name="connsiteX0" fmla="*/ 3054 w 2528145"/>
                <a:gd name="connsiteY0" fmla="*/ 1153314 h 2239345"/>
                <a:gd name="connsiteX1" fmla="*/ 149871 w 2528145"/>
                <a:gd name="connsiteY1" fmla="*/ 442949 h 2239345"/>
                <a:gd name="connsiteX2" fmla="*/ 927539 w 2528145"/>
                <a:gd name="connsiteY2" fmla="*/ 126754 h 2239345"/>
                <a:gd name="connsiteX3" fmla="*/ 1602658 w 2528145"/>
                <a:gd name="connsiteY3" fmla="*/ 682230 h 2239345"/>
                <a:gd name="connsiteX4" fmla="*/ 1653935 w 2528145"/>
                <a:gd name="connsiteY4" fmla="*/ 41297 h 2239345"/>
                <a:gd name="connsiteX5" fmla="*/ 2448690 w 2528145"/>
                <a:gd name="connsiteY5" fmla="*/ 126756 h 2239345"/>
                <a:gd name="connsiteX6" fmla="*/ 2403374 w 2528145"/>
                <a:gd name="connsiteY6" fmla="*/ 1197092 h 2239345"/>
                <a:gd name="connsiteX7" fmla="*/ 1594113 w 2528145"/>
                <a:gd name="connsiteY7" fmla="*/ 648048 h 2239345"/>
                <a:gd name="connsiteX8" fmla="*/ 1671024 w 2528145"/>
                <a:gd name="connsiteY8" fmla="*/ 1647906 h 2239345"/>
                <a:gd name="connsiteX9" fmla="*/ 993319 w 2528145"/>
                <a:gd name="connsiteY9" fmla="*/ 2237584 h 2239345"/>
                <a:gd name="connsiteX10" fmla="*/ 252421 w 2528145"/>
                <a:gd name="connsiteY10" fmla="*/ 1801732 h 2239345"/>
                <a:gd name="connsiteX11" fmla="*/ 3054 w 2528145"/>
                <a:gd name="connsiteY11" fmla="*/ 1153314 h 2239345"/>
                <a:gd name="connsiteX0" fmla="*/ 3054 w 2528145"/>
                <a:gd name="connsiteY0" fmla="*/ 1153314 h 2239345"/>
                <a:gd name="connsiteX1" fmla="*/ 149871 w 2528145"/>
                <a:gd name="connsiteY1" fmla="*/ 442949 h 2239345"/>
                <a:gd name="connsiteX2" fmla="*/ 927539 w 2528145"/>
                <a:gd name="connsiteY2" fmla="*/ 126754 h 2239345"/>
                <a:gd name="connsiteX3" fmla="*/ 1602658 w 2528145"/>
                <a:gd name="connsiteY3" fmla="*/ 682230 h 2239345"/>
                <a:gd name="connsiteX4" fmla="*/ 1653935 w 2528145"/>
                <a:gd name="connsiteY4" fmla="*/ 41297 h 2239345"/>
                <a:gd name="connsiteX5" fmla="*/ 2448690 w 2528145"/>
                <a:gd name="connsiteY5" fmla="*/ 126756 h 2239345"/>
                <a:gd name="connsiteX6" fmla="*/ 2403374 w 2528145"/>
                <a:gd name="connsiteY6" fmla="*/ 1197092 h 2239345"/>
                <a:gd name="connsiteX7" fmla="*/ 1594113 w 2528145"/>
                <a:gd name="connsiteY7" fmla="*/ 648048 h 2239345"/>
                <a:gd name="connsiteX8" fmla="*/ 1671024 w 2528145"/>
                <a:gd name="connsiteY8" fmla="*/ 1647906 h 2239345"/>
                <a:gd name="connsiteX9" fmla="*/ 993319 w 2528145"/>
                <a:gd name="connsiteY9" fmla="*/ 2237584 h 2239345"/>
                <a:gd name="connsiteX10" fmla="*/ 252421 w 2528145"/>
                <a:gd name="connsiteY10" fmla="*/ 1801732 h 2239345"/>
                <a:gd name="connsiteX11" fmla="*/ 3054 w 2528145"/>
                <a:gd name="connsiteY11" fmla="*/ 1153314 h 2239345"/>
                <a:gd name="connsiteX0" fmla="*/ 3054 w 2528145"/>
                <a:gd name="connsiteY0" fmla="*/ 1153314 h 2237683"/>
                <a:gd name="connsiteX1" fmla="*/ 149871 w 2528145"/>
                <a:gd name="connsiteY1" fmla="*/ 442949 h 2237683"/>
                <a:gd name="connsiteX2" fmla="*/ 927539 w 2528145"/>
                <a:gd name="connsiteY2" fmla="*/ 126754 h 2237683"/>
                <a:gd name="connsiteX3" fmla="*/ 1602658 w 2528145"/>
                <a:gd name="connsiteY3" fmla="*/ 682230 h 2237683"/>
                <a:gd name="connsiteX4" fmla="*/ 1653935 w 2528145"/>
                <a:gd name="connsiteY4" fmla="*/ 41297 h 2237683"/>
                <a:gd name="connsiteX5" fmla="*/ 2448690 w 2528145"/>
                <a:gd name="connsiteY5" fmla="*/ 126756 h 2237683"/>
                <a:gd name="connsiteX6" fmla="*/ 2403374 w 2528145"/>
                <a:gd name="connsiteY6" fmla="*/ 1197092 h 2237683"/>
                <a:gd name="connsiteX7" fmla="*/ 1594113 w 2528145"/>
                <a:gd name="connsiteY7" fmla="*/ 648048 h 2237683"/>
                <a:gd name="connsiteX8" fmla="*/ 1636841 w 2528145"/>
                <a:gd name="connsiteY8" fmla="*/ 1767547 h 2237683"/>
                <a:gd name="connsiteX9" fmla="*/ 993319 w 2528145"/>
                <a:gd name="connsiteY9" fmla="*/ 2237584 h 2237683"/>
                <a:gd name="connsiteX10" fmla="*/ 252421 w 2528145"/>
                <a:gd name="connsiteY10" fmla="*/ 1801732 h 2237683"/>
                <a:gd name="connsiteX11" fmla="*/ 3054 w 2528145"/>
                <a:gd name="connsiteY11" fmla="*/ 1153314 h 2237683"/>
                <a:gd name="connsiteX0" fmla="*/ 3054 w 2515981"/>
                <a:gd name="connsiteY0" fmla="*/ 1153314 h 2237683"/>
                <a:gd name="connsiteX1" fmla="*/ 149871 w 2515981"/>
                <a:gd name="connsiteY1" fmla="*/ 442949 h 2237683"/>
                <a:gd name="connsiteX2" fmla="*/ 927539 w 2515981"/>
                <a:gd name="connsiteY2" fmla="*/ 126754 h 2237683"/>
                <a:gd name="connsiteX3" fmla="*/ 1602658 w 2515981"/>
                <a:gd name="connsiteY3" fmla="*/ 682230 h 2237683"/>
                <a:gd name="connsiteX4" fmla="*/ 1653935 w 2515981"/>
                <a:gd name="connsiteY4" fmla="*/ 41297 h 2237683"/>
                <a:gd name="connsiteX5" fmla="*/ 2448690 w 2515981"/>
                <a:gd name="connsiteY5" fmla="*/ 126756 h 2237683"/>
                <a:gd name="connsiteX6" fmla="*/ 2369191 w 2515981"/>
                <a:gd name="connsiteY6" fmla="*/ 974902 h 2237683"/>
                <a:gd name="connsiteX7" fmla="*/ 1594113 w 2515981"/>
                <a:gd name="connsiteY7" fmla="*/ 648048 h 2237683"/>
                <a:gd name="connsiteX8" fmla="*/ 1636841 w 2515981"/>
                <a:gd name="connsiteY8" fmla="*/ 1767547 h 2237683"/>
                <a:gd name="connsiteX9" fmla="*/ 993319 w 2515981"/>
                <a:gd name="connsiteY9" fmla="*/ 2237584 h 2237683"/>
                <a:gd name="connsiteX10" fmla="*/ 252421 w 2515981"/>
                <a:gd name="connsiteY10" fmla="*/ 1801732 h 2237683"/>
                <a:gd name="connsiteX11" fmla="*/ 3054 w 2515981"/>
                <a:gd name="connsiteY11" fmla="*/ 1153314 h 2237683"/>
                <a:gd name="connsiteX0" fmla="*/ 3054 w 2515981"/>
                <a:gd name="connsiteY0" fmla="*/ 1218301 h 2302670"/>
                <a:gd name="connsiteX1" fmla="*/ 149871 w 2515981"/>
                <a:gd name="connsiteY1" fmla="*/ 507936 h 2302670"/>
                <a:gd name="connsiteX2" fmla="*/ 927539 w 2515981"/>
                <a:gd name="connsiteY2" fmla="*/ 191741 h 2302670"/>
                <a:gd name="connsiteX3" fmla="*/ 1602658 w 2515981"/>
                <a:gd name="connsiteY3" fmla="*/ 747217 h 2302670"/>
                <a:gd name="connsiteX4" fmla="*/ 1824851 w 2515981"/>
                <a:gd name="connsiteY4" fmla="*/ 12280 h 2302670"/>
                <a:gd name="connsiteX5" fmla="*/ 2448690 w 2515981"/>
                <a:gd name="connsiteY5" fmla="*/ 191743 h 2302670"/>
                <a:gd name="connsiteX6" fmla="*/ 2369191 w 2515981"/>
                <a:gd name="connsiteY6" fmla="*/ 1039889 h 2302670"/>
                <a:gd name="connsiteX7" fmla="*/ 1594113 w 2515981"/>
                <a:gd name="connsiteY7" fmla="*/ 713035 h 2302670"/>
                <a:gd name="connsiteX8" fmla="*/ 1636841 w 2515981"/>
                <a:gd name="connsiteY8" fmla="*/ 1832534 h 2302670"/>
                <a:gd name="connsiteX9" fmla="*/ 993319 w 2515981"/>
                <a:gd name="connsiteY9" fmla="*/ 2302571 h 2302670"/>
                <a:gd name="connsiteX10" fmla="*/ 252421 w 2515981"/>
                <a:gd name="connsiteY10" fmla="*/ 1866719 h 2302670"/>
                <a:gd name="connsiteX11" fmla="*/ 3054 w 2515981"/>
                <a:gd name="connsiteY11" fmla="*/ 1218301 h 2302670"/>
                <a:gd name="connsiteX0" fmla="*/ 3054 w 2515981"/>
                <a:gd name="connsiteY0" fmla="*/ 1218301 h 2351227"/>
                <a:gd name="connsiteX1" fmla="*/ 149871 w 2515981"/>
                <a:gd name="connsiteY1" fmla="*/ 507936 h 2351227"/>
                <a:gd name="connsiteX2" fmla="*/ 927539 w 2515981"/>
                <a:gd name="connsiteY2" fmla="*/ 191741 h 2351227"/>
                <a:gd name="connsiteX3" fmla="*/ 1602658 w 2515981"/>
                <a:gd name="connsiteY3" fmla="*/ 747217 h 2351227"/>
                <a:gd name="connsiteX4" fmla="*/ 1824851 w 2515981"/>
                <a:gd name="connsiteY4" fmla="*/ 12280 h 2351227"/>
                <a:gd name="connsiteX5" fmla="*/ 2448690 w 2515981"/>
                <a:gd name="connsiteY5" fmla="*/ 191743 h 2351227"/>
                <a:gd name="connsiteX6" fmla="*/ 2369191 w 2515981"/>
                <a:gd name="connsiteY6" fmla="*/ 1039889 h 2351227"/>
                <a:gd name="connsiteX7" fmla="*/ 1594113 w 2515981"/>
                <a:gd name="connsiteY7" fmla="*/ 713035 h 2351227"/>
                <a:gd name="connsiteX8" fmla="*/ 993319 w 2515981"/>
                <a:gd name="connsiteY8" fmla="*/ 2302571 h 2351227"/>
                <a:gd name="connsiteX9" fmla="*/ 252421 w 2515981"/>
                <a:gd name="connsiteY9" fmla="*/ 1866719 h 2351227"/>
                <a:gd name="connsiteX10" fmla="*/ 3054 w 2515981"/>
                <a:gd name="connsiteY10" fmla="*/ 1218301 h 2351227"/>
                <a:gd name="connsiteX0" fmla="*/ 3054 w 2515981"/>
                <a:gd name="connsiteY0" fmla="*/ 1218301 h 2123920"/>
                <a:gd name="connsiteX1" fmla="*/ 149871 w 2515981"/>
                <a:gd name="connsiteY1" fmla="*/ 507936 h 2123920"/>
                <a:gd name="connsiteX2" fmla="*/ 927539 w 2515981"/>
                <a:gd name="connsiteY2" fmla="*/ 191741 h 2123920"/>
                <a:gd name="connsiteX3" fmla="*/ 1602658 w 2515981"/>
                <a:gd name="connsiteY3" fmla="*/ 747217 h 2123920"/>
                <a:gd name="connsiteX4" fmla="*/ 1824851 w 2515981"/>
                <a:gd name="connsiteY4" fmla="*/ 12280 h 2123920"/>
                <a:gd name="connsiteX5" fmla="*/ 2448690 w 2515981"/>
                <a:gd name="connsiteY5" fmla="*/ 191743 h 2123920"/>
                <a:gd name="connsiteX6" fmla="*/ 2369191 w 2515981"/>
                <a:gd name="connsiteY6" fmla="*/ 1039889 h 2123920"/>
                <a:gd name="connsiteX7" fmla="*/ 1594113 w 2515981"/>
                <a:gd name="connsiteY7" fmla="*/ 713035 h 2123920"/>
                <a:gd name="connsiteX8" fmla="*/ 1377880 w 2515981"/>
                <a:gd name="connsiteY8" fmla="*/ 2037651 h 2123920"/>
                <a:gd name="connsiteX9" fmla="*/ 252421 w 2515981"/>
                <a:gd name="connsiteY9" fmla="*/ 1866719 h 2123920"/>
                <a:gd name="connsiteX10" fmla="*/ 3054 w 2515981"/>
                <a:gd name="connsiteY10" fmla="*/ 1218301 h 2123920"/>
                <a:gd name="connsiteX0" fmla="*/ 3054 w 2497280"/>
                <a:gd name="connsiteY0" fmla="*/ 1218301 h 2076613"/>
                <a:gd name="connsiteX1" fmla="*/ 149871 w 2497280"/>
                <a:gd name="connsiteY1" fmla="*/ 507936 h 2076613"/>
                <a:gd name="connsiteX2" fmla="*/ 927539 w 2497280"/>
                <a:gd name="connsiteY2" fmla="*/ 191741 h 2076613"/>
                <a:gd name="connsiteX3" fmla="*/ 1602658 w 2497280"/>
                <a:gd name="connsiteY3" fmla="*/ 747217 h 2076613"/>
                <a:gd name="connsiteX4" fmla="*/ 1824851 w 2497280"/>
                <a:gd name="connsiteY4" fmla="*/ 12280 h 2076613"/>
                <a:gd name="connsiteX5" fmla="*/ 2448690 w 2497280"/>
                <a:gd name="connsiteY5" fmla="*/ 191743 h 2076613"/>
                <a:gd name="connsiteX6" fmla="*/ 2369191 w 2497280"/>
                <a:gd name="connsiteY6" fmla="*/ 1039889 h 2076613"/>
                <a:gd name="connsiteX7" fmla="*/ 2115407 w 2497280"/>
                <a:gd name="connsiteY7" fmla="*/ 1353970 h 2076613"/>
                <a:gd name="connsiteX8" fmla="*/ 1377880 w 2497280"/>
                <a:gd name="connsiteY8" fmla="*/ 2037651 h 2076613"/>
                <a:gd name="connsiteX9" fmla="*/ 252421 w 2497280"/>
                <a:gd name="connsiteY9" fmla="*/ 1866719 h 2076613"/>
                <a:gd name="connsiteX10" fmla="*/ 3054 w 2497280"/>
                <a:gd name="connsiteY10" fmla="*/ 1218301 h 2076613"/>
                <a:gd name="connsiteX0" fmla="*/ 3054 w 2497280"/>
                <a:gd name="connsiteY0" fmla="*/ 1218301 h 2076613"/>
                <a:gd name="connsiteX1" fmla="*/ 149871 w 2497280"/>
                <a:gd name="connsiteY1" fmla="*/ 507936 h 2076613"/>
                <a:gd name="connsiteX2" fmla="*/ 927539 w 2497280"/>
                <a:gd name="connsiteY2" fmla="*/ 191741 h 2076613"/>
                <a:gd name="connsiteX3" fmla="*/ 1354830 w 2497280"/>
                <a:gd name="connsiteY3" fmla="*/ 80645 h 2076613"/>
                <a:gd name="connsiteX4" fmla="*/ 1824851 w 2497280"/>
                <a:gd name="connsiteY4" fmla="*/ 12280 h 2076613"/>
                <a:gd name="connsiteX5" fmla="*/ 2448690 w 2497280"/>
                <a:gd name="connsiteY5" fmla="*/ 191743 h 2076613"/>
                <a:gd name="connsiteX6" fmla="*/ 2369191 w 2497280"/>
                <a:gd name="connsiteY6" fmla="*/ 1039889 h 2076613"/>
                <a:gd name="connsiteX7" fmla="*/ 2115407 w 2497280"/>
                <a:gd name="connsiteY7" fmla="*/ 1353970 h 2076613"/>
                <a:gd name="connsiteX8" fmla="*/ 1377880 w 2497280"/>
                <a:gd name="connsiteY8" fmla="*/ 2037651 h 2076613"/>
                <a:gd name="connsiteX9" fmla="*/ 252421 w 2497280"/>
                <a:gd name="connsiteY9" fmla="*/ 1866719 h 2076613"/>
                <a:gd name="connsiteX10" fmla="*/ 3054 w 2497280"/>
                <a:gd name="connsiteY10" fmla="*/ 1218301 h 2076613"/>
                <a:gd name="connsiteX0" fmla="*/ 3054 w 2497280"/>
                <a:gd name="connsiteY0" fmla="*/ 1206212 h 2064524"/>
                <a:gd name="connsiteX1" fmla="*/ 149871 w 2497280"/>
                <a:gd name="connsiteY1" fmla="*/ 495847 h 2064524"/>
                <a:gd name="connsiteX2" fmla="*/ 927539 w 2497280"/>
                <a:gd name="connsiteY2" fmla="*/ 179652 h 2064524"/>
                <a:gd name="connsiteX3" fmla="*/ 1824851 w 2497280"/>
                <a:gd name="connsiteY3" fmla="*/ 191 h 2064524"/>
                <a:gd name="connsiteX4" fmla="*/ 2448690 w 2497280"/>
                <a:gd name="connsiteY4" fmla="*/ 179654 h 2064524"/>
                <a:gd name="connsiteX5" fmla="*/ 2369191 w 2497280"/>
                <a:gd name="connsiteY5" fmla="*/ 1027800 h 2064524"/>
                <a:gd name="connsiteX6" fmla="*/ 2115407 w 2497280"/>
                <a:gd name="connsiteY6" fmla="*/ 1341881 h 2064524"/>
                <a:gd name="connsiteX7" fmla="*/ 1377880 w 2497280"/>
                <a:gd name="connsiteY7" fmla="*/ 2025562 h 2064524"/>
                <a:gd name="connsiteX8" fmla="*/ 252421 w 2497280"/>
                <a:gd name="connsiteY8" fmla="*/ 1854630 h 2064524"/>
                <a:gd name="connsiteX9" fmla="*/ 3054 w 2497280"/>
                <a:gd name="connsiteY9" fmla="*/ 1206212 h 2064524"/>
                <a:gd name="connsiteX0" fmla="*/ 3054 w 2497280"/>
                <a:gd name="connsiteY0" fmla="*/ 1242736 h 2101048"/>
                <a:gd name="connsiteX1" fmla="*/ 149871 w 2497280"/>
                <a:gd name="connsiteY1" fmla="*/ 532371 h 2101048"/>
                <a:gd name="connsiteX2" fmla="*/ 859173 w 2497280"/>
                <a:gd name="connsiteY2" fmla="*/ 36714 h 2101048"/>
                <a:gd name="connsiteX3" fmla="*/ 1824851 w 2497280"/>
                <a:gd name="connsiteY3" fmla="*/ 36715 h 2101048"/>
                <a:gd name="connsiteX4" fmla="*/ 2448690 w 2497280"/>
                <a:gd name="connsiteY4" fmla="*/ 216178 h 2101048"/>
                <a:gd name="connsiteX5" fmla="*/ 2369191 w 2497280"/>
                <a:gd name="connsiteY5" fmla="*/ 1064324 h 2101048"/>
                <a:gd name="connsiteX6" fmla="*/ 2115407 w 2497280"/>
                <a:gd name="connsiteY6" fmla="*/ 1378405 h 2101048"/>
                <a:gd name="connsiteX7" fmla="*/ 1377880 w 2497280"/>
                <a:gd name="connsiteY7" fmla="*/ 2062086 h 2101048"/>
                <a:gd name="connsiteX8" fmla="*/ 252421 w 2497280"/>
                <a:gd name="connsiteY8" fmla="*/ 1891154 h 2101048"/>
                <a:gd name="connsiteX9" fmla="*/ 3054 w 2497280"/>
                <a:gd name="connsiteY9" fmla="*/ 1242736 h 2101048"/>
                <a:gd name="connsiteX0" fmla="*/ 3054 w 2497280"/>
                <a:gd name="connsiteY0" fmla="*/ 1325662 h 2183974"/>
                <a:gd name="connsiteX1" fmla="*/ 149871 w 2497280"/>
                <a:gd name="connsiteY1" fmla="*/ 615297 h 2183974"/>
                <a:gd name="connsiteX2" fmla="*/ 859173 w 2497280"/>
                <a:gd name="connsiteY2" fmla="*/ 119640 h 2183974"/>
                <a:gd name="connsiteX3" fmla="*/ 1713755 w 2497280"/>
                <a:gd name="connsiteY3" fmla="*/ 0 h 2183974"/>
                <a:gd name="connsiteX4" fmla="*/ 2448690 w 2497280"/>
                <a:gd name="connsiteY4" fmla="*/ 299104 h 2183974"/>
                <a:gd name="connsiteX5" fmla="*/ 2369191 w 2497280"/>
                <a:gd name="connsiteY5" fmla="*/ 1147250 h 2183974"/>
                <a:gd name="connsiteX6" fmla="*/ 2115407 w 2497280"/>
                <a:gd name="connsiteY6" fmla="*/ 1461331 h 2183974"/>
                <a:gd name="connsiteX7" fmla="*/ 1377880 w 2497280"/>
                <a:gd name="connsiteY7" fmla="*/ 2145012 h 2183974"/>
                <a:gd name="connsiteX8" fmla="*/ 252421 w 2497280"/>
                <a:gd name="connsiteY8" fmla="*/ 1974080 h 2183974"/>
                <a:gd name="connsiteX9" fmla="*/ 3054 w 2497280"/>
                <a:gd name="connsiteY9" fmla="*/ 1325662 h 2183974"/>
                <a:gd name="connsiteX0" fmla="*/ 3054 w 2494061"/>
                <a:gd name="connsiteY0" fmla="*/ 1325662 h 2171416"/>
                <a:gd name="connsiteX1" fmla="*/ 149871 w 2494061"/>
                <a:gd name="connsiteY1" fmla="*/ 615297 h 2171416"/>
                <a:gd name="connsiteX2" fmla="*/ 859173 w 2494061"/>
                <a:gd name="connsiteY2" fmla="*/ 119640 h 2171416"/>
                <a:gd name="connsiteX3" fmla="*/ 1713755 w 2494061"/>
                <a:gd name="connsiteY3" fmla="*/ 0 h 2171416"/>
                <a:gd name="connsiteX4" fmla="*/ 2448690 w 2494061"/>
                <a:gd name="connsiteY4" fmla="*/ 299104 h 2171416"/>
                <a:gd name="connsiteX5" fmla="*/ 2369191 w 2494061"/>
                <a:gd name="connsiteY5" fmla="*/ 1147250 h 2171416"/>
                <a:gd name="connsiteX6" fmla="*/ 2235048 w 2494061"/>
                <a:gd name="connsiteY6" fmla="*/ 1632247 h 2171416"/>
                <a:gd name="connsiteX7" fmla="*/ 1377880 w 2494061"/>
                <a:gd name="connsiteY7" fmla="*/ 2145012 h 2171416"/>
                <a:gd name="connsiteX8" fmla="*/ 252421 w 2494061"/>
                <a:gd name="connsiteY8" fmla="*/ 1974080 h 2171416"/>
                <a:gd name="connsiteX9" fmla="*/ 3054 w 2494061"/>
                <a:gd name="connsiteY9" fmla="*/ 1325662 h 2171416"/>
                <a:gd name="connsiteX0" fmla="*/ 3054 w 2594659"/>
                <a:gd name="connsiteY0" fmla="*/ 1325662 h 2171416"/>
                <a:gd name="connsiteX1" fmla="*/ 149871 w 2594659"/>
                <a:gd name="connsiteY1" fmla="*/ 615297 h 2171416"/>
                <a:gd name="connsiteX2" fmla="*/ 859173 w 2594659"/>
                <a:gd name="connsiteY2" fmla="*/ 119640 h 2171416"/>
                <a:gd name="connsiteX3" fmla="*/ 1713755 w 2594659"/>
                <a:gd name="connsiteY3" fmla="*/ 0 h 2171416"/>
                <a:gd name="connsiteX4" fmla="*/ 2448690 w 2594659"/>
                <a:gd name="connsiteY4" fmla="*/ 299104 h 2171416"/>
                <a:gd name="connsiteX5" fmla="*/ 2582836 w 2594659"/>
                <a:gd name="connsiteY5" fmla="*/ 1010517 h 2171416"/>
                <a:gd name="connsiteX6" fmla="*/ 2235048 w 2594659"/>
                <a:gd name="connsiteY6" fmla="*/ 1632247 h 2171416"/>
                <a:gd name="connsiteX7" fmla="*/ 1377880 w 2594659"/>
                <a:gd name="connsiteY7" fmla="*/ 2145012 h 2171416"/>
                <a:gd name="connsiteX8" fmla="*/ 252421 w 2594659"/>
                <a:gd name="connsiteY8" fmla="*/ 1974080 h 2171416"/>
                <a:gd name="connsiteX9" fmla="*/ 3054 w 2594659"/>
                <a:gd name="connsiteY9" fmla="*/ 1325662 h 2171416"/>
                <a:gd name="connsiteX0" fmla="*/ 3054 w 2594659"/>
                <a:gd name="connsiteY0" fmla="*/ 1344808 h 2190562"/>
                <a:gd name="connsiteX1" fmla="*/ 149871 w 2594659"/>
                <a:gd name="connsiteY1" fmla="*/ 634443 h 2190562"/>
                <a:gd name="connsiteX2" fmla="*/ 901902 w 2594659"/>
                <a:gd name="connsiteY2" fmla="*/ 44783 h 2190562"/>
                <a:gd name="connsiteX3" fmla="*/ 1713755 w 2594659"/>
                <a:gd name="connsiteY3" fmla="*/ 19146 h 2190562"/>
                <a:gd name="connsiteX4" fmla="*/ 2448690 w 2594659"/>
                <a:gd name="connsiteY4" fmla="*/ 318250 h 2190562"/>
                <a:gd name="connsiteX5" fmla="*/ 2582836 w 2594659"/>
                <a:gd name="connsiteY5" fmla="*/ 1029663 h 2190562"/>
                <a:gd name="connsiteX6" fmla="*/ 2235048 w 2594659"/>
                <a:gd name="connsiteY6" fmla="*/ 1651393 h 2190562"/>
                <a:gd name="connsiteX7" fmla="*/ 1377880 w 2594659"/>
                <a:gd name="connsiteY7" fmla="*/ 2164158 h 2190562"/>
                <a:gd name="connsiteX8" fmla="*/ 252421 w 2594659"/>
                <a:gd name="connsiteY8" fmla="*/ 1993226 h 2190562"/>
                <a:gd name="connsiteX9" fmla="*/ 3054 w 2594659"/>
                <a:gd name="connsiteY9" fmla="*/ 1344808 h 2190562"/>
                <a:gd name="connsiteX0" fmla="*/ 3054 w 2594659"/>
                <a:gd name="connsiteY0" fmla="*/ 1436758 h 2282512"/>
                <a:gd name="connsiteX1" fmla="*/ 149871 w 2594659"/>
                <a:gd name="connsiteY1" fmla="*/ 726393 h 2282512"/>
                <a:gd name="connsiteX2" fmla="*/ 901902 w 2594659"/>
                <a:gd name="connsiteY2" fmla="*/ 136733 h 2282512"/>
                <a:gd name="connsiteX3" fmla="*/ 1696663 w 2594659"/>
                <a:gd name="connsiteY3" fmla="*/ 0 h 2282512"/>
                <a:gd name="connsiteX4" fmla="*/ 2448690 w 2594659"/>
                <a:gd name="connsiteY4" fmla="*/ 410200 h 2282512"/>
                <a:gd name="connsiteX5" fmla="*/ 2582836 w 2594659"/>
                <a:gd name="connsiteY5" fmla="*/ 1121613 h 2282512"/>
                <a:gd name="connsiteX6" fmla="*/ 2235048 w 2594659"/>
                <a:gd name="connsiteY6" fmla="*/ 1743343 h 2282512"/>
                <a:gd name="connsiteX7" fmla="*/ 1377880 w 2594659"/>
                <a:gd name="connsiteY7" fmla="*/ 2256108 h 2282512"/>
                <a:gd name="connsiteX8" fmla="*/ 252421 w 2594659"/>
                <a:gd name="connsiteY8" fmla="*/ 2085176 h 2282512"/>
                <a:gd name="connsiteX9" fmla="*/ 3054 w 2594659"/>
                <a:gd name="connsiteY9" fmla="*/ 1436758 h 2282512"/>
                <a:gd name="connsiteX0" fmla="*/ 3054 w 2594659"/>
                <a:gd name="connsiteY0" fmla="*/ 1436758 h 2325627"/>
                <a:gd name="connsiteX1" fmla="*/ 149871 w 2594659"/>
                <a:gd name="connsiteY1" fmla="*/ 726393 h 2325627"/>
                <a:gd name="connsiteX2" fmla="*/ 901902 w 2594659"/>
                <a:gd name="connsiteY2" fmla="*/ 136733 h 2325627"/>
                <a:gd name="connsiteX3" fmla="*/ 1696663 w 2594659"/>
                <a:gd name="connsiteY3" fmla="*/ 0 h 2325627"/>
                <a:gd name="connsiteX4" fmla="*/ 2448690 w 2594659"/>
                <a:gd name="connsiteY4" fmla="*/ 410200 h 2325627"/>
                <a:gd name="connsiteX5" fmla="*/ 2582836 w 2594659"/>
                <a:gd name="connsiteY5" fmla="*/ 1121613 h 2325627"/>
                <a:gd name="connsiteX6" fmla="*/ 2235048 w 2594659"/>
                <a:gd name="connsiteY6" fmla="*/ 1743343 h 2325627"/>
                <a:gd name="connsiteX7" fmla="*/ 1369334 w 2594659"/>
                <a:gd name="connsiteY7" fmla="*/ 2307383 h 2325627"/>
                <a:gd name="connsiteX8" fmla="*/ 252421 w 2594659"/>
                <a:gd name="connsiteY8" fmla="*/ 2085176 h 2325627"/>
                <a:gd name="connsiteX9" fmla="*/ 3054 w 2594659"/>
                <a:gd name="connsiteY9" fmla="*/ 1436758 h 2325627"/>
                <a:gd name="connsiteX0" fmla="*/ 3054 w 2594659"/>
                <a:gd name="connsiteY0" fmla="*/ 1436758 h 2325627"/>
                <a:gd name="connsiteX1" fmla="*/ 149871 w 2594659"/>
                <a:gd name="connsiteY1" fmla="*/ 726393 h 2325627"/>
                <a:gd name="connsiteX2" fmla="*/ 1183914 w 2594659"/>
                <a:gd name="connsiteY2" fmla="*/ 273466 h 2325627"/>
                <a:gd name="connsiteX3" fmla="*/ 1696663 w 2594659"/>
                <a:gd name="connsiteY3" fmla="*/ 0 h 2325627"/>
                <a:gd name="connsiteX4" fmla="*/ 2448690 w 2594659"/>
                <a:gd name="connsiteY4" fmla="*/ 410200 h 2325627"/>
                <a:gd name="connsiteX5" fmla="*/ 2582836 w 2594659"/>
                <a:gd name="connsiteY5" fmla="*/ 1121613 h 2325627"/>
                <a:gd name="connsiteX6" fmla="*/ 2235048 w 2594659"/>
                <a:gd name="connsiteY6" fmla="*/ 1743343 h 2325627"/>
                <a:gd name="connsiteX7" fmla="*/ 1369334 w 2594659"/>
                <a:gd name="connsiteY7" fmla="*/ 2307383 h 2325627"/>
                <a:gd name="connsiteX8" fmla="*/ 252421 w 2594659"/>
                <a:gd name="connsiteY8" fmla="*/ 2085176 h 2325627"/>
                <a:gd name="connsiteX9" fmla="*/ 3054 w 2594659"/>
                <a:gd name="connsiteY9" fmla="*/ 1436758 h 2325627"/>
                <a:gd name="connsiteX0" fmla="*/ 3054 w 2608297"/>
                <a:gd name="connsiteY0" fmla="*/ 1436758 h 2344945"/>
                <a:gd name="connsiteX1" fmla="*/ 149871 w 2608297"/>
                <a:gd name="connsiteY1" fmla="*/ 726393 h 2344945"/>
                <a:gd name="connsiteX2" fmla="*/ 1183914 w 2608297"/>
                <a:gd name="connsiteY2" fmla="*/ 273466 h 2344945"/>
                <a:gd name="connsiteX3" fmla="*/ 1696663 w 2608297"/>
                <a:gd name="connsiteY3" fmla="*/ 0 h 2344945"/>
                <a:gd name="connsiteX4" fmla="*/ 2448690 w 2608297"/>
                <a:gd name="connsiteY4" fmla="*/ 410200 h 2344945"/>
                <a:gd name="connsiteX5" fmla="*/ 2582836 w 2608297"/>
                <a:gd name="connsiteY5" fmla="*/ 1121613 h 2344945"/>
                <a:gd name="connsiteX6" fmla="*/ 2038495 w 2608297"/>
                <a:gd name="connsiteY6" fmla="*/ 1461332 h 2344945"/>
                <a:gd name="connsiteX7" fmla="*/ 1369334 w 2608297"/>
                <a:gd name="connsiteY7" fmla="*/ 2307383 h 2344945"/>
                <a:gd name="connsiteX8" fmla="*/ 252421 w 2608297"/>
                <a:gd name="connsiteY8" fmla="*/ 2085176 h 2344945"/>
                <a:gd name="connsiteX9" fmla="*/ 3054 w 2608297"/>
                <a:gd name="connsiteY9" fmla="*/ 1436758 h 2344945"/>
                <a:gd name="connsiteX0" fmla="*/ 3054 w 2608297"/>
                <a:gd name="connsiteY0" fmla="*/ 1436758 h 2344945"/>
                <a:gd name="connsiteX1" fmla="*/ 149871 w 2608297"/>
                <a:gd name="connsiteY1" fmla="*/ 726393 h 2344945"/>
                <a:gd name="connsiteX2" fmla="*/ 1363376 w 2608297"/>
                <a:gd name="connsiteY2" fmla="*/ 512748 h 2344945"/>
                <a:gd name="connsiteX3" fmla="*/ 1696663 w 2608297"/>
                <a:gd name="connsiteY3" fmla="*/ 0 h 2344945"/>
                <a:gd name="connsiteX4" fmla="*/ 2448690 w 2608297"/>
                <a:gd name="connsiteY4" fmla="*/ 410200 h 2344945"/>
                <a:gd name="connsiteX5" fmla="*/ 2582836 w 2608297"/>
                <a:gd name="connsiteY5" fmla="*/ 1121613 h 2344945"/>
                <a:gd name="connsiteX6" fmla="*/ 2038495 w 2608297"/>
                <a:gd name="connsiteY6" fmla="*/ 1461332 h 2344945"/>
                <a:gd name="connsiteX7" fmla="*/ 1369334 w 2608297"/>
                <a:gd name="connsiteY7" fmla="*/ 2307383 h 2344945"/>
                <a:gd name="connsiteX8" fmla="*/ 252421 w 2608297"/>
                <a:gd name="connsiteY8" fmla="*/ 2085176 h 2344945"/>
                <a:gd name="connsiteX9" fmla="*/ 3054 w 2608297"/>
                <a:gd name="connsiteY9" fmla="*/ 1436758 h 2344945"/>
                <a:gd name="connsiteX0" fmla="*/ 3054 w 2624231"/>
                <a:gd name="connsiteY0" fmla="*/ 1436758 h 2366812"/>
                <a:gd name="connsiteX1" fmla="*/ 149871 w 2624231"/>
                <a:gd name="connsiteY1" fmla="*/ 726393 h 2366812"/>
                <a:gd name="connsiteX2" fmla="*/ 1363376 w 2624231"/>
                <a:gd name="connsiteY2" fmla="*/ 512748 h 2366812"/>
                <a:gd name="connsiteX3" fmla="*/ 1696663 w 2624231"/>
                <a:gd name="connsiteY3" fmla="*/ 0 h 2366812"/>
                <a:gd name="connsiteX4" fmla="*/ 2448690 w 2624231"/>
                <a:gd name="connsiteY4" fmla="*/ 410200 h 2366812"/>
                <a:gd name="connsiteX5" fmla="*/ 2582836 w 2624231"/>
                <a:gd name="connsiteY5" fmla="*/ 1121613 h 2366812"/>
                <a:gd name="connsiteX6" fmla="*/ 1816304 w 2624231"/>
                <a:gd name="connsiteY6" fmla="*/ 1153683 h 2366812"/>
                <a:gd name="connsiteX7" fmla="*/ 1369334 w 2624231"/>
                <a:gd name="connsiteY7" fmla="*/ 2307383 h 2366812"/>
                <a:gd name="connsiteX8" fmla="*/ 252421 w 2624231"/>
                <a:gd name="connsiteY8" fmla="*/ 2085176 h 2366812"/>
                <a:gd name="connsiteX9" fmla="*/ 3054 w 2624231"/>
                <a:gd name="connsiteY9" fmla="*/ 1436758 h 2366812"/>
                <a:gd name="connsiteX0" fmla="*/ 2377 w 2623554"/>
                <a:gd name="connsiteY0" fmla="*/ 1436758 h 2366812"/>
                <a:gd name="connsiteX1" fmla="*/ 157902 w 2623554"/>
                <a:gd name="connsiteY1" fmla="*/ 787353 h 2366812"/>
                <a:gd name="connsiteX2" fmla="*/ 1362699 w 2623554"/>
                <a:gd name="connsiteY2" fmla="*/ 512748 h 2366812"/>
                <a:gd name="connsiteX3" fmla="*/ 1695986 w 2623554"/>
                <a:gd name="connsiteY3" fmla="*/ 0 h 2366812"/>
                <a:gd name="connsiteX4" fmla="*/ 2448013 w 2623554"/>
                <a:gd name="connsiteY4" fmla="*/ 410200 h 2366812"/>
                <a:gd name="connsiteX5" fmla="*/ 2582159 w 2623554"/>
                <a:gd name="connsiteY5" fmla="*/ 1121613 h 2366812"/>
                <a:gd name="connsiteX6" fmla="*/ 1815627 w 2623554"/>
                <a:gd name="connsiteY6" fmla="*/ 1153683 h 2366812"/>
                <a:gd name="connsiteX7" fmla="*/ 1368657 w 2623554"/>
                <a:gd name="connsiteY7" fmla="*/ 2307383 h 2366812"/>
                <a:gd name="connsiteX8" fmla="*/ 251744 w 2623554"/>
                <a:gd name="connsiteY8" fmla="*/ 2085176 h 2366812"/>
                <a:gd name="connsiteX9" fmla="*/ 2377 w 2623554"/>
                <a:gd name="connsiteY9" fmla="*/ 1436758 h 2366812"/>
                <a:gd name="connsiteX0" fmla="*/ 47 w 2621224"/>
                <a:gd name="connsiteY0" fmla="*/ 1436758 h 2366812"/>
                <a:gd name="connsiteX1" fmla="*/ 260075 w 2621224"/>
                <a:gd name="connsiteY1" fmla="*/ 787353 h 2366812"/>
                <a:gd name="connsiteX2" fmla="*/ 1360369 w 2621224"/>
                <a:gd name="connsiteY2" fmla="*/ 512748 h 2366812"/>
                <a:gd name="connsiteX3" fmla="*/ 1693656 w 2621224"/>
                <a:gd name="connsiteY3" fmla="*/ 0 h 2366812"/>
                <a:gd name="connsiteX4" fmla="*/ 2445683 w 2621224"/>
                <a:gd name="connsiteY4" fmla="*/ 410200 h 2366812"/>
                <a:gd name="connsiteX5" fmla="*/ 2579829 w 2621224"/>
                <a:gd name="connsiteY5" fmla="*/ 1121613 h 2366812"/>
                <a:gd name="connsiteX6" fmla="*/ 1813297 w 2621224"/>
                <a:gd name="connsiteY6" fmla="*/ 1153683 h 2366812"/>
                <a:gd name="connsiteX7" fmla="*/ 1366327 w 2621224"/>
                <a:gd name="connsiteY7" fmla="*/ 2307383 h 2366812"/>
                <a:gd name="connsiteX8" fmla="*/ 249414 w 2621224"/>
                <a:gd name="connsiteY8" fmla="*/ 2085176 h 2366812"/>
                <a:gd name="connsiteX9" fmla="*/ 47 w 2621224"/>
                <a:gd name="connsiteY9" fmla="*/ 1436758 h 2366812"/>
                <a:gd name="connsiteX0" fmla="*/ 3884 w 2625061"/>
                <a:gd name="connsiteY0" fmla="*/ 1436758 h 2366812"/>
                <a:gd name="connsiteX1" fmla="*/ 141992 w 2625061"/>
                <a:gd name="connsiteY1" fmla="*/ 830896 h 2366812"/>
                <a:gd name="connsiteX2" fmla="*/ 1364206 w 2625061"/>
                <a:gd name="connsiteY2" fmla="*/ 512748 h 2366812"/>
                <a:gd name="connsiteX3" fmla="*/ 1697493 w 2625061"/>
                <a:gd name="connsiteY3" fmla="*/ 0 h 2366812"/>
                <a:gd name="connsiteX4" fmla="*/ 2449520 w 2625061"/>
                <a:gd name="connsiteY4" fmla="*/ 410200 h 2366812"/>
                <a:gd name="connsiteX5" fmla="*/ 2583666 w 2625061"/>
                <a:gd name="connsiteY5" fmla="*/ 1121613 h 2366812"/>
                <a:gd name="connsiteX6" fmla="*/ 1817134 w 2625061"/>
                <a:gd name="connsiteY6" fmla="*/ 1153683 h 2366812"/>
                <a:gd name="connsiteX7" fmla="*/ 1370164 w 2625061"/>
                <a:gd name="connsiteY7" fmla="*/ 2307383 h 2366812"/>
                <a:gd name="connsiteX8" fmla="*/ 253251 w 2625061"/>
                <a:gd name="connsiteY8" fmla="*/ 2085176 h 2366812"/>
                <a:gd name="connsiteX9" fmla="*/ 3884 w 2625061"/>
                <a:gd name="connsiteY9" fmla="*/ 1436758 h 2366812"/>
                <a:gd name="connsiteX0" fmla="*/ 10947 w 2632124"/>
                <a:gd name="connsiteY0" fmla="*/ 1436758 h 2366812"/>
                <a:gd name="connsiteX1" fmla="*/ 107715 w 2632124"/>
                <a:gd name="connsiteY1" fmla="*/ 891109 h 2366812"/>
                <a:gd name="connsiteX2" fmla="*/ 1371269 w 2632124"/>
                <a:gd name="connsiteY2" fmla="*/ 512748 h 2366812"/>
                <a:gd name="connsiteX3" fmla="*/ 1704556 w 2632124"/>
                <a:gd name="connsiteY3" fmla="*/ 0 h 2366812"/>
                <a:gd name="connsiteX4" fmla="*/ 2456583 w 2632124"/>
                <a:gd name="connsiteY4" fmla="*/ 410200 h 2366812"/>
                <a:gd name="connsiteX5" fmla="*/ 2590729 w 2632124"/>
                <a:gd name="connsiteY5" fmla="*/ 1121613 h 2366812"/>
                <a:gd name="connsiteX6" fmla="*/ 1824197 w 2632124"/>
                <a:gd name="connsiteY6" fmla="*/ 1153683 h 2366812"/>
                <a:gd name="connsiteX7" fmla="*/ 1377227 w 2632124"/>
                <a:gd name="connsiteY7" fmla="*/ 2307383 h 2366812"/>
                <a:gd name="connsiteX8" fmla="*/ 260314 w 2632124"/>
                <a:gd name="connsiteY8" fmla="*/ 2085176 h 2366812"/>
                <a:gd name="connsiteX9" fmla="*/ 10947 w 2632124"/>
                <a:gd name="connsiteY9" fmla="*/ 1436758 h 2366812"/>
                <a:gd name="connsiteX0" fmla="*/ 39853 w 2675795"/>
                <a:gd name="connsiteY0" fmla="*/ 1451095 h 2358483"/>
                <a:gd name="connsiteX1" fmla="*/ 151386 w 2675795"/>
                <a:gd name="connsiteY1" fmla="*/ 891109 h 2358483"/>
                <a:gd name="connsiteX2" fmla="*/ 1414940 w 2675795"/>
                <a:gd name="connsiteY2" fmla="*/ 512748 h 2358483"/>
                <a:gd name="connsiteX3" fmla="*/ 1748227 w 2675795"/>
                <a:gd name="connsiteY3" fmla="*/ 0 h 2358483"/>
                <a:gd name="connsiteX4" fmla="*/ 2500254 w 2675795"/>
                <a:gd name="connsiteY4" fmla="*/ 410200 h 2358483"/>
                <a:gd name="connsiteX5" fmla="*/ 2634400 w 2675795"/>
                <a:gd name="connsiteY5" fmla="*/ 1121613 h 2358483"/>
                <a:gd name="connsiteX6" fmla="*/ 1867868 w 2675795"/>
                <a:gd name="connsiteY6" fmla="*/ 1153683 h 2358483"/>
                <a:gd name="connsiteX7" fmla="*/ 1420898 w 2675795"/>
                <a:gd name="connsiteY7" fmla="*/ 2307383 h 2358483"/>
                <a:gd name="connsiteX8" fmla="*/ 303985 w 2675795"/>
                <a:gd name="connsiteY8" fmla="*/ 2085176 h 2358483"/>
                <a:gd name="connsiteX9" fmla="*/ 39853 w 2675795"/>
                <a:gd name="connsiteY9" fmla="*/ 1451095 h 2358483"/>
                <a:gd name="connsiteX0" fmla="*/ 37569 w 2673511"/>
                <a:gd name="connsiteY0" fmla="*/ 1451095 h 2358483"/>
                <a:gd name="connsiteX1" fmla="*/ 149102 w 2673511"/>
                <a:gd name="connsiteY1" fmla="*/ 891109 h 2358483"/>
                <a:gd name="connsiteX2" fmla="*/ 1412656 w 2673511"/>
                <a:gd name="connsiteY2" fmla="*/ 512748 h 2358483"/>
                <a:gd name="connsiteX3" fmla="*/ 1745943 w 2673511"/>
                <a:gd name="connsiteY3" fmla="*/ 0 h 2358483"/>
                <a:gd name="connsiteX4" fmla="*/ 2497970 w 2673511"/>
                <a:gd name="connsiteY4" fmla="*/ 410200 h 2358483"/>
                <a:gd name="connsiteX5" fmla="*/ 2632116 w 2673511"/>
                <a:gd name="connsiteY5" fmla="*/ 1121613 h 2358483"/>
                <a:gd name="connsiteX6" fmla="*/ 1865584 w 2673511"/>
                <a:gd name="connsiteY6" fmla="*/ 1153683 h 2358483"/>
                <a:gd name="connsiteX7" fmla="*/ 1418614 w 2673511"/>
                <a:gd name="connsiteY7" fmla="*/ 2307383 h 2358483"/>
                <a:gd name="connsiteX8" fmla="*/ 301701 w 2673511"/>
                <a:gd name="connsiteY8" fmla="*/ 2085176 h 2358483"/>
                <a:gd name="connsiteX9" fmla="*/ 37569 w 2673511"/>
                <a:gd name="connsiteY9" fmla="*/ 1451095 h 2358483"/>
                <a:gd name="connsiteX0" fmla="*/ 284 w 2636226"/>
                <a:gd name="connsiteY0" fmla="*/ 1451095 h 2358483"/>
                <a:gd name="connsiteX1" fmla="*/ 288986 w 2636226"/>
                <a:gd name="connsiteY1" fmla="*/ 805091 h 2358483"/>
                <a:gd name="connsiteX2" fmla="*/ 1375371 w 2636226"/>
                <a:gd name="connsiteY2" fmla="*/ 512748 h 2358483"/>
                <a:gd name="connsiteX3" fmla="*/ 1708658 w 2636226"/>
                <a:gd name="connsiteY3" fmla="*/ 0 h 2358483"/>
                <a:gd name="connsiteX4" fmla="*/ 2460685 w 2636226"/>
                <a:gd name="connsiteY4" fmla="*/ 410200 h 2358483"/>
                <a:gd name="connsiteX5" fmla="*/ 2594831 w 2636226"/>
                <a:gd name="connsiteY5" fmla="*/ 1121613 h 2358483"/>
                <a:gd name="connsiteX6" fmla="*/ 1828299 w 2636226"/>
                <a:gd name="connsiteY6" fmla="*/ 1153683 h 2358483"/>
                <a:gd name="connsiteX7" fmla="*/ 1381329 w 2636226"/>
                <a:gd name="connsiteY7" fmla="*/ 2307383 h 2358483"/>
                <a:gd name="connsiteX8" fmla="*/ 264416 w 2636226"/>
                <a:gd name="connsiteY8" fmla="*/ 2085176 h 2358483"/>
                <a:gd name="connsiteX9" fmla="*/ 284 w 2636226"/>
                <a:gd name="connsiteY9" fmla="*/ 1451095 h 235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36226" h="2358483">
                  <a:moveTo>
                    <a:pt x="284" y="1451095"/>
                  </a:moveTo>
                  <a:cubicBezTo>
                    <a:pt x="4379" y="1237748"/>
                    <a:pt x="59805" y="961482"/>
                    <a:pt x="288986" y="805091"/>
                  </a:cubicBezTo>
                  <a:cubicBezTo>
                    <a:pt x="518167" y="648700"/>
                    <a:pt x="1138759" y="646930"/>
                    <a:pt x="1375371" y="512748"/>
                  </a:cubicBezTo>
                  <a:cubicBezTo>
                    <a:pt x="1611983" y="378566"/>
                    <a:pt x="1455133" y="0"/>
                    <a:pt x="1708658" y="0"/>
                  </a:cubicBezTo>
                  <a:cubicBezTo>
                    <a:pt x="1962183" y="0"/>
                    <a:pt x="2335779" y="217568"/>
                    <a:pt x="2460685" y="410200"/>
                  </a:cubicBezTo>
                  <a:cubicBezTo>
                    <a:pt x="2585591" y="602832"/>
                    <a:pt x="2700229" y="997699"/>
                    <a:pt x="2594831" y="1121613"/>
                  </a:cubicBezTo>
                  <a:cubicBezTo>
                    <a:pt x="2489433" y="1245527"/>
                    <a:pt x="2057611" y="943236"/>
                    <a:pt x="1828299" y="1153683"/>
                  </a:cubicBezTo>
                  <a:cubicBezTo>
                    <a:pt x="1598987" y="1364130"/>
                    <a:pt x="1641976" y="2152134"/>
                    <a:pt x="1381329" y="2307383"/>
                  </a:cubicBezTo>
                  <a:cubicBezTo>
                    <a:pt x="1120682" y="2462632"/>
                    <a:pt x="494590" y="2227891"/>
                    <a:pt x="264416" y="2085176"/>
                  </a:cubicBezTo>
                  <a:cubicBezTo>
                    <a:pt x="34242" y="1942461"/>
                    <a:pt x="-3811" y="1664443"/>
                    <a:pt x="284" y="1451095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5" name="Pie 344"/>
            <p:cNvSpPr/>
            <p:nvPr/>
          </p:nvSpPr>
          <p:spPr>
            <a:xfrm rot="6612315">
              <a:off x="4519594" y="4308502"/>
              <a:ext cx="398523" cy="398523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6" name="Right Triangle 345"/>
            <p:cNvSpPr/>
            <p:nvPr/>
          </p:nvSpPr>
          <p:spPr>
            <a:xfrm rot="5815319">
              <a:off x="5084011" y="5091385"/>
              <a:ext cx="276655" cy="276655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5186305" y="3118852"/>
            <a:ext cx="2150057" cy="1918067"/>
            <a:chOff x="4377803" y="3979746"/>
            <a:chExt cx="2676258" cy="2387491"/>
          </a:xfrm>
        </p:grpSpPr>
        <p:sp>
          <p:nvSpPr>
            <p:cNvPr id="348" name="Oval 69"/>
            <p:cNvSpPr/>
            <p:nvPr/>
          </p:nvSpPr>
          <p:spPr>
            <a:xfrm>
              <a:off x="4377803" y="3979746"/>
              <a:ext cx="2676258" cy="2387491"/>
            </a:xfrm>
            <a:custGeom>
              <a:avLst/>
              <a:gdLst>
                <a:gd name="connsiteX0" fmla="*/ 0 w 2424910"/>
                <a:gd name="connsiteY0" fmla="*/ 1212455 h 2424910"/>
                <a:gd name="connsiteX1" fmla="*/ 1212455 w 2424910"/>
                <a:gd name="connsiteY1" fmla="*/ 0 h 2424910"/>
                <a:gd name="connsiteX2" fmla="*/ 2424910 w 2424910"/>
                <a:gd name="connsiteY2" fmla="*/ 1212455 h 2424910"/>
                <a:gd name="connsiteX3" fmla="*/ 1212455 w 2424910"/>
                <a:gd name="connsiteY3" fmla="*/ 2424910 h 2424910"/>
                <a:gd name="connsiteX4" fmla="*/ 0 w 2424910"/>
                <a:gd name="connsiteY4" fmla="*/ 1212455 h 2424910"/>
                <a:gd name="connsiteX0" fmla="*/ 11642 w 2436552"/>
                <a:gd name="connsiteY0" fmla="*/ 1305581 h 2518036"/>
                <a:gd name="connsiteX1" fmla="*/ 645568 w 2436552"/>
                <a:gd name="connsiteY1" fmla="*/ 219201 h 2518036"/>
                <a:gd name="connsiteX2" fmla="*/ 1224097 w 2436552"/>
                <a:gd name="connsiteY2" fmla="*/ 93126 h 2518036"/>
                <a:gd name="connsiteX3" fmla="*/ 2436552 w 2436552"/>
                <a:gd name="connsiteY3" fmla="*/ 1305581 h 2518036"/>
                <a:gd name="connsiteX4" fmla="*/ 1224097 w 2436552"/>
                <a:gd name="connsiteY4" fmla="*/ 2518036 h 2518036"/>
                <a:gd name="connsiteX5" fmla="*/ 11642 w 2436552"/>
                <a:gd name="connsiteY5" fmla="*/ 1305581 h 2518036"/>
                <a:gd name="connsiteX0" fmla="*/ 10750 w 2435660"/>
                <a:gd name="connsiteY0" fmla="*/ 1322626 h 2535081"/>
                <a:gd name="connsiteX1" fmla="*/ 661768 w 2435660"/>
                <a:gd name="connsiteY1" fmla="*/ 193517 h 2535081"/>
                <a:gd name="connsiteX2" fmla="*/ 1223205 w 2435660"/>
                <a:gd name="connsiteY2" fmla="*/ 110171 h 2535081"/>
                <a:gd name="connsiteX3" fmla="*/ 2435660 w 2435660"/>
                <a:gd name="connsiteY3" fmla="*/ 1322626 h 2535081"/>
                <a:gd name="connsiteX4" fmla="*/ 1223205 w 2435660"/>
                <a:gd name="connsiteY4" fmla="*/ 2535081 h 2535081"/>
                <a:gd name="connsiteX5" fmla="*/ 10750 w 2435660"/>
                <a:gd name="connsiteY5" fmla="*/ 1322626 h 2535081"/>
                <a:gd name="connsiteX0" fmla="*/ 10750 w 2435660"/>
                <a:gd name="connsiteY0" fmla="*/ 1143384 h 2355839"/>
                <a:gd name="connsiteX1" fmla="*/ 661768 w 2435660"/>
                <a:gd name="connsiteY1" fmla="*/ 14275 h 2355839"/>
                <a:gd name="connsiteX2" fmla="*/ 2026509 w 2435660"/>
                <a:gd name="connsiteY2" fmla="*/ 2007557 h 2355839"/>
                <a:gd name="connsiteX3" fmla="*/ 2435660 w 2435660"/>
                <a:gd name="connsiteY3" fmla="*/ 1143384 h 2355839"/>
                <a:gd name="connsiteX4" fmla="*/ 1223205 w 2435660"/>
                <a:gd name="connsiteY4" fmla="*/ 2355839 h 2355839"/>
                <a:gd name="connsiteX5" fmla="*/ 10750 w 2435660"/>
                <a:gd name="connsiteY5" fmla="*/ 1143384 h 2355839"/>
                <a:gd name="connsiteX0" fmla="*/ 10750 w 2036504"/>
                <a:gd name="connsiteY0" fmla="*/ 1227786 h 2463033"/>
                <a:gd name="connsiteX1" fmla="*/ 661768 w 2036504"/>
                <a:gd name="connsiteY1" fmla="*/ 98677 h 2463033"/>
                <a:gd name="connsiteX2" fmla="*/ 2026509 w 2036504"/>
                <a:gd name="connsiteY2" fmla="*/ 2091959 h 2463033"/>
                <a:gd name="connsiteX3" fmla="*/ 1316161 w 2036504"/>
                <a:gd name="connsiteY3" fmla="*/ 108287 h 2463033"/>
                <a:gd name="connsiteX4" fmla="*/ 1223205 w 2036504"/>
                <a:gd name="connsiteY4" fmla="*/ 2440241 h 2463033"/>
                <a:gd name="connsiteX5" fmla="*/ 10750 w 2036504"/>
                <a:gd name="connsiteY5" fmla="*/ 1227786 h 2463033"/>
                <a:gd name="connsiteX0" fmla="*/ 10750 w 2036504"/>
                <a:gd name="connsiteY0" fmla="*/ 1227786 h 2509168"/>
                <a:gd name="connsiteX1" fmla="*/ 661768 w 2036504"/>
                <a:gd name="connsiteY1" fmla="*/ 98677 h 2509168"/>
                <a:gd name="connsiteX2" fmla="*/ 2026509 w 2036504"/>
                <a:gd name="connsiteY2" fmla="*/ 2091959 h 2509168"/>
                <a:gd name="connsiteX3" fmla="*/ 1316161 w 2036504"/>
                <a:gd name="connsiteY3" fmla="*/ 108287 h 2509168"/>
                <a:gd name="connsiteX4" fmla="*/ 1223205 w 2036504"/>
                <a:gd name="connsiteY4" fmla="*/ 2440241 h 2509168"/>
                <a:gd name="connsiteX5" fmla="*/ 388303 w 2036504"/>
                <a:gd name="connsiteY5" fmla="*/ 1833475 h 2509168"/>
                <a:gd name="connsiteX6" fmla="*/ 10750 w 2036504"/>
                <a:gd name="connsiteY6" fmla="*/ 1227786 h 2509168"/>
                <a:gd name="connsiteX0" fmla="*/ 23775 w 2049529"/>
                <a:gd name="connsiteY0" fmla="*/ 1227786 h 2531444"/>
                <a:gd name="connsiteX1" fmla="*/ 674793 w 2049529"/>
                <a:gd name="connsiteY1" fmla="*/ 98677 h 2531444"/>
                <a:gd name="connsiteX2" fmla="*/ 2039534 w 2049529"/>
                <a:gd name="connsiteY2" fmla="*/ 2091959 h 2531444"/>
                <a:gd name="connsiteX3" fmla="*/ 1329186 w 2049529"/>
                <a:gd name="connsiteY3" fmla="*/ 108287 h 2531444"/>
                <a:gd name="connsiteX4" fmla="*/ 1236230 w 2049529"/>
                <a:gd name="connsiteY4" fmla="*/ 2440241 h 2531444"/>
                <a:gd name="connsiteX5" fmla="*/ 247504 w 2049529"/>
                <a:gd name="connsiteY5" fmla="*/ 1978753 h 2531444"/>
                <a:gd name="connsiteX6" fmla="*/ 23775 w 2049529"/>
                <a:gd name="connsiteY6" fmla="*/ 1227786 h 2531444"/>
                <a:gd name="connsiteX0" fmla="*/ 23775 w 2049529"/>
                <a:gd name="connsiteY0" fmla="*/ 1227786 h 2531444"/>
                <a:gd name="connsiteX1" fmla="*/ 238958 w 2049529"/>
                <a:gd name="connsiteY1" fmla="*/ 731066 h 2531444"/>
                <a:gd name="connsiteX2" fmla="*/ 674793 w 2049529"/>
                <a:gd name="connsiteY2" fmla="*/ 98677 h 2531444"/>
                <a:gd name="connsiteX3" fmla="*/ 2039534 w 2049529"/>
                <a:gd name="connsiteY3" fmla="*/ 2091959 h 2531444"/>
                <a:gd name="connsiteX4" fmla="*/ 1329186 w 2049529"/>
                <a:gd name="connsiteY4" fmla="*/ 108287 h 2531444"/>
                <a:gd name="connsiteX5" fmla="*/ 1236230 w 2049529"/>
                <a:gd name="connsiteY5" fmla="*/ 2440241 h 2531444"/>
                <a:gd name="connsiteX6" fmla="*/ 247504 w 2049529"/>
                <a:gd name="connsiteY6" fmla="*/ 1978753 h 2531444"/>
                <a:gd name="connsiteX7" fmla="*/ 23775 w 2049529"/>
                <a:gd name="connsiteY7" fmla="*/ 1227786 h 2531444"/>
                <a:gd name="connsiteX0" fmla="*/ 4499 w 2030253"/>
                <a:gd name="connsiteY0" fmla="*/ 1227786 h 2531444"/>
                <a:gd name="connsiteX1" fmla="*/ 125678 w 2030253"/>
                <a:gd name="connsiteY1" fmla="*/ 619970 h 2531444"/>
                <a:gd name="connsiteX2" fmla="*/ 655517 w 2030253"/>
                <a:gd name="connsiteY2" fmla="*/ 98677 h 2531444"/>
                <a:gd name="connsiteX3" fmla="*/ 2020258 w 2030253"/>
                <a:gd name="connsiteY3" fmla="*/ 2091959 h 2531444"/>
                <a:gd name="connsiteX4" fmla="*/ 1309910 w 2030253"/>
                <a:gd name="connsiteY4" fmla="*/ 108287 h 2531444"/>
                <a:gd name="connsiteX5" fmla="*/ 1216954 w 2030253"/>
                <a:gd name="connsiteY5" fmla="*/ 2440241 h 2531444"/>
                <a:gd name="connsiteX6" fmla="*/ 228228 w 2030253"/>
                <a:gd name="connsiteY6" fmla="*/ 1978753 h 2531444"/>
                <a:gd name="connsiteX7" fmla="*/ 4499 w 2030253"/>
                <a:gd name="connsiteY7" fmla="*/ 1227786 h 2531444"/>
                <a:gd name="connsiteX0" fmla="*/ 4499 w 2020258"/>
                <a:gd name="connsiteY0" fmla="*/ 1227549 h 2531207"/>
                <a:gd name="connsiteX1" fmla="*/ 125678 w 2020258"/>
                <a:gd name="connsiteY1" fmla="*/ 619733 h 2531207"/>
                <a:gd name="connsiteX2" fmla="*/ 1313543 w 2020258"/>
                <a:gd name="connsiteY2" fmla="*/ 55711 h 2531207"/>
                <a:gd name="connsiteX3" fmla="*/ 2020258 w 2020258"/>
                <a:gd name="connsiteY3" fmla="*/ 2091722 h 2531207"/>
                <a:gd name="connsiteX4" fmla="*/ 1309910 w 2020258"/>
                <a:gd name="connsiteY4" fmla="*/ 108050 h 2531207"/>
                <a:gd name="connsiteX5" fmla="*/ 1216954 w 2020258"/>
                <a:gd name="connsiteY5" fmla="*/ 2440004 h 2531207"/>
                <a:gd name="connsiteX6" fmla="*/ 228228 w 2020258"/>
                <a:gd name="connsiteY6" fmla="*/ 1978516 h 2531207"/>
                <a:gd name="connsiteX7" fmla="*/ 4499 w 2020258"/>
                <a:gd name="connsiteY7" fmla="*/ 1227549 h 2531207"/>
                <a:gd name="connsiteX0" fmla="*/ 4499 w 2400332"/>
                <a:gd name="connsiteY0" fmla="*/ 1231470 h 2535128"/>
                <a:gd name="connsiteX1" fmla="*/ 125678 w 2400332"/>
                <a:gd name="connsiteY1" fmla="*/ 623654 h 2535128"/>
                <a:gd name="connsiteX2" fmla="*/ 1313543 w 2400332"/>
                <a:gd name="connsiteY2" fmla="*/ 59632 h 2535128"/>
                <a:gd name="connsiteX3" fmla="*/ 2373223 w 2400332"/>
                <a:gd name="connsiteY3" fmla="*/ 743296 h 2535128"/>
                <a:gd name="connsiteX4" fmla="*/ 2020258 w 2400332"/>
                <a:gd name="connsiteY4" fmla="*/ 2095643 h 2535128"/>
                <a:gd name="connsiteX5" fmla="*/ 1309910 w 2400332"/>
                <a:gd name="connsiteY5" fmla="*/ 111971 h 2535128"/>
                <a:gd name="connsiteX6" fmla="*/ 1216954 w 2400332"/>
                <a:gd name="connsiteY6" fmla="*/ 2443925 h 2535128"/>
                <a:gd name="connsiteX7" fmla="*/ 228228 w 2400332"/>
                <a:gd name="connsiteY7" fmla="*/ 1982437 h 2535128"/>
                <a:gd name="connsiteX8" fmla="*/ 4499 w 2400332"/>
                <a:gd name="connsiteY8" fmla="*/ 1231470 h 2535128"/>
                <a:gd name="connsiteX0" fmla="*/ 4499 w 2395008"/>
                <a:gd name="connsiteY0" fmla="*/ 1185097 h 2551929"/>
                <a:gd name="connsiteX1" fmla="*/ 125678 w 2395008"/>
                <a:gd name="connsiteY1" fmla="*/ 577281 h 2551929"/>
                <a:gd name="connsiteX2" fmla="*/ 1313543 w 2395008"/>
                <a:gd name="connsiteY2" fmla="*/ 13259 h 2551929"/>
                <a:gd name="connsiteX3" fmla="*/ 2373223 w 2395008"/>
                <a:gd name="connsiteY3" fmla="*/ 696923 h 2551929"/>
                <a:gd name="connsiteX4" fmla="*/ 2020258 w 2395008"/>
                <a:gd name="connsiteY4" fmla="*/ 2049270 h 2551929"/>
                <a:gd name="connsiteX5" fmla="*/ 1916661 w 2395008"/>
                <a:gd name="connsiteY5" fmla="*/ 2167863 h 2551929"/>
                <a:gd name="connsiteX6" fmla="*/ 1216954 w 2395008"/>
                <a:gd name="connsiteY6" fmla="*/ 2397552 h 2551929"/>
                <a:gd name="connsiteX7" fmla="*/ 228228 w 2395008"/>
                <a:gd name="connsiteY7" fmla="*/ 1936064 h 2551929"/>
                <a:gd name="connsiteX8" fmla="*/ 4499 w 2395008"/>
                <a:gd name="connsiteY8" fmla="*/ 1185097 h 2551929"/>
                <a:gd name="connsiteX0" fmla="*/ 4499 w 2477114"/>
                <a:gd name="connsiteY0" fmla="*/ 1185097 h 2551929"/>
                <a:gd name="connsiteX1" fmla="*/ 125678 w 2477114"/>
                <a:gd name="connsiteY1" fmla="*/ 577281 h 2551929"/>
                <a:gd name="connsiteX2" fmla="*/ 1313543 w 2477114"/>
                <a:gd name="connsiteY2" fmla="*/ 13259 h 2551929"/>
                <a:gd name="connsiteX3" fmla="*/ 2373223 w 2477114"/>
                <a:gd name="connsiteY3" fmla="*/ 696923 h 2551929"/>
                <a:gd name="connsiteX4" fmla="*/ 2430456 w 2477114"/>
                <a:gd name="connsiteY4" fmla="*/ 1485248 h 2551929"/>
                <a:gd name="connsiteX5" fmla="*/ 1916661 w 2477114"/>
                <a:gd name="connsiteY5" fmla="*/ 2167863 h 2551929"/>
                <a:gd name="connsiteX6" fmla="*/ 1216954 w 2477114"/>
                <a:gd name="connsiteY6" fmla="*/ 2397552 h 2551929"/>
                <a:gd name="connsiteX7" fmla="*/ 228228 w 2477114"/>
                <a:gd name="connsiteY7" fmla="*/ 1936064 h 2551929"/>
                <a:gd name="connsiteX8" fmla="*/ 4499 w 2477114"/>
                <a:gd name="connsiteY8" fmla="*/ 1185097 h 2551929"/>
                <a:gd name="connsiteX0" fmla="*/ 4499 w 2460269"/>
                <a:gd name="connsiteY0" fmla="*/ 1185097 h 2485953"/>
                <a:gd name="connsiteX1" fmla="*/ 125678 w 2460269"/>
                <a:gd name="connsiteY1" fmla="*/ 577281 h 2485953"/>
                <a:gd name="connsiteX2" fmla="*/ 1313543 w 2460269"/>
                <a:gd name="connsiteY2" fmla="*/ 13259 h 2485953"/>
                <a:gd name="connsiteX3" fmla="*/ 2373223 w 2460269"/>
                <a:gd name="connsiteY3" fmla="*/ 696923 h 2485953"/>
                <a:gd name="connsiteX4" fmla="*/ 2430456 w 2460269"/>
                <a:gd name="connsiteY4" fmla="*/ 1485248 h 2485953"/>
                <a:gd name="connsiteX5" fmla="*/ 2155943 w 2460269"/>
                <a:gd name="connsiteY5" fmla="*/ 2056768 h 2485953"/>
                <a:gd name="connsiteX6" fmla="*/ 1216954 w 2460269"/>
                <a:gd name="connsiteY6" fmla="*/ 2397552 h 2485953"/>
                <a:gd name="connsiteX7" fmla="*/ 228228 w 2460269"/>
                <a:gd name="connsiteY7" fmla="*/ 1936064 h 2485953"/>
                <a:gd name="connsiteX8" fmla="*/ 4499 w 2460269"/>
                <a:gd name="connsiteY8" fmla="*/ 1185097 h 2485953"/>
                <a:gd name="connsiteX0" fmla="*/ 4499 w 2460269"/>
                <a:gd name="connsiteY0" fmla="*/ 1185097 h 2493056"/>
                <a:gd name="connsiteX1" fmla="*/ 125678 w 2460269"/>
                <a:gd name="connsiteY1" fmla="*/ 577281 h 2493056"/>
                <a:gd name="connsiteX2" fmla="*/ 1313543 w 2460269"/>
                <a:gd name="connsiteY2" fmla="*/ 13259 h 2493056"/>
                <a:gd name="connsiteX3" fmla="*/ 2373223 w 2460269"/>
                <a:gd name="connsiteY3" fmla="*/ 696923 h 2493056"/>
                <a:gd name="connsiteX4" fmla="*/ 2430456 w 2460269"/>
                <a:gd name="connsiteY4" fmla="*/ 1485248 h 2493056"/>
                <a:gd name="connsiteX5" fmla="*/ 2155943 w 2460269"/>
                <a:gd name="connsiteY5" fmla="*/ 2056768 h 2493056"/>
                <a:gd name="connsiteX6" fmla="*/ 1903205 w 2460269"/>
                <a:gd name="connsiteY6" fmla="*/ 2465902 h 2493056"/>
                <a:gd name="connsiteX7" fmla="*/ 1216954 w 2460269"/>
                <a:gd name="connsiteY7" fmla="*/ 2397552 h 2493056"/>
                <a:gd name="connsiteX8" fmla="*/ 228228 w 2460269"/>
                <a:gd name="connsiteY8" fmla="*/ 1936064 h 2493056"/>
                <a:gd name="connsiteX9" fmla="*/ 4499 w 2460269"/>
                <a:gd name="connsiteY9" fmla="*/ 1185097 h 2493056"/>
                <a:gd name="connsiteX0" fmla="*/ 4499 w 2460269"/>
                <a:gd name="connsiteY0" fmla="*/ 1185097 h 2420564"/>
                <a:gd name="connsiteX1" fmla="*/ 125678 w 2460269"/>
                <a:gd name="connsiteY1" fmla="*/ 577281 h 2420564"/>
                <a:gd name="connsiteX2" fmla="*/ 1313543 w 2460269"/>
                <a:gd name="connsiteY2" fmla="*/ 13259 h 2420564"/>
                <a:gd name="connsiteX3" fmla="*/ 2373223 w 2460269"/>
                <a:gd name="connsiteY3" fmla="*/ 696923 h 2420564"/>
                <a:gd name="connsiteX4" fmla="*/ 2430456 w 2460269"/>
                <a:gd name="connsiteY4" fmla="*/ 1485248 h 2420564"/>
                <a:gd name="connsiteX5" fmla="*/ 2155943 w 2460269"/>
                <a:gd name="connsiteY5" fmla="*/ 2056768 h 2420564"/>
                <a:gd name="connsiteX6" fmla="*/ 1681015 w 2460269"/>
                <a:gd name="connsiteY6" fmla="*/ 2320623 h 2420564"/>
                <a:gd name="connsiteX7" fmla="*/ 1216954 w 2460269"/>
                <a:gd name="connsiteY7" fmla="*/ 2397552 h 2420564"/>
                <a:gd name="connsiteX8" fmla="*/ 228228 w 2460269"/>
                <a:gd name="connsiteY8" fmla="*/ 1936064 h 2420564"/>
                <a:gd name="connsiteX9" fmla="*/ 4499 w 2460269"/>
                <a:gd name="connsiteY9" fmla="*/ 1185097 h 2420564"/>
                <a:gd name="connsiteX0" fmla="*/ 4499 w 2460269"/>
                <a:gd name="connsiteY0" fmla="*/ 1185097 h 2375814"/>
                <a:gd name="connsiteX1" fmla="*/ 125678 w 2460269"/>
                <a:gd name="connsiteY1" fmla="*/ 577281 h 2375814"/>
                <a:gd name="connsiteX2" fmla="*/ 1313543 w 2460269"/>
                <a:gd name="connsiteY2" fmla="*/ 13259 h 2375814"/>
                <a:gd name="connsiteX3" fmla="*/ 2373223 w 2460269"/>
                <a:gd name="connsiteY3" fmla="*/ 696923 h 2375814"/>
                <a:gd name="connsiteX4" fmla="*/ 2430456 w 2460269"/>
                <a:gd name="connsiteY4" fmla="*/ 1485248 h 2375814"/>
                <a:gd name="connsiteX5" fmla="*/ 2155943 w 2460269"/>
                <a:gd name="connsiteY5" fmla="*/ 2056768 h 2375814"/>
                <a:gd name="connsiteX6" fmla="*/ 1681015 w 2460269"/>
                <a:gd name="connsiteY6" fmla="*/ 2320623 h 2375814"/>
                <a:gd name="connsiteX7" fmla="*/ 832393 w 2460269"/>
                <a:gd name="connsiteY7" fmla="*/ 2337732 h 2375814"/>
                <a:gd name="connsiteX8" fmla="*/ 228228 w 2460269"/>
                <a:gd name="connsiteY8" fmla="*/ 1936064 h 2375814"/>
                <a:gd name="connsiteX9" fmla="*/ 4499 w 2460269"/>
                <a:gd name="connsiteY9" fmla="*/ 1185097 h 2375814"/>
                <a:gd name="connsiteX0" fmla="*/ 4499 w 2463219"/>
                <a:gd name="connsiteY0" fmla="*/ 1185097 h 2375814"/>
                <a:gd name="connsiteX1" fmla="*/ 125678 w 2463219"/>
                <a:gd name="connsiteY1" fmla="*/ 577281 h 2375814"/>
                <a:gd name="connsiteX2" fmla="*/ 1313543 w 2463219"/>
                <a:gd name="connsiteY2" fmla="*/ 13259 h 2375814"/>
                <a:gd name="connsiteX3" fmla="*/ 2373223 w 2463219"/>
                <a:gd name="connsiteY3" fmla="*/ 696923 h 2375814"/>
                <a:gd name="connsiteX4" fmla="*/ 2430456 w 2463219"/>
                <a:gd name="connsiteY4" fmla="*/ 1485248 h 2375814"/>
                <a:gd name="connsiteX5" fmla="*/ 2113214 w 2463219"/>
                <a:gd name="connsiteY5" fmla="*/ 1979855 h 2375814"/>
                <a:gd name="connsiteX6" fmla="*/ 1681015 w 2463219"/>
                <a:gd name="connsiteY6" fmla="*/ 2320623 h 2375814"/>
                <a:gd name="connsiteX7" fmla="*/ 832393 w 2463219"/>
                <a:gd name="connsiteY7" fmla="*/ 2337732 h 2375814"/>
                <a:gd name="connsiteX8" fmla="*/ 228228 w 2463219"/>
                <a:gd name="connsiteY8" fmla="*/ 1936064 h 2375814"/>
                <a:gd name="connsiteX9" fmla="*/ 4499 w 2463219"/>
                <a:gd name="connsiteY9" fmla="*/ 1185097 h 2375814"/>
                <a:gd name="connsiteX0" fmla="*/ 4499 w 2438734"/>
                <a:gd name="connsiteY0" fmla="*/ 1185097 h 2375814"/>
                <a:gd name="connsiteX1" fmla="*/ 125678 w 2438734"/>
                <a:gd name="connsiteY1" fmla="*/ 577281 h 2375814"/>
                <a:gd name="connsiteX2" fmla="*/ 1313543 w 2438734"/>
                <a:gd name="connsiteY2" fmla="*/ 13259 h 2375814"/>
                <a:gd name="connsiteX3" fmla="*/ 2373223 w 2438734"/>
                <a:gd name="connsiteY3" fmla="*/ 696923 h 2375814"/>
                <a:gd name="connsiteX4" fmla="*/ 2379181 w 2438734"/>
                <a:gd name="connsiteY4" fmla="*/ 1331424 h 2375814"/>
                <a:gd name="connsiteX5" fmla="*/ 2113214 w 2438734"/>
                <a:gd name="connsiteY5" fmla="*/ 1979855 h 2375814"/>
                <a:gd name="connsiteX6" fmla="*/ 1681015 w 2438734"/>
                <a:gd name="connsiteY6" fmla="*/ 2320623 h 2375814"/>
                <a:gd name="connsiteX7" fmla="*/ 832393 w 2438734"/>
                <a:gd name="connsiteY7" fmla="*/ 2337732 h 2375814"/>
                <a:gd name="connsiteX8" fmla="*/ 228228 w 2438734"/>
                <a:gd name="connsiteY8" fmla="*/ 1936064 h 2375814"/>
                <a:gd name="connsiteX9" fmla="*/ 4499 w 2438734"/>
                <a:gd name="connsiteY9" fmla="*/ 1185097 h 2375814"/>
                <a:gd name="connsiteX0" fmla="*/ 4499 w 2389875"/>
                <a:gd name="connsiteY0" fmla="*/ 1185097 h 2375814"/>
                <a:gd name="connsiteX1" fmla="*/ 125678 w 2389875"/>
                <a:gd name="connsiteY1" fmla="*/ 577281 h 2375814"/>
                <a:gd name="connsiteX2" fmla="*/ 1313543 w 2389875"/>
                <a:gd name="connsiteY2" fmla="*/ 13259 h 2375814"/>
                <a:gd name="connsiteX3" fmla="*/ 2270673 w 2389875"/>
                <a:gd name="connsiteY3" fmla="*/ 628557 h 2375814"/>
                <a:gd name="connsiteX4" fmla="*/ 2379181 w 2389875"/>
                <a:gd name="connsiteY4" fmla="*/ 1331424 h 2375814"/>
                <a:gd name="connsiteX5" fmla="*/ 2113214 w 2389875"/>
                <a:gd name="connsiteY5" fmla="*/ 1979855 h 2375814"/>
                <a:gd name="connsiteX6" fmla="*/ 1681015 w 2389875"/>
                <a:gd name="connsiteY6" fmla="*/ 2320623 h 2375814"/>
                <a:gd name="connsiteX7" fmla="*/ 832393 w 2389875"/>
                <a:gd name="connsiteY7" fmla="*/ 2337732 h 2375814"/>
                <a:gd name="connsiteX8" fmla="*/ 228228 w 2389875"/>
                <a:gd name="connsiteY8" fmla="*/ 1936064 h 2375814"/>
                <a:gd name="connsiteX9" fmla="*/ 4499 w 2389875"/>
                <a:gd name="connsiteY9" fmla="*/ 1185097 h 2375814"/>
                <a:gd name="connsiteX0" fmla="*/ 4499 w 2390310"/>
                <a:gd name="connsiteY0" fmla="*/ 1200872 h 2391589"/>
                <a:gd name="connsiteX1" fmla="*/ 125678 w 2390310"/>
                <a:gd name="connsiteY1" fmla="*/ 593056 h 2391589"/>
                <a:gd name="connsiteX2" fmla="*/ 1313543 w 2390310"/>
                <a:gd name="connsiteY2" fmla="*/ 29034 h 2391589"/>
                <a:gd name="connsiteX3" fmla="*/ 1655378 w 2390310"/>
                <a:gd name="connsiteY3" fmla="*/ 140129 h 2391589"/>
                <a:gd name="connsiteX4" fmla="*/ 2270673 w 2390310"/>
                <a:gd name="connsiteY4" fmla="*/ 644332 h 2391589"/>
                <a:gd name="connsiteX5" fmla="*/ 2379181 w 2390310"/>
                <a:gd name="connsiteY5" fmla="*/ 1347199 h 2391589"/>
                <a:gd name="connsiteX6" fmla="*/ 2113214 w 2390310"/>
                <a:gd name="connsiteY6" fmla="*/ 1995630 h 2391589"/>
                <a:gd name="connsiteX7" fmla="*/ 1681015 w 2390310"/>
                <a:gd name="connsiteY7" fmla="*/ 2336398 h 2391589"/>
                <a:gd name="connsiteX8" fmla="*/ 832393 w 2390310"/>
                <a:gd name="connsiteY8" fmla="*/ 2353507 h 2391589"/>
                <a:gd name="connsiteX9" fmla="*/ 228228 w 2390310"/>
                <a:gd name="connsiteY9" fmla="*/ 1951839 h 2391589"/>
                <a:gd name="connsiteX10" fmla="*/ 4499 w 2390310"/>
                <a:gd name="connsiteY10" fmla="*/ 1200872 h 2391589"/>
                <a:gd name="connsiteX0" fmla="*/ 4499 w 2390310"/>
                <a:gd name="connsiteY0" fmla="*/ 1200872 h 2391589"/>
                <a:gd name="connsiteX1" fmla="*/ 125678 w 2390310"/>
                <a:gd name="connsiteY1" fmla="*/ 593056 h 2391589"/>
                <a:gd name="connsiteX2" fmla="*/ 1313543 w 2390310"/>
                <a:gd name="connsiteY2" fmla="*/ 29034 h 2391589"/>
                <a:gd name="connsiteX3" fmla="*/ 1843385 w 2390310"/>
                <a:gd name="connsiteY3" fmla="*/ 140129 h 2391589"/>
                <a:gd name="connsiteX4" fmla="*/ 2270673 w 2390310"/>
                <a:gd name="connsiteY4" fmla="*/ 644332 h 2391589"/>
                <a:gd name="connsiteX5" fmla="*/ 2379181 w 2390310"/>
                <a:gd name="connsiteY5" fmla="*/ 1347199 h 2391589"/>
                <a:gd name="connsiteX6" fmla="*/ 2113214 w 2390310"/>
                <a:gd name="connsiteY6" fmla="*/ 1995630 h 2391589"/>
                <a:gd name="connsiteX7" fmla="*/ 1681015 w 2390310"/>
                <a:gd name="connsiteY7" fmla="*/ 2336398 h 2391589"/>
                <a:gd name="connsiteX8" fmla="*/ 832393 w 2390310"/>
                <a:gd name="connsiteY8" fmla="*/ 2353507 h 2391589"/>
                <a:gd name="connsiteX9" fmla="*/ 228228 w 2390310"/>
                <a:gd name="connsiteY9" fmla="*/ 1951839 h 2391589"/>
                <a:gd name="connsiteX10" fmla="*/ 4499 w 2390310"/>
                <a:gd name="connsiteY10" fmla="*/ 1200872 h 2391589"/>
                <a:gd name="connsiteX0" fmla="*/ 4499 w 2390310"/>
                <a:gd name="connsiteY0" fmla="*/ 1193917 h 2384634"/>
                <a:gd name="connsiteX1" fmla="*/ 125678 w 2390310"/>
                <a:gd name="connsiteY1" fmla="*/ 586101 h 2384634"/>
                <a:gd name="connsiteX2" fmla="*/ 800796 w 2390310"/>
                <a:gd name="connsiteY2" fmla="*/ 30624 h 2384634"/>
                <a:gd name="connsiteX3" fmla="*/ 1843385 w 2390310"/>
                <a:gd name="connsiteY3" fmla="*/ 133174 h 2384634"/>
                <a:gd name="connsiteX4" fmla="*/ 2270673 w 2390310"/>
                <a:gd name="connsiteY4" fmla="*/ 637377 h 2384634"/>
                <a:gd name="connsiteX5" fmla="*/ 2379181 w 2390310"/>
                <a:gd name="connsiteY5" fmla="*/ 1340244 h 2384634"/>
                <a:gd name="connsiteX6" fmla="*/ 2113214 w 2390310"/>
                <a:gd name="connsiteY6" fmla="*/ 1988675 h 2384634"/>
                <a:gd name="connsiteX7" fmla="*/ 1681015 w 2390310"/>
                <a:gd name="connsiteY7" fmla="*/ 2329443 h 2384634"/>
                <a:gd name="connsiteX8" fmla="*/ 832393 w 2390310"/>
                <a:gd name="connsiteY8" fmla="*/ 2346552 h 2384634"/>
                <a:gd name="connsiteX9" fmla="*/ 228228 w 2390310"/>
                <a:gd name="connsiteY9" fmla="*/ 1944884 h 2384634"/>
                <a:gd name="connsiteX10" fmla="*/ 4499 w 2390310"/>
                <a:gd name="connsiteY10" fmla="*/ 1193917 h 2384634"/>
                <a:gd name="connsiteX0" fmla="*/ 3054 w 2414503"/>
                <a:gd name="connsiteY0" fmla="*/ 1296466 h 2384634"/>
                <a:gd name="connsiteX1" fmla="*/ 149871 w 2414503"/>
                <a:gd name="connsiteY1" fmla="*/ 586101 h 2384634"/>
                <a:gd name="connsiteX2" fmla="*/ 824989 w 2414503"/>
                <a:gd name="connsiteY2" fmla="*/ 30624 h 2384634"/>
                <a:gd name="connsiteX3" fmla="*/ 1867578 w 2414503"/>
                <a:gd name="connsiteY3" fmla="*/ 133174 h 2384634"/>
                <a:gd name="connsiteX4" fmla="*/ 2294866 w 2414503"/>
                <a:gd name="connsiteY4" fmla="*/ 637377 h 2384634"/>
                <a:gd name="connsiteX5" fmla="*/ 2403374 w 2414503"/>
                <a:gd name="connsiteY5" fmla="*/ 1340244 h 2384634"/>
                <a:gd name="connsiteX6" fmla="*/ 2137407 w 2414503"/>
                <a:gd name="connsiteY6" fmla="*/ 1988675 h 2384634"/>
                <a:gd name="connsiteX7" fmla="*/ 1705208 w 2414503"/>
                <a:gd name="connsiteY7" fmla="*/ 2329443 h 2384634"/>
                <a:gd name="connsiteX8" fmla="*/ 856586 w 2414503"/>
                <a:gd name="connsiteY8" fmla="*/ 2346552 h 2384634"/>
                <a:gd name="connsiteX9" fmla="*/ 252421 w 2414503"/>
                <a:gd name="connsiteY9" fmla="*/ 1944884 h 2384634"/>
                <a:gd name="connsiteX10" fmla="*/ 3054 w 2414503"/>
                <a:gd name="connsiteY10" fmla="*/ 1296466 h 2384634"/>
                <a:gd name="connsiteX0" fmla="*/ 3054 w 2414503"/>
                <a:gd name="connsiteY0" fmla="*/ 1296466 h 2408681"/>
                <a:gd name="connsiteX1" fmla="*/ 149871 w 2414503"/>
                <a:gd name="connsiteY1" fmla="*/ 586101 h 2408681"/>
                <a:gd name="connsiteX2" fmla="*/ 824989 w 2414503"/>
                <a:gd name="connsiteY2" fmla="*/ 30624 h 2408681"/>
                <a:gd name="connsiteX3" fmla="*/ 1867578 w 2414503"/>
                <a:gd name="connsiteY3" fmla="*/ 133174 h 2408681"/>
                <a:gd name="connsiteX4" fmla="*/ 2294866 w 2414503"/>
                <a:gd name="connsiteY4" fmla="*/ 637377 h 2408681"/>
                <a:gd name="connsiteX5" fmla="*/ 2403374 w 2414503"/>
                <a:gd name="connsiteY5" fmla="*/ 1340244 h 2408681"/>
                <a:gd name="connsiteX6" fmla="*/ 2137407 w 2414503"/>
                <a:gd name="connsiteY6" fmla="*/ 1988675 h 2408681"/>
                <a:gd name="connsiteX7" fmla="*/ 1705208 w 2414503"/>
                <a:gd name="connsiteY7" fmla="*/ 2329443 h 2408681"/>
                <a:gd name="connsiteX8" fmla="*/ 993319 w 2414503"/>
                <a:gd name="connsiteY8" fmla="*/ 2380736 h 2408681"/>
                <a:gd name="connsiteX9" fmla="*/ 252421 w 2414503"/>
                <a:gd name="connsiteY9" fmla="*/ 1944884 h 2408681"/>
                <a:gd name="connsiteX10" fmla="*/ 3054 w 2414503"/>
                <a:gd name="connsiteY10" fmla="*/ 1296466 h 2408681"/>
                <a:gd name="connsiteX0" fmla="*/ 3054 w 2414503"/>
                <a:gd name="connsiteY0" fmla="*/ 1326326 h 2438541"/>
                <a:gd name="connsiteX1" fmla="*/ 149871 w 2414503"/>
                <a:gd name="connsiteY1" fmla="*/ 615961 h 2438541"/>
                <a:gd name="connsiteX2" fmla="*/ 824989 w 2414503"/>
                <a:gd name="connsiteY2" fmla="*/ 60484 h 2438541"/>
                <a:gd name="connsiteX3" fmla="*/ 1312102 w 2414503"/>
                <a:gd name="connsiteY3" fmla="*/ 26301 h 2438541"/>
                <a:gd name="connsiteX4" fmla="*/ 1867578 w 2414503"/>
                <a:gd name="connsiteY4" fmla="*/ 163034 h 2438541"/>
                <a:gd name="connsiteX5" fmla="*/ 2294866 w 2414503"/>
                <a:gd name="connsiteY5" fmla="*/ 667237 h 2438541"/>
                <a:gd name="connsiteX6" fmla="*/ 2403374 w 2414503"/>
                <a:gd name="connsiteY6" fmla="*/ 1370104 h 2438541"/>
                <a:gd name="connsiteX7" fmla="*/ 2137407 w 2414503"/>
                <a:gd name="connsiteY7" fmla="*/ 2018535 h 2438541"/>
                <a:gd name="connsiteX8" fmla="*/ 1705208 w 2414503"/>
                <a:gd name="connsiteY8" fmla="*/ 2359303 h 2438541"/>
                <a:gd name="connsiteX9" fmla="*/ 993319 w 2414503"/>
                <a:gd name="connsiteY9" fmla="*/ 2410596 h 2438541"/>
                <a:gd name="connsiteX10" fmla="*/ 252421 w 2414503"/>
                <a:gd name="connsiteY10" fmla="*/ 1974744 h 2438541"/>
                <a:gd name="connsiteX11" fmla="*/ 3054 w 2414503"/>
                <a:gd name="connsiteY11" fmla="*/ 1326326 h 2438541"/>
                <a:gd name="connsiteX0" fmla="*/ 3054 w 2414503"/>
                <a:gd name="connsiteY0" fmla="*/ 1366218 h 2478433"/>
                <a:gd name="connsiteX1" fmla="*/ 149871 w 2414503"/>
                <a:gd name="connsiteY1" fmla="*/ 655853 h 2478433"/>
                <a:gd name="connsiteX2" fmla="*/ 824989 w 2414503"/>
                <a:gd name="connsiteY2" fmla="*/ 100376 h 2478433"/>
                <a:gd name="connsiteX3" fmla="*/ 1337740 w 2414503"/>
                <a:gd name="connsiteY3" fmla="*/ 6373 h 2478433"/>
                <a:gd name="connsiteX4" fmla="*/ 1867578 w 2414503"/>
                <a:gd name="connsiteY4" fmla="*/ 202926 h 2478433"/>
                <a:gd name="connsiteX5" fmla="*/ 2294866 w 2414503"/>
                <a:gd name="connsiteY5" fmla="*/ 707129 h 2478433"/>
                <a:gd name="connsiteX6" fmla="*/ 2403374 w 2414503"/>
                <a:gd name="connsiteY6" fmla="*/ 1409996 h 2478433"/>
                <a:gd name="connsiteX7" fmla="*/ 2137407 w 2414503"/>
                <a:gd name="connsiteY7" fmla="*/ 2058427 h 2478433"/>
                <a:gd name="connsiteX8" fmla="*/ 1705208 w 2414503"/>
                <a:gd name="connsiteY8" fmla="*/ 2399195 h 2478433"/>
                <a:gd name="connsiteX9" fmla="*/ 993319 w 2414503"/>
                <a:gd name="connsiteY9" fmla="*/ 2450488 h 2478433"/>
                <a:gd name="connsiteX10" fmla="*/ 252421 w 2414503"/>
                <a:gd name="connsiteY10" fmla="*/ 2014636 h 2478433"/>
                <a:gd name="connsiteX11" fmla="*/ 3054 w 2414503"/>
                <a:gd name="connsiteY11" fmla="*/ 1366218 h 2478433"/>
                <a:gd name="connsiteX0" fmla="*/ 3054 w 2414503"/>
                <a:gd name="connsiteY0" fmla="*/ 1322606 h 2434821"/>
                <a:gd name="connsiteX1" fmla="*/ 149871 w 2414503"/>
                <a:gd name="connsiteY1" fmla="*/ 612241 h 2434821"/>
                <a:gd name="connsiteX2" fmla="*/ 824989 w 2414503"/>
                <a:gd name="connsiteY2" fmla="*/ 56764 h 2434821"/>
                <a:gd name="connsiteX3" fmla="*/ 1354832 w 2414503"/>
                <a:gd name="connsiteY3" fmla="*/ 31127 h 2434821"/>
                <a:gd name="connsiteX4" fmla="*/ 1867578 w 2414503"/>
                <a:gd name="connsiteY4" fmla="*/ 159314 h 2434821"/>
                <a:gd name="connsiteX5" fmla="*/ 2294866 w 2414503"/>
                <a:gd name="connsiteY5" fmla="*/ 663517 h 2434821"/>
                <a:gd name="connsiteX6" fmla="*/ 2403374 w 2414503"/>
                <a:gd name="connsiteY6" fmla="*/ 1366384 h 2434821"/>
                <a:gd name="connsiteX7" fmla="*/ 2137407 w 2414503"/>
                <a:gd name="connsiteY7" fmla="*/ 2014815 h 2434821"/>
                <a:gd name="connsiteX8" fmla="*/ 1705208 w 2414503"/>
                <a:gd name="connsiteY8" fmla="*/ 2355583 h 2434821"/>
                <a:gd name="connsiteX9" fmla="*/ 993319 w 2414503"/>
                <a:gd name="connsiteY9" fmla="*/ 2406876 h 2434821"/>
                <a:gd name="connsiteX10" fmla="*/ 252421 w 2414503"/>
                <a:gd name="connsiteY10" fmla="*/ 1971024 h 2434821"/>
                <a:gd name="connsiteX11" fmla="*/ 3054 w 2414503"/>
                <a:gd name="connsiteY11" fmla="*/ 1322606 h 2434821"/>
                <a:gd name="connsiteX0" fmla="*/ 3054 w 2411456"/>
                <a:gd name="connsiteY0" fmla="*/ 1322606 h 2434821"/>
                <a:gd name="connsiteX1" fmla="*/ 149871 w 2411456"/>
                <a:gd name="connsiteY1" fmla="*/ 612241 h 2434821"/>
                <a:gd name="connsiteX2" fmla="*/ 824989 w 2411456"/>
                <a:gd name="connsiteY2" fmla="*/ 56764 h 2434821"/>
                <a:gd name="connsiteX3" fmla="*/ 1354832 w 2411456"/>
                <a:gd name="connsiteY3" fmla="*/ 31127 h 2434821"/>
                <a:gd name="connsiteX4" fmla="*/ 1867578 w 2411456"/>
                <a:gd name="connsiteY4" fmla="*/ 159314 h 2434821"/>
                <a:gd name="connsiteX5" fmla="*/ 2294866 w 2411456"/>
                <a:gd name="connsiteY5" fmla="*/ 663517 h 2434821"/>
                <a:gd name="connsiteX6" fmla="*/ 2403374 w 2411456"/>
                <a:gd name="connsiteY6" fmla="*/ 1366384 h 2434821"/>
                <a:gd name="connsiteX7" fmla="*/ 2180136 w 2411456"/>
                <a:gd name="connsiteY7" fmla="*/ 1963540 h 2434821"/>
                <a:gd name="connsiteX8" fmla="*/ 1705208 w 2411456"/>
                <a:gd name="connsiteY8" fmla="*/ 2355583 h 2434821"/>
                <a:gd name="connsiteX9" fmla="*/ 993319 w 2411456"/>
                <a:gd name="connsiteY9" fmla="*/ 2406876 h 2434821"/>
                <a:gd name="connsiteX10" fmla="*/ 252421 w 2411456"/>
                <a:gd name="connsiteY10" fmla="*/ 1971024 h 2434821"/>
                <a:gd name="connsiteX11" fmla="*/ 3054 w 2411456"/>
                <a:gd name="connsiteY11" fmla="*/ 1322606 h 2434821"/>
                <a:gd name="connsiteX0" fmla="*/ 3054 w 2411456"/>
                <a:gd name="connsiteY0" fmla="*/ 1322606 h 2434297"/>
                <a:gd name="connsiteX1" fmla="*/ 149871 w 2411456"/>
                <a:gd name="connsiteY1" fmla="*/ 612241 h 2434297"/>
                <a:gd name="connsiteX2" fmla="*/ 824989 w 2411456"/>
                <a:gd name="connsiteY2" fmla="*/ 56764 h 2434297"/>
                <a:gd name="connsiteX3" fmla="*/ 1354832 w 2411456"/>
                <a:gd name="connsiteY3" fmla="*/ 31127 h 2434297"/>
                <a:gd name="connsiteX4" fmla="*/ 1867578 w 2411456"/>
                <a:gd name="connsiteY4" fmla="*/ 159314 h 2434297"/>
                <a:gd name="connsiteX5" fmla="*/ 2294866 w 2411456"/>
                <a:gd name="connsiteY5" fmla="*/ 663517 h 2434297"/>
                <a:gd name="connsiteX6" fmla="*/ 2403374 w 2411456"/>
                <a:gd name="connsiteY6" fmla="*/ 1366384 h 2434297"/>
                <a:gd name="connsiteX7" fmla="*/ 2180136 w 2411456"/>
                <a:gd name="connsiteY7" fmla="*/ 1963540 h 2434297"/>
                <a:gd name="connsiteX8" fmla="*/ 2072677 w 2411456"/>
                <a:gd name="connsiteY8" fmla="*/ 2082118 h 2434297"/>
                <a:gd name="connsiteX9" fmla="*/ 1705208 w 2411456"/>
                <a:gd name="connsiteY9" fmla="*/ 2355583 h 2434297"/>
                <a:gd name="connsiteX10" fmla="*/ 993319 w 2411456"/>
                <a:gd name="connsiteY10" fmla="*/ 2406876 h 2434297"/>
                <a:gd name="connsiteX11" fmla="*/ 252421 w 2411456"/>
                <a:gd name="connsiteY11" fmla="*/ 1971024 h 2434297"/>
                <a:gd name="connsiteX12" fmla="*/ 3054 w 2411456"/>
                <a:gd name="connsiteY12" fmla="*/ 1322606 h 2434297"/>
                <a:gd name="connsiteX0" fmla="*/ 3054 w 2411456"/>
                <a:gd name="connsiteY0" fmla="*/ 1340300 h 2451991"/>
                <a:gd name="connsiteX1" fmla="*/ 149871 w 2411456"/>
                <a:gd name="connsiteY1" fmla="*/ 629935 h 2451991"/>
                <a:gd name="connsiteX2" fmla="*/ 824989 w 2411456"/>
                <a:gd name="connsiteY2" fmla="*/ 74458 h 2451991"/>
                <a:gd name="connsiteX3" fmla="*/ 1397561 w 2411456"/>
                <a:gd name="connsiteY3" fmla="*/ 14638 h 2451991"/>
                <a:gd name="connsiteX4" fmla="*/ 1867578 w 2411456"/>
                <a:gd name="connsiteY4" fmla="*/ 177008 h 2451991"/>
                <a:gd name="connsiteX5" fmla="*/ 2294866 w 2411456"/>
                <a:gd name="connsiteY5" fmla="*/ 681211 h 2451991"/>
                <a:gd name="connsiteX6" fmla="*/ 2403374 w 2411456"/>
                <a:gd name="connsiteY6" fmla="*/ 1384078 h 2451991"/>
                <a:gd name="connsiteX7" fmla="*/ 2180136 w 2411456"/>
                <a:gd name="connsiteY7" fmla="*/ 1981234 h 2451991"/>
                <a:gd name="connsiteX8" fmla="*/ 2072677 w 2411456"/>
                <a:gd name="connsiteY8" fmla="*/ 2099812 h 2451991"/>
                <a:gd name="connsiteX9" fmla="*/ 1705208 w 2411456"/>
                <a:gd name="connsiteY9" fmla="*/ 2373277 h 2451991"/>
                <a:gd name="connsiteX10" fmla="*/ 993319 w 2411456"/>
                <a:gd name="connsiteY10" fmla="*/ 2424570 h 2451991"/>
                <a:gd name="connsiteX11" fmla="*/ 252421 w 2411456"/>
                <a:gd name="connsiteY11" fmla="*/ 1988718 h 2451991"/>
                <a:gd name="connsiteX12" fmla="*/ 3054 w 2411456"/>
                <a:gd name="connsiteY12" fmla="*/ 1340300 h 2451991"/>
                <a:gd name="connsiteX0" fmla="*/ 3054 w 2411456"/>
                <a:gd name="connsiteY0" fmla="*/ 1356084 h 2467775"/>
                <a:gd name="connsiteX1" fmla="*/ 149871 w 2411456"/>
                <a:gd name="connsiteY1" fmla="*/ 645719 h 2467775"/>
                <a:gd name="connsiteX2" fmla="*/ 824989 w 2411456"/>
                <a:gd name="connsiteY2" fmla="*/ 90242 h 2467775"/>
                <a:gd name="connsiteX3" fmla="*/ 1166823 w 2411456"/>
                <a:gd name="connsiteY3" fmla="*/ 4784 h 2467775"/>
                <a:gd name="connsiteX4" fmla="*/ 1397561 w 2411456"/>
                <a:gd name="connsiteY4" fmla="*/ 30422 h 2467775"/>
                <a:gd name="connsiteX5" fmla="*/ 1867578 w 2411456"/>
                <a:gd name="connsiteY5" fmla="*/ 192792 h 2467775"/>
                <a:gd name="connsiteX6" fmla="*/ 2294866 w 2411456"/>
                <a:gd name="connsiteY6" fmla="*/ 696995 h 2467775"/>
                <a:gd name="connsiteX7" fmla="*/ 2403374 w 2411456"/>
                <a:gd name="connsiteY7" fmla="*/ 1399862 h 2467775"/>
                <a:gd name="connsiteX8" fmla="*/ 2180136 w 2411456"/>
                <a:gd name="connsiteY8" fmla="*/ 1997018 h 2467775"/>
                <a:gd name="connsiteX9" fmla="*/ 2072677 w 2411456"/>
                <a:gd name="connsiteY9" fmla="*/ 2115596 h 2467775"/>
                <a:gd name="connsiteX10" fmla="*/ 1705208 w 2411456"/>
                <a:gd name="connsiteY10" fmla="*/ 2389061 h 2467775"/>
                <a:gd name="connsiteX11" fmla="*/ 993319 w 2411456"/>
                <a:gd name="connsiteY11" fmla="*/ 2440354 h 2467775"/>
                <a:gd name="connsiteX12" fmla="*/ 252421 w 2411456"/>
                <a:gd name="connsiteY12" fmla="*/ 2004502 h 2467775"/>
                <a:gd name="connsiteX13" fmla="*/ 3054 w 2411456"/>
                <a:gd name="connsiteY13" fmla="*/ 1356084 h 2467775"/>
                <a:gd name="connsiteX0" fmla="*/ 3054 w 2411456"/>
                <a:gd name="connsiteY0" fmla="*/ 1356084 h 2467775"/>
                <a:gd name="connsiteX1" fmla="*/ 149871 w 2411456"/>
                <a:gd name="connsiteY1" fmla="*/ 645719 h 2467775"/>
                <a:gd name="connsiteX2" fmla="*/ 679711 w 2411456"/>
                <a:gd name="connsiteY2" fmla="*/ 132971 h 2467775"/>
                <a:gd name="connsiteX3" fmla="*/ 1166823 w 2411456"/>
                <a:gd name="connsiteY3" fmla="*/ 4784 h 2467775"/>
                <a:gd name="connsiteX4" fmla="*/ 1397561 w 2411456"/>
                <a:gd name="connsiteY4" fmla="*/ 30422 h 2467775"/>
                <a:gd name="connsiteX5" fmla="*/ 1867578 w 2411456"/>
                <a:gd name="connsiteY5" fmla="*/ 192792 h 2467775"/>
                <a:gd name="connsiteX6" fmla="*/ 2294866 w 2411456"/>
                <a:gd name="connsiteY6" fmla="*/ 696995 h 2467775"/>
                <a:gd name="connsiteX7" fmla="*/ 2403374 w 2411456"/>
                <a:gd name="connsiteY7" fmla="*/ 1399862 h 2467775"/>
                <a:gd name="connsiteX8" fmla="*/ 2180136 w 2411456"/>
                <a:gd name="connsiteY8" fmla="*/ 1997018 h 2467775"/>
                <a:gd name="connsiteX9" fmla="*/ 2072677 w 2411456"/>
                <a:gd name="connsiteY9" fmla="*/ 2115596 h 2467775"/>
                <a:gd name="connsiteX10" fmla="*/ 1705208 w 2411456"/>
                <a:gd name="connsiteY10" fmla="*/ 2389061 h 2467775"/>
                <a:gd name="connsiteX11" fmla="*/ 993319 w 2411456"/>
                <a:gd name="connsiteY11" fmla="*/ 2440354 h 2467775"/>
                <a:gd name="connsiteX12" fmla="*/ 252421 w 2411456"/>
                <a:gd name="connsiteY12" fmla="*/ 2004502 h 2467775"/>
                <a:gd name="connsiteX13" fmla="*/ 3054 w 2411456"/>
                <a:gd name="connsiteY13" fmla="*/ 1356084 h 2467775"/>
                <a:gd name="connsiteX0" fmla="*/ 3054 w 2411456"/>
                <a:gd name="connsiteY0" fmla="*/ 1345466 h 2457157"/>
                <a:gd name="connsiteX1" fmla="*/ 149871 w 2411456"/>
                <a:gd name="connsiteY1" fmla="*/ 635101 h 2457157"/>
                <a:gd name="connsiteX2" fmla="*/ 679711 w 2411456"/>
                <a:gd name="connsiteY2" fmla="*/ 122353 h 2457157"/>
                <a:gd name="connsiteX3" fmla="*/ 1209552 w 2411456"/>
                <a:gd name="connsiteY3" fmla="*/ 11257 h 2457157"/>
                <a:gd name="connsiteX4" fmla="*/ 1397561 w 2411456"/>
                <a:gd name="connsiteY4" fmla="*/ 19804 h 2457157"/>
                <a:gd name="connsiteX5" fmla="*/ 1867578 w 2411456"/>
                <a:gd name="connsiteY5" fmla="*/ 182174 h 2457157"/>
                <a:gd name="connsiteX6" fmla="*/ 2294866 w 2411456"/>
                <a:gd name="connsiteY6" fmla="*/ 686377 h 2457157"/>
                <a:gd name="connsiteX7" fmla="*/ 2403374 w 2411456"/>
                <a:gd name="connsiteY7" fmla="*/ 1389244 h 2457157"/>
                <a:gd name="connsiteX8" fmla="*/ 2180136 w 2411456"/>
                <a:gd name="connsiteY8" fmla="*/ 1986400 h 2457157"/>
                <a:gd name="connsiteX9" fmla="*/ 2072677 w 2411456"/>
                <a:gd name="connsiteY9" fmla="*/ 2104978 h 2457157"/>
                <a:gd name="connsiteX10" fmla="*/ 1705208 w 2411456"/>
                <a:gd name="connsiteY10" fmla="*/ 2378443 h 2457157"/>
                <a:gd name="connsiteX11" fmla="*/ 993319 w 2411456"/>
                <a:gd name="connsiteY11" fmla="*/ 2429736 h 2457157"/>
                <a:gd name="connsiteX12" fmla="*/ 252421 w 2411456"/>
                <a:gd name="connsiteY12" fmla="*/ 1993884 h 2457157"/>
                <a:gd name="connsiteX13" fmla="*/ 3054 w 2411456"/>
                <a:gd name="connsiteY13" fmla="*/ 1345466 h 2457157"/>
                <a:gd name="connsiteX0" fmla="*/ 3054 w 2411456"/>
                <a:gd name="connsiteY0" fmla="*/ 1326484 h 2438175"/>
                <a:gd name="connsiteX1" fmla="*/ 149871 w 2411456"/>
                <a:gd name="connsiteY1" fmla="*/ 616119 h 2438175"/>
                <a:gd name="connsiteX2" fmla="*/ 679711 w 2411456"/>
                <a:gd name="connsiteY2" fmla="*/ 103371 h 2438175"/>
                <a:gd name="connsiteX3" fmla="*/ 1602658 w 2411456"/>
                <a:gd name="connsiteY3" fmla="*/ 855400 h 2438175"/>
                <a:gd name="connsiteX4" fmla="*/ 1397561 w 2411456"/>
                <a:gd name="connsiteY4" fmla="*/ 822 h 2438175"/>
                <a:gd name="connsiteX5" fmla="*/ 1867578 w 2411456"/>
                <a:gd name="connsiteY5" fmla="*/ 163192 h 2438175"/>
                <a:gd name="connsiteX6" fmla="*/ 2294866 w 2411456"/>
                <a:gd name="connsiteY6" fmla="*/ 667395 h 2438175"/>
                <a:gd name="connsiteX7" fmla="*/ 2403374 w 2411456"/>
                <a:gd name="connsiteY7" fmla="*/ 1370262 h 2438175"/>
                <a:gd name="connsiteX8" fmla="*/ 2180136 w 2411456"/>
                <a:gd name="connsiteY8" fmla="*/ 1967418 h 2438175"/>
                <a:gd name="connsiteX9" fmla="*/ 2072677 w 2411456"/>
                <a:gd name="connsiteY9" fmla="*/ 2085996 h 2438175"/>
                <a:gd name="connsiteX10" fmla="*/ 1705208 w 2411456"/>
                <a:gd name="connsiteY10" fmla="*/ 2359461 h 2438175"/>
                <a:gd name="connsiteX11" fmla="*/ 993319 w 2411456"/>
                <a:gd name="connsiteY11" fmla="*/ 2410754 h 2438175"/>
                <a:gd name="connsiteX12" fmla="*/ 252421 w 2411456"/>
                <a:gd name="connsiteY12" fmla="*/ 1974902 h 2438175"/>
                <a:gd name="connsiteX13" fmla="*/ 3054 w 2411456"/>
                <a:gd name="connsiteY13" fmla="*/ 1326484 h 2438175"/>
                <a:gd name="connsiteX0" fmla="*/ 3054 w 2411456"/>
                <a:gd name="connsiteY0" fmla="*/ 1326484 h 2438175"/>
                <a:gd name="connsiteX1" fmla="*/ 149871 w 2411456"/>
                <a:gd name="connsiteY1" fmla="*/ 616119 h 2438175"/>
                <a:gd name="connsiteX2" fmla="*/ 679711 w 2411456"/>
                <a:gd name="connsiteY2" fmla="*/ 103371 h 2438175"/>
                <a:gd name="connsiteX3" fmla="*/ 1602658 w 2411456"/>
                <a:gd name="connsiteY3" fmla="*/ 855400 h 2438175"/>
                <a:gd name="connsiteX4" fmla="*/ 1397561 w 2411456"/>
                <a:gd name="connsiteY4" fmla="*/ 822 h 2438175"/>
                <a:gd name="connsiteX5" fmla="*/ 1867578 w 2411456"/>
                <a:gd name="connsiteY5" fmla="*/ 163192 h 2438175"/>
                <a:gd name="connsiteX6" fmla="*/ 2294866 w 2411456"/>
                <a:gd name="connsiteY6" fmla="*/ 667395 h 2438175"/>
                <a:gd name="connsiteX7" fmla="*/ 2403374 w 2411456"/>
                <a:gd name="connsiteY7" fmla="*/ 1370262 h 2438175"/>
                <a:gd name="connsiteX8" fmla="*/ 2180136 w 2411456"/>
                <a:gd name="connsiteY8" fmla="*/ 1967418 h 2438175"/>
                <a:gd name="connsiteX9" fmla="*/ 1594113 w 2411456"/>
                <a:gd name="connsiteY9" fmla="*/ 821218 h 2438175"/>
                <a:gd name="connsiteX10" fmla="*/ 1705208 w 2411456"/>
                <a:gd name="connsiteY10" fmla="*/ 2359461 h 2438175"/>
                <a:gd name="connsiteX11" fmla="*/ 993319 w 2411456"/>
                <a:gd name="connsiteY11" fmla="*/ 2410754 h 2438175"/>
                <a:gd name="connsiteX12" fmla="*/ 252421 w 2411456"/>
                <a:gd name="connsiteY12" fmla="*/ 1974902 h 2438175"/>
                <a:gd name="connsiteX13" fmla="*/ 3054 w 2411456"/>
                <a:gd name="connsiteY13" fmla="*/ 1326484 h 2438175"/>
                <a:gd name="connsiteX0" fmla="*/ 3054 w 2411456"/>
                <a:gd name="connsiteY0" fmla="*/ 1326484 h 2438175"/>
                <a:gd name="connsiteX1" fmla="*/ 149871 w 2411456"/>
                <a:gd name="connsiteY1" fmla="*/ 616119 h 2438175"/>
                <a:gd name="connsiteX2" fmla="*/ 688257 w 2411456"/>
                <a:gd name="connsiteY2" fmla="*/ 137554 h 2438175"/>
                <a:gd name="connsiteX3" fmla="*/ 1602658 w 2411456"/>
                <a:gd name="connsiteY3" fmla="*/ 855400 h 2438175"/>
                <a:gd name="connsiteX4" fmla="*/ 1397561 w 2411456"/>
                <a:gd name="connsiteY4" fmla="*/ 822 h 2438175"/>
                <a:gd name="connsiteX5" fmla="*/ 1867578 w 2411456"/>
                <a:gd name="connsiteY5" fmla="*/ 163192 h 2438175"/>
                <a:gd name="connsiteX6" fmla="*/ 2294866 w 2411456"/>
                <a:gd name="connsiteY6" fmla="*/ 667395 h 2438175"/>
                <a:gd name="connsiteX7" fmla="*/ 2403374 w 2411456"/>
                <a:gd name="connsiteY7" fmla="*/ 1370262 h 2438175"/>
                <a:gd name="connsiteX8" fmla="*/ 2180136 w 2411456"/>
                <a:gd name="connsiteY8" fmla="*/ 1967418 h 2438175"/>
                <a:gd name="connsiteX9" fmla="*/ 1594113 w 2411456"/>
                <a:gd name="connsiteY9" fmla="*/ 821218 h 2438175"/>
                <a:gd name="connsiteX10" fmla="*/ 1705208 w 2411456"/>
                <a:gd name="connsiteY10" fmla="*/ 2359461 h 2438175"/>
                <a:gd name="connsiteX11" fmla="*/ 993319 w 2411456"/>
                <a:gd name="connsiteY11" fmla="*/ 2410754 h 2438175"/>
                <a:gd name="connsiteX12" fmla="*/ 252421 w 2411456"/>
                <a:gd name="connsiteY12" fmla="*/ 1974902 h 2438175"/>
                <a:gd name="connsiteX13" fmla="*/ 3054 w 2411456"/>
                <a:gd name="connsiteY13" fmla="*/ 1326484 h 2438175"/>
                <a:gd name="connsiteX0" fmla="*/ 3054 w 2411456"/>
                <a:gd name="connsiteY0" fmla="*/ 1198377 h 2310068"/>
                <a:gd name="connsiteX1" fmla="*/ 149871 w 2411456"/>
                <a:gd name="connsiteY1" fmla="*/ 488012 h 2310068"/>
                <a:gd name="connsiteX2" fmla="*/ 688257 w 2411456"/>
                <a:gd name="connsiteY2" fmla="*/ 9447 h 2310068"/>
                <a:gd name="connsiteX3" fmla="*/ 1602658 w 2411456"/>
                <a:gd name="connsiteY3" fmla="*/ 727293 h 2310068"/>
                <a:gd name="connsiteX4" fmla="*/ 1653935 w 2411456"/>
                <a:gd name="connsiteY4" fmla="*/ 86360 h 2310068"/>
                <a:gd name="connsiteX5" fmla="*/ 1867578 w 2411456"/>
                <a:gd name="connsiteY5" fmla="*/ 35085 h 2310068"/>
                <a:gd name="connsiteX6" fmla="*/ 2294866 w 2411456"/>
                <a:gd name="connsiteY6" fmla="*/ 539288 h 2310068"/>
                <a:gd name="connsiteX7" fmla="*/ 2403374 w 2411456"/>
                <a:gd name="connsiteY7" fmla="*/ 1242155 h 2310068"/>
                <a:gd name="connsiteX8" fmla="*/ 2180136 w 2411456"/>
                <a:gd name="connsiteY8" fmla="*/ 1839311 h 2310068"/>
                <a:gd name="connsiteX9" fmla="*/ 1594113 w 2411456"/>
                <a:gd name="connsiteY9" fmla="*/ 693111 h 2310068"/>
                <a:gd name="connsiteX10" fmla="*/ 1705208 w 2411456"/>
                <a:gd name="connsiteY10" fmla="*/ 2231354 h 2310068"/>
                <a:gd name="connsiteX11" fmla="*/ 993319 w 2411456"/>
                <a:gd name="connsiteY11" fmla="*/ 2282647 h 2310068"/>
                <a:gd name="connsiteX12" fmla="*/ 252421 w 2411456"/>
                <a:gd name="connsiteY12" fmla="*/ 1846795 h 2310068"/>
                <a:gd name="connsiteX13" fmla="*/ 3054 w 2411456"/>
                <a:gd name="connsiteY13" fmla="*/ 1198377 h 2310068"/>
                <a:gd name="connsiteX0" fmla="*/ 3054 w 2411456"/>
                <a:gd name="connsiteY0" fmla="*/ 1198377 h 2310068"/>
                <a:gd name="connsiteX1" fmla="*/ 149871 w 2411456"/>
                <a:gd name="connsiteY1" fmla="*/ 488012 h 2310068"/>
                <a:gd name="connsiteX2" fmla="*/ 688257 w 2411456"/>
                <a:gd name="connsiteY2" fmla="*/ 9447 h 2310068"/>
                <a:gd name="connsiteX3" fmla="*/ 1602658 w 2411456"/>
                <a:gd name="connsiteY3" fmla="*/ 727293 h 2310068"/>
                <a:gd name="connsiteX4" fmla="*/ 1653935 w 2411456"/>
                <a:gd name="connsiteY4" fmla="*/ 86360 h 2310068"/>
                <a:gd name="connsiteX5" fmla="*/ 1850487 w 2411456"/>
                <a:gd name="connsiteY5" fmla="*/ 69268 h 2310068"/>
                <a:gd name="connsiteX6" fmla="*/ 2294866 w 2411456"/>
                <a:gd name="connsiteY6" fmla="*/ 539288 h 2310068"/>
                <a:gd name="connsiteX7" fmla="*/ 2403374 w 2411456"/>
                <a:gd name="connsiteY7" fmla="*/ 1242155 h 2310068"/>
                <a:gd name="connsiteX8" fmla="*/ 2180136 w 2411456"/>
                <a:gd name="connsiteY8" fmla="*/ 1839311 h 2310068"/>
                <a:gd name="connsiteX9" fmla="*/ 1594113 w 2411456"/>
                <a:gd name="connsiteY9" fmla="*/ 693111 h 2310068"/>
                <a:gd name="connsiteX10" fmla="*/ 1705208 w 2411456"/>
                <a:gd name="connsiteY10" fmla="*/ 2231354 h 2310068"/>
                <a:gd name="connsiteX11" fmla="*/ 993319 w 2411456"/>
                <a:gd name="connsiteY11" fmla="*/ 2282647 h 2310068"/>
                <a:gd name="connsiteX12" fmla="*/ 252421 w 2411456"/>
                <a:gd name="connsiteY12" fmla="*/ 1846795 h 2310068"/>
                <a:gd name="connsiteX13" fmla="*/ 3054 w 2411456"/>
                <a:gd name="connsiteY13" fmla="*/ 1198377 h 2310068"/>
                <a:gd name="connsiteX0" fmla="*/ 3054 w 2412110"/>
                <a:gd name="connsiteY0" fmla="*/ 1198377 h 2310068"/>
                <a:gd name="connsiteX1" fmla="*/ 149871 w 2412110"/>
                <a:gd name="connsiteY1" fmla="*/ 488012 h 2310068"/>
                <a:gd name="connsiteX2" fmla="*/ 688257 w 2412110"/>
                <a:gd name="connsiteY2" fmla="*/ 9447 h 2310068"/>
                <a:gd name="connsiteX3" fmla="*/ 1602658 w 2412110"/>
                <a:gd name="connsiteY3" fmla="*/ 727293 h 2310068"/>
                <a:gd name="connsiteX4" fmla="*/ 1653935 w 2412110"/>
                <a:gd name="connsiteY4" fmla="*/ 86360 h 2310068"/>
                <a:gd name="connsiteX5" fmla="*/ 2294866 w 2412110"/>
                <a:gd name="connsiteY5" fmla="*/ 539288 h 2310068"/>
                <a:gd name="connsiteX6" fmla="*/ 2403374 w 2412110"/>
                <a:gd name="connsiteY6" fmla="*/ 1242155 h 2310068"/>
                <a:gd name="connsiteX7" fmla="*/ 2180136 w 2412110"/>
                <a:gd name="connsiteY7" fmla="*/ 1839311 h 2310068"/>
                <a:gd name="connsiteX8" fmla="*/ 1594113 w 2412110"/>
                <a:gd name="connsiteY8" fmla="*/ 693111 h 2310068"/>
                <a:gd name="connsiteX9" fmla="*/ 1705208 w 2412110"/>
                <a:gd name="connsiteY9" fmla="*/ 2231354 h 2310068"/>
                <a:gd name="connsiteX10" fmla="*/ 993319 w 2412110"/>
                <a:gd name="connsiteY10" fmla="*/ 2282647 h 2310068"/>
                <a:gd name="connsiteX11" fmla="*/ 252421 w 2412110"/>
                <a:gd name="connsiteY11" fmla="*/ 1846795 h 2310068"/>
                <a:gd name="connsiteX12" fmla="*/ 3054 w 2412110"/>
                <a:gd name="connsiteY12" fmla="*/ 1198377 h 2310068"/>
                <a:gd name="connsiteX0" fmla="*/ 3054 w 2455117"/>
                <a:gd name="connsiteY0" fmla="*/ 1198377 h 2310068"/>
                <a:gd name="connsiteX1" fmla="*/ 149871 w 2455117"/>
                <a:gd name="connsiteY1" fmla="*/ 488012 h 2310068"/>
                <a:gd name="connsiteX2" fmla="*/ 688257 w 2455117"/>
                <a:gd name="connsiteY2" fmla="*/ 9447 h 2310068"/>
                <a:gd name="connsiteX3" fmla="*/ 1602658 w 2455117"/>
                <a:gd name="connsiteY3" fmla="*/ 727293 h 2310068"/>
                <a:gd name="connsiteX4" fmla="*/ 1653935 w 2455117"/>
                <a:gd name="connsiteY4" fmla="*/ 86360 h 2310068"/>
                <a:gd name="connsiteX5" fmla="*/ 2294866 w 2455117"/>
                <a:gd name="connsiteY5" fmla="*/ 539288 h 2310068"/>
                <a:gd name="connsiteX6" fmla="*/ 2403374 w 2455117"/>
                <a:gd name="connsiteY6" fmla="*/ 1242155 h 2310068"/>
                <a:gd name="connsiteX7" fmla="*/ 1594113 w 2455117"/>
                <a:gd name="connsiteY7" fmla="*/ 693111 h 2310068"/>
                <a:gd name="connsiteX8" fmla="*/ 1705208 w 2455117"/>
                <a:gd name="connsiteY8" fmla="*/ 2231354 h 2310068"/>
                <a:gd name="connsiteX9" fmla="*/ 993319 w 2455117"/>
                <a:gd name="connsiteY9" fmla="*/ 2282647 h 2310068"/>
                <a:gd name="connsiteX10" fmla="*/ 252421 w 2455117"/>
                <a:gd name="connsiteY10" fmla="*/ 1846795 h 2310068"/>
                <a:gd name="connsiteX11" fmla="*/ 3054 w 2455117"/>
                <a:gd name="connsiteY11" fmla="*/ 1198377 h 2310068"/>
                <a:gd name="connsiteX0" fmla="*/ 3054 w 2528145"/>
                <a:gd name="connsiteY0" fmla="*/ 1198377 h 2310068"/>
                <a:gd name="connsiteX1" fmla="*/ 149871 w 2528145"/>
                <a:gd name="connsiteY1" fmla="*/ 488012 h 2310068"/>
                <a:gd name="connsiteX2" fmla="*/ 688257 w 2528145"/>
                <a:gd name="connsiteY2" fmla="*/ 9447 h 2310068"/>
                <a:gd name="connsiteX3" fmla="*/ 1602658 w 2528145"/>
                <a:gd name="connsiteY3" fmla="*/ 727293 h 2310068"/>
                <a:gd name="connsiteX4" fmla="*/ 1653935 w 2528145"/>
                <a:gd name="connsiteY4" fmla="*/ 86360 h 2310068"/>
                <a:gd name="connsiteX5" fmla="*/ 2448690 w 2528145"/>
                <a:gd name="connsiteY5" fmla="*/ 171819 h 2310068"/>
                <a:gd name="connsiteX6" fmla="*/ 2403374 w 2528145"/>
                <a:gd name="connsiteY6" fmla="*/ 1242155 h 2310068"/>
                <a:gd name="connsiteX7" fmla="*/ 1594113 w 2528145"/>
                <a:gd name="connsiteY7" fmla="*/ 693111 h 2310068"/>
                <a:gd name="connsiteX8" fmla="*/ 1705208 w 2528145"/>
                <a:gd name="connsiteY8" fmla="*/ 2231354 h 2310068"/>
                <a:gd name="connsiteX9" fmla="*/ 993319 w 2528145"/>
                <a:gd name="connsiteY9" fmla="*/ 2282647 h 2310068"/>
                <a:gd name="connsiteX10" fmla="*/ 252421 w 2528145"/>
                <a:gd name="connsiteY10" fmla="*/ 1846795 h 2310068"/>
                <a:gd name="connsiteX11" fmla="*/ 3054 w 2528145"/>
                <a:gd name="connsiteY11" fmla="*/ 1198377 h 2310068"/>
                <a:gd name="connsiteX0" fmla="*/ 3054 w 2528145"/>
                <a:gd name="connsiteY0" fmla="*/ 1239047 h 2350738"/>
                <a:gd name="connsiteX1" fmla="*/ 149871 w 2528145"/>
                <a:gd name="connsiteY1" fmla="*/ 528682 h 2350738"/>
                <a:gd name="connsiteX2" fmla="*/ 688257 w 2528145"/>
                <a:gd name="connsiteY2" fmla="*/ 50117 h 2350738"/>
                <a:gd name="connsiteX3" fmla="*/ 962788 w 2528145"/>
                <a:gd name="connsiteY3" fmla="*/ 103339 h 2350738"/>
                <a:gd name="connsiteX4" fmla="*/ 1602658 w 2528145"/>
                <a:gd name="connsiteY4" fmla="*/ 767963 h 2350738"/>
                <a:gd name="connsiteX5" fmla="*/ 1653935 w 2528145"/>
                <a:gd name="connsiteY5" fmla="*/ 127030 h 2350738"/>
                <a:gd name="connsiteX6" fmla="*/ 2448690 w 2528145"/>
                <a:gd name="connsiteY6" fmla="*/ 212489 h 2350738"/>
                <a:gd name="connsiteX7" fmla="*/ 2403374 w 2528145"/>
                <a:gd name="connsiteY7" fmla="*/ 1282825 h 2350738"/>
                <a:gd name="connsiteX8" fmla="*/ 1594113 w 2528145"/>
                <a:gd name="connsiteY8" fmla="*/ 733781 h 2350738"/>
                <a:gd name="connsiteX9" fmla="*/ 1705208 w 2528145"/>
                <a:gd name="connsiteY9" fmla="*/ 2272024 h 2350738"/>
                <a:gd name="connsiteX10" fmla="*/ 993319 w 2528145"/>
                <a:gd name="connsiteY10" fmla="*/ 2323317 h 2350738"/>
                <a:gd name="connsiteX11" fmla="*/ 252421 w 2528145"/>
                <a:gd name="connsiteY11" fmla="*/ 1887465 h 2350738"/>
                <a:gd name="connsiteX12" fmla="*/ 3054 w 2528145"/>
                <a:gd name="connsiteY12" fmla="*/ 1239047 h 2350738"/>
                <a:gd name="connsiteX0" fmla="*/ 3054 w 2528145"/>
                <a:gd name="connsiteY0" fmla="*/ 1204845 h 2316536"/>
                <a:gd name="connsiteX1" fmla="*/ 149871 w 2528145"/>
                <a:gd name="connsiteY1" fmla="*/ 494480 h 2316536"/>
                <a:gd name="connsiteX2" fmla="*/ 688257 w 2528145"/>
                <a:gd name="connsiteY2" fmla="*/ 15915 h 2316536"/>
                <a:gd name="connsiteX3" fmla="*/ 552590 w 2528145"/>
                <a:gd name="connsiteY3" fmla="*/ 214415 h 2316536"/>
                <a:gd name="connsiteX4" fmla="*/ 962788 w 2528145"/>
                <a:gd name="connsiteY4" fmla="*/ 69137 h 2316536"/>
                <a:gd name="connsiteX5" fmla="*/ 1602658 w 2528145"/>
                <a:gd name="connsiteY5" fmla="*/ 733761 h 2316536"/>
                <a:gd name="connsiteX6" fmla="*/ 1653935 w 2528145"/>
                <a:gd name="connsiteY6" fmla="*/ 92828 h 2316536"/>
                <a:gd name="connsiteX7" fmla="*/ 2448690 w 2528145"/>
                <a:gd name="connsiteY7" fmla="*/ 178287 h 2316536"/>
                <a:gd name="connsiteX8" fmla="*/ 2403374 w 2528145"/>
                <a:gd name="connsiteY8" fmla="*/ 1248623 h 2316536"/>
                <a:gd name="connsiteX9" fmla="*/ 1594113 w 2528145"/>
                <a:gd name="connsiteY9" fmla="*/ 699579 h 2316536"/>
                <a:gd name="connsiteX10" fmla="*/ 1705208 w 2528145"/>
                <a:gd name="connsiteY10" fmla="*/ 2237822 h 2316536"/>
                <a:gd name="connsiteX11" fmla="*/ 993319 w 2528145"/>
                <a:gd name="connsiteY11" fmla="*/ 2289115 h 2316536"/>
                <a:gd name="connsiteX12" fmla="*/ 252421 w 2528145"/>
                <a:gd name="connsiteY12" fmla="*/ 1853263 h 2316536"/>
                <a:gd name="connsiteX13" fmla="*/ 3054 w 2528145"/>
                <a:gd name="connsiteY13" fmla="*/ 1204845 h 2316536"/>
                <a:gd name="connsiteX0" fmla="*/ 3054 w 2528145"/>
                <a:gd name="connsiteY0" fmla="*/ 1235424 h 2347115"/>
                <a:gd name="connsiteX1" fmla="*/ 149871 w 2528145"/>
                <a:gd name="connsiteY1" fmla="*/ 525059 h 2347115"/>
                <a:gd name="connsiteX2" fmla="*/ 688257 w 2528145"/>
                <a:gd name="connsiteY2" fmla="*/ 46494 h 2347115"/>
                <a:gd name="connsiteX3" fmla="*/ 962788 w 2528145"/>
                <a:gd name="connsiteY3" fmla="*/ 99716 h 2347115"/>
                <a:gd name="connsiteX4" fmla="*/ 1602658 w 2528145"/>
                <a:gd name="connsiteY4" fmla="*/ 764340 h 2347115"/>
                <a:gd name="connsiteX5" fmla="*/ 1653935 w 2528145"/>
                <a:gd name="connsiteY5" fmla="*/ 123407 h 2347115"/>
                <a:gd name="connsiteX6" fmla="*/ 2448690 w 2528145"/>
                <a:gd name="connsiteY6" fmla="*/ 208866 h 2347115"/>
                <a:gd name="connsiteX7" fmla="*/ 2403374 w 2528145"/>
                <a:gd name="connsiteY7" fmla="*/ 1279202 h 2347115"/>
                <a:gd name="connsiteX8" fmla="*/ 1594113 w 2528145"/>
                <a:gd name="connsiteY8" fmla="*/ 730158 h 2347115"/>
                <a:gd name="connsiteX9" fmla="*/ 1705208 w 2528145"/>
                <a:gd name="connsiteY9" fmla="*/ 2268401 h 2347115"/>
                <a:gd name="connsiteX10" fmla="*/ 993319 w 2528145"/>
                <a:gd name="connsiteY10" fmla="*/ 2319694 h 2347115"/>
                <a:gd name="connsiteX11" fmla="*/ 252421 w 2528145"/>
                <a:gd name="connsiteY11" fmla="*/ 1883842 h 2347115"/>
                <a:gd name="connsiteX12" fmla="*/ 3054 w 2528145"/>
                <a:gd name="connsiteY12" fmla="*/ 1235424 h 2347115"/>
                <a:gd name="connsiteX0" fmla="*/ 3054 w 2528145"/>
                <a:gd name="connsiteY0" fmla="*/ 1192238 h 2303929"/>
                <a:gd name="connsiteX1" fmla="*/ 149871 w 2528145"/>
                <a:gd name="connsiteY1" fmla="*/ 481873 h 2303929"/>
                <a:gd name="connsiteX2" fmla="*/ 688257 w 2528145"/>
                <a:gd name="connsiteY2" fmla="*/ 3308 h 2303929"/>
                <a:gd name="connsiteX3" fmla="*/ 1602658 w 2528145"/>
                <a:gd name="connsiteY3" fmla="*/ 721154 h 2303929"/>
                <a:gd name="connsiteX4" fmla="*/ 1653935 w 2528145"/>
                <a:gd name="connsiteY4" fmla="*/ 80221 h 2303929"/>
                <a:gd name="connsiteX5" fmla="*/ 2448690 w 2528145"/>
                <a:gd name="connsiteY5" fmla="*/ 165680 h 2303929"/>
                <a:gd name="connsiteX6" fmla="*/ 2403374 w 2528145"/>
                <a:gd name="connsiteY6" fmla="*/ 1236016 h 2303929"/>
                <a:gd name="connsiteX7" fmla="*/ 1594113 w 2528145"/>
                <a:gd name="connsiteY7" fmla="*/ 686972 h 2303929"/>
                <a:gd name="connsiteX8" fmla="*/ 1705208 w 2528145"/>
                <a:gd name="connsiteY8" fmla="*/ 2225215 h 2303929"/>
                <a:gd name="connsiteX9" fmla="*/ 993319 w 2528145"/>
                <a:gd name="connsiteY9" fmla="*/ 2276508 h 2303929"/>
                <a:gd name="connsiteX10" fmla="*/ 252421 w 2528145"/>
                <a:gd name="connsiteY10" fmla="*/ 1840656 h 2303929"/>
                <a:gd name="connsiteX11" fmla="*/ 3054 w 2528145"/>
                <a:gd name="connsiteY11" fmla="*/ 1192238 h 2303929"/>
                <a:gd name="connsiteX0" fmla="*/ 3054 w 2528145"/>
                <a:gd name="connsiteY0" fmla="*/ 1153314 h 2265005"/>
                <a:gd name="connsiteX1" fmla="*/ 149871 w 2528145"/>
                <a:gd name="connsiteY1" fmla="*/ 442949 h 2265005"/>
                <a:gd name="connsiteX2" fmla="*/ 927539 w 2528145"/>
                <a:gd name="connsiteY2" fmla="*/ 126754 h 2265005"/>
                <a:gd name="connsiteX3" fmla="*/ 1602658 w 2528145"/>
                <a:gd name="connsiteY3" fmla="*/ 682230 h 2265005"/>
                <a:gd name="connsiteX4" fmla="*/ 1653935 w 2528145"/>
                <a:gd name="connsiteY4" fmla="*/ 41297 h 2265005"/>
                <a:gd name="connsiteX5" fmla="*/ 2448690 w 2528145"/>
                <a:gd name="connsiteY5" fmla="*/ 126756 h 2265005"/>
                <a:gd name="connsiteX6" fmla="*/ 2403374 w 2528145"/>
                <a:gd name="connsiteY6" fmla="*/ 1197092 h 2265005"/>
                <a:gd name="connsiteX7" fmla="*/ 1594113 w 2528145"/>
                <a:gd name="connsiteY7" fmla="*/ 648048 h 2265005"/>
                <a:gd name="connsiteX8" fmla="*/ 1705208 w 2528145"/>
                <a:gd name="connsiteY8" fmla="*/ 2186291 h 2265005"/>
                <a:gd name="connsiteX9" fmla="*/ 993319 w 2528145"/>
                <a:gd name="connsiteY9" fmla="*/ 2237584 h 2265005"/>
                <a:gd name="connsiteX10" fmla="*/ 252421 w 2528145"/>
                <a:gd name="connsiteY10" fmla="*/ 1801732 h 2265005"/>
                <a:gd name="connsiteX11" fmla="*/ 3054 w 2528145"/>
                <a:gd name="connsiteY11" fmla="*/ 1153314 h 2265005"/>
                <a:gd name="connsiteX0" fmla="*/ 3054 w 2528145"/>
                <a:gd name="connsiteY0" fmla="*/ 1153314 h 2239345"/>
                <a:gd name="connsiteX1" fmla="*/ 149871 w 2528145"/>
                <a:gd name="connsiteY1" fmla="*/ 442949 h 2239345"/>
                <a:gd name="connsiteX2" fmla="*/ 927539 w 2528145"/>
                <a:gd name="connsiteY2" fmla="*/ 126754 h 2239345"/>
                <a:gd name="connsiteX3" fmla="*/ 1602658 w 2528145"/>
                <a:gd name="connsiteY3" fmla="*/ 682230 h 2239345"/>
                <a:gd name="connsiteX4" fmla="*/ 1653935 w 2528145"/>
                <a:gd name="connsiteY4" fmla="*/ 41297 h 2239345"/>
                <a:gd name="connsiteX5" fmla="*/ 2448690 w 2528145"/>
                <a:gd name="connsiteY5" fmla="*/ 126756 h 2239345"/>
                <a:gd name="connsiteX6" fmla="*/ 2403374 w 2528145"/>
                <a:gd name="connsiteY6" fmla="*/ 1197092 h 2239345"/>
                <a:gd name="connsiteX7" fmla="*/ 1594113 w 2528145"/>
                <a:gd name="connsiteY7" fmla="*/ 648048 h 2239345"/>
                <a:gd name="connsiteX8" fmla="*/ 1671024 w 2528145"/>
                <a:gd name="connsiteY8" fmla="*/ 1647906 h 2239345"/>
                <a:gd name="connsiteX9" fmla="*/ 993319 w 2528145"/>
                <a:gd name="connsiteY9" fmla="*/ 2237584 h 2239345"/>
                <a:gd name="connsiteX10" fmla="*/ 252421 w 2528145"/>
                <a:gd name="connsiteY10" fmla="*/ 1801732 h 2239345"/>
                <a:gd name="connsiteX11" fmla="*/ 3054 w 2528145"/>
                <a:gd name="connsiteY11" fmla="*/ 1153314 h 2239345"/>
                <a:gd name="connsiteX0" fmla="*/ 3054 w 2528145"/>
                <a:gd name="connsiteY0" fmla="*/ 1153314 h 2239345"/>
                <a:gd name="connsiteX1" fmla="*/ 149871 w 2528145"/>
                <a:gd name="connsiteY1" fmla="*/ 442949 h 2239345"/>
                <a:gd name="connsiteX2" fmla="*/ 927539 w 2528145"/>
                <a:gd name="connsiteY2" fmla="*/ 126754 h 2239345"/>
                <a:gd name="connsiteX3" fmla="*/ 1602658 w 2528145"/>
                <a:gd name="connsiteY3" fmla="*/ 682230 h 2239345"/>
                <a:gd name="connsiteX4" fmla="*/ 1653935 w 2528145"/>
                <a:gd name="connsiteY4" fmla="*/ 41297 h 2239345"/>
                <a:gd name="connsiteX5" fmla="*/ 2448690 w 2528145"/>
                <a:gd name="connsiteY5" fmla="*/ 126756 h 2239345"/>
                <a:gd name="connsiteX6" fmla="*/ 2403374 w 2528145"/>
                <a:gd name="connsiteY6" fmla="*/ 1197092 h 2239345"/>
                <a:gd name="connsiteX7" fmla="*/ 1594113 w 2528145"/>
                <a:gd name="connsiteY7" fmla="*/ 648048 h 2239345"/>
                <a:gd name="connsiteX8" fmla="*/ 1671024 w 2528145"/>
                <a:gd name="connsiteY8" fmla="*/ 1647906 h 2239345"/>
                <a:gd name="connsiteX9" fmla="*/ 993319 w 2528145"/>
                <a:gd name="connsiteY9" fmla="*/ 2237584 h 2239345"/>
                <a:gd name="connsiteX10" fmla="*/ 252421 w 2528145"/>
                <a:gd name="connsiteY10" fmla="*/ 1801732 h 2239345"/>
                <a:gd name="connsiteX11" fmla="*/ 3054 w 2528145"/>
                <a:gd name="connsiteY11" fmla="*/ 1153314 h 2239345"/>
                <a:gd name="connsiteX0" fmla="*/ 3054 w 2528145"/>
                <a:gd name="connsiteY0" fmla="*/ 1153314 h 2237683"/>
                <a:gd name="connsiteX1" fmla="*/ 149871 w 2528145"/>
                <a:gd name="connsiteY1" fmla="*/ 442949 h 2237683"/>
                <a:gd name="connsiteX2" fmla="*/ 927539 w 2528145"/>
                <a:gd name="connsiteY2" fmla="*/ 126754 h 2237683"/>
                <a:gd name="connsiteX3" fmla="*/ 1602658 w 2528145"/>
                <a:gd name="connsiteY3" fmla="*/ 682230 h 2237683"/>
                <a:gd name="connsiteX4" fmla="*/ 1653935 w 2528145"/>
                <a:gd name="connsiteY4" fmla="*/ 41297 h 2237683"/>
                <a:gd name="connsiteX5" fmla="*/ 2448690 w 2528145"/>
                <a:gd name="connsiteY5" fmla="*/ 126756 h 2237683"/>
                <a:gd name="connsiteX6" fmla="*/ 2403374 w 2528145"/>
                <a:gd name="connsiteY6" fmla="*/ 1197092 h 2237683"/>
                <a:gd name="connsiteX7" fmla="*/ 1594113 w 2528145"/>
                <a:gd name="connsiteY7" fmla="*/ 648048 h 2237683"/>
                <a:gd name="connsiteX8" fmla="*/ 1636841 w 2528145"/>
                <a:gd name="connsiteY8" fmla="*/ 1767547 h 2237683"/>
                <a:gd name="connsiteX9" fmla="*/ 993319 w 2528145"/>
                <a:gd name="connsiteY9" fmla="*/ 2237584 h 2237683"/>
                <a:gd name="connsiteX10" fmla="*/ 252421 w 2528145"/>
                <a:gd name="connsiteY10" fmla="*/ 1801732 h 2237683"/>
                <a:gd name="connsiteX11" fmla="*/ 3054 w 2528145"/>
                <a:gd name="connsiteY11" fmla="*/ 1153314 h 2237683"/>
                <a:gd name="connsiteX0" fmla="*/ 3054 w 2515981"/>
                <a:gd name="connsiteY0" fmla="*/ 1153314 h 2237683"/>
                <a:gd name="connsiteX1" fmla="*/ 149871 w 2515981"/>
                <a:gd name="connsiteY1" fmla="*/ 442949 h 2237683"/>
                <a:gd name="connsiteX2" fmla="*/ 927539 w 2515981"/>
                <a:gd name="connsiteY2" fmla="*/ 126754 h 2237683"/>
                <a:gd name="connsiteX3" fmla="*/ 1602658 w 2515981"/>
                <a:gd name="connsiteY3" fmla="*/ 682230 h 2237683"/>
                <a:gd name="connsiteX4" fmla="*/ 1653935 w 2515981"/>
                <a:gd name="connsiteY4" fmla="*/ 41297 h 2237683"/>
                <a:gd name="connsiteX5" fmla="*/ 2448690 w 2515981"/>
                <a:gd name="connsiteY5" fmla="*/ 126756 h 2237683"/>
                <a:gd name="connsiteX6" fmla="*/ 2369191 w 2515981"/>
                <a:gd name="connsiteY6" fmla="*/ 974902 h 2237683"/>
                <a:gd name="connsiteX7" fmla="*/ 1594113 w 2515981"/>
                <a:gd name="connsiteY7" fmla="*/ 648048 h 2237683"/>
                <a:gd name="connsiteX8" fmla="*/ 1636841 w 2515981"/>
                <a:gd name="connsiteY8" fmla="*/ 1767547 h 2237683"/>
                <a:gd name="connsiteX9" fmla="*/ 993319 w 2515981"/>
                <a:gd name="connsiteY9" fmla="*/ 2237584 h 2237683"/>
                <a:gd name="connsiteX10" fmla="*/ 252421 w 2515981"/>
                <a:gd name="connsiteY10" fmla="*/ 1801732 h 2237683"/>
                <a:gd name="connsiteX11" fmla="*/ 3054 w 2515981"/>
                <a:gd name="connsiteY11" fmla="*/ 1153314 h 2237683"/>
                <a:gd name="connsiteX0" fmla="*/ 3054 w 2515981"/>
                <a:gd name="connsiteY0" fmla="*/ 1218301 h 2302670"/>
                <a:gd name="connsiteX1" fmla="*/ 149871 w 2515981"/>
                <a:gd name="connsiteY1" fmla="*/ 507936 h 2302670"/>
                <a:gd name="connsiteX2" fmla="*/ 927539 w 2515981"/>
                <a:gd name="connsiteY2" fmla="*/ 191741 h 2302670"/>
                <a:gd name="connsiteX3" fmla="*/ 1602658 w 2515981"/>
                <a:gd name="connsiteY3" fmla="*/ 747217 h 2302670"/>
                <a:gd name="connsiteX4" fmla="*/ 1824851 w 2515981"/>
                <a:gd name="connsiteY4" fmla="*/ 12280 h 2302670"/>
                <a:gd name="connsiteX5" fmla="*/ 2448690 w 2515981"/>
                <a:gd name="connsiteY5" fmla="*/ 191743 h 2302670"/>
                <a:gd name="connsiteX6" fmla="*/ 2369191 w 2515981"/>
                <a:gd name="connsiteY6" fmla="*/ 1039889 h 2302670"/>
                <a:gd name="connsiteX7" fmla="*/ 1594113 w 2515981"/>
                <a:gd name="connsiteY7" fmla="*/ 713035 h 2302670"/>
                <a:gd name="connsiteX8" fmla="*/ 1636841 w 2515981"/>
                <a:gd name="connsiteY8" fmla="*/ 1832534 h 2302670"/>
                <a:gd name="connsiteX9" fmla="*/ 993319 w 2515981"/>
                <a:gd name="connsiteY9" fmla="*/ 2302571 h 2302670"/>
                <a:gd name="connsiteX10" fmla="*/ 252421 w 2515981"/>
                <a:gd name="connsiteY10" fmla="*/ 1866719 h 2302670"/>
                <a:gd name="connsiteX11" fmla="*/ 3054 w 2515981"/>
                <a:gd name="connsiteY11" fmla="*/ 1218301 h 2302670"/>
                <a:gd name="connsiteX0" fmla="*/ 3054 w 2515981"/>
                <a:gd name="connsiteY0" fmla="*/ 1218301 h 2351227"/>
                <a:gd name="connsiteX1" fmla="*/ 149871 w 2515981"/>
                <a:gd name="connsiteY1" fmla="*/ 507936 h 2351227"/>
                <a:gd name="connsiteX2" fmla="*/ 927539 w 2515981"/>
                <a:gd name="connsiteY2" fmla="*/ 191741 h 2351227"/>
                <a:gd name="connsiteX3" fmla="*/ 1602658 w 2515981"/>
                <a:gd name="connsiteY3" fmla="*/ 747217 h 2351227"/>
                <a:gd name="connsiteX4" fmla="*/ 1824851 w 2515981"/>
                <a:gd name="connsiteY4" fmla="*/ 12280 h 2351227"/>
                <a:gd name="connsiteX5" fmla="*/ 2448690 w 2515981"/>
                <a:gd name="connsiteY5" fmla="*/ 191743 h 2351227"/>
                <a:gd name="connsiteX6" fmla="*/ 2369191 w 2515981"/>
                <a:gd name="connsiteY6" fmla="*/ 1039889 h 2351227"/>
                <a:gd name="connsiteX7" fmla="*/ 1594113 w 2515981"/>
                <a:gd name="connsiteY7" fmla="*/ 713035 h 2351227"/>
                <a:gd name="connsiteX8" fmla="*/ 993319 w 2515981"/>
                <a:gd name="connsiteY8" fmla="*/ 2302571 h 2351227"/>
                <a:gd name="connsiteX9" fmla="*/ 252421 w 2515981"/>
                <a:gd name="connsiteY9" fmla="*/ 1866719 h 2351227"/>
                <a:gd name="connsiteX10" fmla="*/ 3054 w 2515981"/>
                <a:gd name="connsiteY10" fmla="*/ 1218301 h 2351227"/>
                <a:gd name="connsiteX0" fmla="*/ 3054 w 2515981"/>
                <a:gd name="connsiteY0" fmla="*/ 1218301 h 2123920"/>
                <a:gd name="connsiteX1" fmla="*/ 149871 w 2515981"/>
                <a:gd name="connsiteY1" fmla="*/ 507936 h 2123920"/>
                <a:gd name="connsiteX2" fmla="*/ 927539 w 2515981"/>
                <a:gd name="connsiteY2" fmla="*/ 191741 h 2123920"/>
                <a:gd name="connsiteX3" fmla="*/ 1602658 w 2515981"/>
                <a:gd name="connsiteY3" fmla="*/ 747217 h 2123920"/>
                <a:gd name="connsiteX4" fmla="*/ 1824851 w 2515981"/>
                <a:gd name="connsiteY4" fmla="*/ 12280 h 2123920"/>
                <a:gd name="connsiteX5" fmla="*/ 2448690 w 2515981"/>
                <a:gd name="connsiteY5" fmla="*/ 191743 h 2123920"/>
                <a:gd name="connsiteX6" fmla="*/ 2369191 w 2515981"/>
                <a:gd name="connsiteY6" fmla="*/ 1039889 h 2123920"/>
                <a:gd name="connsiteX7" fmla="*/ 1594113 w 2515981"/>
                <a:gd name="connsiteY7" fmla="*/ 713035 h 2123920"/>
                <a:gd name="connsiteX8" fmla="*/ 1377880 w 2515981"/>
                <a:gd name="connsiteY8" fmla="*/ 2037651 h 2123920"/>
                <a:gd name="connsiteX9" fmla="*/ 252421 w 2515981"/>
                <a:gd name="connsiteY9" fmla="*/ 1866719 h 2123920"/>
                <a:gd name="connsiteX10" fmla="*/ 3054 w 2515981"/>
                <a:gd name="connsiteY10" fmla="*/ 1218301 h 2123920"/>
                <a:gd name="connsiteX0" fmla="*/ 3054 w 2497280"/>
                <a:gd name="connsiteY0" fmla="*/ 1218301 h 2076613"/>
                <a:gd name="connsiteX1" fmla="*/ 149871 w 2497280"/>
                <a:gd name="connsiteY1" fmla="*/ 507936 h 2076613"/>
                <a:gd name="connsiteX2" fmla="*/ 927539 w 2497280"/>
                <a:gd name="connsiteY2" fmla="*/ 191741 h 2076613"/>
                <a:gd name="connsiteX3" fmla="*/ 1602658 w 2497280"/>
                <a:gd name="connsiteY3" fmla="*/ 747217 h 2076613"/>
                <a:gd name="connsiteX4" fmla="*/ 1824851 w 2497280"/>
                <a:gd name="connsiteY4" fmla="*/ 12280 h 2076613"/>
                <a:gd name="connsiteX5" fmla="*/ 2448690 w 2497280"/>
                <a:gd name="connsiteY5" fmla="*/ 191743 h 2076613"/>
                <a:gd name="connsiteX6" fmla="*/ 2369191 w 2497280"/>
                <a:gd name="connsiteY6" fmla="*/ 1039889 h 2076613"/>
                <a:gd name="connsiteX7" fmla="*/ 2115407 w 2497280"/>
                <a:gd name="connsiteY7" fmla="*/ 1353970 h 2076613"/>
                <a:gd name="connsiteX8" fmla="*/ 1377880 w 2497280"/>
                <a:gd name="connsiteY8" fmla="*/ 2037651 h 2076613"/>
                <a:gd name="connsiteX9" fmla="*/ 252421 w 2497280"/>
                <a:gd name="connsiteY9" fmla="*/ 1866719 h 2076613"/>
                <a:gd name="connsiteX10" fmla="*/ 3054 w 2497280"/>
                <a:gd name="connsiteY10" fmla="*/ 1218301 h 2076613"/>
                <a:gd name="connsiteX0" fmla="*/ 3054 w 2497280"/>
                <a:gd name="connsiteY0" fmla="*/ 1218301 h 2076613"/>
                <a:gd name="connsiteX1" fmla="*/ 149871 w 2497280"/>
                <a:gd name="connsiteY1" fmla="*/ 507936 h 2076613"/>
                <a:gd name="connsiteX2" fmla="*/ 927539 w 2497280"/>
                <a:gd name="connsiteY2" fmla="*/ 191741 h 2076613"/>
                <a:gd name="connsiteX3" fmla="*/ 1354830 w 2497280"/>
                <a:gd name="connsiteY3" fmla="*/ 80645 h 2076613"/>
                <a:gd name="connsiteX4" fmla="*/ 1824851 w 2497280"/>
                <a:gd name="connsiteY4" fmla="*/ 12280 h 2076613"/>
                <a:gd name="connsiteX5" fmla="*/ 2448690 w 2497280"/>
                <a:gd name="connsiteY5" fmla="*/ 191743 h 2076613"/>
                <a:gd name="connsiteX6" fmla="*/ 2369191 w 2497280"/>
                <a:gd name="connsiteY6" fmla="*/ 1039889 h 2076613"/>
                <a:gd name="connsiteX7" fmla="*/ 2115407 w 2497280"/>
                <a:gd name="connsiteY7" fmla="*/ 1353970 h 2076613"/>
                <a:gd name="connsiteX8" fmla="*/ 1377880 w 2497280"/>
                <a:gd name="connsiteY8" fmla="*/ 2037651 h 2076613"/>
                <a:gd name="connsiteX9" fmla="*/ 252421 w 2497280"/>
                <a:gd name="connsiteY9" fmla="*/ 1866719 h 2076613"/>
                <a:gd name="connsiteX10" fmla="*/ 3054 w 2497280"/>
                <a:gd name="connsiteY10" fmla="*/ 1218301 h 2076613"/>
                <a:gd name="connsiteX0" fmla="*/ 3054 w 2497280"/>
                <a:gd name="connsiteY0" fmla="*/ 1206212 h 2064524"/>
                <a:gd name="connsiteX1" fmla="*/ 149871 w 2497280"/>
                <a:gd name="connsiteY1" fmla="*/ 495847 h 2064524"/>
                <a:gd name="connsiteX2" fmla="*/ 927539 w 2497280"/>
                <a:gd name="connsiteY2" fmla="*/ 179652 h 2064524"/>
                <a:gd name="connsiteX3" fmla="*/ 1824851 w 2497280"/>
                <a:gd name="connsiteY3" fmla="*/ 191 h 2064524"/>
                <a:gd name="connsiteX4" fmla="*/ 2448690 w 2497280"/>
                <a:gd name="connsiteY4" fmla="*/ 179654 h 2064524"/>
                <a:gd name="connsiteX5" fmla="*/ 2369191 w 2497280"/>
                <a:gd name="connsiteY5" fmla="*/ 1027800 h 2064524"/>
                <a:gd name="connsiteX6" fmla="*/ 2115407 w 2497280"/>
                <a:gd name="connsiteY6" fmla="*/ 1341881 h 2064524"/>
                <a:gd name="connsiteX7" fmla="*/ 1377880 w 2497280"/>
                <a:gd name="connsiteY7" fmla="*/ 2025562 h 2064524"/>
                <a:gd name="connsiteX8" fmla="*/ 252421 w 2497280"/>
                <a:gd name="connsiteY8" fmla="*/ 1854630 h 2064524"/>
                <a:gd name="connsiteX9" fmla="*/ 3054 w 2497280"/>
                <a:gd name="connsiteY9" fmla="*/ 1206212 h 2064524"/>
                <a:gd name="connsiteX0" fmla="*/ 3054 w 2497280"/>
                <a:gd name="connsiteY0" fmla="*/ 1242736 h 2101048"/>
                <a:gd name="connsiteX1" fmla="*/ 149871 w 2497280"/>
                <a:gd name="connsiteY1" fmla="*/ 532371 h 2101048"/>
                <a:gd name="connsiteX2" fmla="*/ 859173 w 2497280"/>
                <a:gd name="connsiteY2" fmla="*/ 36714 h 2101048"/>
                <a:gd name="connsiteX3" fmla="*/ 1824851 w 2497280"/>
                <a:gd name="connsiteY3" fmla="*/ 36715 h 2101048"/>
                <a:gd name="connsiteX4" fmla="*/ 2448690 w 2497280"/>
                <a:gd name="connsiteY4" fmla="*/ 216178 h 2101048"/>
                <a:gd name="connsiteX5" fmla="*/ 2369191 w 2497280"/>
                <a:gd name="connsiteY5" fmla="*/ 1064324 h 2101048"/>
                <a:gd name="connsiteX6" fmla="*/ 2115407 w 2497280"/>
                <a:gd name="connsiteY6" fmla="*/ 1378405 h 2101048"/>
                <a:gd name="connsiteX7" fmla="*/ 1377880 w 2497280"/>
                <a:gd name="connsiteY7" fmla="*/ 2062086 h 2101048"/>
                <a:gd name="connsiteX8" fmla="*/ 252421 w 2497280"/>
                <a:gd name="connsiteY8" fmla="*/ 1891154 h 2101048"/>
                <a:gd name="connsiteX9" fmla="*/ 3054 w 2497280"/>
                <a:gd name="connsiteY9" fmla="*/ 1242736 h 2101048"/>
                <a:gd name="connsiteX0" fmla="*/ 3054 w 2497280"/>
                <a:gd name="connsiteY0" fmla="*/ 1325662 h 2183974"/>
                <a:gd name="connsiteX1" fmla="*/ 149871 w 2497280"/>
                <a:gd name="connsiteY1" fmla="*/ 615297 h 2183974"/>
                <a:gd name="connsiteX2" fmla="*/ 859173 w 2497280"/>
                <a:gd name="connsiteY2" fmla="*/ 119640 h 2183974"/>
                <a:gd name="connsiteX3" fmla="*/ 1713755 w 2497280"/>
                <a:gd name="connsiteY3" fmla="*/ 0 h 2183974"/>
                <a:gd name="connsiteX4" fmla="*/ 2448690 w 2497280"/>
                <a:gd name="connsiteY4" fmla="*/ 299104 h 2183974"/>
                <a:gd name="connsiteX5" fmla="*/ 2369191 w 2497280"/>
                <a:gd name="connsiteY5" fmla="*/ 1147250 h 2183974"/>
                <a:gd name="connsiteX6" fmla="*/ 2115407 w 2497280"/>
                <a:gd name="connsiteY6" fmla="*/ 1461331 h 2183974"/>
                <a:gd name="connsiteX7" fmla="*/ 1377880 w 2497280"/>
                <a:gd name="connsiteY7" fmla="*/ 2145012 h 2183974"/>
                <a:gd name="connsiteX8" fmla="*/ 252421 w 2497280"/>
                <a:gd name="connsiteY8" fmla="*/ 1974080 h 2183974"/>
                <a:gd name="connsiteX9" fmla="*/ 3054 w 2497280"/>
                <a:gd name="connsiteY9" fmla="*/ 1325662 h 2183974"/>
                <a:gd name="connsiteX0" fmla="*/ 3054 w 2494061"/>
                <a:gd name="connsiteY0" fmla="*/ 1325662 h 2171416"/>
                <a:gd name="connsiteX1" fmla="*/ 149871 w 2494061"/>
                <a:gd name="connsiteY1" fmla="*/ 615297 h 2171416"/>
                <a:gd name="connsiteX2" fmla="*/ 859173 w 2494061"/>
                <a:gd name="connsiteY2" fmla="*/ 119640 h 2171416"/>
                <a:gd name="connsiteX3" fmla="*/ 1713755 w 2494061"/>
                <a:gd name="connsiteY3" fmla="*/ 0 h 2171416"/>
                <a:gd name="connsiteX4" fmla="*/ 2448690 w 2494061"/>
                <a:gd name="connsiteY4" fmla="*/ 299104 h 2171416"/>
                <a:gd name="connsiteX5" fmla="*/ 2369191 w 2494061"/>
                <a:gd name="connsiteY5" fmla="*/ 1147250 h 2171416"/>
                <a:gd name="connsiteX6" fmla="*/ 2235048 w 2494061"/>
                <a:gd name="connsiteY6" fmla="*/ 1632247 h 2171416"/>
                <a:gd name="connsiteX7" fmla="*/ 1377880 w 2494061"/>
                <a:gd name="connsiteY7" fmla="*/ 2145012 h 2171416"/>
                <a:gd name="connsiteX8" fmla="*/ 252421 w 2494061"/>
                <a:gd name="connsiteY8" fmla="*/ 1974080 h 2171416"/>
                <a:gd name="connsiteX9" fmla="*/ 3054 w 2494061"/>
                <a:gd name="connsiteY9" fmla="*/ 1325662 h 2171416"/>
                <a:gd name="connsiteX0" fmla="*/ 3054 w 2594659"/>
                <a:gd name="connsiteY0" fmla="*/ 1325662 h 2171416"/>
                <a:gd name="connsiteX1" fmla="*/ 149871 w 2594659"/>
                <a:gd name="connsiteY1" fmla="*/ 615297 h 2171416"/>
                <a:gd name="connsiteX2" fmla="*/ 859173 w 2594659"/>
                <a:gd name="connsiteY2" fmla="*/ 119640 h 2171416"/>
                <a:gd name="connsiteX3" fmla="*/ 1713755 w 2594659"/>
                <a:gd name="connsiteY3" fmla="*/ 0 h 2171416"/>
                <a:gd name="connsiteX4" fmla="*/ 2448690 w 2594659"/>
                <a:gd name="connsiteY4" fmla="*/ 299104 h 2171416"/>
                <a:gd name="connsiteX5" fmla="*/ 2582836 w 2594659"/>
                <a:gd name="connsiteY5" fmla="*/ 1010517 h 2171416"/>
                <a:gd name="connsiteX6" fmla="*/ 2235048 w 2594659"/>
                <a:gd name="connsiteY6" fmla="*/ 1632247 h 2171416"/>
                <a:gd name="connsiteX7" fmla="*/ 1377880 w 2594659"/>
                <a:gd name="connsiteY7" fmla="*/ 2145012 h 2171416"/>
                <a:gd name="connsiteX8" fmla="*/ 252421 w 2594659"/>
                <a:gd name="connsiteY8" fmla="*/ 1974080 h 2171416"/>
                <a:gd name="connsiteX9" fmla="*/ 3054 w 2594659"/>
                <a:gd name="connsiteY9" fmla="*/ 1325662 h 2171416"/>
                <a:gd name="connsiteX0" fmla="*/ 3054 w 2594659"/>
                <a:gd name="connsiteY0" fmla="*/ 1344808 h 2190562"/>
                <a:gd name="connsiteX1" fmla="*/ 149871 w 2594659"/>
                <a:gd name="connsiteY1" fmla="*/ 634443 h 2190562"/>
                <a:gd name="connsiteX2" fmla="*/ 901902 w 2594659"/>
                <a:gd name="connsiteY2" fmla="*/ 44783 h 2190562"/>
                <a:gd name="connsiteX3" fmla="*/ 1713755 w 2594659"/>
                <a:gd name="connsiteY3" fmla="*/ 19146 h 2190562"/>
                <a:gd name="connsiteX4" fmla="*/ 2448690 w 2594659"/>
                <a:gd name="connsiteY4" fmla="*/ 318250 h 2190562"/>
                <a:gd name="connsiteX5" fmla="*/ 2582836 w 2594659"/>
                <a:gd name="connsiteY5" fmla="*/ 1029663 h 2190562"/>
                <a:gd name="connsiteX6" fmla="*/ 2235048 w 2594659"/>
                <a:gd name="connsiteY6" fmla="*/ 1651393 h 2190562"/>
                <a:gd name="connsiteX7" fmla="*/ 1377880 w 2594659"/>
                <a:gd name="connsiteY7" fmla="*/ 2164158 h 2190562"/>
                <a:gd name="connsiteX8" fmla="*/ 252421 w 2594659"/>
                <a:gd name="connsiteY8" fmla="*/ 1993226 h 2190562"/>
                <a:gd name="connsiteX9" fmla="*/ 3054 w 2594659"/>
                <a:gd name="connsiteY9" fmla="*/ 1344808 h 2190562"/>
                <a:gd name="connsiteX0" fmla="*/ 3054 w 2594659"/>
                <a:gd name="connsiteY0" fmla="*/ 1436758 h 2282512"/>
                <a:gd name="connsiteX1" fmla="*/ 149871 w 2594659"/>
                <a:gd name="connsiteY1" fmla="*/ 726393 h 2282512"/>
                <a:gd name="connsiteX2" fmla="*/ 901902 w 2594659"/>
                <a:gd name="connsiteY2" fmla="*/ 136733 h 2282512"/>
                <a:gd name="connsiteX3" fmla="*/ 1696663 w 2594659"/>
                <a:gd name="connsiteY3" fmla="*/ 0 h 2282512"/>
                <a:gd name="connsiteX4" fmla="*/ 2448690 w 2594659"/>
                <a:gd name="connsiteY4" fmla="*/ 410200 h 2282512"/>
                <a:gd name="connsiteX5" fmla="*/ 2582836 w 2594659"/>
                <a:gd name="connsiteY5" fmla="*/ 1121613 h 2282512"/>
                <a:gd name="connsiteX6" fmla="*/ 2235048 w 2594659"/>
                <a:gd name="connsiteY6" fmla="*/ 1743343 h 2282512"/>
                <a:gd name="connsiteX7" fmla="*/ 1377880 w 2594659"/>
                <a:gd name="connsiteY7" fmla="*/ 2256108 h 2282512"/>
                <a:gd name="connsiteX8" fmla="*/ 252421 w 2594659"/>
                <a:gd name="connsiteY8" fmla="*/ 2085176 h 2282512"/>
                <a:gd name="connsiteX9" fmla="*/ 3054 w 2594659"/>
                <a:gd name="connsiteY9" fmla="*/ 1436758 h 2282512"/>
                <a:gd name="connsiteX0" fmla="*/ 3054 w 2594659"/>
                <a:gd name="connsiteY0" fmla="*/ 1436758 h 2325627"/>
                <a:gd name="connsiteX1" fmla="*/ 149871 w 2594659"/>
                <a:gd name="connsiteY1" fmla="*/ 726393 h 2325627"/>
                <a:gd name="connsiteX2" fmla="*/ 901902 w 2594659"/>
                <a:gd name="connsiteY2" fmla="*/ 136733 h 2325627"/>
                <a:gd name="connsiteX3" fmla="*/ 1696663 w 2594659"/>
                <a:gd name="connsiteY3" fmla="*/ 0 h 2325627"/>
                <a:gd name="connsiteX4" fmla="*/ 2448690 w 2594659"/>
                <a:gd name="connsiteY4" fmla="*/ 410200 h 2325627"/>
                <a:gd name="connsiteX5" fmla="*/ 2582836 w 2594659"/>
                <a:gd name="connsiteY5" fmla="*/ 1121613 h 2325627"/>
                <a:gd name="connsiteX6" fmla="*/ 2235048 w 2594659"/>
                <a:gd name="connsiteY6" fmla="*/ 1743343 h 2325627"/>
                <a:gd name="connsiteX7" fmla="*/ 1369334 w 2594659"/>
                <a:gd name="connsiteY7" fmla="*/ 2307383 h 2325627"/>
                <a:gd name="connsiteX8" fmla="*/ 252421 w 2594659"/>
                <a:gd name="connsiteY8" fmla="*/ 2085176 h 2325627"/>
                <a:gd name="connsiteX9" fmla="*/ 3054 w 2594659"/>
                <a:gd name="connsiteY9" fmla="*/ 1436758 h 2325627"/>
                <a:gd name="connsiteX0" fmla="*/ 3054 w 2594659"/>
                <a:gd name="connsiteY0" fmla="*/ 1436758 h 2325627"/>
                <a:gd name="connsiteX1" fmla="*/ 149871 w 2594659"/>
                <a:gd name="connsiteY1" fmla="*/ 726393 h 2325627"/>
                <a:gd name="connsiteX2" fmla="*/ 1183914 w 2594659"/>
                <a:gd name="connsiteY2" fmla="*/ 273466 h 2325627"/>
                <a:gd name="connsiteX3" fmla="*/ 1696663 w 2594659"/>
                <a:gd name="connsiteY3" fmla="*/ 0 h 2325627"/>
                <a:gd name="connsiteX4" fmla="*/ 2448690 w 2594659"/>
                <a:gd name="connsiteY4" fmla="*/ 410200 h 2325627"/>
                <a:gd name="connsiteX5" fmla="*/ 2582836 w 2594659"/>
                <a:gd name="connsiteY5" fmla="*/ 1121613 h 2325627"/>
                <a:gd name="connsiteX6" fmla="*/ 2235048 w 2594659"/>
                <a:gd name="connsiteY6" fmla="*/ 1743343 h 2325627"/>
                <a:gd name="connsiteX7" fmla="*/ 1369334 w 2594659"/>
                <a:gd name="connsiteY7" fmla="*/ 2307383 h 2325627"/>
                <a:gd name="connsiteX8" fmla="*/ 252421 w 2594659"/>
                <a:gd name="connsiteY8" fmla="*/ 2085176 h 2325627"/>
                <a:gd name="connsiteX9" fmla="*/ 3054 w 2594659"/>
                <a:gd name="connsiteY9" fmla="*/ 1436758 h 2325627"/>
                <a:gd name="connsiteX0" fmla="*/ 3054 w 2608297"/>
                <a:gd name="connsiteY0" fmla="*/ 1436758 h 2344945"/>
                <a:gd name="connsiteX1" fmla="*/ 149871 w 2608297"/>
                <a:gd name="connsiteY1" fmla="*/ 726393 h 2344945"/>
                <a:gd name="connsiteX2" fmla="*/ 1183914 w 2608297"/>
                <a:gd name="connsiteY2" fmla="*/ 273466 h 2344945"/>
                <a:gd name="connsiteX3" fmla="*/ 1696663 w 2608297"/>
                <a:gd name="connsiteY3" fmla="*/ 0 h 2344945"/>
                <a:gd name="connsiteX4" fmla="*/ 2448690 w 2608297"/>
                <a:gd name="connsiteY4" fmla="*/ 410200 h 2344945"/>
                <a:gd name="connsiteX5" fmla="*/ 2582836 w 2608297"/>
                <a:gd name="connsiteY5" fmla="*/ 1121613 h 2344945"/>
                <a:gd name="connsiteX6" fmla="*/ 2038495 w 2608297"/>
                <a:gd name="connsiteY6" fmla="*/ 1461332 h 2344945"/>
                <a:gd name="connsiteX7" fmla="*/ 1369334 w 2608297"/>
                <a:gd name="connsiteY7" fmla="*/ 2307383 h 2344945"/>
                <a:gd name="connsiteX8" fmla="*/ 252421 w 2608297"/>
                <a:gd name="connsiteY8" fmla="*/ 2085176 h 2344945"/>
                <a:gd name="connsiteX9" fmla="*/ 3054 w 2608297"/>
                <a:gd name="connsiteY9" fmla="*/ 1436758 h 2344945"/>
                <a:gd name="connsiteX0" fmla="*/ 3054 w 2608297"/>
                <a:gd name="connsiteY0" fmla="*/ 1436758 h 2344945"/>
                <a:gd name="connsiteX1" fmla="*/ 149871 w 2608297"/>
                <a:gd name="connsiteY1" fmla="*/ 726393 h 2344945"/>
                <a:gd name="connsiteX2" fmla="*/ 1363376 w 2608297"/>
                <a:gd name="connsiteY2" fmla="*/ 512748 h 2344945"/>
                <a:gd name="connsiteX3" fmla="*/ 1696663 w 2608297"/>
                <a:gd name="connsiteY3" fmla="*/ 0 h 2344945"/>
                <a:gd name="connsiteX4" fmla="*/ 2448690 w 2608297"/>
                <a:gd name="connsiteY4" fmla="*/ 410200 h 2344945"/>
                <a:gd name="connsiteX5" fmla="*/ 2582836 w 2608297"/>
                <a:gd name="connsiteY5" fmla="*/ 1121613 h 2344945"/>
                <a:gd name="connsiteX6" fmla="*/ 2038495 w 2608297"/>
                <a:gd name="connsiteY6" fmla="*/ 1461332 h 2344945"/>
                <a:gd name="connsiteX7" fmla="*/ 1369334 w 2608297"/>
                <a:gd name="connsiteY7" fmla="*/ 2307383 h 2344945"/>
                <a:gd name="connsiteX8" fmla="*/ 252421 w 2608297"/>
                <a:gd name="connsiteY8" fmla="*/ 2085176 h 2344945"/>
                <a:gd name="connsiteX9" fmla="*/ 3054 w 2608297"/>
                <a:gd name="connsiteY9" fmla="*/ 1436758 h 2344945"/>
                <a:gd name="connsiteX0" fmla="*/ 3054 w 2624231"/>
                <a:gd name="connsiteY0" fmla="*/ 1436758 h 2366812"/>
                <a:gd name="connsiteX1" fmla="*/ 149871 w 2624231"/>
                <a:gd name="connsiteY1" fmla="*/ 726393 h 2366812"/>
                <a:gd name="connsiteX2" fmla="*/ 1363376 w 2624231"/>
                <a:gd name="connsiteY2" fmla="*/ 512748 h 2366812"/>
                <a:gd name="connsiteX3" fmla="*/ 1696663 w 2624231"/>
                <a:gd name="connsiteY3" fmla="*/ 0 h 2366812"/>
                <a:gd name="connsiteX4" fmla="*/ 2448690 w 2624231"/>
                <a:gd name="connsiteY4" fmla="*/ 410200 h 2366812"/>
                <a:gd name="connsiteX5" fmla="*/ 2582836 w 2624231"/>
                <a:gd name="connsiteY5" fmla="*/ 1121613 h 2366812"/>
                <a:gd name="connsiteX6" fmla="*/ 1816304 w 2624231"/>
                <a:gd name="connsiteY6" fmla="*/ 1153683 h 2366812"/>
                <a:gd name="connsiteX7" fmla="*/ 1369334 w 2624231"/>
                <a:gd name="connsiteY7" fmla="*/ 2307383 h 2366812"/>
                <a:gd name="connsiteX8" fmla="*/ 252421 w 2624231"/>
                <a:gd name="connsiteY8" fmla="*/ 2085176 h 2366812"/>
                <a:gd name="connsiteX9" fmla="*/ 3054 w 2624231"/>
                <a:gd name="connsiteY9" fmla="*/ 1436758 h 2366812"/>
                <a:gd name="connsiteX0" fmla="*/ 3054 w 2624231"/>
                <a:gd name="connsiteY0" fmla="*/ 1436758 h 2366812"/>
                <a:gd name="connsiteX1" fmla="*/ 149871 w 2624231"/>
                <a:gd name="connsiteY1" fmla="*/ 726393 h 2366812"/>
                <a:gd name="connsiteX2" fmla="*/ 1559929 w 2624231"/>
                <a:gd name="connsiteY2" fmla="*/ 640934 h 2366812"/>
                <a:gd name="connsiteX3" fmla="*/ 1696663 w 2624231"/>
                <a:gd name="connsiteY3" fmla="*/ 0 h 2366812"/>
                <a:gd name="connsiteX4" fmla="*/ 2448690 w 2624231"/>
                <a:gd name="connsiteY4" fmla="*/ 410200 h 2366812"/>
                <a:gd name="connsiteX5" fmla="*/ 2582836 w 2624231"/>
                <a:gd name="connsiteY5" fmla="*/ 1121613 h 2366812"/>
                <a:gd name="connsiteX6" fmla="*/ 1816304 w 2624231"/>
                <a:gd name="connsiteY6" fmla="*/ 1153683 h 2366812"/>
                <a:gd name="connsiteX7" fmla="*/ 1369334 w 2624231"/>
                <a:gd name="connsiteY7" fmla="*/ 2307383 h 2366812"/>
                <a:gd name="connsiteX8" fmla="*/ 252421 w 2624231"/>
                <a:gd name="connsiteY8" fmla="*/ 2085176 h 2366812"/>
                <a:gd name="connsiteX9" fmla="*/ 3054 w 2624231"/>
                <a:gd name="connsiteY9" fmla="*/ 1436758 h 2366812"/>
                <a:gd name="connsiteX0" fmla="*/ 3054 w 2632287"/>
                <a:gd name="connsiteY0" fmla="*/ 1436758 h 2392130"/>
                <a:gd name="connsiteX1" fmla="*/ 149871 w 2632287"/>
                <a:gd name="connsiteY1" fmla="*/ 726393 h 2392130"/>
                <a:gd name="connsiteX2" fmla="*/ 1559929 w 2632287"/>
                <a:gd name="connsiteY2" fmla="*/ 640934 h 2392130"/>
                <a:gd name="connsiteX3" fmla="*/ 1696663 w 2632287"/>
                <a:gd name="connsiteY3" fmla="*/ 0 h 2392130"/>
                <a:gd name="connsiteX4" fmla="*/ 2448690 w 2632287"/>
                <a:gd name="connsiteY4" fmla="*/ 410200 h 2392130"/>
                <a:gd name="connsiteX5" fmla="*/ 2582836 w 2632287"/>
                <a:gd name="connsiteY5" fmla="*/ 1121613 h 2392130"/>
                <a:gd name="connsiteX6" fmla="*/ 1705209 w 2632287"/>
                <a:gd name="connsiteY6" fmla="*/ 803306 h 2392130"/>
                <a:gd name="connsiteX7" fmla="*/ 1369334 w 2632287"/>
                <a:gd name="connsiteY7" fmla="*/ 2307383 h 2392130"/>
                <a:gd name="connsiteX8" fmla="*/ 252421 w 2632287"/>
                <a:gd name="connsiteY8" fmla="*/ 2085176 h 2392130"/>
                <a:gd name="connsiteX9" fmla="*/ 3054 w 2632287"/>
                <a:gd name="connsiteY9" fmla="*/ 1436758 h 2392130"/>
                <a:gd name="connsiteX0" fmla="*/ 20223 w 2649456"/>
                <a:gd name="connsiteY0" fmla="*/ 1436758 h 2392130"/>
                <a:gd name="connsiteX1" fmla="*/ 88663 w 2649456"/>
                <a:gd name="connsiteY1" fmla="*/ 778645 h 2392130"/>
                <a:gd name="connsiteX2" fmla="*/ 1577098 w 2649456"/>
                <a:gd name="connsiteY2" fmla="*/ 640934 h 2392130"/>
                <a:gd name="connsiteX3" fmla="*/ 1713832 w 2649456"/>
                <a:gd name="connsiteY3" fmla="*/ 0 h 2392130"/>
                <a:gd name="connsiteX4" fmla="*/ 2465859 w 2649456"/>
                <a:gd name="connsiteY4" fmla="*/ 410200 h 2392130"/>
                <a:gd name="connsiteX5" fmla="*/ 2600005 w 2649456"/>
                <a:gd name="connsiteY5" fmla="*/ 1121613 h 2392130"/>
                <a:gd name="connsiteX6" fmla="*/ 1722378 w 2649456"/>
                <a:gd name="connsiteY6" fmla="*/ 803306 h 2392130"/>
                <a:gd name="connsiteX7" fmla="*/ 1386503 w 2649456"/>
                <a:gd name="connsiteY7" fmla="*/ 2307383 h 2392130"/>
                <a:gd name="connsiteX8" fmla="*/ 269590 w 2649456"/>
                <a:gd name="connsiteY8" fmla="*/ 2085176 h 2392130"/>
                <a:gd name="connsiteX9" fmla="*/ 20223 w 2649456"/>
                <a:gd name="connsiteY9" fmla="*/ 1436758 h 2392130"/>
                <a:gd name="connsiteX0" fmla="*/ 322 w 2629555"/>
                <a:gd name="connsiteY0" fmla="*/ 1436758 h 2392130"/>
                <a:gd name="connsiteX1" fmla="*/ 208100 w 2629555"/>
                <a:gd name="connsiteY1" fmla="*/ 691559 h 2392130"/>
                <a:gd name="connsiteX2" fmla="*/ 1557197 w 2629555"/>
                <a:gd name="connsiteY2" fmla="*/ 640934 h 2392130"/>
                <a:gd name="connsiteX3" fmla="*/ 1693931 w 2629555"/>
                <a:gd name="connsiteY3" fmla="*/ 0 h 2392130"/>
                <a:gd name="connsiteX4" fmla="*/ 2445958 w 2629555"/>
                <a:gd name="connsiteY4" fmla="*/ 410200 h 2392130"/>
                <a:gd name="connsiteX5" fmla="*/ 2580104 w 2629555"/>
                <a:gd name="connsiteY5" fmla="*/ 1121613 h 2392130"/>
                <a:gd name="connsiteX6" fmla="*/ 1702477 w 2629555"/>
                <a:gd name="connsiteY6" fmla="*/ 803306 h 2392130"/>
                <a:gd name="connsiteX7" fmla="*/ 1366602 w 2629555"/>
                <a:gd name="connsiteY7" fmla="*/ 2307383 h 2392130"/>
                <a:gd name="connsiteX8" fmla="*/ 249689 w 2629555"/>
                <a:gd name="connsiteY8" fmla="*/ 2085176 h 2392130"/>
                <a:gd name="connsiteX9" fmla="*/ 322 w 2629555"/>
                <a:gd name="connsiteY9" fmla="*/ 1436758 h 2392130"/>
                <a:gd name="connsiteX0" fmla="*/ 17752 w 2646985"/>
                <a:gd name="connsiteY0" fmla="*/ 1436758 h 2392130"/>
                <a:gd name="connsiteX1" fmla="*/ 43003 w 2646985"/>
                <a:gd name="connsiteY1" fmla="*/ 940597 h 2392130"/>
                <a:gd name="connsiteX2" fmla="*/ 225530 w 2646985"/>
                <a:gd name="connsiteY2" fmla="*/ 691559 h 2392130"/>
                <a:gd name="connsiteX3" fmla="*/ 1574627 w 2646985"/>
                <a:gd name="connsiteY3" fmla="*/ 640934 h 2392130"/>
                <a:gd name="connsiteX4" fmla="*/ 1711361 w 2646985"/>
                <a:gd name="connsiteY4" fmla="*/ 0 h 2392130"/>
                <a:gd name="connsiteX5" fmla="*/ 2463388 w 2646985"/>
                <a:gd name="connsiteY5" fmla="*/ 410200 h 2392130"/>
                <a:gd name="connsiteX6" fmla="*/ 2597534 w 2646985"/>
                <a:gd name="connsiteY6" fmla="*/ 1121613 h 2392130"/>
                <a:gd name="connsiteX7" fmla="*/ 1719907 w 2646985"/>
                <a:gd name="connsiteY7" fmla="*/ 803306 h 2392130"/>
                <a:gd name="connsiteX8" fmla="*/ 1384032 w 2646985"/>
                <a:gd name="connsiteY8" fmla="*/ 2307383 h 2392130"/>
                <a:gd name="connsiteX9" fmla="*/ 267119 w 2646985"/>
                <a:gd name="connsiteY9" fmla="*/ 2085176 h 2392130"/>
                <a:gd name="connsiteX10" fmla="*/ 17752 w 2646985"/>
                <a:gd name="connsiteY10" fmla="*/ 1436758 h 2392130"/>
                <a:gd name="connsiteX0" fmla="*/ 17752 w 2646985"/>
                <a:gd name="connsiteY0" fmla="*/ 1436758 h 2392130"/>
                <a:gd name="connsiteX1" fmla="*/ 43003 w 2646985"/>
                <a:gd name="connsiteY1" fmla="*/ 940597 h 2392130"/>
                <a:gd name="connsiteX2" fmla="*/ 478078 w 2646985"/>
                <a:gd name="connsiteY2" fmla="*/ 639308 h 2392130"/>
                <a:gd name="connsiteX3" fmla="*/ 1574627 w 2646985"/>
                <a:gd name="connsiteY3" fmla="*/ 640934 h 2392130"/>
                <a:gd name="connsiteX4" fmla="*/ 1711361 w 2646985"/>
                <a:gd name="connsiteY4" fmla="*/ 0 h 2392130"/>
                <a:gd name="connsiteX5" fmla="*/ 2463388 w 2646985"/>
                <a:gd name="connsiteY5" fmla="*/ 410200 h 2392130"/>
                <a:gd name="connsiteX6" fmla="*/ 2597534 w 2646985"/>
                <a:gd name="connsiteY6" fmla="*/ 1121613 h 2392130"/>
                <a:gd name="connsiteX7" fmla="*/ 1719907 w 2646985"/>
                <a:gd name="connsiteY7" fmla="*/ 803306 h 2392130"/>
                <a:gd name="connsiteX8" fmla="*/ 1384032 w 2646985"/>
                <a:gd name="connsiteY8" fmla="*/ 2307383 h 2392130"/>
                <a:gd name="connsiteX9" fmla="*/ 267119 w 2646985"/>
                <a:gd name="connsiteY9" fmla="*/ 2085176 h 2392130"/>
                <a:gd name="connsiteX10" fmla="*/ 17752 w 2646985"/>
                <a:gd name="connsiteY10" fmla="*/ 1436758 h 2392130"/>
                <a:gd name="connsiteX0" fmla="*/ 19895 w 2681732"/>
                <a:gd name="connsiteY0" fmla="*/ 1460470 h 2382645"/>
                <a:gd name="connsiteX1" fmla="*/ 77750 w 2681732"/>
                <a:gd name="connsiteY1" fmla="*/ 940597 h 2382645"/>
                <a:gd name="connsiteX2" fmla="*/ 512825 w 2681732"/>
                <a:gd name="connsiteY2" fmla="*/ 639308 h 2382645"/>
                <a:gd name="connsiteX3" fmla="*/ 1609374 w 2681732"/>
                <a:gd name="connsiteY3" fmla="*/ 640934 h 2382645"/>
                <a:gd name="connsiteX4" fmla="*/ 1746108 w 2681732"/>
                <a:gd name="connsiteY4" fmla="*/ 0 h 2382645"/>
                <a:gd name="connsiteX5" fmla="*/ 2498135 w 2681732"/>
                <a:gd name="connsiteY5" fmla="*/ 410200 h 2382645"/>
                <a:gd name="connsiteX6" fmla="*/ 2632281 w 2681732"/>
                <a:gd name="connsiteY6" fmla="*/ 1121613 h 2382645"/>
                <a:gd name="connsiteX7" fmla="*/ 1754654 w 2681732"/>
                <a:gd name="connsiteY7" fmla="*/ 803306 h 2382645"/>
                <a:gd name="connsiteX8" fmla="*/ 1418779 w 2681732"/>
                <a:gd name="connsiteY8" fmla="*/ 2307383 h 2382645"/>
                <a:gd name="connsiteX9" fmla="*/ 301866 w 2681732"/>
                <a:gd name="connsiteY9" fmla="*/ 2085176 h 2382645"/>
                <a:gd name="connsiteX10" fmla="*/ 19895 w 2681732"/>
                <a:gd name="connsiteY10" fmla="*/ 1460470 h 2382645"/>
                <a:gd name="connsiteX0" fmla="*/ 23048 w 2673029"/>
                <a:gd name="connsiteY0" fmla="*/ 1424901 h 2383493"/>
                <a:gd name="connsiteX1" fmla="*/ 69047 w 2673029"/>
                <a:gd name="connsiteY1" fmla="*/ 940597 h 2383493"/>
                <a:gd name="connsiteX2" fmla="*/ 504122 w 2673029"/>
                <a:gd name="connsiteY2" fmla="*/ 639308 h 2383493"/>
                <a:gd name="connsiteX3" fmla="*/ 1600671 w 2673029"/>
                <a:gd name="connsiteY3" fmla="*/ 640934 h 2383493"/>
                <a:gd name="connsiteX4" fmla="*/ 1737405 w 2673029"/>
                <a:gd name="connsiteY4" fmla="*/ 0 h 2383493"/>
                <a:gd name="connsiteX5" fmla="*/ 2489432 w 2673029"/>
                <a:gd name="connsiteY5" fmla="*/ 410200 h 2383493"/>
                <a:gd name="connsiteX6" fmla="*/ 2623578 w 2673029"/>
                <a:gd name="connsiteY6" fmla="*/ 1121613 h 2383493"/>
                <a:gd name="connsiteX7" fmla="*/ 1745951 w 2673029"/>
                <a:gd name="connsiteY7" fmla="*/ 803306 h 2383493"/>
                <a:gd name="connsiteX8" fmla="*/ 1410076 w 2673029"/>
                <a:gd name="connsiteY8" fmla="*/ 2307383 h 2383493"/>
                <a:gd name="connsiteX9" fmla="*/ 293163 w 2673029"/>
                <a:gd name="connsiteY9" fmla="*/ 2085176 h 2383493"/>
                <a:gd name="connsiteX10" fmla="*/ 23048 w 2673029"/>
                <a:gd name="connsiteY10" fmla="*/ 1424901 h 2383493"/>
                <a:gd name="connsiteX0" fmla="*/ 26277 w 2676258"/>
                <a:gd name="connsiteY0" fmla="*/ 1424901 h 2387491"/>
                <a:gd name="connsiteX1" fmla="*/ 72276 w 2676258"/>
                <a:gd name="connsiteY1" fmla="*/ 940597 h 2387491"/>
                <a:gd name="connsiteX2" fmla="*/ 507351 w 2676258"/>
                <a:gd name="connsiteY2" fmla="*/ 639308 h 2387491"/>
                <a:gd name="connsiteX3" fmla="*/ 1603900 w 2676258"/>
                <a:gd name="connsiteY3" fmla="*/ 640934 h 2387491"/>
                <a:gd name="connsiteX4" fmla="*/ 1740634 w 2676258"/>
                <a:gd name="connsiteY4" fmla="*/ 0 h 2387491"/>
                <a:gd name="connsiteX5" fmla="*/ 2492661 w 2676258"/>
                <a:gd name="connsiteY5" fmla="*/ 410200 h 2387491"/>
                <a:gd name="connsiteX6" fmla="*/ 2626807 w 2676258"/>
                <a:gd name="connsiteY6" fmla="*/ 1121613 h 2387491"/>
                <a:gd name="connsiteX7" fmla="*/ 1749180 w 2676258"/>
                <a:gd name="connsiteY7" fmla="*/ 803306 h 2387491"/>
                <a:gd name="connsiteX8" fmla="*/ 1413305 w 2676258"/>
                <a:gd name="connsiteY8" fmla="*/ 2307383 h 2387491"/>
                <a:gd name="connsiteX9" fmla="*/ 340853 w 2676258"/>
                <a:gd name="connsiteY9" fmla="*/ 2108889 h 2387491"/>
                <a:gd name="connsiteX10" fmla="*/ 26277 w 2676258"/>
                <a:gd name="connsiteY10" fmla="*/ 1424901 h 238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258" h="2387491">
                  <a:moveTo>
                    <a:pt x="26277" y="1424901"/>
                  </a:moveTo>
                  <a:cubicBezTo>
                    <a:pt x="-18486" y="1230186"/>
                    <a:pt x="-7903" y="1071529"/>
                    <a:pt x="72276" y="940597"/>
                  </a:cubicBezTo>
                  <a:cubicBezTo>
                    <a:pt x="152455" y="809665"/>
                    <a:pt x="262240" y="689252"/>
                    <a:pt x="507351" y="639308"/>
                  </a:cubicBezTo>
                  <a:cubicBezTo>
                    <a:pt x="752462" y="589364"/>
                    <a:pt x="1324737" y="723543"/>
                    <a:pt x="1603900" y="640934"/>
                  </a:cubicBezTo>
                  <a:cubicBezTo>
                    <a:pt x="1883063" y="558325"/>
                    <a:pt x="1487109" y="0"/>
                    <a:pt x="1740634" y="0"/>
                  </a:cubicBezTo>
                  <a:cubicBezTo>
                    <a:pt x="1994159" y="0"/>
                    <a:pt x="2367755" y="217568"/>
                    <a:pt x="2492661" y="410200"/>
                  </a:cubicBezTo>
                  <a:cubicBezTo>
                    <a:pt x="2617567" y="602832"/>
                    <a:pt x="2750720" y="1056095"/>
                    <a:pt x="2626807" y="1121613"/>
                  </a:cubicBezTo>
                  <a:cubicBezTo>
                    <a:pt x="2502894" y="1187131"/>
                    <a:pt x="1978492" y="592859"/>
                    <a:pt x="1749180" y="803306"/>
                  </a:cubicBezTo>
                  <a:cubicBezTo>
                    <a:pt x="1519868" y="1013753"/>
                    <a:pt x="1655436" y="2093738"/>
                    <a:pt x="1413305" y="2307383"/>
                  </a:cubicBezTo>
                  <a:cubicBezTo>
                    <a:pt x="1171174" y="2521028"/>
                    <a:pt x="572024" y="2255969"/>
                    <a:pt x="340853" y="2108889"/>
                  </a:cubicBezTo>
                  <a:cubicBezTo>
                    <a:pt x="109682" y="1961809"/>
                    <a:pt x="71040" y="1619616"/>
                    <a:pt x="26277" y="1424901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9" name="Pie 348"/>
            <p:cNvSpPr/>
            <p:nvPr/>
          </p:nvSpPr>
          <p:spPr>
            <a:xfrm rot="6612315">
              <a:off x="5798561" y="4410374"/>
              <a:ext cx="398523" cy="398523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0" name="Right Triangle 349"/>
            <p:cNvSpPr/>
            <p:nvPr/>
          </p:nvSpPr>
          <p:spPr>
            <a:xfrm rot="5075982">
              <a:off x="6087345" y="4727130"/>
              <a:ext cx="276655" cy="276655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5230875" y="3156505"/>
            <a:ext cx="2160528" cy="1820444"/>
            <a:chOff x="5482193" y="4086343"/>
            <a:chExt cx="2689292" cy="2265976"/>
          </a:xfrm>
        </p:grpSpPr>
        <p:sp>
          <p:nvSpPr>
            <p:cNvPr id="352" name="Oval 69"/>
            <p:cNvSpPr/>
            <p:nvPr/>
          </p:nvSpPr>
          <p:spPr>
            <a:xfrm>
              <a:off x="5482193" y="4086343"/>
              <a:ext cx="2689292" cy="2265976"/>
            </a:xfrm>
            <a:custGeom>
              <a:avLst/>
              <a:gdLst>
                <a:gd name="connsiteX0" fmla="*/ 0 w 2424910"/>
                <a:gd name="connsiteY0" fmla="*/ 1212455 h 2424910"/>
                <a:gd name="connsiteX1" fmla="*/ 1212455 w 2424910"/>
                <a:gd name="connsiteY1" fmla="*/ 0 h 2424910"/>
                <a:gd name="connsiteX2" fmla="*/ 2424910 w 2424910"/>
                <a:gd name="connsiteY2" fmla="*/ 1212455 h 2424910"/>
                <a:gd name="connsiteX3" fmla="*/ 1212455 w 2424910"/>
                <a:gd name="connsiteY3" fmla="*/ 2424910 h 2424910"/>
                <a:gd name="connsiteX4" fmla="*/ 0 w 2424910"/>
                <a:gd name="connsiteY4" fmla="*/ 1212455 h 2424910"/>
                <a:gd name="connsiteX0" fmla="*/ 11642 w 2436552"/>
                <a:gd name="connsiteY0" fmla="*/ 1305581 h 2518036"/>
                <a:gd name="connsiteX1" fmla="*/ 645568 w 2436552"/>
                <a:gd name="connsiteY1" fmla="*/ 219201 h 2518036"/>
                <a:gd name="connsiteX2" fmla="*/ 1224097 w 2436552"/>
                <a:gd name="connsiteY2" fmla="*/ 93126 h 2518036"/>
                <a:gd name="connsiteX3" fmla="*/ 2436552 w 2436552"/>
                <a:gd name="connsiteY3" fmla="*/ 1305581 h 2518036"/>
                <a:gd name="connsiteX4" fmla="*/ 1224097 w 2436552"/>
                <a:gd name="connsiteY4" fmla="*/ 2518036 h 2518036"/>
                <a:gd name="connsiteX5" fmla="*/ 11642 w 2436552"/>
                <a:gd name="connsiteY5" fmla="*/ 1305581 h 2518036"/>
                <a:gd name="connsiteX0" fmla="*/ 10750 w 2435660"/>
                <a:gd name="connsiteY0" fmla="*/ 1322626 h 2535081"/>
                <a:gd name="connsiteX1" fmla="*/ 661768 w 2435660"/>
                <a:gd name="connsiteY1" fmla="*/ 193517 h 2535081"/>
                <a:gd name="connsiteX2" fmla="*/ 1223205 w 2435660"/>
                <a:gd name="connsiteY2" fmla="*/ 110171 h 2535081"/>
                <a:gd name="connsiteX3" fmla="*/ 2435660 w 2435660"/>
                <a:gd name="connsiteY3" fmla="*/ 1322626 h 2535081"/>
                <a:gd name="connsiteX4" fmla="*/ 1223205 w 2435660"/>
                <a:gd name="connsiteY4" fmla="*/ 2535081 h 2535081"/>
                <a:gd name="connsiteX5" fmla="*/ 10750 w 2435660"/>
                <a:gd name="connsiteY5" fmla="*/ 1322626 h 2535081"/>
                <a:gd name="connsiteX0" fmla="*/ 10750 w 2435660"/>
                <a:gd name="connsiteY0" fmla="*/ 1143384 h 2355839"/>
                <a:gd name="connsiteX1" fmla="*/ 661768 w 2435660"/>
                <a:gd name="connsiteY1" fmla="*/ 14275 h 2355839"/>
                <a:gd name="connsiteX2" fmla="*/ 2026509 w 2435660"/>
                <a:gd name="connsiteY2" fmla="*/ 2007557 h 2355839"/>
                <a:gd name="connsiteX3" fmla="*/ 2435660 w 2435660"/>
                <a:gd name="connsiteY3" fmla="*/ 1143384 h 2355839"/>
                <a:gd name="connsiteX4" fmla="*/ 1223205 w 2435660"/>
                <a:gd name="connsiteY4" fmla="*/ 2355839 h 2355839"/>
                <a:gd name="connsiteX5" fmla="*/ 10750 w 2435660"/>
                <a:gd name="connsiteY5" fmla="*/ 1143384 h 2355839"/>
                <a:gd name="connsiteX0" fmla="*/ 10750 w 2036504"/>
                <a:gd name="connsiteY0" fmla="*/ 1227786 h 2463033"/>
                <a:gd name="connsiteX1" fmla="*/ 661768 w 2036504"/>
                <a:gd name="connsiteY1" fmla="*/ 98677 h 2463033"/>
                <a:gd name="connsiteX2" fmla="*/ 2026509 w 2036504"/>
                <a:gd name="connsiteY2" fmla="*/ 2091959 h 2463033"/>
                <a:gd name="connsiteX3" fmla="*/ 1316161 w 2036504"/>
                <a:gd name="connsiteY3" fmla="*/ 108287 h 2463033"/>
                <a:gd name="connsiteX4" fmla="*/ 1223205 w 2036504"/>
                <a:gd name="connsiteY4" fmla="*/ 2440241 h 2463033"/>
                <a:gd name="connsiteX5" fmla="*/ 10750 w 2036504"/>
                <a:gd name="connsiteY5" fmla="*/ 1227786 h 2463033"/>
                <a:gd name="connsiteX0" fmla="*/ 10750 w 2036504"/>
                <a:gd name="connsiteY0" fmla="*/ 1227786 h 2509168"/>
                <a:gd name="connsiteX1" fmla="*/ 661768 w 2036504"/>
                <a:gd name="connsiteY1" fmla="*/ 98677 h 2509168"/>
                <a:gd name="connsiteX2" fmla="*/ 2026509 w 2036504"/>
                <a:gd name="connsiteY2" fmla="*/ 2091959 h 2509168"/>
                <a:gd name="connsiteX3" fmla="*/ 1316161 w 2036504"/>
                <a:gd name="connsiteY3" fmla="*/ 108287 h 2509168"/>
                <a:gd name="connsiteX4" fmla="*/ 1223205 w 2036504"/>
                <a:gd name="connsiteY4" fmla="*/ 2440241 h 2509168"/>
                <a:gd name="connsiteX5" fmla="*/ 388303 w 2036504"/>
                <a:gd name="connsiteY5" fmla="*/ 1833475 h 2509168"/>
                <a:gd name="connsiteX6" fmla="*/ 10750 w 2036504"/>
                <a:gd name="connsiteY6" fmla="*/ 1227786 h 2509168"/>
                <a:gd name="connsiteX0" fmla="*/ 23775 w 2049529"/>
                <a:gd name="connsiteY0" fmla="*/ 1227786 h 2531444"/>
                <a:gd name="connsiteX1" fmla="*/ 674793 w 2049529"/>
                <a:gd name="connsiteY1" fmla="*/ 98677 h 2531444"/>
                <a:gd name="connsiteX2" fmla="*/ 2039534 w 2049529"/>
                <a:gd name="connsiteY2" fmla="*/ 2091959 h 2531444"/>
                <a:gd name="connsiteX3" fmla="*/ 1329186 w 2049529"/>
                <a:gd name="connsiteY3" fmla="*/ 108287 h 2531444"/>
                <a:gd name="connsiteX4" fmla="*/ 1236230 w 2049529"/>
                <a:gd name="connsiteY4" fmla="*/ 2440241 h 2531444"/>
                <a:gd name="connsiteX5" fmla="*/ 247504 w 2049529"/>
                <a:gd name="connsiteY5" fmla="*/ 1978753 h 2531444"/>
                <a:gd name="connsiteX6" fmla="*/ 23775 w 2049529"/>
                <a:gd name="connsiteY6" fmla="*/ 1227786 h 2531444"/>
                <a:gd name="connsiteX0" fmla="*/ 23775 w 2049529"/>
                <a:gd name="connsiteY0" fmla="*/ 1227786 h 2531444"/>
                <a:gd name="connsiteX1" fmla="*/ 238958 w 2049529"/>
                <a:gd name="connsiteY1" fmla="*/ 731066 h 2531444"/>
                <a:gd name="connsiteX2" fmla="*/ 674793 w 2049529"/>
                <a:gd name="connsiteY2" fmla="*/ 98677 h 2531444"/>
                <a:gd name="connsiteX3" fmla="*/ 2039534 w 2049529"/>
                <a:gd name="connsiteY3" fmla="*/ 2091959 h 2531444"/>
                <a:gd name="connsiteX4" fmla="*/ 1329186 w 2049529"/>
                <a:gd name="connsiteY4" fmla="*/ 108287 h 2531444"/>
                <a:gd name="connsiteX5" fmla="*/ 1236230 w 2049529"/>
                <a:gd name="connsiteY5" fmla="*/ 2440241 h 2531444"/>
                <a:gd name="connsiteX6" fmla="*/ 247504 w 2049529"/>
                <a:gd name="connsiteY6" fmla="*/ 1978753 h 2531444"/>
                <a:gd name="connsiteX7" fmla="*/ 23775 w 2049529"/>
                <a:gd name="connsiteY7" fmla="*/ 1227786 h 2531444"/>
                <a:gd name="connsiteX0" fmla="*/ 4499 w 2030253"/>
                <a:gd name="connsiteY0" fmla="*/ 1227786 h 2531444"/>
                <a:gd name="connsiteX1" fmla="*/ 125678 w 2030253"/>
                <a:gd name="connsiteY1" fmla="*/ 619970 h 2531444"/>
                <a:gd name="connsiteX2" fmla="*/ 655517 w 2030253"/>
                <a:gd name="connsiteY2" fmla="*/ 98677 h 2531444"/>
                <a:gd name="connsiteX3" fmla="*/ 2020258 w 2030253"/>
                <a:gd name="connsiteY3" fmla="*/ 2091959 h 2531444"/>
                <a:gd name="connsiteX4" fmla="*/ 1309910 w 2030253"/>
                <a:gd name="connsiteY4" fmla="*/ 108287 h 2531444"/>
                <a:gd name="connsiteX5" fmla="*/ 1216954 w 2030253"/>
                <a:gd name="connsiteY5" fmla="*/ 2440241 h 2531444"/>
                <a:gd name="connsiteX6" fmla="*/ 228228 w 2030253"/>
                <a:gd name="connsiteY6" fmla="*/ 1978753 h 2531444"/>
                <a:gd name="connsiteX7" fmla="*/ 4499 w 2030253"/>
                <a:gd name="connsiteY7" fmla="*/ 1227786 h 2531444"/>
                <a:gd name="connsiteX0" fmla="*/ 4499 w 2020258"/>
                <a:gd name="connsiteY0" fmla="*/ 1227549 h 2531207"/>
                <a:gd name="connsiteX1" fmla="*/ 125678 w 2020258"/>
                <a:gd name="connsiteY1" fmla="*/ 619733 h 2531207"/>
                <a:gd name="connsiteX2" fmla="*/ 1313543 w 2020258"/>
                <a:gd name="connsiteY2" fmla="*/ 55711 h 2531207"/>
                <a:gd name="connsiteX3" fmla="*/ 2020258 w 2020258"/>
                <a:gd name="connsiteY3" fmla="*/ 2091722 h 2531207"/>
                <a:gd name="connsiteX4" fmla="*/ 1309910 w 2020258"/>
                <a:gd name="connsiteY4" fmla="*/ 108050 h 2531207"/>
                <a:gd name="connsiteX5" fmla="*/ 1216954 w 2020258"/>
                <a:gd name="connsiteY5" fmla="*/ 2440004 h 2531207"/>
                <a:gd name="connsiteX6" fmla="*/ 228228 w 2020258"/>
                <a:gd name="connsiteY6" fmla="*/ 1978516 h 2531207"/>
                <a:gd name="connsiteX7" fmla="*/ 4499 w 2020258"/>
                <a:gd name="connsiteY7" fmla="*/ 1227549 h 2531207"/>
                <a:gd name="connsiteX0" fmla="*/ 4499 w 2400332"/>
                <a:gd name="connsiteY0" fmla="*/ 1231470 h 2535128"/>
                <a:gd name="connsiteX1" fmla="*/ 125678 w 2400332"/>
                <a:gd name="connsiteY1" fmla="*/ 623654 h 2535128"/>
                <a:gd name="connsiteX2" fmla="*/ 1313543 w 2400332"/>
                <a:gd name="connsiteY2" fmla="*/ 59632 h 2535128"/>
                <a:gd name="connsiteX3" fmla="*/ 2373223 w 2400332"/>
                <a:gd name="connsiteY3" fmla="*/ 743296 h 2535128"/>
                <a:gd name="connsiteX4" fmla="*/ 2020258 w 2400332"/>
                <a:gd name="connsiteY4" fmla="*/ 2095643 h 2535128"/>
                <a:gd name="connsiteX5" fmla="*/ 1309910 w 2400332"/>
                <a:gd name="connsiteY5" fmla="*/ 111971 h 2535128"/>
                <a:gd name="connsiteX6" fmla="*/ 1216954 w 2400332"/>
                <a:gd name="connsiteY6" fmla="*/ 2443925 h 2535128"/>
                <a:gd name="connsiteX7" fmla="*/ 228228 w 2400332"/>
                <a:gd name="connsiteY7" fmla="*/ 1982437 h 2535128"/>
                <a:gd name="connsiteX8" fmla="*/ 4499 w 2400332"/>
                <a:gd name="connsiteY8" fmla="*/ 1231470 h 2535128"/>
                <a:gd name="connsiteX0" fmla="*/ 4499 w 2395008"/>
                <a:gd name="connsiteY0" fmla="*/ 1185097 h 2551929"/>
                <a:gd name="connsiteX1" fmla="*/ 125678 w 2395008"/>
                <a:gd name="connsiteY1" fmla="*/ 577281 h 2551929"/>
                <a:gd name="connsiteX2" fmla="*/ 1313543 w 2395008"/>
                <a:gd name="connsiteY2" fmla="*/ 13259 h 2551929"/>
                <a:gd name="connsiteX3" fmla="*/ 2373223 w 2395008"/>
                <a:gd name="connsiteY3" fmla="*/ 696923 h 2551929"/>
                <a:gd name="connsiteX4" fmla="*/ 2020258 w 2395008"/>
                <a:gd name="connsiteY4" fmla="*/ 2049270 h 2551929"/>
                <a:gd name="connsiteX5" fmla="*/ 1916661 w 2395008"/>
                <a:gd name="connsiteY5" fmla="*/ 2167863 h 2551929"/>
                <a:gd name="connsiteX6" fmla="*/ 1216954 w 2395008"/>
                <a:gd name="connsiteY6" fmla="*/ 2397552 h 2551929"/>
                <a:gd name="connsiteX7" fmla="*/ 228228 w 2395008"/>
                <a:gd name="connsiteY7" fmla="*/ 1936064 h 2551929"/>
                <a:gd name="connsiteX8" fmla="*/ 4499 w 2395008"/>
                <a:gd name="connsiteY8" fmla="*/ 1185097 h 2551929"/>
                <a:gd name="connsiteX0" fmla="*/ 4499 w 2477114"/>
                <a:gd name="connsiteY0" fmla="*/ 1185097 h 2551929"/>
                <a:gd name="connsiteX1" fmla="*/ 125678 w 2477114"/>
                <a:gd name="connsiteY1" fmla="*/ 577281 h 2551929"/>
                <a:gd name="connsiteX2" fmla="*/ 1313543 w 2477114"/>
                <a:gd name="connsiteY2" fmla="*/ 13259 h 2551929"/>
                <a:gd name="connsiteX3" fmla="*/ 2373223 w 2477114"/>
                <a:gd name="connsiteY3" fmla="*/ 696923 h 2551929"/>
                <a:gd name="connsiteX4" fmla="*/ 2430456 w 2477114"/>
                <a:gd name="connsiteY4" fmla="*/ 1485248 h 2551929"/>
                <a:gd name="connsiteX5" fmla="*/ 1916661 w 2477114"/>
                <a:gd name="connsiteY5" fmla="*/ 2167863 h 2551929"/>
                <a:gd name="connsiteX6" fmla="*/ 1216954 w 2477114"/>
                <a:gd name="connsiteY6" fmla="*/ 2397552 h 2551929"/>
                <a:gd name="connsiteX7" fmla="*/ 228228 w 2477114"/>
                <a:gd name="connsiteY7" fmla="*/ 1936064 h 2551929"/>
                <a:gd name="connsiteX8" fmla="*/ 4499 w 2477114"/>
                <a:gd name="connsiteY8" fmla="*/ 1185097 h 2551929"/>
                <a:gd name="connsiteX0" fmla="*/ 4499 w 2460269"/>
                <a:gd name="connsiteY0" fmla="*/ 1185097 h 2485953"/>
                <a:gd name="connsiteX1" fmla="*/ 125678 w 2460269"/>
                <a:gd name="connsiteY1" fmla="*/ 577281 h 2485953"/>
                <a:gd name="connsiteX2" fmla="*/ 1313543 w 2460269"/>
                <a:gd name="connsiteY2" fmla="*/ 13259 h 2485953"/>
                <a:gd name="connsiteX3" fmla="*/ 2373223 w 2460269"/>
                <a:gd name="connsiteY3" fmla="*/ 696923 h 2485953"/>
                <a:gd name="connsiteX4" fmla="*/ 2430456 w 2460269"/>
                <a:gd name="connsiteY4" fmla="*/ 1485248 h 2485953"/>
                <a:gd name="connsiteX5" fmla="*/ 2155943 w 2460269"/>
                <a:gd name="connsiteY5" fmla="*/ 2056768 h 2485953"/>
                <a:gd name="connsiteX6" fmla="*/ 1216954 w 2460269"/>
                <a:gd name="connsiteY6" fmla="*/ 2397552 h 2485953"/>
                <a:gd name="connsiteX7" fmla="*/ 228228 w 2460269"/>
                <a:gd name="connsiteY7" fmla="*/ 1936064 h 2485953"/>
                <a:gd name="connsiteX8" fmla="*/ 4499 w 2460269"/>
                <a:gd name="connsiteY8" fmla="*/ 1185097 h 2485953"/>
                <a:gd name="connsiteX0" fmla="*/ 4499 w 2460269"/>
                <a:gd name="connsiteY0" fmla="*/ 1185097 h 2493056"/>
                <a:gd name="connsiteX1" fmla="*/ 125678 w 2460269"/>
                <a:gd name="connsiteY1" fmla="*/ 577281 h 2493056"/>
                <a:gd name="connsiteX2" fmla="*/ 1313543 w 2460269"/>
                <a:gd name="connsiteY2" fmla="*/ 13259 h 2493056"/>
                <a:gd name="connsiteX3" fmla="*/ 2373223 w 2460269"/>
                <a:gd name="connsiteY3" fmla="*/ 696923 h 2493056"/>
                <a:gd name="connsiteX4" fmla="*/ 2430456 w 2460269"/>
                <a:gd name="connsiteY4" fmla="*/ 1485248 h 2493056"/>
                <a:gd name="connsiteX5" fmla="*/ 2155943 w 2460269"/>
                <a:gd name="connsiteY5" fmla="*/ 2056768 h 2493056"/>
                <a:gd name="connsiteX6" fmla="*/ 1903205 w 2460269"/>
                <a:gd name="connsiteY6" fmla="*/ 2465902 h 2493056"/>
                <a:gd name="connsiteX7" fmla="*/ 1216954 w 2460269"/>
                <a:gd name="connsiteY7" fmla="*/ 2397552 h 2493056"/>
                <a:gd name="connsiteX8" fmla="*/ 228228 w 2460269"/>
                <a:gd name="connsiteY8" fmla="*/ 1936064 h 2493056"/>
                <a:gd name="connsiteX9" fmla="*/ 4499 w 2460269"/>
                <a:gd name="connsiteY9" fmla="*/ 1185097 h 2493056"/>
                <a:gd name="connsiteX0" fmla="*/ 4499 w 2460269"/>
                <a:gd name="connsiteY0" fmla="*/ 1185097 h 2420564"/>
                <a:gd name="connsiteX1" fmla="*/ 125678 w 2460269"/>
                <a:gd name="connsiteY1" fmla="*/ 577281 h 2420564"/>
                <a:gd name="connsiteX2" fmla="*/ 1313543 w 2460269"/>
                <a:gd name="connsiteY2" fmla="*/ 13259 h 2420564"/>
                <a:gd name="connsiteX3" fmla="*/ 2373223 w 2460269"/>
                <a:gd name="connsiteY3" fmla="*/ 696923 h 2420564"/>
                <a:gd name="connsiteX4" fmla="*/ 2430456 w 2460269"/>
                <a:gd name="connsiteY4" fmla="*/ 1485248 h 2420564"/>
                <a:gd name="connsiteX5" fmla="*/ 2155943 w 2460269"/>
                <a:gd name="connsiteY5" fmla="*/ 2056768 h 2420564"/>
                <a:gd name="connsiteX6" fmla="*/ 1681015 w 2460269"/>
                <a:gd name="connsiteY6" fmla="*/ 2320623 h 2420564"/>
                <a:gd name="connsiteX7" fmla="*/ 1216954 w 2460269"/>
                <a:gd name="connsiteY7" fmla="*/ 2397552 h 2420564"/>
                <a:gd name="connsiteX8" fmla="*/ 228228 w 2460269"/>
                <a:gd name="connsiteY8" fmla="*/ 1936064 h 2420564"/>
                <a:gd name="connsiteX9" fmla="*/ 4499 w 2460269"/>
                <a:gd name="connsiteY9" fmla="*/ 1185097 h 2420564"/>
                <a:gd name="connsiteX0" fmla="*/ 4499 w 2460269"/>
                <a:gd name="connsiteY0" fmla="*/ 1185097 h 2375814"/>
                <a:gd name="connsiteX1" fmla="*/ 125678 w 2460269"/>
                <a:gd name="connsiteY1" fmla="*/ 577281 h 2375814"/>
                <a:gd name="connsiteX2" fmla="*/ 1313543 w 2460269"/>
                <a:gd name="connsiteY2" fmla="*/ 13259 h 2375814"/>
                <a:gd name="connsiteX3" fmla="*/ 2373223 w 2460269"/>
                <a:gd name="connsiteY3" fmla="*/ 696923 h 2375814"/>
                <a:gd name="connsiteX4" fmla="*/ 2430456 w 2460269"/>
                <a:gd name="connsiteY4" fmla="*/ 1485248 h 2375814"/>
                <a:gd name="connsiteX5" fmla="*/ 2155943 w 2460269"/>
                <a:gd name="connsiteY5" fmla="*/ 2056768 h 2375814"/>
                <a:gd name="connsiteX6" fmla="*/ 1681015 w 2460269"/>
                <a:gd name="connsiteY6" fmla="*/ 2320623 h 2375814"/>
                <a:gd name="connsiteX7" fmla="*/ 832393 w 2460269"/>
                <a:gd name="connsiteY7" fmla="*/ 2337732 h 2375814"/>
                <a:gd name="connsiteX8" fmla="*/ 228228 w 2460269"/>
                <a:gd name="connsiteY8" fmla="*/ 1936064 h 2375814"/>
                <a:gd name="connsiteX9" fmla="*/ 4499 w 2460269"/>
                <a:gd name="connsiteY9" fmla="*/ 1185097 h 2375814"/>
                <a:gd name="connsiteX0" fmla="*/ 4499 w 2463219"/>
                <a:gd name="connsiteY0" fmla="*/ 1185097 h 2375814"/>
                <a:gd name="connsiteX1" fmla="*/ 125678 w 2463219"/>
                <a:gd name="connsiteY1" fmla="*/ 577281 h 2375814"/>
                <a:gd name="connsiteX2" fmla="*/ 1313543 w 2463219"/>
                <a:gd name="connsiteY2" fmla="*/ 13259 h 2375814"/>
                <a:gd name="connsiteX3" fmla="*/ 2373223 w 2463219"/>
                <a:gd name="connsiteY3" fmla="*/ 696923 h 2375814"/>
                <a:gd name="connsiteX4" fmla="*/ 2430456 w 2463219"/>
                <a:gd name="connsiteY4" fmla="*/ 1485248 h 2375814"/>
                <a:gd name="connsiteX5" fmla="*/ 2113214 w 2463219"/>
                <a:gd name="connsiteY5" fmla="*/ 1979855 h 2375814"/>
                <a:gd name="connsiteX6" fmla="*/ 1681015 w 2463219"/>
                <a:gd name="connsiteY6" fmla="*/ 2320623 h 2375814"/>
                <a:gd name="connsiteX7" fmla="*/ 832393 w 2463219"/>
                <a:gd name="connsiteY7" fmla="*/ 2337732 h 2375814"/>
                <a:gd name="connsiteX8" fmla="*/ 228228 w 2463219"/>
                <a:gd name="connsiteY8" fmla="*/ 1936064 h 2375814"/>
                <a:gd name="connsiteX9" fmla="*/ 4499 w 2463219"/>
                <a:gd name="connsiteY9" fmla="*/ 1185097 h 2375814"/>
                <a:gd name="connsiteX0" fmla="*/ 4499 w 2438734"/>
                <a:gd name="connsiteY0" fmla="*/ 1185097 h 2375814"/>
                <a:gd name="connsiteX1" fmla="*/ 125678 w 2438734"/>
                <a:gd name="connsiteY1" fmla="*/ 577281 h 2375814"/>
                <a:gd name="connsiteX2" fmla="*/ 1313543 w 2438734"/>
                <a:gd name="connsiteY2" fmla="*/ 13259 h 2375814"/>
                <a:gd name="connsiteX3" fmla="*/ 2373223 w 2438734"/>
                <a:gd name="connsiteY3" fmla="*/ 696923 h 2375814"/>
                <a:gd name="connsiteX4" fmla="*/ 2379181 w 2438734"/>
                <a:gd name="connsiteY4" fmla="*/ 1331424 h 2375814"/>
                <a:gd name="connsiteX5" fmla="*/ 2113214 w 2438734"/>
                <a:gd name="connsiteY5" fmla="*/ 1979855 h 2375814"/>
                <a:gd name="connsiteX6" fmla="*/ 1681015 w 2438734"/>
                <a:gd name="connsiteY6" fmla="*/ 2320623 h 2375814"/>
                <a:gd name="connsiteX7" fmla="*/ 832393 w 2438734"/>
                <a:gd name="connsiteY7" fmla="*/ 2337732 h 2375814"/>
                <a:gd name="connsiteX8" fmla="*/ 228228 w 2438734"/>
                <a:gd name="connsiteY8" fmla="*/ 1936064 h 2375814"/>
                <a:gd name="connsiteX9" fmla="*/ 4499 w 2438734"/>
                <a:gd name="connsiteY9" fmla="*/ 1185097 h 2375814"/>
                <a:gd name="connsiteX0" fmla="*/ 4499 w 2389875"/>
                <a:gd name="connsiteY0" fmla="*/ 1185097 h 2375814"/>
                <a:gd name="connsiteX1" fmla="*/ 125678 w 2389875"/>
                <a:gd name="connsiteY1" fmla="*/ 577281 h 2375814"/>
                <a:gd name="connsiteX2" fmla="*/ 1313543 w 2389875"/>
                <a:gd name="connsiteY2" fmla="*/ 13259 h 2375814"/>
                <a:gd name="connsiteX3" fmla="*/ 2270673 w 2389875"/>
                <a:gd name="connsiteY3" fmla="*/ 628557 h 2375814"/>
                <a:gd name="connsiteX4" fmla="*/ 2379181 w 2389875"/>
                <a:gd name="connsiteY4" fmla="*/ 1331424 h 2375814"/>
                <a:gd name="connsiteX5" fmla="*/ 2113214 w 2389875"/>
                <a:gd name="connsiteY5" fmla="*/ 1979855 h 2375814"/>
                <a:gd name="connsiteX6" fmla="*/ 1681015 w 2389875"/>
                <a:gd name="connsiteY6" fmla="*/ 2320623 h 2375814"/>
                <a:gd name="connsiteX7" fmla="*/ 832393 w 2389875"/>
                <a:gd name="connsiteY7" fmla="*/ 2337732 h 2375814"/>
                <a:gd name="connsiteX8" fmla="*/ 228228 w 2389875"/>
                <a:gd name="connsiteY8" fmla="*/ 1936064 h 2375814"/>
                <a:gd name="connsiteX9" fmla="*/ 4499 w 2389875"/>
                <a:gd name="connsiteY9" fmla="*/ 1185097 h 2375814"/>
                <a:gd name="connsiteX0" fmla="*/ 4499 w 2390310"/>
                <a:gd name="connsiteY0" fmla="*/ 1200872 h 2391589"/>
                <a:gd name="connsiteX1" fmla="*/ 125678 w 2390310"/>
                <a:gd name="connsiteY1" fmla="*/ 593056 h 2391589"/>
                <a:gd name="connsiteX2" fmla="*/ 1313543 w 2390310"/>
                <a:gd name="connsiteY2" fmla="*/ 29034 h 2391589"/>
                <a:gd name="connsiteX3" fmla="*/ 1655378 w 2390310"/>
                <a:gd name="connsiteY3" fmla="*/ 140129 h 2391589"/>
                <a:gd name="connsiteX4" fmla="*/ 2270673 w 2390310"/>
                <a:gd name="connsiteY4" fmla="*/ 644332 h 2391589"/>
                <a:gd name="connsiteX5" fmla="*/ 2379181 w 2390310"/>
                <a:gd name="connsiteY5" fmla="*/ 1347199 h 2391589"/>
                <a:gd name="connsiteX6" fmla="*/ 2113214 w 2390310"/>
                <a:gd name="connsiteY6" fmla="*/ 1995630 h 2391589"/>
                <a:gd name="connsiteX7" fmla="*/ 1681015 w 2390310"/>
                <a:gd name="connsiteY7" fmla="*/ 2336398 h 2391589"/>
                <a:gd name="connsiteX8" fmla="*/ 832393 w 2390310"/>
                <a:gd name="connsiteY8" fmla="*/ 2353507 h 2391589"/>
                <a:gd name="connsiteX9" fmla="*/ 228228 w 2390310"/>
                <a:gd name="connsiteY9" fmla="*/ 1951839 h 2391589"/>
                <a:gd name="connsiteX10" fmla="*/ 4499 w 2390310"/>
                <a:gd name="connsiteY10" fmla="*/ 1200872 h 2391589"/>
                <a:gd name="connsiteX0" fmla="*/ 4499 w 2390310"/>
                <a:gd name="connsiteY0" fmla="*/ 1200872 h 2391589"/>
                <a:gd name="connsiteX1" fmla="*/ 125678 w 2390310"/>
                <a:gd name="connsiteY1" fmla="*/ 593056 h 2391589"/>
                <a:gd name="connsiteX2" fmla="*/ 1313543 w 2390310"/>
                <a:gd name="connsiteY2" fmla="*/ 29034 h 2391589"/>
                <a:gd name="connsiteX3" fmla="*/ 1843385 w 2390310"/>
                <a:gd name="connsiteY3" fmla="*/ 140129 h 2391589"/>
                <a:gd name="connsiteX4" fmla="*/ 2270673 w 2390310"/>
                <a:gd name="connsiteY4" fmla="*/ 644332 h 2391589"/>
                <a:gd name="connsiteX5" fmla="*/ 2379181 w 2390310"/>
                <a:gd name="connsiteY5" fmla="*/ 1347199 h 2391589"/>
                <a:gd name="connsiteX6" fmla="*/ 2113214 w 2390310"/>
                <a:gd name="connsiteY6" fmla="*/ 1995630 h 2391589"/>
                <a:gd name="connsiteX7" fmla="*/ 1681015 w 2390310"/>
                <a:gd name="connsiteY7" fmla="*/ 2336398 h 2391589"/>
                <a:gd name="connsiteX8" fmla="*/ 832393 w 2390310"/>
                <a:gd name="connsiteY8" fmla="*/ 2353507 h 2391589"/>
                <a:gd name="connsiteX9" fmla="*/ 228228 w 2390310"/>
                <a:gd name="connsiteY9" fmla="*/ 1951839 h 2391589"/>
                <a:gd name="connsiteX10" fmla="*/ 4499 w 2390310"/>
                <a:gd name="connsiteY10" fmla="*/ 1200872 h 2391589"/>
                <a:gd name="connsiteX0" fmla="*/ 4499 w 2390310"/>
                <a:gd name="connsiteY0" fmla="*/ 1193917 h 2384634"/>
                <a:gd name="connsiteX1" fmla="*/ 125678 w 2390310"/>
                <a:gd name="connsiteY1" fmla="*/ 586101 h 2384634"/>
                <a:gd name="connsiteX2" fmla="*/ 800796 w 2390310"/>
                <a:gd name="connsiteY2" fmla="*/ 30624 h 2384634"/>
                <a:gd name="connsiteX3" fmla="*/ 1843385 w 2390310"/>
                <a:gd name="connsiteY3" fmla="*/ 133174 h 2384634"/>
                <a:gd name="connsiteX4" fmla="*/ 2270673 w 2390310"/>
                <a:gd name="connsiteY4" fmla="*/ 637377 h 2384634"/>
                <a:gd name="connsiteX5" fmla="*/ 2379181 w 2390310"/>
                <a:gd name="connsiteY5" fmla="*/ 1340244 h 2384634"/>
                <a:gd name="connsiteX6" fmla="*/ 2113214 w 2390310"/>
                <a:gd name="connsiteY6" fmla="*/ 1988675 h 2384634"/>
                <a:gd name="connsiteX7" fmla="*/ 1681015 w 2390310"/>
                <a:gd name="connsiteY7" fmla="*/ 2329443 h 2384634"/>
                <a:gd name="connsiteX8" fmla="*/ 832393 w 2390310"/>
                <a:gd name="connsiteY8" fmla="*/ 2346552 h 2384634"/>
                <a:gd name="connsiteX9" fmla="*/ 228228 w 2390310"/>
                <a:gd name="connsiteY9" fmla="*/ 1944884 h 2384634"/>
                <a:gd name="connsiteX10" fmla="*/ 4499 w 2390310"/>
                <a:gd name="connsiteY10" fmla="*/ 1193917 h 2384634"/>
                <a:gd name="connsiteX0" fmla="*/ 3054 w 2414503"/>
                <a:gd name="connsiteY0" fmla="*/ 1296466 h 2384634"/>
                <a:gd name="connsiteX1" fmla="*/ 149871 w 2414503"/>
                <a:gd name="connsiteY1" fmla="*/ 586101 h 2384634"/>
                <a:gd name="connsiteX2" fmla="*/ 824989 w 2414503"/>
                <a:gd name="connsiteY2" fmla="*/ 30624 h 2384634"/>
                <a:gd name="connsiteX3" fmla="*/ 1867578 w 2414503"/>
                <a:gd name="connsiteY3" fmla="*/ 133174 h 2384634"/>
                <a:gd name="connsiteX4" fmla="*/ 2294866 w 2414503"/>
                <a:gd name="connsiteY4" fmla="*/ 637377 h 2384634"/>
                <a:gd name="connsiteX5" fmla="*/ 2403374 w 2414503"/>
                <a:gd name="connsiteY5" fmla="*/ 1340244 h 2384634"/>
                <a:gd name="connsiteX6" fmla="*/ 2137407 w 2414503"/>
                <a:gd name="connsiteY6" fmla="*/ 1988675 h 2384634"/>
                <a:gd name="connsiteX7" fmla="*/ 1705208 w 2414503"/>
                <a:gd name="connsiteY7" fmla="*/ 2329443 h 2384634"/>
                <a:gd name="connsiteX8" fmla="*/ 856586 w 2414503"/>
                <a:gd name="connsiteY8" fmla="*/ 2346552 h 2384634"/>
                <a:gd name="connsiteX9" fmla="*/ 252421 w 2414503"/>
                <a:gd name="connsiteY9" fmla="*/ 1944884 h 2384634"/>
                <a:gd name="connsiteX10" fmla="*/ 3054 w 2414503"/>
                <a:gd name="connsiteY10" fmla="*/ 1296466 h 2384634"/>
                <a:gd name="connsiteX0" fmla="*/ 3054 w 2414503"/>
                <a:gd name="connsiteY0" fmla="*/ 1296466 h 2408681"/>
                <a:gd name="connsiteX1" fmla="*/ 149871 w 2414503"/>
                <a:gd name="connsiteY1" fmla="*/ 586101 h 2408681"/>
                <a:gd name="connsiteX2" fmla="*/ 824989 w 2414503"/>
                <a:gd name="connsiteY2" fmla="*/ 30624 h 2408681"/>
                <a:gd name="connsiteX3" fmla="*/ 1867578 w 2414503"/>
                <a:gd name="connsiteY3" fmla="*/ 133174 h 2408681"/>
                <a:gd name="connsiteX4" fmla="*/ 2294866 w 2414503"/>
                <a:gd name="connsiteY4" fmla="*/ 637377 h 2408681"/>
                <a:gd name="connsiteX5" fmla="*/ 2403374 w 2414503"/>
                <a:gd name="connsiteY5" fmla="*/ 1340244 h 2408681"/>
                <a:gd name="connsiteX6" fmla="*/ 2137407 w 2414503"/>
                <a:gd name="connsiteY6" fmla="*/ 1988675 h 2408681"/>
                <a:gd name="connsiteX7" fmla="*/ 1705208 w 2414503"/>
                <a:gd name="connsiteY7" fmla="*/ 2329443 h 2408681"/>
                <a:gd name="connsiteX8" fmla="*/ 993319 w 2414503"/>
                <a:gd name="connsiteY8" fmla="*/ 2380736 h 2408681"/>
                <a:gd name="connsiteX9" fmla="*/ 252421 w 2414503"/>
                <a:gd name="connsiteY9" fmla="*/ 1944884 h 2408681"/>
                <a:gd name="connsiteX10" fmla="*/ 3054 w 2414503"/>
                <a:gd name="connsiteY10" fmla="*/ 1296466 h 2408681"/>
                <a:gd name="connsiteX0" fmla="*/ 3054 w 2414503"/>
                <a:gd name="connsiteY0" fmla="*/ 1326326 h 2438541"/>
                <a:gd name="connsiteX1" fmla="*/ 149871 w 2414503"/>
                <a:gd name="connsiteY1" fmla="*/ 615961 h 2438541"/>
                <a:gd name="connsiteX2" fmla="*/ 824989 w 2414503"/>
                <a:gd name="connsiteY2" fmla="*/ 60484 h 2438541"/>
                <a:gd name="connsiteX3" fmla="*/ 1312102 w 2414503"/>
                <a:gd name="connsiteY3" fmla="*/ 26301 h 2438541"/>
                <a:gd name="connsiteX4" fmla="*/ 1867578 w 2414503"/>
                <a:gd name="connsiteY4" fmla="*/ 163034 h 2438541"/>
                <a:gd name="connsiteX5" fmla="*/ 2294866 w 2414503"/>
                <a:gd name="connsiteY5" fmla="*/ 667237 h 2438541"/>
                <a:gd name="connsiteX6" fmla="*/ 2403374 w 2414503"/>
                <a:gd name="connsiteY6" fmla="*/ 1370104 h 2438541"/>
                <a:gd name="connsiteX7" fmla="*/ 2137407 w 2414503"/>
                <a:gd name="connsiteY7" fmla="*/ 2018535 h 2438541"/>
                <a:gd name="connsiteX8" fmla="*/ 1705208 w 2414503"/>
                <a:gd name="connsiteY8" fmla="*/ 2359303 h 2438541"/>
                <a:gd name="connsiteX9" fmla="*/ 993319 w 2414503"/>
                <a:gd name="connsiteY9" fmla="*/ 2410596 h 2438541"/>
                <a:gd name="connsiteX10" fmla="*/ 252421 w 2414503"/>
                <a:gd name="connsiteY10" fmla="*/ 1974744 h 2438541"/>
                <a:gd name="connsiteX11" fmla="*/ 3054 w 2414503"/>
                <a:gd name="connsiteY11" fmla="*/ 1326326 h 2438541"/>
                <a:gd name="connsiteX0" fmla="*/ 3054 w 2414503"/>
                <a:gd name="connsiteY0" fmla="*/ 1366218 h 2478433"/>
                <a:gd name="connsiteX1" fmla="*/ 149871 w 2414503"/>
                <a:gd name="connsiteY1" fmla="*/ 655853 h 2478433"/>
                <a:gd name="connsiteX2" fmla="*/ 824989 w 2414503"/>
                <a:gd name="connsiteY2" fmla="*/ 100376 h 2478433"/>
                <a:gd name="connsiteX3" fmla="*/ 1337740 w 2414503"/>
                <a:gd name="connsiteY3" fmla="*/ 6373 h 2478433"/>
                <a:gd name="connsiteX4" fmla="*/ 1867578 w 2414503"/>
                <a:gd name="connsiteY4" fmla="*/ 202926 h 2478433"/>
                <a:gd name="connsiteX5" fmla="*/ 2294866 w 2414503"/>
                <a:gd name="connsiteY5" fmla="*/ 707129 h 2478433"/>
                <a:gd name="connsiteX6" fmla="*/ 2403374 w 2414503"/>
                <a:gd name="connsiteY6" fmla="*/ 1409996 h 2478433"/>
                <a:gd name="connsiteX7" fmla="*/ 2137407 w 2414503"/>
                <a:gd name="connsiteY7" fmla="*/ 2058427 h 2478433"/>
                <a:gd name="connsiteX8" fmla="*/ 1705208 w 2414503"/>
                <a:gd name="connsiteY8" fmla="*/ 2399195 h 2478433"/>
                <a:gd name="connsiteX9" fmla="*/ 993319 w 2414503"/>
                <a:gd name="connsiteY9" fmla="*/ 2450488 h 2478433"/>
                <a:gd name="connsiteX10" fmla="*/ 252421 w 2414503"/>
                <a:gd name="connsiteY10" fmla="*/ 2014636 h 2478433"/>
                <a:gd name="connsiteX11" fmla="*/ 3054 w 2414503"/>
                <a:gd name="connsiteY11" fmla="*/ 1366218 h 2478433"/>
                <a:gd name="connsiteX0" fmla="*/ 3054 w 2414503"/>
                <a:gd name="connsiteY0" fmla="*/ 1322606 h 2434821"/>
                <a:gd name="connsiteX1" fmla="*/ 149871 w 2414503"/>
                <a:gd name="connsiteY1" fmla="*/ 612241 h 2434821"/>
                <a:gd name="connsiteX2" fmla="*/ 824989 w 2414503"/>
                <a:gd name="connsiteY2" fmla="*/ 56764 h 2434821"/>
                <a:gd name="connsiteX3" fmla="*/ 1354832 w 2414503"/>
                <a:gd name="connsiteY3" fmla="*/ 31127 h 2434821"/>
                <a:gd name="connsiteX4" fmla="*/ 1867578 w 2414503"/>
                <a:gd name="connsiteY4" fmla="*/ 159314 h 2434821"/>
                <a:gd name="connsiteX5" fmla="*/ 2294866 w 2414503"/>
                <a:gd name="connsiteY5" fmla="*/ 663517 h 2434821"/>
                <a:gd name="connsiteX6" fmla="*/ 2403374 w 2414503"/>
                <a:gd name="connsiteY6" fmla="*/ 1366384 h 2434821"/>
                <a:gd name="connsiteX7" fmla="*/ 2137407 w 2414503"/>
                <a:gd name="connsiteY7" fmla="*/ 2014815 h 2434821"/>
                <a:gd name="connsiteX8" fmla="*/ 1705208 w 2414503"/>
                <a:gd name="connsiteY8" fmla="*/ 2355583 h 2434821"/>
                <a:gd name="connsiteX9" fmla="*/ 993319 w 2414503"/>
                <a:gd name="connsiteY9" fmla="*/ 2406876 h 2434821"/>
                <a:gd name="connsiteX10" fmla="*/ 252421 w 2414503"/>
                <a:gd name="connsiteY10" fmla="*/ 1971024 h 2434821"/>
                <a:gd name="connsiteX11" fmla="*/ 3054 w 2414503"/>
                <a:gd name="connsiteY11" fmla="*/ 1322606 h 2434821"/>
                <a:gd name="connsiteX0" fmla="*/ 3054 w 2411456"/>
                <a:gd name="connsiteY0" fmla="*/ 1322606 h 2434821"/>
                <a:gd name="connsiteX1" fmla="*/ 149871 w 2411456"/>
                <a:gd name="connsiteY1" fmla="*/ 612241 h 2434821"/>
                <a:gd name="connsiteX2" fmla="*/ 824989 w 2411456"/>
                <a:gd name="connsiteY2" fmla="*/ 56764 h 2434821"/>
                <a:gd name="connsiteX3" fmla="*/ 1354832 w 2411456"/>
                <a:gd name="connsiteY3" fmla="*/ 31127 h 2434821"/>
                <a:gd name="connsiteX4" fmla="*/ 1867578 w 2411456"/>
                <a:gd name="connsiteY4" fmla="*/ 159314 h 2434821"/>
                <a:gd name="connsiteX5" fmla="*/ 2294866 w 2411456"/>
                <a:gd name="connsiteY5" fmla="*/ 663517 h 2434821"/>
                <a:gd name="connsiteX6" fmla="*/ 2403374 w 2411456"/>
                <a:gd name="connsiteY6" fmla="*/ 1366384 h 2434821"/>
                <a:gd name="connsiteX7" fmla="*/ 2180136 w 2411456"/>
                <a:gd name="connsiteY7" fmla="*/ 1963540 h 2434821"/>
                <a:gd name="connsiteX8" fmla="*/ 1705208 w 2411456"/>
                <a:gd name="connsiteY8" fmla="*/ 2355583 h 2434821"/>
                <a:gd name="connsiteX9" fmla="*/ 993319 w 2411456"/>
                <a:gd name="connsiteY9" fmla="*/ 2406876 h 2434821"/>
                <a:gd name="connsiteX10" fmla="*/ 252421 w 2411456"/>
                <a:gd name="connsiteY10" fmla="*/ 1971024 h 2434821"/>
                <a:gd name="connsiteX11" fmla="*/ 3054 w 2411456"/>
                <a:gd name="connsiteY11" fmla="*/ 1322606 h 2434821"/>
                <a:gd name="connsiteX0" fmla="*/ 3054 w 2411456"/>
                <a:gd name="connsiteY0" fmla="*/ 1322606 h 2434297"/>
                <a:gd name="connsiteX1" fmla="*/ 149871 w 2411456"/>
                <a:gd name="connsiteY1" fmla="*/ 612241 h 2434297"/>
                <a:gd name="connsiteX2" fmla="*/ 824989 w 2411456"/>
                <a:gd name="connsiteY2" fmla="*/ 56764 h 2434297"/>
                <a:gd name="connsiteX3" fmla="*/ 1354832 w 2411456"/>
                <a:gd name="connsiteY3" fmla="*/ 31127 h 2434297"/>
                <a:gd name="connsiteX4" fmla="*/ 1867578 w 2411456"/>
                <a:gd name="connsiteY4" fmla="*/ 159314 h 2434297"/>
                <a:gd name="connsiteX5" fmla="*/ 2294866 w 2411456"/>
                <a:gd name="connsiteY5" fmla="*/ 663517 h 2434297"/>
                <a:gd name="connsiteX6" fmla="*/ 2403374 w 2411456"/>
                <a:gd name="connsiteY6" fmla="*/ 1366384 h 2434297"/>
                <a:gd name="connsiteX7" fmla="*/ 2180136 w 2411456"/>
                <a:gd name="connsiteY7" fmla="*/ 1963540 h 2434297"/>
                <a:gd name="connsiteX8" fmla="*/ 2072677 w 2411456"/>
                <a:gd name="connsiteY8" fmla="*/ 2082118 h 2434297"/>
                <a:gd name="connsiteX9" fmla="*/ 1705208 w 2411456"/>
                <a:gd name="connsiteY9" fmla="*/ 2355583 h 2434297"/>
                <a:gd name="connsiteX10" fmla="*/ 993319 w 2411456"/>
                <a:gd name="connsiteY10" fmla="*/ 2406876 h 2434297"/>
                <a:gd name="connsiteX11" fmla="*/ 252421 w 2411456"/>
                <a:gd name="connsiteY11" fmla="*/ 1971024 h 2434297"/>
                <a:gd name="connsiteX12" fmla="*/ 3054 w 2411456"/>
                <a:gd name="connsiteY12" fmla="*/ 1322606 h 2434297"/>
                <a:gd name="connsiteX0" fmla="*/ 3054 w 2411456"/>
                <a:gd name="connsiteY0" fmla="*/ 1340300 h 2451991"/>
                <a:gd name="connsiteX1" fmla="*/ 149871 w 2411456"/>
                <a:gd name="connsiteY1" fmla="*/ 629935 h 2451991"/>
                <a:gd name="connsiteX2" fmla="*/ 824989 w 2411456"/>
                <a:gd name="connsiteY2" fmla="*/ 74458 h 2451991"/>
                <a:gd name="connsiteX3" fmla="*/ 1397561 w 2411456"/>
                <a:gd name="connsiteY3" fmla="*/ 14638 h 2451991"/>
                <a:gd name="connsiteX4" fmla="*/ 1867578 w 2411456"/>
                <a:gd name="connsiteY4" fmla="*/ 177008 h 2451991"/>
                <a:gd name="connsiteX5" fmla="*/ 2294866 w 2411456"/>
                <a:gd name="connsiteY5" fmla="*/ 681211 h 2451991"/>
                <a:gd name="connsiteX6" fmla="*/ 2403374 w 2411456"/>
                <a:gd name="connsiteY6" fmla="*/ 1384078 h 2451991"/>
                <a:gd name="connsiteX7" fmla="*/ 2180136 w 2411456"/>
                <a:gd name="connsiteY7" fmla="*/ 1981234 h 2451991"/>
                <a:gd name="connsiteX8" fmla="*/ 2072677 w 2411456"/>
                <a:gd name="connsiteY8" fmla="*/ 2099812 h 2451991"/>
                <a:gd name="connsiteX9" fmla="*/ 1705208 w 2411456"/>
                <a:gd name="connsiteY9" fmla="*/ 2373277 h 2451991"/>
                <a:gd name="connsiteX10" fmla="*/ 993319 w 2411456"/>
                <a:gd name="connsiteY10" fmla="*/ 2424570 h 2451991"/>
                <a:gd name="connsiteX11" fmla="*/ 252421 w 2411456"/>
                <a:gd name="connsiteY11" fmla="*/ 1988718 h 2451991"/>
                <a:gd name="connsiteX12" fmla="*/ 3054 w 2411456"/>
                <a:gd name="connsiteY12" fmla="*/ 1340300 h 2451991"/>
                <a:gd name="connsiteX0" fmla="*/ 3054 w 2411456"/>
                <a:gd name="connsiteY0" fmla="*/ 1356084 h 2467775"/>
                <a:gd name="connsiteX1" fmla="*/ 149871 w 2411456"/>
                <a:gd name="connsiteY1" fmla="*/ 645719 h 2467775"/>
                <a:gd name="connsiteX2" fmla="*/ 824989 w 2411456"/>
                <a:gd name="connsiteY2" fmla="*/ 90242 h 2467775"/>
                <a:gd name="connsiteX3" fmla="*/ 1166823 w 2411456"/>
                <a:gd name="connsiteY3" fmla="*/ 4784 h 2467775"/>
                <a:gd name="connsiteX4" fmla="*/ 1397561 w 2411456"/>
                <a:gd name="connsiteY4" fmla="*/ 30422 h 2467775"/>
                <a:gd name="connsiteX5" fmla="*/ 1867578 w 2411456"/>
                <a:gd name="connsiteY5" fmla="*/ 192792 h 2467775"/>
                <a:gd name="connsiteX6" fmla="*/ 2294866 w 2411456"/>
                <a:gd name="connsiteY6" fmla="*/ 696995 h 2467775"/>
                <a:gd name="connsiteX7" fmla="*/ 2403374 w 2411456"/>
                <a:gd name="connsiteY7" fmla="*/ 1399862 h 2467775"/>
                <a:gd name="connsiteX8" fmla="*/ 2180136 w 2411456"/>
                <a:gd name="connsiteY8" fmla="*/ 1997018 h 2467775"/>
                <a:gd name="connsiteX9" fmla="*/ 2072677 w 2411456"/>
                <a:gd name="connsiteY9" fmla="*/ 2115596 h 2467775"/>
                <a:gd name="connsiteX10" fmla="*/ 1705208 w 2411456"/>
                <a:gd name="connsiteY10" fmla="*/ 2389061 h 2467775"/>
                <a:gd name="connsiteX11" fmla="*/ 993319 w 2411456"/>
                <a:gd name="connsiteY11" fmla="*/ 2440354 h 2467775"/>
                <a:gd name="connsiteX12" fmla="*/ 252421 w 2411456"/>
                <a:gd name="connsiteY12" fmla="*/ 2004502 h 2467775"/>
                <a:gd name="connsiteX13" fmla="*/ 3054 w 2411456"/>
                <a:gd name="connsiteY13" fmla="*/ 1356084 h 2467775"/>
                <a:gd name="connsiteX0" fmla="*/ 3054 w 2411456"/>
                <a:gd name="connsiteY0" fmla="*/ 1356084 h 2467775"/>
                <a:gd name="connsiteX1" fmla="*/ 149871 w 2411456"/>
                <a:gd name="connsiteY1" fmla="*/ 645719 h 2467775"/>
                <a:gd name="connsiteX2" fmla="*/ 679711 w 2411456"/>
                <a:gd name="connsiteY2" fmla="*/ 132971 h 2467775"/>
                <a:gd name="connsiteX3" fmla="*/ 1166823 w 2411456"/>
                <a:gd name="connsiteY3" fmla="*/ 4784 h 2467775"/>
                <a:gd name="connsiteX4" fmla="*/ 1397561 w 2411456"/>
                <a:gd name="connsiteY4" fmla="*/ 30422 h 2467775"/>
                <a:gd name="connsiteX5" fmla="*/ 1867578 w 2411456"/>
                <a:gd name="connsiteY5" fmla="*/ 192792 h 2467775"/>
                <a:gd name="connsiteX6" fmla="*/ 2294866 w 2411456"/>
                <a:gd name="connsiteY6" fmla="*/ 696995 h 2467775"/>
                <a:gd name="connsiteX7" fmla="*/ 2403374 w 2411456"/>
                <a:gd name="connsiteY7" fmla="*/ 1399862 h 2467775"/>
                <a:gd name="connsiteX8" fmla="*/ 2180136 w 2411456"/>
                <a:gd name="connsiteY8" fmla="*/ 1997018 h 2467775"/>
                <a:gd name="connsiteX9" fmla="*/ 2072677 w 2411456"/>
                <a:gd name="connsiteY9" fmla="*/ 2115596 h 2467775"/>
                <a:gd name="connsiteX10" fmla="*/ 1705208 w 2411456"/>
                <a:gd name="connsiteY10" fmla="*/ 2389061 h 2467775"/>
                <a:gd name="connsiteX11" fmla="*/ 993319 w 2411456"/>
                <a:gd name="connsiteY11" fmla="*/ 2440354 h 2467775"/>
                <a:gd name="connsiteX12" fmla="*/ 252421 w 2411456"/>
                <a:gd name="connsiteY12" fmla="*/ 2004502 h 2467775"/>
                <a:gd name="connsiteX13" fmla="*/ 3054 w 2411456"/>
                <a:gd name="connsiteY13" fmla="*/ 1356084 h 2467775"/>
                <a:gd name="connsiteX0" fmla="*/ 3054 w 2411456"/>
                <a:gd name="connsiteY0" fmla="*/ 1345466 h 2457157"/>
                <a:gd name="connsiteX1" fmla="*/ 149871 w 2411456"/>
                <a:gd name="connsiteY1" fmla="*/ 635101 h 2457157"/>
                <a:gd name="connsiteX2" fmla="*/ 679711 w 2411456"/>
                <a:gd name="connsiteY2" fmla="*/ 122353 h 2457157"/>
                <a:gd name="connsiteX3" fmla="*/ 1209552 w 2411456"/>
                <a:gd name="connsiteY3" fmla="*/ 11257 h 2457157"/>
                <a:gd name="connsiteX4" fmla="*/ 1397561 w 2411456"/>
                <a:gd name="connsiteY4" fmla="*/ 19804 h 2457157"/>
                <a:gd name="connsiteX5" fmla="*/ 1867578 w 2411456"/>
                <a:gd name="connsiteY5" fmla="*/ 182174 h 2457157"/>
                <a:gd name="connsiteX6" fmla="*/ 2294866 w 2411456"/>
                <a:gd name="connsiteY6" fmla="*/ 686377 h 2457157"/>
                <a:gd name="connsiteX7" fmla="*/ 2403374 w 2411456"/>
                <a:gd name="connsiteY7" fmla="*/ 1389244 h 2457157"/>
                <a:gd name="connsiteX8" fmla="*/ 2180136 w 2411456"/>
                <a:gd name="connsiteY8" fmla="*/ 1986400 h 2457157"/>
                <a:gd name="connsiteX9" fmla="*/ 2072677 w 2411456"/>
                <a:gd name="connsiteY9" fmla="*/ 2104978 h 2457157"/>
                <a:gd name="connsiteX10" fmla="*/ 1705208 w 2411456"/>
                <a:gd name="connsiteY10" fmla="*/ 2378443 h 2457157"/>
                <a:gd name="connsiteX11" fmla="*/ 993319 w 2411456"/>
                <a:gd name="connsiteY11" fmla="*/ 2429736 h 2457157"/>
                <a:gd name="connsiteX12" fmla="*/ 252421 w 2411456"/>
                <a:gd name="connsiteY12" fmla="*/ 1993884 h 2457157"/>
                <a:gd name="connsiteX13" fmla="*/ 3054 w 2411456"/>
                <a:gd name="connsiteY13" fmla="*/ 1345466 h 2457157"/>
                <a:gd name="connsiteX0" fmla="*/ 3054 w 2411456"/>
                <a:gd name="connsiteY0" fmla="*/ 1326484 h 2438175"/>
                <a:gd name="connsiteX1" fmla="*/ 149871 w 2411456"/>
                <a:gd name="connsiteY1" fmla="*/ 616119 h 2438175"/>
                <a:gd name="connsiteX2" fmla="*/ 679711 w 2411456"/>
                <a:gd name="connsiteY2" fmla="*/ 103371 h 2438175"/>
                <a:gd name="connsiteX3" fmla="*/ 1602658 w 2411456"/>
                <a:gd name="connsiteY3" fmla="*/ 855400 h 2438175"/>
                <a:gd name="connsiteX4" fmla="*/ 1397561 w 2411456"/>
                <a:gd name="connsiteY4" fmla="*/ 822 h 2438175"/>
                <a:gd name="connsiteX5" fmla="*/ 1867578 w 2411456"/>
                <a:gd name="connsiteY5" fmla="*/ 163192 h 2438175"/>
                <a:gd name="connsiteX6" fmla="*/ 2294866 w 2411456"/>
                <a:gd name="connsiteY6" fmla="*/ 667395 h 2438175"/>
                <a:gd name="connsiteX7" fmla="*/ 2403374 w 2411456"/>
                <a:gd name="connsiteY7" fmla="*/ 1370262 h 2438175"/>
                <a:gd name="connsiteX8" fmla="*/ 2180136 w 2411456"/>
                <a:gd name="connsiteY8" fmla="*/ 1967418 h 2438175"/>
                <a:gd name="connsiteX9" fmla="*/ 2072677 w 2411456"/>
                <a:gd name="connsiteY9" fmla="*/ 2085996 h 2438175"/>
                <a:gd name="connsiteX10" fmla="*/ 1705208 w 2411456"/>
                <a:gd name="connsiteY10" fmla="*/ 2359461 h 2438175"/>
                <a:gd name="connsiteX11" fmla="*/ 993319 w 2411456"/>
                <a:gd name="connsiteY11" fmla="*/ 2410754 h 2438175"/>
                <a:gd name="connsiteX12" fmla="*/ 252421 w 2411456"/>
                <a:gd name="connsiteY12" fmla="*/ 1974902 h 2438175"/>
                <a:gd name="connsiteX13" fmla="*/ 3054 w 2411456"/>
                <a:gd name="connsiteY13" fmla="*/ 1326484 h 2438175"/>
                <a:gd name="connsiteX0" fmla="*/ 3054 w 2411456"/>
                <a:gd name="connsiteY0" fmla="*/ 1326484 h 2438175"/>
                <a:gd name="connsiteX1" fmla="*/ 149871 w 2411456"/>
                <a:gd name="connsiteY1" fmla="*/ 616119 h 2438175"/>
                <a:gd name="connsiteX2" fmla="*/ 679711 w 2411456"/>
                <a:gd name="connsiteY2" fmla="*/ 103371 h 2438175"/>
                <a:gd name="connsiteX3" fmla="*/ 1602658 w 2411456"/>
                <a:gd name="connsiteY3" fmla="*/ 855400 h 2438175"/>
                <a:gd name="connsiteX4" fmla="*/ 1397561 w 2411456"/>
                <a:gd name="connsiteY4" fmla="*/ 822 h 2438175"/>
                <a:gd name="connsiteX5" fmla="*/ 1867578 w 2411456"/>
                <a:gd name="connsiteY5" fmla="*/ 163192 h 2438175"/>
                <a:gd name="connsiteX6" fmla="*/ 2294866 w 2411456"/>
                <a:gd name="connsiteY6" fmla="*/ 667395 h 2438175"/>
                <a:gd name="connsiteX7" fmla="*/ 2403374 w 2411456"/>
                <a:gd name="connsiteY7" fmla="*/ 1370262 h 2438175"/>
                <a:gd name="connsiteX8" fmla="*/ 2180136 w 2411456"/>
                <a:gd name="connsiteY8" fmla="*/ 1967418 h 2438175"/>
                <a:gd name="connsiteX9" fmla="*/ 1594113 w 2411456"/>
                <a:gd name="connsiteY9" fmla="*/ 821218 h 2438175"/>
                <a:gd name="connsiteX10" fmla="*/ 1705208 w 2411456"/>
                <a:gd name="connsiteY10" fmla="*/ 2359461 h 2438175"/>
                <a:gd name="connsiteX11" fmla="*/ 993319 w 2411456"/>
                <a:gd name="connsiteY11" fmla="*/ 2410754 h 2438175"/>
                <a:gd name="connsiteX12" fmla="*/ 252421 w 2411456"/>
                <a:gd name="connsiteY12" fmla="*/ 1974902 h 2438175"/>
                <a:gd name="connsiteX13" fmla="*/ 3054 w 2411456"/>
                <a:gd name="connsiteY13" fmla="*/ 1326484 h 2438175"/>
                <a:gd name="connsiteX0" fmla="*/ 3054 w 2411456"/>
                <a:gd name="connsiteY0" fmla="*/ 1326484 h 2438175"/>
                <a:gd name="connsiteX1" fmla="*/ 149871 w 2411456"/>
                <a:gd name="connsiteY1" fmla="*/ 616119 h 2438175"/>
                <a:gd name="connsiteX2" fmla="*/ 688257 w 2411456"/>
                <a:gd name="connsiteY2" fmla="*/ 137554 h 2438175"/>
                <a:gd name="connsiteX3" fmla="*/ 1602658 w 2411456"/>
                <a:gd name="connsiteY3" fmla="*/ 855400 h 2438175"/>
                <a:gd name="connsiteX4" fmla="*/ 1397561 w 2411456"/>
                <a:gd name="connsiteY4" fmla="*/ 822 h 2438175"/>
                <a:gd name="connsiteX5" fmla="*/ 1867578 w 2411456"/>
                <a:gd name="connsiteY5" fmla="*/ 163192 h 2438175"/>
                <a:gd name="connsiteX6" fmla="*/ 2294866 w 2411456"/>
                <a:gd name="connsiteY6" fmla="*/ 667395 h 2438175"/>
                <a:gd name="connsiteX7" fmla="*/ 2403374 w 2411456"/>
                <a:gd name="connsiteY7" fmla="*/ 1370262 h 2438175"/>
                <a:gd name="connsiteX8" fmla="*/ 2180136 w 2411456"/>
                <a:gd name="connsiteY8" fmla="*/ 1967418 h 2438175"/>
                <a:gd name="connsiteX9" fmla="*/ 1594113 w 2411456"/>
                <a:gd name="connsiteY9" fmla="*/ 821218 h 2438175"/>
                <a:gd name="connsiteX10" fmla="*/ 1705208 w 2411456"/>
                <a:gd name="connsiteY10" fmla="*/ 2359461 h 2438175"/>
                <a:gd name="connsiteX11" fmla="*/ 993319 w 2411456"/>
                <a:gd name="connsiteY11" fmla="*/ 2410754 h 2438175"/>
                <a:gd name="connsiteX12" fmla="*/ 252421 w 2411456"/>
                <a:gd name="connsiteY12" fmla="*/ 1974902 h 2438175"/>
                <a:gd name="connsiteX13" fmla="*/ 3054 w 2411456"/>
                <a:gd name="connsiteY13" fmla="*/ 1326484 h 2438175"/>
                <a:gd name="connsiteX0" fmla="*/ 3054 w 2411456"/>
                <a:gd name="connsiteY0" fmla="*/ 1198377 h 2310068"/>
                <a:gd name="connsiteX1" fmla="*/ 149871 w 2411456"/>
                <a:gd name="connsiteY1" fmla="*/ 488012 h 2310068"/>
                <a:gd name="connsiteX2" fmla="*/ 688257 w 2411456"/>
                <a:gd name="connsiteY2" fmla="*/ 9447 h 2310068"/>
                <a:gd name="connsiteX3" fmla="*/ 1602658 w 2411456"/>
                <a:gd name="connsiteY3" fmla="*/ 727293 h 2310068"/>
                <a:gd name="connsiteX4" fmla="*/ 1653935 w 2411456"/>
                <a:gd name="connsiteY4" fmla="*/ 86360 h 2310068"/>
                <a:gd name="connsiteX5" fmla="*/ 1867578 w 2411456"/>
                <a:gd name="connsiteY5" fmla="*/ 35085 h 2310068"/>
                <a:gd name="connsiteX6" fmla="*/ 2294866 w 2411456"/>
                <a:gd name="connsiteY6" fmla="*/ 539288 h 2310068"/>
                <a:gd name="connsiteX7" fmla="*/ 2403374 w 2411456"/>
                <a:gd name="connsiteY7" fmla="*/ 1242155 h 2310068"/>
                <a:gd name="connsiteX8" fmla="*/ 2180136 w 2411456"/>
                <a:gd name="connsiteY8" fmla="*/ 1839311 h 2310068"/>
                <a:gd name="connsiteX9" fmla="*/ 1594113 w 2411456"/>
                <a:gd name="connsiteY9" fmla="*/ 693111 h 2310068"/>
                <a:gd name="connsiteX10" fmla="*/ 1705208 w 2411456"/>
                <a:gd name="connsiteY10" fmla="*/ 2231354 h 2310068"/>
                <a:gd name="connsiteX11" fmla="*/ 993319 w 2411456"/>
                <a:gd name="connsiteY11" fmla="*/ 2282647 h 2310068"/>
                <a:gd name="connsiteX12" fmla="*/ 252421 w 2411456"/>
                <a:gd name="connsiteY12" fmla="*/ 1846795 h 2310068"/>
                <a:gd name="connsiteX13" fmla="*/ 3054 w 2411456"/>
                <a:gd name="connsiteY13" fmla="*/ 1198377 h 2310068"/>
                <a:gd name="connsiteX0" fmla="*/ 3054 w 2411456"/>
                <a:gd name="connsiteY0" fmla="*/ 1198377 h 2310068"/>
                <a:gd name="connsiteX1" fmla="*/ 149871 w 2411456"/>
                <a:gd name="connsiteY1" fmla="*/ 488012 h 2310068"/>
                <a:gd name="connsiteX2" fmla="*/ 688257 w 2411456"/>
                <a:gd name="connsiteY2" fmla="*/ 9447 h 2310068"/>
                <a:gd name="connsiteX3" fmla="*/ 1602658 w 2411456"/>
                <a:gd name="connsiteY3" fmla="*/ 727293 h 2310068"/>
                <a:gd name="connsiteX4" fmla="*/ 1653935 w 2411456"/>
                <a:gd name="connsiteY4" fmla="*/ 86360 h 2310068"/>
                <a:gd name="connsiteX5" fmla="*/ 1850487 w 2411456"/>
                <a:gd name="connsiteY5" fmla="*/ 69268 h 2310068"/>
                <a:gd name="connsiteX6" fmla="*/ 2294866 w 2411456"/>
                <a:gd name="connsiteY6" fmla="*/ 539288 h 2310068"/>
                <a:gd name="connsiteX7" fmla="*/ 2403374 w 2411456"/>
                <a:gd name="connsiteY7" fmla="*/ 1242155 h 2310068"/>
                <a:gd name="connsiteX8" fmla="*/ 2180136 w 2411456"/>
                <a:gd name="connsiteY8" fmla="*/ 1839311 h 2310068"/>
                <a:gd name="connsiteX9" fmla="*/ 1594113 w 2411456"/>
                <a:gd name="connsiteY9" fmla="*/ 693111 h 2310068"/>
                <a:gd name="connsiteX10" fmla="*/ 1705208 w 2411456"/>
                <a:gd name="connsiteY10" fmla="*/ 2231354 h 2310068"/>
                <a:gd name="connsiteX11" fmla="*/ 993319 w 2411456"/>
                <a:gd name="connsiteY11" fmla="*/ 2282647 h 2310068"/>
                <a:gd name="connsiteX12" fmla="*/ 252421 w 2411456"/>
                <a:gd name="connsiteY12" fmla="*/ 1846795 h 2310068"/>
                <a:gd name="connsiteX13" fmla="*/ 3054 w 2411456"/>
                <a:gd name="connsiteY13" fmla="*/ 1198377 h 2310068"/>
                <a:gd name="connsiteX0" fmla="*/ 3054 w 2412110"/>
                <a:gd name="connsiteY0" fmla="*/ 1198377 h 2310068"/>
                <a:gd name="connsiteX1" fmla="*/ 149871 w 2412110"/>
                <a:gd name="connsiteY1" fmla="*/ 488012 h 2310068"/>
                <a:gd name="connsiteX2" fmla="*/ 688257 w 2412110"/>
                <a:gd name="connsiteY2" fmla="*/ 9447 h 2310068"/>
                <a:gd name="connsiteX3" fmla="*/ 1602658 w 2412110"/>
                <a:gd name="connsiteY3" fmla="*/ 727293 h 2310068"/>
                <a:gd name="connsiteX4" fmla="*/ 1653935 w 2412110"/>
                <a:gd name="connsiteY4" fmla="*/ 86360 h 2310068"/>
                <a:gd name="connsiteX5" fmla="*/ 2294866 w 2412110"/>
                <a:gd name="connsiteY5" fmla="*/ 539288 h 2310068"/>
                <a:gd name="connsiteX6" fmla="*/ 2403374 w 2412110"/>
                <a:gd name="connsiteY6" fmla="*/ 1242155 h 2310068"/>
                <a:gd name="connsiteX7" fmla="*/ 2180136 w 2412110"/>
                <a:gd name="connsiteY7" fmla="*/ 1839311 h 2310068"/>
                <a:gd name="connsiteX8" fmla="*/ 1594113 w 2412110"/>
                <a:gd name="connsiteY8" fmla="*/ 693111 h 2310068"/>
                <a:gd name="connsiteX9" fmla="*/ 1705208 w 2412110"/>
                <a:gd name="connsiteY9" fmla="*/ 2231354 h 2310068"/>
                <a:gd name="connsiteX10" fmla="*/ 993319 w 2412110"/>
                <a:gd name="connsiteY10" fmla="*/ 2282647 h 2310068"/>
                <a:gd name="connsiteX11" fmla="*/ 252421 w 2412110"/>
                <a:gd name="connsiteY11" fmla="*/ 1846795 h 2310068"/>
                <a:gd name="connsiteX12" fmla="*/ 3054 w 2412110"/>
                <a:gd name="connsiteY12" fmla="*/ 1198377 h 2310068"/>
                <a:gd name="connsiteX0" fmla="*/ 3054 w 2455117"/>
                <a:gd name="connsiteY0" fmla="*/ 1198377 h 2310068"/>
                <a:gd name="connsiteX1" fmla="*/ 149871 w 2455117"/>
                <a:gd name="connsiteY1" fmla="*/ 488012 h 2310068"/>
                <a:gd name="connsiteX2" fmla="*/ 688257 w 2455117"/>
                <a:gd name="connsiteY2" fmla="*/ 9447 h 2310068"/>
                <a:gd name="connsiteX3" fmla="*/ 1602658 w 2455117"/>
                <a:gd name="connsiteY3" fmla="*/ 727293 h 2310068"/>
                <a:gd name="connsiteX4" fmla="*/ 1653935 w 2455117"/>
                <a:gd name="connsiteY4" fmla="*/ 86360 h 2310068"/>
                <a:gd name="connsiteX5" fmla="*/ 2294866 w 2455117"/>
                <a:gd name="connsiteY5" fmla="*/ 539288 h 2310068"/>
                <a:gd name="connsiteX6" fmla="*/ 2403374 w 2455117"/>
                <a:gd name="connsiteY6" fmla="*/ 1242155 h 2310068"/>
                <a:gd name="connsiteX7" fmla="*/ 1594113 w 2455117"/>
                <a:gd name="connsiteY7" fmla="*/ 693111 h 2310068"/>
                <a:gd name="connsiteX8" fmla="*/ 1705208 w 2455117"/>
                <a:gd name="connsiteY8" fmla="*/ 2231354 h 2310068"/>
                <a:gd name="connsiteX9" fmla="*/ 993319 w 2455117"/>
                <a:gd name="connsiteY9" fmla="*/ 2282647 h 2310068"/>
                <a:gd name="connsiteX10" fmla="*/ 252421 w 2455117"/>
                <a:gd name="connsiteY10" fmla="*/ 1846795 h 2310068"/>
                <a:gd name="connsiteX11" fmla="*/ 3054 w 2455117"/>
                <a:gd name="connsiteY11" fmla="*/ 1198377 h 2310068"/>
                <a:gd name="connsiteX0" fmla="*/ 3054 w 2528145"/>
                <a:gd name="connsiteY0" fmla="*/ 1198377 h 2310068"/>
                <a:gd name="connsiteX1" fmla="*/ 149871 w 2528145"/>
                <a:gd name="connsiteY1" fmla="*/ 488012 h 2310068"/>
                <a:gd name="connsiteX2" fmla="*/ 688257 w 2528145"/>
                <a:gd name="connsiteY2" fmla="*/ 9447 h 2310068"/>
                <a:gd name="connsiteX3" fmla="*/ 1602658 w 2528145"/>
                <a:gd name="connsiteY3" fmla="*/ 727293 h 2310068"/>
                <a:gd name="connsiteX4" fmla="*/ 1653935 w 2528145"/>
                <a:gd name="connsiteY4" fmla="*/ 86360 h 2310068"/>
                <a:gd name="connsiteX5" fmla="*/ 2448690 w 2528145"/>
                <a:gd name="connsiteY5" fmla="*/ 171819 h 2310068"/>
                <a:gd name="connsiteX6" fmla="*/ 2403374 w 2528145"/>
                <a:gd name="connsiteY6" fmla="*/ 1242155 h 2310068"/>
                <a:gd name="connsiteX7" fmla="*/ 1594113 w 2528145"/>
                <a:gd name="connsiteY7" fmla="*/ 693111 h 2310068"/>
                <a:gd name="connsiteX8" fmla="*/ 1705208 w 2528145"/>
                <a:gd name="connsiteY8" fmla="*/ 2231354 h 2310068"/>
                <a:gd name="connsiteX9" fmla="*/ 993319 w 2528145"/>
                <a:gd name="connsiteY9" fmla="*/ 2282647 h 2310068"/>
                <a:gd name="connsiteX10" fmla="*/ 252421 w 2528145"/>
                <a:gd name="connsiteY10" fmla="*/ 1846795 h 2310068"/>
                <a:gd name="connsiteX11" fmla="*/ 3054 w 2528145"/>
                <a:gd name="connsiteY11" fmla="*/ 1198377 h 2310068"/>
                <a:gd name="connsiteX0" fmla="*/ 3054 w 2528145"/>
                <a:gd name="connsiteY0" fmla="*/ 1239047 h 2350738"/>
                <a:gd name="connsiteX1" fmla="*/ 149871 w 2528145"/>
                <a:gd name="connsiteY1" fmla="*/ 528682 h 2350738"/>
                <a:gd name="connsiteX2" fmla="*/ 688257 w 2528145"/>
                <a:gd name="connsiteY2" fmla="*/ 50117 h 2350738"/>
                <a:gd name="connsiteX3" fmla="*/ 962788 w 2528145"/>
                <a:gd name="connsiteY3" fmla="*/ 103339 h 2350738"/>
                <a:gd name="connsiteX4" fmla="*/ 1602658 w 2528145"/>
                <a:gd name="connsiteY4" fmla="*/ 767963 h 2350738"/>
                <a:gd name="connsiteX5" fmla="*/ 1653935 w 2528145"/>
                <a:gd name="connsiteY5" fmla="*/ 127030 h 2350738"/>
                <a:gd name="connsiteX6" fmla="*/ 2448690 w 2528145"/>
                <a:gd name="connsiteY6" fmla="*/ 212489 h 2350738"/>
                <a:gd name="connsiteX7" fmla="*/ 2403374 w 2528145"/>
                <a:gd name="connsiteY7" fmla="*/ 1282825 h 2350738"/>
                <a:gd name="connsiteX8" fmla="*/ 1594113 w 2528145"/>
                <a:gd name="connsiteY8" fmla="*/ 733781 h 2350738"/>
                <a:gd name="connsiteX9" fmla="*/ 1705208 w 2528145"/>
                <a:gd name="connsiteY9" fmla="*/ 2272024 h 2350738"/>
                <a:gd name="connsiteX10" fmla="*/ 993319 w 2528145"/>
                <a:gd name="connsiteY10" fmla="*/ 2323317 h 2350738"/>
                <a:gd name="connsiteX11" fmla="*/ 252421 w 2528145"/>
                <a:gd name="connsiteY11" fmla="*/ 1887465 h 2350738"/>
                <a:gd name="connsiteX12" fmla="*/ 3054 w 2528145"/>
                <a:gd name="connsiteY12" fmla="*/ 1239047 h 2350738"/>
                <a:gd name="connsiteX0" fmla="*/ 3054 w 2528145"/>
                <a:gd name="connsiteY0" fmla="*/ 1204845 h 2316536"/>
                <a:gd name="connsiteX1" fmla="*/ 149871 w 2528145"/>
                <a:gd name="connsiteY1" fmla="*/ 494480 h 2316536"/>
                <a:gd name="connsiteX2" fmla="*/ 688257 w 2528145"/>
                <a:gd name="connsiteY2" fmla="*/ 15915 h 2316536"/>
                <a:gd name="connsiteX3" fmla="*/ 552590 w 2528145"/>
                <a:gd name="connsiteY3" fmla="*/ 214415 h 2316536"/>
                <a:gd name="connsiteX4" fmla="*/ 962788 w 2528145"/>
                <a:gd name="connsiteY4" fmla="*/ 69137 h 2316536"/>
                <a:gd name="connsiteX5" fmla="*/ 1602658 w 2528145"/>
                <a:gd name="connsiteY5" fmla="*/ 733761 h 2316536"/>
                <a:gd name="connsiteX6" fmla="*/ 1653935 w 2528145"/>
                <a:gd name="connsiteY6" fmla="*/ 92828 h 2316536"/>
                <a:gd name="connsiteX7" fmla="*/ 2448690 w 2528145"/>
                <a:gd name="connsiteY7" fmla="*/ 178287 h 2316536"/>
                <a:gd name="connsiteX8" fmla="*/ 2403374 w 2528145"/>
                <a:gd name="connsiteY8" fmla="*/ 1248623 h 2316536"/>
                <a:gd name="connsiteX9" fmla="*/ 1594113 w 2528145"/>
                <a:gd name="connsiteY9" fmla="*/ 699579 h 2316536"/>
                <a:gd name="connsiteX10" fmla="*/ 1705208 w 2528145"/>
                <a:gd name="connsiteY10" fmla="*/ 2237822 h 2316536"/>
                <a:gd name="connsiteX11" fmla="*/ 993319 w 2528145"/>
                <a:gd name="connsiteY11" fmla="*/ 2289115 h 2316536"/>
                <a:gd name="connsiteX12" fmla="*/ 252421 w 2528145"/>
                <a:gd name="connsiteY12" fmla="*/ 1853263 h 2316536"/>
                <a:gd name="connsiteX13" fmla="*/ 3054 w 2528145"/>
                <a:gd name="connsiteY13" fmla="*/ 1204845 h 2316536"/>
                <a:gd name="connsiteX0" fmla="*/ 3054 w 2528145"/>
                <a:gd name="connsiteY0" fmla="*/ 1235424 h 2347115"/>
                <a:gd name="connsiteX1" fmla="*/ 149871 w 2528145"/>
                <a:gd name="connsiteY1" fmla="*/ 525059 h 2347115"/>
                <a:gd name="connsiteX2" fmla="*/ 688257 w 2528145"/>
                <a:gd name="connsiteY2" fmla="*/ 46494 h 2347115"/>
                <a:gd name="connsiteX3" fmla="*/ 962788 w 2528145"/>
                <a:gd name="connsiteY3" fmla="*/ 99716 h 2347115"/>
                <a:gd name="connsiteX4" fmla="*/ 1602658 w 2528145"/>
                <a:gd name="connsiteY4" fmla="*/ 764340 h 2347115"/>
                <a:gd name="connsiteX5" fmla="*/ 1653935 w 2528145"/>
                <a:gd name="connsiteY5" fmla="*/ 123407 h 2347115"/>
                <a:gd name="connsiteX6" fmla="*/ 2448690 w 2528145"/>
                <a:gd name="connsiteY6" fmla="*/ 208866 h 2347115"/>
                <a:gd name="connsiteX7" fmla="*/ 2403374 w 2528145"/>
                <a:gd name="connsiteY7" fmla="*/ 1279202 h 2347115"/>
                <a:gd name="connsiteX8" fmla="*/ 1594113 w 2528145"/>
                <a:gd name="connsiteY8" fmla="*/ 730158 h 2347115"/>
                <a:gd name="connsiteX9" fmla="*/ 1705208 w 2528145"/>
                <a:gd name="connsiteY9" fmla="*/ 2268401 h 2347115"/>
                <a:gd name="connsiteX10" fmla="*/ 993319 w 2528145"/>
                <a:gd name="connsiteY10" fmla="*/ 2319694 h 2347115"/>
                <a:gd name="connsiteX11" fmla="*/ 252421 w 2528145"/>
                <a:gd name="connsiteY11" fmla="*/ 1883842 h 2347115"/>
                <a:gd name="connsiteX12" fmla="*/ 3054 w 2528145"/>
                <a:gd name="connsiteY12" fmla="*/ 1235424 h 2347115"/>
                <a:gd name="connsiteX0" fmla="*/ 3054 w 2528145"/>
                <a:gd name="connsiteY0" fmla="*/ 1192238 h 2303929"/>
                <a:gd name="connsiteX1" fmla="*/ 149871 w 2528145"/>
                <a:gd name="connsiteY1" fmla="*/ 481873 h 2303929"/>
                <a:gd name="connsiteX2" fmla="*/ 688257 w 2528145"/>
                <a:gd name="connsiteY2" fmla="*/ 3308 h 2303929"/>
                <a:gd name="connsiteX3" fmla="*/ 1602658 w 2528145"/>
                <a:gd name="connsiteY3" fmla="*/ 721154 h 2303929"/>
                <a:gd name="connsiteX4" fmla="*/ 1653935 w 2528145"/>
                <a:gd name="connsiteY4" fmla="*/ 80221 h 2303929"/>
                <a:gd name="connsiteX5" fmla="*/ 2448690 w 2528145"/>
                <a:gd name="connsiteY5" fmla="*/ 165680 h 2303929"/>
                <a:gd name="connsiteX6" fmla="*/ 2403374 w 2528145"/>
                <a:gd name="connsiteY6" fmla="*/ 1236016 h 2303929"/>
                <a:gd name="connsiteX7" fmla="*/ 1594113 w 2528145"/>
                <a:gd name="connsiteY7" fmla="*/ 686972 h 2303929"/>
                <a:gd name="connsiteX8" fmla="*/ 1705208 w 2528145"/>
                <a:gd name="connsiteY8" fmla="*/ 2225215 h 2303929"/>
                <a:gd name="connsiteX9" fmla="*/ 993319 w 2528145"/>
                <a:gd name="connsiteY9" fmla="*/ 2276508 h 2303929"/>
                <a:gd name="connsiteX10" fmla="*/ 252421 w 2528145"/>
                <a:gd name="connsiteY10" fmla="*/ 1840656 h 2303929"/>
                <a:gd name="connsiteX11" fmla="*/ 3054 w 2528145"/>
                <a:gd name="connsiteY11" fmla="*/ 1192238 h 2303929"/>
                <a:gd name="connsiteX0" fmla="*/ 3054 w 2528145"/>
                <a:gd name="connsiteY0" fmla="*/ 1153314 h 2265005"/>
                <a:gd name="connsiteX1" fmla="*/ 149871 w 2528145"/>
                <a:gd name="connsiteY1" fmla="*/ 442949 h 2265005"/>
                <a:gd name="connsiteX2" fmla="*/ 927539 w 2528145"/>
                <a:gd name="connsiteY2" fmla="*/ 126754 h 2265005"/>
                <a:gd name="connsiteX3" fmla="*/ 1602658 w 2528145"/>
                <a:gd name="connsiteY3" fmla="*/ 682230 h 2265005"/>
                <a:gd name="connsiteX4" fmla="*/ 1653935 w 2528145"/>
                <a:gd name="connsiteY4" fmla="*/ 41297 h 2265005"/>
                <a:gd name="connsiteX5" fmla="*/ 2448690 w 2528145"/>
                <a:gd name="connsiteY5" fmla="*/ 126756 h 2265005"/>
                <a:gd name="connsiteX6" fmla="*/ 2403374 w 2528145"/>
                <a:gd name="connsiteY6" fmla="*/ 1197092 h 2265005"/>
                <a:gd name="connsiteX7" fmla="*/ 1594113 w 2528145"/>
                <a:gd name="connsiteY7" fmla="*/ 648048 h 2265005"/>
                <a:gd name="connsiteX8" fmla="*/ 1705208 w 2528145"/>
                <a:gd name="connsiteY8" fmla="*/ 2186291 h 2265005"/>
                <a:gd name="connsiteX9" fmla="*/ 993319 w 2528145"/>
                <a:gd name="connsiteY9" fmla="*/ 2237584 h 2265005"/>
                <a:gd name="connsiteX10" fmla="*/ 252421 w 2528145"/>
                <a:gd name="connsiteY10" fmla="*/ 1801732 h 2265005"/>
                <a:gd name="connsiteX11" fmla="*/ 3054 w 2528145"/>
                <a:gd name="connsiteY11" fmla="*/ 1153314 h 2265005"/>
                <a:gd name="connsiteX0" fmla="*/ 3054 w 2528145"/>
                <a:gd name="connsiteY0" fmla="*/ 1153314 h 2239345"/>
                <a:gd name="connsiteX1" fmla="*/ 149871 w 2528145"/>
                <a:gd name="connsiteY1" fmla="*/ 442949 h 2239345"/>
                <a:gd name="connsiteX2" fmla="*/ 927539 w 2528145"/>
                <a:gd name="connsiteY2" fmla="*/ 126754 h 2239345"/>
                <a:gd name="connsiteX3" fmla="*/ 1602658 w 2528145"/>
                <a:gd name="connsiteY3" fmla="*/ 682230 h 2239345"/>
                <a:gd name="connsiteX4" fmla="*/ 1653935 w 2528145"/>
                <a:gd name="connsiteY4" fmla="*/ 41297 h 2239345"/>
                <a:gd name="connsiteX5" fmla="*/ 2448690 w 2528145"/>
                <a:gd name="connsiteY5" fmla="*/ 126756 h 2239345"/>
                <a:gd name="connsiteX6" fmla="*/ 2403374 w 2528145"/>
                <a:gd name="connsiteY6" fmla="*/ 1197092 h 2239345"/>
                <a:gd name="connsiteX7" fmla="*/ 1594113 w 2528145"/>
                <a:gd name="connsiteY7" fmla="*/ 648048 h 2239345"/>
                <a:gd name="connsiteX8" fmla="*/ 1671024 w 2528145"/>
                <a:gd name="connsiteY8" fmla="*/ 1647906 h 2239345"/>
                <a:gd name="connsiteX9" fmla="*/ 993319 w 2528145"/>
                <a:gd name="connsiteY9" fmla="*/ 2237584 h 2239345"/>
                <a:gd name="connsiteX10" fmla="*/ 252421 w 2528145"/>
                <a:gd name="connsiteY10" fmla="*/ 1801732 h 2239345"/>
                <a:gd name="connsiteX11" fmla="*/ 3054 w 2528145"/>
                <a:gd name="connsiteY11" fmla="*/ 1153314 h 2239345"/>
                <a:gd name="connsiteX0" fmla="*/ 3054 w 2528145"/>
                <a:gd name="connsiteY0" fmla="*/ 1153314 h 2239345"/>
                <a:gd name="connsiteX1" fmla="*/ 149871 w 2528145"/>
                <a:gd name="connsiteY1" fmla="*/ 442949 h 2239345"/>
                <a:gd name="connsiteX2" fmla="*/ 927539 w 2528145"/>
                <a:gd name="connsiteY2" fmla="*/ 126754 h 2239345"/>
                <a:gd name="connsiteX3" fmla="*/ 1602658 w 2528145"/>
                <a:gd name="connsiteY3" fmla="*/ 682230 h 2239345"/>
                <a:gd name="connsiteX4" fmla="*/ 1653935 w 2528145"/>
                <a:gd name="connsiteY4" fmla="*/ 41297 h 2239345"/>
                <a:gd name="connsiteX5" fmla="*/ 2448690 w 2528145"/>
                <a:gd name="connsiteY5" fmla="*/ 126756 h 2239345"/>
                <a:gd name="connsiteX6" fmla="*/ 2403374 w 2528145"/>
                <a:gd name="connsiteY6" fmla="*/ 1197092 h 2239345"/>
                <a:gd name="connsiteX7" fmla="*/ 1594113 w 2528145"/>
                <a:gd name="connsiteY7" fmla="*/ 648048 h 2239345"/>
                <a:gd name="connsiteX8" fmla="*/ 1671024 w 2528145"/>
                <a:gd name="connsiteY8" fmla="*/ 1647906 h 2239345"/>
                <a:gd name="connsiteX9" fmla="*/ 993319 w 2528145"/>
                <a:gd name="connsiteY9" fmla="*/ 2237584 h 2239345"/>
                <a:gd name="connsiteX10" fmla="*/ 252421 w 2528145"/>
                <a:gd name="connsiteY10" fmla="*/ 1801732 h 2239345"/>
                <a:gd name="connsiteX11" fmla="*/ 3054 w 2528145"/>
                <a:gd name="connsiteY11" fmla="*/ 1153314 h 2239345"/>
                <a:gd name="connsiteX0" fmla="*/ 3054 w 2528145"/>
                <a:gd name="connsiteY0" fmla="*/ 1153314 h 2237683"/>
                <a:gd name="connsiteX1" fmla="*/ 149871 w 2528145"/>
                <a:gd name="connsiteY1" fmla="*/ 442949 h 2237683"/>
                <a:gd name="connsiteX2" fmla="*/ 927539 w 2528145"/>
                <a:gd name="connsiteY2" fmla="*/ 126754 h 2237683"/>
                <a:gd name="connsiteX3" fmla="*/ 1602658 w 2528145"/>
                <a:gd name="connsiteY3" fmla="*/ 682230 h 2237683"/>
                <a:gd name="connsiteX4" fmla="*/ 1653935 w 2528145"/>
                <a:gd name="connsiteY4" fmla="*/ 41297 h 2237683"/>
                <a:gd name="connsiteX5" fmla="*/ 2448690 w 2528145"/>
                <a:gd name="connsiteY5" fmla="*/ 126756 h 2237683"/>
                <a:gd name="connsiteX6" fmla="*/ 2403374 w 2528145"/>
                <a:gd name="connsiteY6" fmla="*/ 1197092 h 2237683"/>
                <a:gd name="connsiteX7" fmla="*/ 1594113 w 2528145"/>
                <a:gd name="connsiteY7" fmla="*/ 648048 h 2237683"/>
                <a:gd name="connsiteX8" fmla="*/ 1636841 w 2528145"/>
                <a:gd name="connsiteY8" fmla="*/ 1767547 h 2237683"/>
                <a:gd name="connsiteX9" fmla="*/ 993319 w 2528145"/>
                <a:gd name="connsiteY9" fmla="*/ 2237584 h 2237683"/>
                <a:gd name="connsiteX10" fmla="*/ 252421 w 2528145"/>
                <a:gd name="connsiteY10" fmla="*/ 1801732 h 2237683"/>
                <a:gd name="connsiteX11" fmla="*/ 3054 w 2528145"/>
                <a:gd name="connsiteY11" fmla="*/ 1153314 h 2237683"/>
                <a:gd name="connsiteX0" fmla="*/ 3054 w 2515981"/>
                <a:gd name="connsiteY0" fmla="*/ 1153314 h 2237683"/>
                <a:gd name="connsiteX1" fmla="*/ 149871 w 2515981"/>
                <a:gd name="connsiteY1" fmla="*/ 442949 h 2237683"/>
                <a:gd name="connsiteX2" fmla="*/ 927539 w 2515981"/>
                <a:gd name="connsiteY2" fmla="*/ 126754 h 2237683"/>
                <a:gd name="connsiteX3" fmla="*/ 1602658 w 2515981"/>
                <a:gd name="connsiteY3" fmla="*/ 682230 h 2237683"/>
                <a:gd name="connsiteX4" fmla="*/ 1653935 w 2515981"/>
                <a:gd name="connsiteY4" fmla="*/ 41297 h 2237683"/>
                <a:gd name="connsiteX5" fmla="*/ 2448690 w 2515981"/>
                <a:gd name="connsiteY5" fmla="*/ 126756 h 2237683"/>
                <a:gd name="connsiteX6" fmla="*/ 2369191 w 2515981"/>
                <a:gd name="connsiteY6" fmla="*/ 974902 h 2237683"/>
                <a:gd name="connsiteX7" fmla="*/ 1594113 w 2515981"/>
                <a:gd name="connsiteY7" fmla="*/ 648048 h 2237683"/>
                <a:gd name="connsiteX8" fmla="*/ 1636841 w 2515981"/>
                <a:gd name="connsiteY8" fmla="*/ 1767547 h 2237683"/>
                <a:gd name="connsiteX9" fmla="*/ 993319 w 2515981"/>
                <a:gd name="connsiteY9" fmla="*/ 2237584 h 2237683"/>
                <a:gd name="connsiteX10" fmla="*/ 252421 w 2515981"/>
                <a:gd name="connsiteY10" fmla="*/ 1801732 h 2237683"/>
                <a:gd name="connsiteX11" fmla="*/ 3054 w 2515981"/>
                <a:gd name="connsiteY11" fmla="*/ 1153314 h 2237683"/>
                <a:gd name="connsiteX0" fmla="*/ 3054 w 2515981"/>
                <a:gd name="connsiteY0" fmla="*/ 1218301 h 2302670"/>
                <a:gd name="connsiteX1" fmla="*/ 149871 w 2515981"/>
                <a:gd name="connsiteY1" fmla="*/ 507936 h 2302670"/>
                <a:gd name="connsiteX2" fmla="*/ 927539 w 2515981"/>
                <a:gd name="connsiteY2" fmla="*/ 191741 h 2302670"/>
                <a:gd name="connsiteX3" fmla="*/ 1602658 w 2515981"/>
                <a:gd name="connsiteY3" fmla="*/ 747217 h 2302670"/>
                <a:gd name="connsiteX4" fmla="*/ 1824851 w 2515981"/>
                <a:gd name="connsiteY4" fmla="*/ 12280 h 2302670"/>
                <a:gd name="connsiteX5" fmla="*/ 2448690 w 2515981"/>
                <a:gd name="connsiteY5" fmla="*/ 191743 h 2302670"/>
                <a:gd name="connsiteX6" fmla="*/ 2369191 w 2515981"/>
                <a:gd name="connsiteY6" fmla="*/ 1039889 h 2302670"/>
                <a:gd name="connsiteX7" fmla="*/ 1594113 w 2515981"/>
                <a:gd name="connsiteY7" fmla="*/ 713035 h 2302670"/>
                <a:gd name="connsiteX8" fmla="*/ 1636841 w 2515981"/>
                <a:gd name="connsiteY8" fmla="*/ 1832534 h 2302670"/>
                <a:gd name="connsiteX9" fmla="*/ 993319 w 2515981"/>
                <a:gd name="connsiteY9" fmla="*/ 2302571 h 2302670"/>
                <a:gd name="connsiteX10" fmla="*/ 252421 w 2515981"/>
                <a:gd name="connsiteY10" fmla="*/ 1866719 h 2302670"/>
                <a:gd name="connsiteX11" fmla="*/ 3054 w 2515981"/>
                <a:gd name="connsiteY11" fmla="*/ 1218301 h 2302670"/>
                <a:gd name="connsiteX0" fmla="*/ 3054 w 2515981"/>
                <a:gd name="connsiteY0" fmla="*/ 1218301 h 2351227"/>
                <a:gd name="connsiteX1" fmla="*/ 149871 w 2515981"/>
                <a:gd name="connsiteY1" fmla="*/ 507936 h 2351227"/>
                <a:gd name="connsiteX2" fmla="*/ 927539 w 2515981"/>
                <a:gd name="connsiteY2" fmla="*/ 191741 h 2351227"/>
                <a:gd name="connsiteX3" fmla="*/ 1602658 w 2515981"/>
                <a:gd name="connsiteY3" fmla="*/ 747217 h 2351227"/>
                <a:gd name="connsiteX4" fmla="*/ 1824851 w 2515981"/>
                <a:gd name="connsiteY4" fmla="*/ 12280 h 2351227"/>
                <a:gd name="connsiteX5" fmla="*/ 2448690 w 2515981"/>
                <a:gd name="connsiteY5" fmla="*/ 191743 h 2351227"/>
                <a:gd name="connsiteX6" fmla="*/ 2369191 w 2515981"/>
                <a:gd name="connsiteY6" fmla="*/ 1039889 h 2351227"/>
                <a:gd name="connsiteX7" fmla="*/ 1594113 w 2515981"/>
                <a:gd name="connsiteY7" fmla="*/ 713035 h 2351227"/>
                <a:gd name="connsiteX8" fmla="*/ 993319 w 2515981"/>
                <a:gd name="connsiteY8" fmla="*/ 2302571 h 2351227"/>
                <a:gd name="connsiteX9" fmla="*/ 252421 w 2515981"/>
                <a:gd name="connsiteY9" fmla="*/ 1866719 h 2351227"/>
                <a:gd name="connsiteX10" fmla="*/ 3054 w 2515981"/>
                <a:gd name="connsiteY10" fmla="*/ 1218301 h 2351227"/>
                <a:gd name="connsiteX0" fmla="*/ 3054 w 2515981"/>
                <a:gd name="connsiteY0" fmla="*/ 1218301 h 2123920"/>
                <a:gd name="connsiteX1" fmla="*/ 149871 w 2515981"/>
                <a:gd name="connsiteY1" fmla="*/ 507936 h 2123920"/>
                <a:gd name="connsiteX2" fmla="*/ 927539 w 2515981"/>
                <a:gd name="connsiteY2" fmla="*/ 191741 h 2123920"/>
                <a:gd name="connsiteX3" fmla="*/ 1602658 w 2515981"/>
                <a:gd name="connsiteY3" fmla="*/ 747217 h 2123920"/>
                <a:gd name="connsiteX4" fmla="*/ 1824851 w 2515981"/>
                <a:gd name="connsiteY4" fmla="*/ 12280 h 2123920"/>
                <a:gd name="connsiteX5" fmla="*/ 2448690 w 2515981"/>
                <a:gd name="connsiteY5" fmla="*/ 191743 h 2123920"/>
                <a:gd name="connsiteX6" fmla="*/ 2369191 w 2515981"/>
                <a:gd name="connsiteY6" fmla="*/ 1039889 h 2123920"/>
                <a:gd name="connsiteX7" fmla="*/ 1594113 w 2515981"/>
                <a:gd name="connsiteY7" fmla="*/ 713035 h 2123920"/>
                <a:gd name="connsiteX8" fmla="*/ 1377880 w 2515981"/>
                <a:gd name="connsiteY8" fmla="*/ 2037651 h 2123920"/>
                <a:gd name="connsiteX9" fmla="*/ 252421 w 2515981"/>
                <a:gd name="connsiteY9" fmla="*/ 1866719 h 2123920"/>
                <a:gd name="connsiteX10" fmla="*/ 3054 w 2515981"/>
                <a:gd name="connsiteY10" fmla="*/ 1218301 h 2123920"/>
                <a:gd name="connsiteX0" fmla="*/ 3054 w 2497280"/>
                <a:gd name="connsiteY0" fmla="*/ 1218301 h 2076613"/>
                <a:gd name="connsiteX1" fmla="*/ 149871 w 2497280"/>
                <a:gd name="connsiteY1" fmla="*/ 507936 h 2076613"/>
                <a:gd name="connsiteX2" fmla="*/ 927539 w 2497280"/>
                <a:gd name="connsiteY2" fmla="*/ 191741 h 2076613"/>
                <a:gd name="connsiteX3" fmla="*/ 1602658 w 2497280"/>
                <a:gd name="connsiteY3" fmla="*/ 747217 h 2076613"/>
                <a:gd name="connsiteX4" fmla="*/ 1824851 w 2497280"/>
                <a:gd name="connsiteY4" fmla="*/ 12280 h 2076613"/>
                <a:gd name="connsiteX5" fmla="*/ 2448690 w 2497280"/>
                <a:gd name="connsiteY5" fmla="*/ 191743 h 2076613"/>
                <a:gd name="connsiteX6" fmla="*/ 2369191 w 2497280"/>
                <a:gd name="connsiteY6" fmla="*/ 1039889 h 2076613"/>
                <a:gd name="connsiteX7" fmla="*/ 2115407 w 2497280"/>
                <a:gd name="connsiteY7" fmla="*/ 1353970 h 2076613"/>
                <a:gd name="connsiteX8" fmla="*/ 1377880 w 2497280"/>
                <a:gd name="connsiteY8" fmla="*/ 2037651 h 2076613"/>
                <a:gd name="connsiteX9" fmla="*/ 252421 w 2497280"/>
                <a:gd name="connsiteY9" fmla="*/ 1866719 h 2076613"/>
                <a:gd name="connsiteX10" fmla="*/ 3054 w 2497280"/>
                <a:gd name="connsiteY10" fmla="*/ 1218301 h 2076613"/>
                <a:gd name="connsiteX0" fmla="*/ 3054 w 2497280"/>
                <a:gd name="connsiteY0" fmla="*/ 1218301 h 2076613"/>
                <a:gd name="connsiteX1" fmla="*/ 149871 w 2497280"/>
                <a:gd name="connsiteY1" fmla="*/ 507936 h 2076613"/>
                <a:gd name="connsiteX2" fmla="*/ 927539 w 2497280"/>
                <a:gd name="connsiteY2" fmla="*/ 191741 h 2076613"/>
                <a:gd name="connsiteX3" fmla="*/ 1354830 w 2497280"/>
                <a:gd name="connsiteY3" fmla="*/ 80645 h 2076613"/>
                <a:gd name="connsiteX4" fmla="*/ 1824851 w 2497280"/>
                <a:gd name="connsiteY4" fmla="*/ 12280 h 2076613"/>
                <a:gd name="connsiteX5" fmla="*/ 2448690 w 2497280"/>
                <a:gd name="connsiteY5" fmla="*/ 191743 h 2076613"/>
                <a:gd name="connsiteX6" fmla="*/ 2369191 w 2497280"/>
                <a:gd name="connsiteY6" fmla="*/ 1039889 h 2076613"/>
                <a:gd name="connsiteX7" fmla="*/ 2115407 w 2497280"/>
                <a:gd name="connsiteY7" fmla="*/ 1353970 h 2076613"/>
                <a:gd name="connsiteX8" fmla="*/ 1377880 w 2497280"/>
                <a:gd name="connsiteY8" fmla="*/ 2037651 h 2076613"/>
                <a:gd name="connsiteX9" fmla="*/ 252421 w 2497280"/>
                <a:gd name="connsiteY9" fmla="*/ 1866719 h 2076613"/>
                <a:gd name="connsiteX10" fmla="*/ 3054 w 2497280"/>
                <a:gd name="connsiteY10" fmla="*/ 1218301 h 2076613"/>
                <a:gd name="connsiteX0" fmla="*/ 3054 w 2497280"/>
                <a:gd name="connsiteY0" fmla="*/ 1206212 h 2064524"/>
                <a:gd name="connsiteX1" fmla="*/ 149871 w 2497280"/>
                <a:gd name="connsiteY1" fmla="*/ 495847 h 2064524"/>
                <a:gd name="connsiteX2" fmla="*/ 927539 w 2497280"/>
                <a:gd name="connsiteY2" fmla="*/ 179652 h 2064524"/>
                <a:gd name="connsiteX3" fmla="*/ 1824851 w 2497280"/>
                <a:gd name="connsiteY3" fmla="*/ 191 h 2064524"/>
                <a:gd name="connsiteX4" fmla="*/ 2448690 w 2497280"/>
                <a:gd name="connsiteY4" fmla="*/ 179654 h 2064524"/>
                <a:gd name="connsiteX5" fmla="*/ 2369191 w 2497280"/>
                <a:gd name="connsiteY5" fmla="*/ 1027800 h 2064524"/>
                <a:gd name="connsiteX6" fmla="*/ 2115407 w 2497280"/>
                <a:gd name="connsiteY6" fmla="*/ 1341881 h 2064524"/>
                <a:gd name="connsiteX7" fmla="*/ 1377880 w 2497280"/>
                <a:gd name="connsiteY7" fmla="*/ 2025562 h 2064524"/>
                <a:gd name="connsiteX8" fmla="*/ 252421 w 2497280"/>
                <a:gd name="connsiteY8" fmla="*/ 1854630 h 2064524"/>
                <a:gd name="connsiteX9" fmla="*/ 3054 w 2497280"/>
                <a:gd name="connsiteY9" fmla="*/ 1206212 h 2064524"/>
                <a:gd name="connsiteX0" fmla="*/ 3054 w 2497280"/>
                <a:gd name="connsiteY0" fmla="*/ 1242736 h 2101048"/>
                <a:gd name="connsiteX1" fmla="*/ 149871 w 2497280"/>
                <a:gd name="connsiteY1" fmla="*/ 532371 h 2101048"/>
                <a:gd name="connsiteX2" fmla="*/ 859173 w 2497280"/>
                <a:gd name="connsiteY2" fmla="*/ 36714 h 2101048"/>
                <a:gd name="connsiteX3" fmla="*/ 1824851 w 2497280"/>
                <a:gd name="connsiteY3" fmla="*/ 36715 h 2101048"/>
                <a:gd name="connsiteX4" fmla="*/ 2448690 w 2497280"/>
                <a:gd name="connsiteY4" fmla="*/ 216178 h 2101048"/>
                <a:gd name="connsiteX5" fmla="*/ 2369191 w 2497280"/>
                <a:gd name="connsiteY5" fmla="*/ 1064324 h 2101048"/>
                <a:gd name="connsiteX6" fmla="*/ 2115407 w 2497280"/>
                <a:gd name="connsiteY6" fmla="*/ 1378405 h 2101048"/>
                <a:gd name="connsiteX7" fmla="*/ 1377880 w 2497280"/>
                <a:gd name="connsiteY7" fmla="*/ 2062086 h 2101048"/>
                <a:gd name="connsiteX8" fmla="*/ 252421 w 2497280"/>
                <a:gd name="connsiteY8" fmla="*/ 1891154 h 2101048"/>
                <a:gd name="connsiteX9" fmla="*/ 3054 w 2497280"/>
                <a:gd name="connsiteY9" fmla="*/ 1242736 h 2101048"/>
                <a:gd name="connsiteX0" fmla="*/ 3054 w 2497280"/>
                <a:gd name="connsiteY0" fmla="*/ 1325662 h 2183974"/>
                <a:gd name="connsiteX1" fmla="*/ 149871 w 2497280"/>
                <a:gd name="connsiteY1" fmla="*/ 615297 h 2183974"/>
                <a:gd name="connsiteX2" fmla="*/ 859173 w 2497280"/>
                <a:gd name="connsiteY2" fmla="*/ 119640 h 2183974"/>
                <a:gd name="connsiteX3" fmla="*/ 1713755 w 2497280"/>
                <a:gd name="connsiteY3" fmla="*/ 0 h 2183974"/>
                <a:gd name="connsiteX4" fmla="*/ 2448690 w 2497280"/>
                <a:gd name="connsiteY4" fmla="*/ 299104 h 2183974"/>
                <a:gd name="connsiteX5" fmla="*/ 2369191 w 2497280"/>
                <a:gd name="connsiteY5" fmla="*/ 1147250 h 2183974"/>
                <a:gd name="connsiteX6" fmla="*/ 2115407 w 2497280"/>
                <a:gd name="connsiteY6" fmla="*/ 1461331 h 2183974"/>
                <a:gd name="connsiteX7" fmla="*/ 1377880 w 2497280"/>
                <a:gd name="connsiteY7" fmla="*/ 2145012 h 2183974"/>
                <a:gd name="connsiteX8" fmla="*/ 252421 w 2497280"/>
                <a:gd name="connsiteY8" fmla="*/ 1974080 h 2183974"/>
                <a:gd name="connsiteX9" fmla="*/ 3054 w 2497280"/>
                <a:gd name="connsiteY9" fmla="*/ 1325662 h 2183974"/>
                <a:gd name="connsiteX0" fmla="*/ 3054 w 2494061"/>
                <a:gd name="connsiteY0" fmla="*/ 1325662 h 2171416"/>
                <a:gd name="connsiteX1" fmla="*/ 149871 w 2494061"/>
                <a:gd name="connsiteY1" fmla="*/ 615297 h 2171416"/>
                <a:gd name="connsiteX2" fmla="*/ 859173 w 2494061"/>
                <a:gd name="connsiteY2" fmla="*/ 119640 h 2171416"/>
                <a:gd name="connsiteX3" fmla="*/ 1713755 w 2494061"/>
                <a:gd name="connsiteY3" fmla="*/ 0 h 2171416"/>
                <a:gd name="connsiteX4" fmla="*/ 2448690 w 2494061"/>
                <a:gd name="connsiteY4" fmla="*/ 299104 h 2171416"/>
                <a:gd name="connsiteX5" fmla="*/ 2369191 w 2494061"/>
                <a:gd name="connsiteY5" fmla="*/ 1147250 h 2171416"/>
                <a:gd name="connsiteX6" fmla="*/ 2235048 w 2494061"/>
                <a:gd name="connsiteY6" fmla="*/ 1632247 h 2171416"/>
                <a:gd name="connsiteX7" fmla="*/ 1377880 w 2494061"/>
                <a:gd name="connsiteY7" fmla="*/ 2145012 h 2171416"/>
                <a:gd name="connsiteX8" fmla="*/ 252421 w 2494061"/>
                <a:gd name="connsiteY8" fmla="*/ 1974080 h 2171416"/>
                <a:gd name="connsiteX9" fmla="*/ 3054 w 2494061"/>
                <a:gd name="connsiteY9" fmla="*/ 1325662 h 2171416"/>
                <a:gd name="connsiteX0" fmla="*/ 3054 w 2594659"/>
                <a:gd name="connsiteY0" fmla="*/ 1325662 h 2171416"/>
                <a:gd name="connsiteX1" fmla="*/ 149871 w 2594659"/>
                <a:gd name="connsiteY1" fmla="*/ 615297 h 2171416"/>
                <a:gd name="connsiteX2" fmla="*/ 859173 w 2594659"/>
                <a:gd name="connsiteY2" fmla="*/ 119640 h 2171416"/>
                <a:gd name="connsiteX3" fmla="*/ 1713755 w 2594659"/>
                <a:gd name="connsiteY3" fmla="*/ 0 h 2171416"/>
                <a:gd name="connsiteX4" fmla="*/ 2448690 w 2594659"/>
                <a:gd name="connsiteY4" fmla="*/ 299104 h 2171416"/>
                <a:gd name="connsiteX5" fmla="*/ 2582836 w 2594659"/>
                <a:gd name="connsiteY5" fmla="*/ 1010517 h 2171416"/>
                <a:gd name="connsiteX6" fmla="*/ 2235048 w 2594659"/>
                <a:gd name="connsiteY6" fmla="*/ 1632247 h 2171416"/>
                <a:gd name="connsiteX7" fmla="*/ 1377880 w 2594659"/>
                <a:gd name="connsiteY7" fmla="*/ 2145012 h 2171416"/>
                <a:gd name="connsiteX8" fmla="*/ 252421 w 2594659"/>
                <a:gd name="connsiteY8" fmla="*/ 1974080 h 2171416"/>
                <a:gd name="connsiteX9" fmla="*/ 3054 w 2594659"/>
                <a:gd name="connsiteY9" fmla="*/ 1325662 h 2171416"/>
                <a:gd name="connsiteX0" fmla="*/ 3054 w 2594659"/>
                <a:gd name="connsiteY0" fmla="*/ 1344808 h 2190562"/>
                <a:gd name="connsiteX1" fmla="*/ 149871 w 2594659"/>
                <a:gd name="connsiteY1" fmla="*/ 634443 h 2190562"/>
                <a:gd name="connsiteX2" fmla="*/ 901902 w 2594659"/>
                <a:gd name="connsiteY2" fmla="*/ 44783 h 2190562"/>
                <a:gd name="connsiteX3" fmla="*/ 1713755 w 2594659"/>
                <a:gd name="connsiteY3" fmla="*/ 19146 h 2190562"/>
                <a:gd name="connsiteX4" fmla="*/ 2448690 w 2594659"/>
                <a:gd name="connsiteY4" fmla="*/ 318250 h 2190562"/>
                <a:gd name="connsiteX5" fmla="*/ 2582836 w 2594659"/>
                <a:gd name="connsiteY5" fmla="*/ 1029663 h 2190562"/>
                <a:gd name="connsiteX6" fmla="*/ 2235048 w 2594659"/>
                <a:gd name="connsiteY6" fmla="*/ 1651393 h 2190562"/>
                <a:gd name="connsiteX7" fmla="*/ 1377880 w 2594659"/>
                <a:gd name="connsiteY7" fmla="*/ 2164158 h 2190562"/>
                <a:gd name="connsiteX8" fmla="*/ 252421 w 2594659"/>
                <a:gd name="connsiteY8" fmla="*/ 1993226 h 2190562"/>
                <a:gd name="connsiteX9" fmla="*/ 3054 w 2594659"/>
                <a:gd name="connsiteY9" fmla="*/ 1344808 h 2190562"/>
                <a:gd name="connsiteX0" fmla="*/ 3054 w 2594659"/>
                <a:gd name="connsiteY0" fmla="*/ 1436758 h 2282512"/>
                <a:gd name="connsiteX1" fmla="*/ 149871 w 2594659"/>
                <a:gd name="connsiteY1" fmla="*/ 726393 h 2282512"/>
                <a:gd name="connsiteX2" fmla="*/ 901902 w 2594659"/>
                <a:gd name="connsiteY2" fmla="*/ 136733 h 2282512"/>
                <a:gd name="connsiteX3" fmla="*/ 1696663 w 2594659"/>
                <a:gd name="connsiteY3" fmla="*/ 0 h 2282512"/>
                <a:gd name="connsiteX4" fmla="*/ 2448690 w 2594659"/>
                <a:gd name="connsiteY4" fmla="*/ 410200 h 2282512"/>
                <a:gd name="connsiteX5" fmla="*/ 2582836 w 2594659"/>
                <a:gd name="connsiteY5" fmla="*/ 1121613 h 2282512"/>
                <a:gd name="connsiteX6" fmla="*/ 2235048 w 2594659"/>
                <a:gd name="connsiteY6" fmla="*/ 1743343 h 2282512"/>
                <a:gd name="connsiteX7" fmla="*/ 1377880 w 2594659"/>
                <a:gd name="connsiteY7" fmla="*/ 2256108 h 2282512"/>
                <a:gd name="connsiteX8" fmla="*/ 252421 w 2594659"/>
                <a:gd name="connsiteY8" fmla="*/ 2085176 h 2282512"/>
                <a:gd name="connsiteX9" fmla="*/ 3054 w 2594659"/>
                <a:gd name="connsiteY9" fmla="*/ 1436758 h 2282512"/>
                <a:gd name="connsiteX0" fmla="*/ 3054 w 2594659"/>
                <a:gd name="connsiteY0" fmla="*/ 1436758 h 2325627"/>
                <a:gd name="connsiteX1" fmla="*/ 149871 w 2594659"/>
                <a:gd name="connsiteY1" fmla="*/ 726393 h 2325627"/>
                <a:gd name="connsiteX2" fmla="*/ 901902 w 2594659"/>
                <a:gd name="connsiteY2" fmla="*/ 136733 h 2325627"/>
                <a:gd name="connsiteX3" fmla="*/ 1696663 w 2594659"/>
                <a:gd name="connsiteY3" fmla="*/ 0 h 2325627"/>
                <a:gd name="connsiteX4" fmla="*/ 2448690 w 2594659"/>
                <a:gd name="connsiteY4" fmla="*/ 410200 h 2325627"/>
                <a:gd name="connsiteX5" fmla="*/ 2582836 w 2594659"/>
                <a:gd name="connsiteY5" fmla="*/ 1121613 h 2325627"/>
                <a:gd name="connsiteX6" fmla="*/ 2235048 w 2594659"/>
                <a:gd name="connsiteY6" fmla="*/ 1743343 h 2325627"/>
                <a:gd name="connsiteX7" fmla="*/ 1369334 w 2594659"/>
                <a:gd name="connsiteY7" fmla="*/ 2307383 h 2325627"/>
                <a:gd name="connsiteX8" fmla="*/ 252421 w 2594659"/>
                <a:gd name="connsiteY8" fmla="*/ 2085176 h 2325627"/>
                <a:gd name="connsiteX9" fmla="*/ 3054 w 2594659"/>
                <a:gd name="connsiteY9" fmla="*/ 1436758 h 2325627"/>
                <a:gd name="connsiteX0" fmla="*/ 3054 w 2594659"/>
                <a:gd name="connsiteY0" fmla="*/ 1436758 h 2325627"/>
                <a:gd name="connsiteX1" fmla="*/ 149871 w 2594659"/>
                <a:gd name="connsiteY1" fmla="*/ 726393 h 2325627"/>
                <a:gd name="connsiteX2" fmla="*/ 1183914 w 2594659"/>
                <a:gd name="connsiteY2" fmla="*/ 273466 h 2325627"/>
                <a:gd name="connsiteX3" fmla="*/ 1696663 w 2594659"/>
                <a:gd name="connsiteY3" fmla="*/ 0 h 2325627"/>
                <a:gd name="connsiteX4" fmla="*/ 2448690 w 2594659"/>
                <a:gd name="connsiteY4" fmla="*/ 410200 h 2325627"/>
                <a:gd name="connsiteX5" fmla="*/ 2582836 w 2594659"/>
                <a:gd name="connsiteY5" fmla="*/ 1121613 h 2325627"/>
                <a:gd name="connsiteX6" fmla="*/ 2235048 w 2594659"/>
                <a:gd name="connsiteY6" fmla="*/ 1743343 h 2325627"/>
                <a:gd name="connsiteX7" fmla="*/ 1369334 w 2594659"/>
                <a:gd name="connsiteY7" fmla="*/ 2307383 h 2325627"/>
                <a:gd name="connsiteX8" fmla="*/ 252421 w 2594659"/>
                <a:gd name="connsiteY8" fmla="*/ 2085176 h 2325627"/>
                <a:gd name="connsiteX9" fmla="*/ 3054 w 2594659"/>
                <a:gd name="connsiteY9" fmla="*/ 1436758 h 2325627"/>
                <a:gd name="connsiteX0" fmla="*/ 3054 w 2608297"/>
                <a:gd name="connsiteY0" fmla="*/ 1436758 h 2344945"/>
                <a:gd name="connsiteX1" fmla="*/ 149871 w 2608297"/>
                <a:gd name="connsiteY1" fmla="*/ 726393 h 2344945"/>
                <a:gd name="connsiteX2" fmla="*/ 1183914 w 2608297"/>
                <a:gd name="connsiteY2" fmla="*/ 273466 h 2344945"/>
                <a:gd name="connsiteX3" fmla="*/ 1696663 w 2608297"/>
                <a:gd name="connsiteY3" fmla="*/ 0 h 2344945"/>
                <a:gd name="connsiteX4" fmla="*/ 2448690 w 2608297"/>
                <a:gd name="connsiteY4" fmla="*/ 410200 h 2344945"/>
                <a:gd name="connsiteX5" fmla="*/ 2582836 w 2608297"/>
                <a:gd name="connsiteY5" fmla="*/ 1121613 h 2344945"/>
                <a:gd name="connsiteX6" fmla="*/ 2038495 w 2608297"/>
                <a:gd name="connsiteY6" fmla="*/ 1461332 h 2344945"/>
                <a:gd name="connsiteX7" fmla="*/ 1369334 w 2608297"/>
                <a:gd name="connsiteY7" fmla="*/ 2307383 h 2344945"/>
                <a:gd name="connsiteX8" fmla="*/ 252421 w 2608297"/>
                <a:gd name="connsiteY8" fmla="*/ 2085176 h 2344945"/>
                <a:gd name="connsiteX9" fmla="*/ 3054 w 2608297"/>
                <a:gd name="connsiteY9" fmla="*/ 1436758 h 2344945"/>
                <a:gd name="connsiteX0" fmla="*/ 3054 w 2608297"/>
                <a:gd name="connsiteY0" fmla="*/ 1436758 h 2344945"/>
                <a:gd name="connsiteX1" fmla="*/ 149871 w 2608297"/>
                <a:gd name="connsiteY1" fmla="*/ 726393 h 2344945"/>
                <a:gd name="connsiteX2" fmla="*/ 1363376 w 2608297"/>
                <a:gd name="connsiteY2" fmla="*/ 512748 h 2344945"/>
                <a:gd name="connsiteX3" fmla="*/ 1696663 w 2608297"/>
                <a:gd name="connsiteY3" fmla="*/ 0 h 2344945"/>
                <a:gd name="connsiteX4" fmla="*/ 2448690 w 2608297"/>
                <a:gd name="connsiteY4" fmla="*/ 410200 h 2344945"/>
                <a:gd name="connsiteX5" fmla="*/ 2582836 w 2608297"/>
                <a:gd name="connsiteY5" fmla="*/ 1121613 h 2344945"/>
                <a:gd name="connsiteX6" fmla="*/ 2038495 w 2608297"/>
                <a:gd name="connsiteY6" fmla="*/ 1461332 h 2344945"/>
                <a:gd name="connsiteX7" fmla="*/ 1369334 w 2608297"/>
                <a:gd name="connsiteY7" fmla="*/ 2307383 h 2344945"/>
                <a:gd name="connsiteX8" fmla="*/ 252421 w 2608297"/>
                <a:gd name="connsiteY8" fmla="*/ 2085176 h 2344945"/>
                <a:gd name="connsiteX9" fmla="*/ 3054 w 2608297"/>
                <a:gd name="connsiteY9" fmla="*/ 1436758 h 2344945"/>
                <a:gd name="connsiteX0" fmla="*/ 3054 w 2624231"/>
                <a:gd name="connsiteY0" fmla="*/ 1436758 h 2366812"/>
                <a:gd name="connsiteX1" fmla="*/ 149871 w 2624231"/>
                <a:gd name="connsiteY1" fmla="*/ 726393 h 2366812"/>
                <a:gd name="connsiteX2" fmla="*/ 1363376 w 2624231"/>
                <a:gd name="connsiteY2" fmla="*/ 512748 h 2366812"/>
                <a:gd name="connsiteX3" fmla="*/ 1696663 w 2624231"/>
                <a:gd name="connsiteY3" fmla="*/ 0 h 2366812"/>
                <a:gd name="connsiteX4" fmla="*/ 2448690 w 2624231"/>
                <a:gd name="connsiteY4" fmla="*/ 410200 h 2366812"/>
                <a:gd name="connsiteX5" fmla="*/ 2582836 w 2624231"/>
                <a:gd name="connsiteY5" fmla="*/ 1121613 h 2366812"/>
                <a:gd name="connsiteX6" fmla="*/ 1816304 w 2624231"/>
                <a:gd name="connsiteY6" fmla="*/ 1153683 h 2366812"/>
                <a:gd name="connsiteX7" fmla="*/ 1369334 w 2624231"/>
                <a:gd name="connsiteY7" fmla="*/ 2307383 h 2366812"/>
                <a:gd name="connsiteX8" fmla="*/ 252421 w 2624231"/>
                <a:gd name="connsiteY8" fmla="*/ 2085176 h 2366812"/>
                <a:gd name="connsiteX9" fmla="*/ 3054 w 2624231"/>
                <a:gd name="connsiteY9" fmla="*/ 1436758 h 2366812"/>
                <a:gd name="connsiteX0" fmla="*/ 3054 w 2624231"/>
                <a:gd name="connsiteY0" fmla="*/ 1436758 h 2366812"/>
                <a:gd name="connsiteX1" fmla="*/ 149871 w 2624231"/>
                <a:gd name="connsiteY1" fmla="*/ 726393 h 2366812"/>
                <a:gd name="connsiteX2" fmla="*/ 1559929 w 2624231"/>
                <a:gd name="connsiteY2" fmla="*/ 640934 h 2366812"/>
                <a:gd name="connsiteX3" fmla="*/ 1696663 w 2624231"/>
                <a:gd name="connsiteY3" fmla="*/ 0 h 2366812"/>
                <a:gd name="connsiteX4" fmla="*/ 2448690 w 2624231"/>
                <a:gd name="connsiteY4" fmla="*/ 410200 h 2366812"/>
                <a:gd name="connsiteX5" fmla="*/ 2582836 w 2624231"/>
                <a:gd name="connsiteY5" fmla="*/ 1121613 h 2366812"/>
                <a:gd name="connsiteX6" fmla="*/ 1816304 w 2624231"/>
                <a:gd name="connsiteY6" fmla="*/ 1153683 h 2366812"/>
                <a:gd name="connsiteX7" fmla="*/ 1369334 w 2624231"/>
                <a:gd name="connsiteY7" fmla="*/ 2307383 h 2366812"/>
                <a:gd name="connsiteX8" fmla="*/ 252421 w 2624231"/>
                <a:gd name="connsiteY8" fmla="*/ 2085176 h 2366812"/>
                <a:gd name="connsiteX9" fmla="*/ 3054 w 2624231"/>
                <a:gd name="connsiteY9" fmla="*/ 1436758 h 2366812"/>
                <a:gd name="connsiteX0" fmla="*/ 3054 w 2632287"/>
                <a:gd name="connsiteY0" fmla="*/ 1436758 h 2392130"/>
                <a:gd name="connsiteX1" fmla="*/ 149871 w 2632287"/>
                <a:gd name="connsiteY1" fmla="*/ 726393 h 2392130"/>
                <a:gd name="connsiteX2" fmla="*/ 1559929 w 2632287"/>
                <a:gd name="connsiteY2" fmla="*/ 640934 h 2392130"/>
                <a:gd name="connsiteX3" fmla="*/ 1696663 w 2632287"/>
                <a:gd name="connsiteY3" fmla="*/ 0 h 2392130"/>
                <a:gd name="connsiteX4" fmla="*/ 2448690 w 2632287"/>
                <a:gd name="connsiteY4" fmla="*/ 410200 h 2392130"/>
                <a:gd name="connsiteX5" fmla="*/ 2582836 w 2632287"/>
                <a:gd name="connsiteY5" fmla="*/ 1121613 h 2392130"/>
                <a:gd name="connsiteX6" fmla="*/ 1705209 w 2632287"/>
                <a:gd name="connsiteY6" fmla="*/ 803306 h 2392130"/>
                <a:gd name="connsiteX7" fmla="*/ 1369334 w 2632287"/>
                <a:gd name="connsiteY7" fmla="*/ 2307383 h 2392130"/>
                <a:gd name="connsiteX8" fmla="*/ 252421 w 2632287"/>
                <a:gd name="connsiteY8" fmla="*/ 2085176 h 2392130"/>
                <a:gd name="connsiteX9" fmla="*/ 3054 w 2632287"/>
                <a:gd name="connsiteY9" fmla="*/ 1436758 h 2392130"/>
                <a:gd name="connsiteX0" fmla="*/ 3054 w 2632287"/>
                <a:gd name="connsiteY0" fmla="*/ 1436758 h 2392130"/>
                <a:gd name="connsiteX1" fmla="*/ 149871 w 2632287"/>
                <a:gd name="connsiteY1" fmla="*/ 726393 h 2392130"/>
                <a:gd name="connsiteX2" fmla="*/ 1739391 w 2632287"/>
                <a:gd name="connsiteY2" fmla="*/ 854579 h 2392130"/>
                <a:gd name="connsiteX3" fmla="*/ 1696663 w 2632287"/>
                <a:gd name="connsiteY3" fmla="*/ 0 h 2392130"/>
                <a:gd name="connsiteX4" fmla="*/ 2448690 w 2632287"/>
                <a:gd name="connsiteY4" fmla="*/ 410200 h 2392130"/>
                <a:gd name="connsiteX5" fmla="*/ 2582836 w 2632287"/>
                <a:gd name="connsiteY5" fmla="*/ 1121613 h 2392130"/>
                <a:gd name="connsiteX6" fmla="*/ 1705209 w 2632287"/>
                <a:gd name="connsiteY6" fmla="*/ 803306 h 2392130"/>
                <a:gd name="connsiteX7" fmla="*/ 1369334 w 2632287"/>
                <a:gd name="connsiteY7" fmla="*/ 2307383 h 2392130"/>
                <a:gd name="connsiteX8" fmla="*/ 252421 w 2632287"/>
                <a:gd name="connsiteY8" fmla="*/ 2085176 h 2392130"/>
                <a:gd name="connsiteX9" fmla="*/ 3054 w 2632287"/>
                <a:gd name="connsiteY9" fmla="*/ 1436758 h 2392130"/>
                <a:gd name="connsiteX0" fmla="*/ 3054 w 2632287"/>
                <a:gd name="connsiteY0" fmla="*/ 1436758 h 2392130"/>
                <a:gd name="connsiteX1" fmla="*/ 149871 w 2632287"/>
                <a:gd name="connsiteY1" fmla="*/ 726393 h 2392130"/>
                <a:gd name="connsiteX2" fmla="*/ 904009 w 2632287"/>
                <a:gd name="connsiteY2" fmla="*/ 748673 h 2392130"/>
                <a:gd name="connsiteX3" fmla="*/ 1739391 w 2632287"/>
                <a:gd name="connsiteY3" fmla="*/ 854579 h 2392130"/>
                <a:gd name="connsiteX4" fmla="*/ 1696663 w 2632287"/>
                <a:gd name="connsiteY4" fmla="*/ 0 h 2392130"/>
                <a:gd name="connsiteX5" fmla="*/ 2448690 w 2632287"/>
                <a:gd name="connsiteY5" fmla="*/ 410200 h 2392130"/>
                <a:gd name="connsiteX6" fmla="*/ 2582836 w 2632287"/>
                <a:gd name="connsiteY6" fmla="*/ 1121613 h 2392130"/>
                <a:gd name="connsiteX7" fmla="*/ 1705209 w 2632287"/>
                <a:gd name="connsiteY7" fmla="*/ 803306 h 2392130"/>
                <a:gd name="connsiteX8" fmla="*/ 1369334 w 2632287"/>
                <a:gd name="connsiteY8" fmla="*/ 2307383 h 2392130"/>
                <a:gd name="connsiteX9" fmla="*/ 252421 w 2632287"/>
                <a:gd name="connsiteY9" fmla="*/ 2085176 h 2392130"/>
                <a:gd name="connsiteX10" fmla="*/ 3054 w 2632287"/>
                <a:gd name="connsiteY10" fmla="*/ 1436758 h 2392130"/>
                <a:gd name="connsiteX0" fmla="*/ 3054 w 2632287"/>
                <a:gd name="connsiteY0" fmla="*/ 1436758 h 2392130"/>
                <a:gd name="connsiteX1" fmla="*/ 149871 w 2632287"/>
                <a:gd name="connsiteY1" fmla="*/ 726393 h 2392130"/>
                <a:gd name="connsiteX2" fmla="*/ 869826 w 2632287"/>
                <a:gd name="connsiteY2" fmla="*/ 492299 h 2392130"/>
                <a:gd name="connsiteX3" fmla="*/ 1739391 w 2632287"/>
                <a:gd name="connsiteY3" fmla="*/ 854579 h 2392130"/>
                <a:gd name="connsiteX4" fmla="*/ 1696663 w 2632287"/>
                <a:gd name="connsiteY4" fmla="*/ 0 h 2392130"/>
                <a:gd name="connsiteX5" fmla="*/ 2448690 w 2632287"/>
                <a:gd name="connsiteY5" fmla="*/ 410200 h 2392130"/>
                <a:gd name="connsiteX6" fmla="*/ 2582836 w 2632287"/>
                <a:gd name="connsiteY6" fmla="*/ 1121613 h 2392130"/>
                <a:gd name="connsiteX7" fmla="*/ 1705209 w 2632287"/>
                <a:gd name="connsiteY7" fmla="*/ 803306 h 2392130"/>
                <a:gd name="connsiteX8" fmla="*/ 1369334 w 2632287"/>
                <a:gd name="connsiteY8" fmla="*/ 2307383 h 2392130"/>
                <a:gd name="connsiteX9" fmla="*/ 252421 w 2632287"/>
                <a:gd name="connsiteY9" fmla="*/ 2085176 h 2392130"/>
                <a:gd name="connsiteX10" fmla="*/ 3054 w 2632287"/>
                <a:gd name="connsiteY10" fmla="*/ 1436758 h 2392130"/>
                <a:gd name="connsiteX0" fmla="*/ 3054 w 2632287"/>
                <a:gd name="connsiteY0" fmla="*/ 1436758 h 2285533"/>
                <a:gd name="connsiteX1" fmla="*/ 149871 w 2632287"/>
                <a:gd name="connsiteY1" fmla="*/ 726393 h 2285533"/>
                <a:gd name="connsiteX2" fmla="*/ 869826 w 2632287"/>
                <a:gd name="connsiteY2" fmla="*/ 492299 h 2285533"/>
                <a:gd name="connsiteX3" fmla="*/ 1739391 w 2632287"/>
                <a:gd name="connsiteY3" fmla="*/ 854579 h 2285533"/>
                <a:gd name="connsiteX4" fmla="*/ 1696663 w 2632287"/>
                <a:gd name="connsiteY4" fmla="*/ 0 h 2285533"/>
                <a:gd name="connsiteX5" fmla="*/ 2448690 w 2632287"/>
                <a:gd name="connsiteY5" fmla="*/ 410200 h 2285533"/>
                <a:gd name="connsiteX6" fmla="*/ 2582836 w 2632287"/>
                <a:gd name="connsiteY6" fmla="*/ 1121613 h 2285533"/>
                <a:gd name="connsiteX7" fmla="*/ 1705209 w 2632287"/>
                <a:gd name="connsiteY7" fmla="*/ 803306 h 2285533"/>
                <a:gd name="connsiteX8" fmla="*/ 1557341 w 2632287"/>
                <a:gd name="connsiteY8" fmla="*/ 2162105 h 2285533"/>
                <a:gd name="connsiteX9" fmla="*/ 252421 w 2632287"/>
                <a:gd name="connsiteY9" fmla="*/ 2085176 h 2285533"/>
                <a:gd name="connsiteX10" fmla="*/ 3054 w 2632287"/>
                <a:gd name="connsiteY10" fmla="*/ 1436758 h 2285533"/>
                <a:gd name="connsiteX0" fmla="*/ 498 w 2629731"/>
                <a:gd name="connsiteY0" fmla="*/ 1436758 h 2285533"/>
                <a:gd name="connsiteX1" fmla="*/ 199567 w 2629731"/>
                <a:gd name="connsiteY1" fmla="*/ 717684 h 2285533"/>
                <a:gd name="connsiteX2" fmla="*/ 867270 w 2629731"/>
                <a:gd name="connsiteY2" fmla="*/ 492299 h 2285533"/>
                <a:gd name="connsiteX3" fmla="*/ 1736835 w 2629731"/>
                <a:gd name="connsiteY3" fmla="*/ 854579 h 2285533"/>
                <a:gd name="connsiteX4" fmla="*/ 1694107 w 2629731"/>
                <a:gd name="connsiteY4" fmla="*/ 0 h 2285533"/>
                <a:gd name="connsiteX5" fmla="*/ 2446134 w 2629731"/>
                <a:gd name="connsiteY5" fmla="*/ 410200 h 2285533"/>
                <a:gd name="connsiteX6" fmla="*/ 2580280 w 2629731"/>
                <a:gd name="connsiteY6" fmla="*/ 1121613 h 2285533"/>
                <a:gd name="connsiteX7" fmla="*/ 1702653 w 2629731"/>
                <a:gd name="connsiteY7" fmla="*/ 803306 h 2285533"/>
                <a:gd name="connsiteX8" fmla="*/ 1554785 w 2629731"/>
                <a:gd name="connsiteY8" fmla="*/ 2162105 h 2285533"/>
                <a:gd name="connsiteX9" fmla="*/ 249865 w 2629731"/>
                <a:gd name="connsiteY9" fmla="*/ 2085176 h 2285533"/>
                <a:gd name="connsiteX10" fmla="*/ 498 w 2629731"/>
                <a:gd name="connsiteY10" fmla="*/ 1436758 h 2285533"/>
                <a:gd name="connsiteX0" fmla="*/ 3 w 2629236"/>
                <a:gd name="connsiteY0" fmla="*/ 1436758 h 2285533"/>
                <a:gd name="connsiteX1" fmla="*/ 246497 w 2629236"/>
                <a:gd name="connsiteY1" fmla="*/ 696935 h 2285533"/>
                <a:gd name="connsiteX2" fmla="*/ 866775 w 2629236"/>
                <a:gd name="connsiteY2" fmla="*/ 492299 h 2285533"/>
                <a:gd name="connsiteX3" fmla="*/ 1736340 w 2629236"/>
                <a:gd name="connsiteY3" fmla="*/ 854579 h 2285533"/>
                <a:gd name="connsiteX4" fmla="*/ 1693612 w 2629236"/>
                <a:gd name="connsiteY4" fmla="*/ 0 h 2285533"/>
                <a:gd name="connsiteX5" fmla="*/ 2445639 w 2629236"/>
                <a:gd name="connsiteY5" fmla="*/ 410200 h 2285533"/>
                <a:gd name="connsiteX6" fmla="*/ 2579785 w 2629236"/>
                <a:gd name="connsiteY6" fmla="*/ 1121613 h 2285533"/>
                <a:gd name="connsiteX7" fmla="*/ 1702158 w 2629236"/>
                <a:gd name="connsiteY7" fmla="*/ 803306 h 2285533"/>
                <a:gd name="connsiteX8" fmla="*/ 1554290 w 2629236"/>
                <a:gd name="connsiteY8" fmla="*/ 2162105 h 2285533"/>
                <a:gd name="connsiteX9" fmla="*/ 249370 w 2629236"/>
                <a:gd name="connsiteY9" fmla="*/ 2085176 h 2285533"/>
                <a:gd name="connsiteX10" fmla="*/ 3 w 2629236"/>
                <a:gd name="connsiteY10" fmla="*/ 1436758 h 2285533"/>
                <a:gd name="connsiteX0" fmla="*/ 0 w 2685550"/>
                <a:gd name="connsiteY0" fmla="*/ 1389334 h 2265976"/>
                <a:gd name="connsiteX1" fmla="*/ 302811 w 2685550"/>
                <a:gd name="connsiteY1" fmla="*/ 696935 h 2265976"/>
                <a:gd name="connsiteX2" fmla="*/ 923089 w 2685550"/>
                <a:gd name="connsiteY2" fmla="*/ 492299 h 2265976"/>
                <a:gd name="connsiteX3" fmla="*/ 1792654 w 2685550"/>
                <a:gd name="connsiteY3" fmla="*/ 854579 h 2265976"/>
                <a:gd name="connsiteX4" fmla="*/ 1749926 w 2685550"/>
                <a:gd name="connsiteY4" fmla="*/ 0 h 2265976"/>
                <a:gd name="connsiteX5" fmla="*/ 2501953 w 2685550"/>
                <a:gd name="connsiteY5" fmla="*/ 410200 h 2265976"/>
                <a:gd name="connsiteX6" fmla="*/ 2636099 w 2685550"/>
                <a:gd name="connsiteY6" fmla="*/ 1121613 h 2265976"/>
                <a:gd name="connsiteX7" fmla="*/ 1758472 w 2685550"/>
                <a:gd name="connsiteY7" fmla="*/ 803306 h 2265976"/>
                <a:gd name="connsiteX8" fmla="*/ 1610604 w 2685550"/>
                <a:gd name="connsiteY8" fmla="*/ 2162105 h 2265976"/>
                <a:gd name="connsiteX9" fmla="*/ 305684 w 2685550"/>
                <a:gd name="connsiteY9" fmla="*/ 2085176 h 2265976"/>
                <a:gd name="connsiteX10" fmla="*/ 0 w 2685550"/>
                <a:gd name="connsiteY10" fmla="*/ 1389334 h 2265976"/>
                <a:gd name="connsiteX0" fmla="*/ 3742 w 2689292"/>
                <a:gd name="connsiteY0" fmla="*/ 1389334 h 2265976"/>
                <a:gd name="connsiteX1" fmla="*/ 173172 w 2689292"/>
                <a:gd name="connsiteY1" fmla="*/ 726575 h 2265976"/>
                <a:gd name="connsiteX2" fmla="*/ 926831 w 2689292"/>
                <a:gd name="connsiteY2" fmla="*/ 492299 h 2265976"/>
                <a:gd name="connsiteX3" fmla="*/ 1796396 w 2689292"/>
                <a:gd name="connsiteY3" fmla="*/ 854579 h 2265976"/>
                <a:gd name="connsiteX4" fmla="*/ 1753668 w 2689292"/>
                <a:gd name="connsiteY4" fmla="*/ 0 h 2265976"/>
                <a:gd name="connsiteX5" fmla="*/ 2505695 w 2689292"/>
                <a:gd name="connsiteY5" fmla="*/ 410200 h 2265976"/>
                <a:gd name="connsiteX6" fmla="*/ 2639841 w 2689292"/>
                <a:gd name="connsiteY6" fmla="*/ 1121613 h 2265976"/>
                <a:gd name="connsiteX7" fmla="*/ 1762214 w 2689292"/>
                <a:gd name="connsiteY7" fmla="*/ 803306 h 2265976"/>
                <a:gd name="connsiteX8" fmla="*/ 1614346 w 2689292"/>
                <a:gd name="connsiteY8" fmla="*/ 2162105 h 2265976"/>
                <a:gd name="connsiteX9" fmla="*/ 309426 w 2689292"/>
                <a:gd name="connsiteY9" fmla="*/ 2085176 h 2265976"/>
                <a:gd name="connsiteX10" fmla="*/ 3742 w 2689292"/>
                <a:gd name="connsiteY10" fmla="*/ 1389334 h 2265976"/>
                <a:gd name="connsiteX0" fmla="*/ 3742 w 2689292"/>
                <a:gd name="connsiteY0" fmla="*/ 1389334 h 2265976"/>
                <a:gd name="connsiteX1" fmla="*/ 173172 w 2689292"/>
                <a:gd name="connsiteY1" fmla="*/ 726575 h 2265976"/>
                <a:gd name="connsiteX2" fmla="*/ 329918 w 2689292"/>
                <a:gd name="connsiteY2" fmla="*/ 625368 h 2265976"/>
                <a:gd name="connsiteX3" fmla="*/ 926831 w 2689292"/>
                <a:gd name="connsiteY3" fmla="*/ 492299 h 2265976"/>
                <a:gd name="connsiteX4" fmla="*/ 1796396 w 2689292"/>
                <a:gd name="connsiteY4" fmla="*/ 854579 h 2265976"/>
                <a:gd name="connsiteX5" fmla="*/ 1753668 w 2689292"/>
                <a:gd name="connsiteY5" fmla="*/ 0 h 2265976"/>
                <a:gd name="connsiteX6" fmla="*/ 2505695 w 2689292"/>
                <a:gd name="connsiteY6" fmla="*/ 410200 h 2265976"/>
                <a:gd name="connsiteX7" fmla="*/ 2639841 w 2689292"/>
                <a:gd name="connsiteY7" fmla="*/ 1121613 h 2265976"/>
                <a:gd name="connsiteX8" fmla="*/ 1762214 w 2689292"/>
                <a:gd name="connsiteY8" fmla="*/ 803306 h 2265976"/>
                <a:gd name="connsiteX9" fmla="*/ 1614346 w 2689292"/>
                <a:gd name="connsiteY9" fmla="*/ 2162105 h 2265976"/>
                <a:gd name="connsiteX10" fmla="*/ 309426 w 2689292"/>
                <a:gd name="connsiteY10" fmla="*/ 2085176 h 2265976"/>
                <a:gd name="connsiteX11" fmla="*/ 3742 w 2689292"/>
                <a:gd name="connsiteY11" fmla="*/ 1389334 h 2265976"/>
                <a:gd name="connsiteX0" fmla="*/ 3742 w 2689292"/>
                <a:gd name="connsiteY0" fmla="*/ 1389334 h 2265976"/>
                <a:gd name="connsiteX1" fmla="*/ 173172 w 2689292"/>
                <a:gd name="connsiteY1" fmla="*/ 726575 h 2265976"/>
                <a:gd name="connsiteX2" fmla="*/ 392162 w 2689292"/>
                <a:gd name="connsiteY2" fmla="*/ 577943 h 2265976"/>
                <a:gd name="connsiteX3" fmla="*/ 926831 w 2689292"/>
                <a:gd name="connsiteY3" fmla="*/ 492299 h 2265976"/>
                <a:gd name="connsiteX4" fmla="*/ 1796396 w 2689292"/>
                <a:gd name="connsiteY4" fmla="*/ 854579 h 2265976"/>
                <a:gd name="connsiteX5" fmla="*/ 1753668 w 2689292"/>
                <a:gd name="connsiteY5" fmla="*/ 0 h 2265976"/>
                <a:gd name="connsiteX6" fmla="*/ 2505695 w 2689292"/>
                <a:gd name="connsiteY6" fmla="*/ 410200 h 2265976"/>
                <a:gd name="connsiteX7" fmla="*/ 2639841 w 2689292"/>
                <a:gd name="connsiteY7" fmla="*/ 1121613 h 2265976"/>
                <a:gd name="connsiteX8" fmla="*/ 1762214 w 2689292"/>
                <a:gd name="connsiteY8" fmla="*/ 803306 h 2265976"/>
                <a:gd name="connsiteX9" fmla="*/ 1614346 w 2689292"/>
                <a:gd name="connsiteY9" fmla="*/ 2162105 h 2265976"/>
                <a:gd name="connsiteX10" fmla="*/ 309426 w 2689292"/>
                <a:gd name="connsiteY10" fmla="*/ 2085176 h 2265976"/>
                <a:gd name="connsiteX11" fmla="*/ 3742 w 2689292"/>
                <a:gd name="connsiteY11" fmla="*/ 1389334 h 2265976"/>
                <a:gd name="connsiteX0" fmla="*/ 3742 w 2689292"/>
                <a:gd name="connsiteY0" fmla="*/ 1389334 h 2265976"/>
                <a:gd name="connsiteX1" fmla="*/ 173172 w 2689292"/>
                <a:gd name="connsiteY1" fmla="*/ 726575 h 2265976"/>
                <a:gd name="connsiteX2" fmla="*/ 926831 w 2689292"/>
                <a:gd name="connsiteY2" fmla="*/ 492299 h 2265976"/>
                <a:gd name="connsiteX3" fmla="*/ 1796396 w 2689292"/>
                <a:gd name="connsiteY3" fmla="*/ 854579 h 2265976"/>
                <a:gd name="connsiteX4" fmla="*/ 1753668 w 2689292"/>
                <a:gd name="connsiteY4" fmla="*/ 0 h 2265976"/>
                <a:gd name="connsiteX5" fmla="*/ 2505695 w 2689292"/>
                <a:gd name="connsiteY5" fmla="*/ 410200 h 2265976"/>
                <a:gd name="connsiteX6" fmla="*/ 2639841 w 2689292"/>
                <a:gd name="connsiteY6" fmla="*/ 1121613 h 2265976"/>
                <a:gd name="connsiteX7" fmla="*/ 1762214 w 2689292"/>
                <a:gd name="connsiteY7" fmla="*/ 803306 h 2265976"/>
                <a:gd name="connsiteX8" fmla="*/ 1614346 w 2689292"/>
                <a:gd name="connsiteY8" fmla="*/ 2162105 h 2265976"/>
                <a:gd name="connsiteX9" fmla="*/ 309426 w 2689292"/>
                <a:gd name="connsiteY9" fmla="*/ 2085176 h 2265976"/>
                <a:gd name="connsiteX10" fmla="*/ 3742 w 2689292"/>
                <a:gd name="connsiteY10" fmla="*/ 1389334 h 226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89292" h="2265976">
                  <a:moveTo>
                    <a:pt x="3742" y="1389334"/>
                  </a:moveTo>
                  <a:cubicBezTo>
                    <a:pt x="-18967" y="1162900"/>
                    <a:pt x="64669" y="914760"/>
                    <a:pt x="173172" y="726575"/>
                  </a:cubicBezTo>
                  <a:cubicBezTo>
                    <a:pt x="327020" y="577069"/>
                    <a:pt x="656294" y="470965"/>
                    <a:pt x="926831" y="492299"/>
                  </a:cubicBezTo>
                  <a:cubicBezTo>
                    <a:pt x="1197368" y="513633"/>
                    <a:pt x="1664287" y="979358"/>
                    <a:pt x="1796396" y="854579"/>
                  </a:cubicBezTo>
                  <a:cubicBezTo>
                    <a:pt x="1928505" y="729800"/>
                    <a:pt x="1500143" y="0"/>
                    <a:pt x="1753668" y="0"/>
                  </a:cubicBezTo>
                  <a:cubicBezTo>
                    <a:pt x="2007193" y="0"/>
                    <a:pt x="2380789" y="217568"/>
                    <a:pt x="2505695" y="410200"/>
                  </a:cubicBezTo>
                  <a:cubicBezTo>
                    <a:pt x="2630601" y="602832"/>
                    <a:pt x="2763754" y="1056095"/>
                    <a:pt x="2639841" y="1121613"/>
                  </a:cubicBezTo>
                  <a:cubicBezTo>
                    <a:pt x="2515928" y="1187131"/>
                    <a:pt x="1991526" y="592859"/>
                    <a:pt x="1762214" y="803306"/>
                  </a:cubicBezTo>
                  <a:cubicBezTo>
                    <a:pt x="1532902" y="1013753"/>
                    <a:pt x="1856477" y="1948460"/>
                    <a:pt x="1614346" y="2162105"/>
                  </a:cubicBezTo>
                  <a:cubicBezTo>
                    <a:pt x="1372215" y="2375750"/>
                    <a:pt x="577860" y="2213971"/>
                    <a:pt x="309426" y="2085176"/>
                  </a:cubicBezTo>
                  <a:cubicBezTo>
                    <a:pt x="40992" y="1956381"/>
                    <a:pt x="26451" y="1615768"/>
                    <a:pt x="3742" y="1389334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3" name="Pie 352"/>
            <p:cNvSpPr/>
            <p:nvPr/>
          </p:nvSpPr>
          <p:spPr>
            <a:xfrm rot="6092383">
              <a:off x="7009949" y="4579391"/>
              <a:ext cx="398523" cy="398523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4" name="Right Triangle 353"/>
            <p:cNvSpPr/>
            <p:nvPr/>
          </p:nvSpPr>
          <p:spPr>
            <a:xfrm rot="5075982">
              <a:off x="7235999" y="4809557"/>
              <a:ext cx="276655" cy="276655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5231133" y="3239287"/>
            <a:ext cx="2147613" cy="1807669"/>
            <a:chOff x="6655404" y="4120909"/>
            <a:chExt cx="2638657" cy="2250073"/>
          </a:xfrm>
        </p:grpSpPr>
        <p:sp>
          <p:nvSpPr>
            <p:cNvPr id="356" name="Oval 69"/>
            <p:cNvSpPr/>
            <p:nvPr/>
          </p:nvSpPr>
          <p:spPr>
            <a:xfrm>
              <a:off x="6655404" y="4120909"/>
              <a:ext cx="2638657" cy="2250073"/>
            </a:xfrm>
            <a:custGeom>
              <a:avLst/>
              <a:gdLst>
                <a:gd name="connsiteX0" fmla="*/ 0 w 2424910"/>
                <a:gd name="connsiteY0" fmla="*/ 1212455 h 2424910"/>
                <a:gd name="connsiteX1" fmla="*/ 1212455 w 2424910"/>
                <a:gd name="connsiteY1" fmla="*/ 0 h 2424910"/>
                <a:gd name="connsiteX2" fmla="*/ 2424910 w 2424910"/>
                <a:gd name="connsiteY2" fmla="*/ 1212455 h 2424910"/>
                <a:gd name="connsiteX3" fmla="*/ 1212455 w 2424910"/>
                <a:gd name="connsiteY3" fmla="*/ 2424910 h 2424910"/>
                <a:gd name="connsiteX4" fmla="*/ 0 w 2424910"/>
                <a:gd name="connsiteY4" fmla="*/ 1212455 h 2424910"/>
                <a:gd name="connsiteX0" fmla="*/ 11642 w 2436552"/>
                <a:gd name="connsiteY0" fmla="*/ 1305581 h 2518036"/>
                <a:gd name="connsiteX1" fmla="*/ 645568 w 2436552"/>
                <a:gd name="connsiteY1" fmla="*/ 219201 h 2518036"/>
                <a:gd name="connsiteX2" fmla="*/ 1224097 w 2436552"/>
                <a:gd name="connsiteY2" fmla="*/ 93126 h 2518036"/>
                <a:gd name="connsiteX3" fmla="*/ 2436552 w 2436552"/>
                <a:gd name="connsiteY3" fmla="*/ 1305581 h 2518036"/>
                <a:gd name="connsiteX4" fmla="*/ 1224097 w 2436552"/>
                <a:gd name="connsiteY4" fmla="*/ 2518036 h 2518036"/>
                <a:gd name="connsiteX5" fmla="*/ 11642 w 2436552"/>
                <a:gd name="connsiteY5" fmla="*/ 1305581 h 2518036"/>
                <a:gd name="connsiteX0" fmla="*/ 10750 w 2435660"/>
                <a:gd name="connsiteY0" fmla="*/ 1322626 h 2535081"/>
                <a:gd name="connsiteX1" fmla="*/ 661768 w 2435660"/>
                <a:gd name="connsiteY1" fmla="*/ 193517 h 2535081"/>
                <a:gd name="connsiteX2" fmla="*/ 1223205 w 2435660"/>
                <a:gd name="connsiteY2" fmla="*/ 110171 h 2535081"/>
                <a:gd name="connsiteX3" fmla="*/ 2435660 w 2435660"/>
                <a:gd name="connsiteY3" fmla="*/ 1322626 h 2535081"/>
                <a:gd name="connsiteX4" fmla="*/ 1223205 w 2435660"/>
                <a:gd name="connsiteY4" fmla="*/ 2535081 h 2535081"/>
                <a:gd name="connsiteX5" fmla="*/ 10750 w 2435660"/>
                <a:gd name="connsiteY5" fmla="*/ 1322626 h 2535081"/>
                <a:gd name="connsiteX0" fmla="*/ 10750 w 2435660"/>
                <a:gd name="connsiteY0" fmla="*/ 1143384 h 2355839"/>
                <a:gd name="connsiteX1" fmla="*/ 661768 w 2435660"/>
                <a:gd name="connsiteY1" fmla="*/ 14275 h 2355839"/>
                <a:gd name="connsiteX2" fmla="*/ 2026509 w 2435660"/>
                <a:gd name="connsiteY2" fmla="*/ 2007557 h 2355839"/>
                <a:gd name="connsiteX3" fmla="*/ 2435660 w 2435660"/>
                <a:gd name="connsiteY3" fmla="*/ 1143384 h 2355839"/>
                <a:gd name="connsiteX4" fmla="*/ 1223205 w 2435660"/>
                <a:gd name="connsiteY4" fmla="*/ 2355839 h 2355839"/>
                <a:gd name="connsiteX5" fmla="*/ 10750 w 2435660"/>
                <a:gd name="connsiteY5" fmla="*/ 1143384 h 2355839"/>
                <a:gd name="connsiteX0" fmla="*/ 10750 w 2036504"/>
                <a:gd name="connsiteY0" fmla="*/ 1227786 h 2463033"/>
                <a:gd name="connsiteX1" fmla="*/ 661768 w 2036504"/>
                <a:gd name="connsiteY1" fmla="*/ 98677 h 2463033"/>
                <a:gd name="connsiteX2" fmla="*/ 2026509 w 2036504"/>
                <a:gd name="connsiteY2" fmla="*/ 2091959 h 2463033"/>
                <a:gd name="connsiteX3" fmla="*/ 1316161 w 2036504"/>
                <a:gd name="connsiteY3" fmla="*/ 108287 h 2463033"/>
                <a:gd name="connsiteX4" fmla="*/ 1223205 w 2036504"/>
                <a:gd name="connsiteY4" fmla="*/ 2440241 h 2463033"/>
                <a:gd name="connsiteX5" fmla="*/ 10750 w 2036504"/>
                <a:gd name="connsiteY5" fmla="*/ 1227786 h 2463033"/>
                <a:gd name="connsiteX0" fmla="*/ 10750 w 2036504"/>
                <a:gd name="connsiteY0" fmla="*/ 1227786 h 2509168"/>
                <a:gd name="connsiteX1" fmla="*/ 661768 w 2036504"/>
                <a:gd name="connsiteY1" fmla="*/ 98677 h 2509168"/>
                <a:gd name="connsiteX2" fmla="*/ 2026509 w 2036504"/>
                <a:gd name="connsiteY2" fmla="*/ 2091959 h 2509168"/>
                <a:gd name="connsiteX3" fmla="*/ 1316161 w 2036504"/>
                <a:gd name="connsiteY3" fmla="*/ 108287 h 2509168"/>
                <a:gd name="connsiteX4" fmla="*/ 1223205 w 2036504"/>
                <a:gd name="connsiteY4" fmla="*/ 2440241 h 2509168"/>
                <a:gd name="connsiteX5" fmla="*/ 388303 w 2036504"/>
                <a:gd name="connsiteY5" fmla="*/ 1833475 h 2509168"/>
                <a:gd name="connsiteX6" fmla="*/ 10750 w 2036504"/>
                <a:gd name="connsiteY6" fmla="*/ 1227786 h 2509168"/>
                <a:gd name="connsiteX0" fmla="*/ 23775 w 2049529"/>
                <a:gd name="connsiteY0" fmla="*/ 1227786 h 2531444"/>
                <a:gd name="connsiteX1" fmla="*/ 674793 w 2049529"/>
                <a:gd name="connsiteY1" fmla="*/ 98677 h 2531444"/>
                <a:gd name="connsiteX2" fmla="*/ 2039534 w 2049529"/>
                <a:gd name="connsiteY2" fmla="*/ 2091959 h 2531444"/>
                <a:gd name="connsiteX3" fmla="*/ 1329186 w 2049529"/>
                <a:gd name="connsiteY3" fmla="*/ 108287 h 2531444"/>
                <a:gd name="connsiteX4" fmla="*/ 1236230 w 2049529"/>
                <a:gd name="connsiteY4" fmla="*/ 2440241 h 2531444"/>
                <a:gd name="connsiteX5" fmla="*/ 247504 w 2049529"/>
                <a:gd name="connsiteY5" fmla="*/ 1978753 h 2531444"/>
                <a:gd name="connsiteX6" fmla="*/ 23775 w 2049529"/>
                <a:gd name="connsiteY6" fmla="*/ 1227786 h 2531444"/>
                <a:gd name="connsiteX0" fmla="*/ 23775 w 2049529"/>
                <a:gd name="connsiteY0" fmla="*/ 1227786 h 2531444"/>
                <a:gd name="connsiteX1" fmla="*/ 238958 w 2049529"/>
                <a:gd name="connsiteY1" fmla="*/ 731066 h 2531444"/>
                <a:gd name="connsiteX2" fmla="*/ 674793 w 2049529"/>
                <a:gd name="connsiteY2" fmla="*/ 98677 h 2531444"/>
                <a:gd name="connsiteX3" fmla="*/ 2039534 w 2049529"/>
                <a:gd name="connsiteY3" fmla="*/ 2091959 h 2531444"/>
                <a:gd name="connsiteX4" fmla="*/ 1329186 w 2049529"/>
                <a:gd name="connsiteY4" fmla="*/ 108287 h 2531444"/>
                <a:gd name="connsiteX5" fmla="*/ 1236230 w 2049529"/>
                <a:gd name="connsiteY5" fmla="*/ 2440241 h 2531444"/>
                <a:gd name="connsiteX6" fmla="*/ 247504 w 2049529"/>
                <a:gd name="connsiteY6" fmla="*/ 1978753 h 2531444"/>
                <a:gd name="connsiteX7" fmla="*/ 23775 w 2049529"/>
                <a:gd name="connsiteY7" fmla="*/ 1227786 h 2531444"/>
                <a:gd name="connsiteX0" fmla="*/ 4499 w 2030253"/>
                <a:gd name="connsiteY0" fmla="*/ 1227786 h 2531444"/>
                <a:gd name="connsiteX1" fmla="*/ 125678 w 2030253"/>
                <a:gd name="connsiteY1" fmla="*/ 619970 h 2531444"/>
                <a:gd name="connsiteX2" fmla="*/ 655517 w 2030253"/>
                <a:gd name="connsiteY2" fmla="*/ 98677 h 2531444"/>
                <a:gd name="connsiteX3" fmla="*/ 2020258 w 2030253"/>
                <a:gd name="connsiteY3" fmla="*/ 2091959 h 2531444"/>
                <a:gd name="connsiteX4" fmla="*/ 1309910 w 2030253"/>
                <a:gd name="connsiteY4" fmla="*/ 108287 h 2531444"/>
                <a:gd name="connsiteX5" fmla="*/ 1216954 w 2030253"/>
                <a:gd name="connsiteY5" fmla="*/ 2440241 h 2531444"/>
                <a:gd name="connsiteX6" fmla="*/ 228228 w 2030253"/>
                <a:gd name="connsiteY6" fmla="*/ 1978753 h 2531444"/>
                <a:gd name="connsiteX7" fmla="*/ 4499 w 2030253"/>
                <a:gd name="connsiteY7" fmla="*/ 1227786 h 2531444"/>
                <a:gd name="connsiteX0" fmla="*/ 4499 w 2020258"/>
                <a:gd name="connsiteY0" fmla="*/ 1227549 h 2531207"/>
                <a:gd name="connsiteX1" fmla="*/ 125678 w 2020258"/>
                <a:gd name="connsiteY1" fmla="*/ 619733 h 2531207"/>
                <a:gd name="connsiteX2" fmla="*/ 1313543 w 2020258"/>
                <a:gd name="connsiteY2" fmla="*/ 55711 h 2531207"/>
                <a:gd name="connsiteX3" fmla="*/ 2020258 w 2020258"/>
                <a:gd name="connsiteY3" fmla="*/ 2091722 h 2531207"/>
                <a:gd name="connsiteX4" fmla="*/ 1309910 w 2020258"/>
                <a:gd name="connsiteY4" fmla="*/ 108050 h 2531207"/>
                <a:gd name="connsiteX5" fmla="*/ 1216954 w 2020258"/>
                <a:gd name="connsiteY5" fmla="*/ 2440004 h 2531207"/>
                <a:gd name="connsiteX6" fmla="*/ 228228 w 2020258"/>
                <a:gd name="connsiteY6" fmla="*/ 1978516 h 2531207"/>
                <a:gd name="connsiteX7" fmla="*/ 4499 w 2020258"/>
                <a:gd name="connsiteY7" fmla="*/ 1227549 h 2531207"/>
                <a:gd name="connsiteX0" fmla="*/ 4499 w 2400332"/>
                <a:gd name="connsiteY0" fmla="*/ 1231470 h 2535128"/>
                <a:gd name="connsiteX1" fmla="*/ 125678 w 2400332"/>
                <a:gd name="connsiteY1" fmla="*/ 623654 h 2535128"/>
                <a:gd name="connsiteX2" fmla="*/ 1313543 w 2400332"/>
                <a:gd name="connsiteY2" fmla="*/ 59632 h 2535128"/>
                <a:gd name="connsiteX3" fmla="*/ 2373223 w 2400332"/>
                <a:gd name="connsiteY3" fmla="*/ 743296 h 2535128"/>
                <a:gd name="connsiteX4" fmla="*/ 2020258 w 2400332"/>
                <a:gd name="connsiteY4" fmla="*/ 2095643 h 2535128"/>
                <a:gd name="connsiteX5" fmla="*/ 1309910 w 2400332"/>
                <a:gd name="connsiteY5" fmla="*/ 111971 h 2535128"/>
                <a:gd name="connsiteX6" fmla="*/ 1216954 w 2400332"/>
                <a:gd name="connsiteY6" fmla="*/ 2443925 h 2535128"/>
                <a:gd name="connsiteX7" fmla="*/ 228228 w 2400332"/>
                <a:gd name="connsiteY7" fmla="*/ 1982437 h 2535128"/>
                <a:gd name="connsiteX8" fmla="*/ 4499 w 2400332"/>
                <a:gd name="connsiteY8" fmla="*/ 1231470 h 2535128"/>
                <a:gd name="connsiteX0" fmla="*/ 4499 w 2395008"/>
                <a:gd name="connsiteY0" fmla="*/ 1185097 h 2551929"/>
                <a:gd name="connsiteX1" fmla="*/ 125678 w 2395008"/>
                <a:gd name="connsiteY1" fmla="*/ 577281 h 2551929"/>
                <a:gd name="connsiteX2" fmla="*/ 1313543 w 2395008"/>
                <a:gd name="connsiteY2" fmla="*/ 13259 h 2551929"/>
                <a:gd name="connsiteX3" fmla="*/ 2373223 w 2395008"/>
                <a:gd name="connsiteY3" fmla="*/ 696923 h 2551929"/>
                <a:gd name="connsiteX4" fmla="*/ 2020258 w 2395008"/>
                <a:gd name="connsiteY4" fmla="*/ 2049270 h 2551929"/>
                <a:gd name="connsiteX5" fmla="*/ 1916661 w 2395008"/>
                <a:gd name="connsiteY5" fmla="*/ 2167863 h 2551929"/>
                <a:gd name="connsiteX6" fmla="*/ 1216954 w 2395008"/>
                <a:gd name="connsiteY6" fmla="*/ 2397552 h 2551929"/>
                <a:gd name="connsiteX7" fmla="*/ 228228 w 2395008"/>
                <a:gd name="connsiteY7" fmla="*/ 1936064 h 2551929"/>
                <a:gd name="connsiteX8" fmla="*/ 4499 w 2395008"/>
                <a:gd name="connsiteY8" fmla="*/ 1185097 h 2551929"/>
                <a:gd name="connsiteX0" fmla="*/ 4499 w 2477114"/>
                <a:gd name="connsiteY0" fmla="*/ 1185097 h 2551929"/>
                <a:gd name="connsiteX1" fmla="*/ 125678 w 2477114"/>
                <a:gd name="connsiteY1" fmla="*/ 577281 h 2551929"/>
                <a:gd name="connsiteX2" fmla="*/ 1313543 w 2477114"/>
                <a:gd name="connsiteY2" fmla="*/ 13259 h 2551929"/>
                <a:gd name="connsiteX3" fmla="*/ 2373223 w 2477114"/>
                <a:gd name="connsiteY3" fmla="*/ 696923 h 2551929"/>
                <a:gd name="connsiteX4" fmla="*/ 2430456 w 2477114"/>
                <a:gd name="connsiteY4" fmla="*/ 1485248 h 2551929"/>
                <a:gd name="connsiteX5" fmla="*/ 1916661 w 2477114"/>
                <a:gd name="connsiteY5" fmla="*/ 2167863 h 2551929"/>
                <a:gd name="connsiteX6" fmla="*/ 1216954 w 2477114"/>
                <a:gd name="connsiteY6" fmla="*/ 2397552 h 2551929"/>
                <a:gd name="connsiteX7" fmla="*/ 228228 w 2477114"/>
                <a:gd name="connsiteY7" fmla="*/ 1936064 h 2551929"/>
                <a:gd name="connsiteX8" fmla="*/ 4499 w 2477114"/>
                <a:gd name="connsiteY8" fmla="*/ 1185097 h 2551929"/>
                <a:gd name="connsiteX0" fmla="*/ 4499 w 2460269"/>
                <a:gd name="connsiteY0" fmla="*/ 1185097 h 2485953"/>
                <a:gd name="connsiteX1" fmla="*/ 125678 w 2460269"/>
                <a:gd name="connsiteY1" fmla="*/ 577281 h 2485953"/>
                <a:gd name="connsiteX2" fmla="*/ 1313543 w 2460269"/>
                <a:gd name="connsiteY2" fmla="*/ 13259 h 2485953"/>
                <a:gd name="connsiteX3" fmla="*/ 2373223 w 2460269"/>
                <a:gd name="connsiteY3" fmla="*/ 696923 h 2485953"/>
                <a:gd name="connsiteX4" fmla="*/ 2430456 w 2460269"/>
                <a:gd name="connsiteY4" fmla="*/ 1485248 h 2485953"/>
                <a:gd name="connsiteX5" fmla="*/ 2155943 w 2460269"/>
                <a:gd name="connsiteY5" fmla="*/ 2056768 h 2485953"/>
                <a:gd name="connsiteX6" fmla="*/ 1216954 w 2460269"/>
                <a:gd name="connsiteY6" fmla="*/ 2397552 h 2485953"/>
                <a:gd name="connsiteX7" fmla="*/ 228228 w 2460269"/>
                <a:gd name="connsiteY7" fmla="*/ 1936064 h 2485953"/>
                <a:gd name="connsiteX8" fmla="*/ 4499 w 2460269"/>
                <a:gd name="connsiteY8" fmla="*/ 1185097 h 2485953"/>
                <a:gd name="connsiteX0" fmla="*/ 4499 w 2460269"/>
                <a:gd name="connsiteY0" fmla="*/ 1185097 h 2493056"/>
                <a:gd name="connsiteX1" fmla="*/ 125678 w 2460269"/>
                <a:gd name="connsiteY1" fmla="*/ 577281 h 2493056"/>
                <a:gd name="connsiteX2" fmla="*/ 1313543 w 2460269"/>
                <a:gd name="connsiteY2" fmla="*/ 13259 h 2493056"/>
                <a:gd name="connsiteX3" fmla="*/ 2373223 w 2460269"/>
                <a:gd name="connsiteY3" fmla="*/ 696923 h 2493056"/>
                <a:gd name="connsiteX4" fmla="*/ 2430456 w 2460269"/>
                <a:gd name="connsiteY4" fmla="*/ 1485248 h 2493056"/>
                <a:gd name="connsiteX5" fmla="*/ 2155943 w 2460269"/>
                <a:gd name="connsiteY5" fmla="*/ 2056768 h 2493056"/>
                <a:gd name="connsiteX6" fmla="*/ 1903205 w 2460269"/>
                <a:gd name="connsiteY6" fmla="*/ 2465902 h 2493056"/>
                <a:gd name="connsiteX7" fmla="*/ 1216954 w 2460269"/>
                <a:gd name="connsiteY7" fmla="*/ 2397552 h 2493056"/>
                <a:gd name="connsiteX8" fmla="*/ 228228 w 2460269"/>
                <a:gd name="connsiteY8" fmla="*/ 1936064 h 2493056"/>
                <a:gd name="connsiteX9" fmla="*/ 4499 w 2460269"/>
                <a:gd name="connsiteY9" fmla="*/ 1185097 h 2493056"/>
                <a:gd name="connsiteX0" fmla="*/ 4499 w 2460269"/>
                <a:gd name="connsiteY0" fmla="*/ 1185097 h 2420564"/>
                <a:gd name="connsiteX1" fmla="*/ 125678 w 2460269"/>
                <a:gd name="connsiteY1" fmla="*/ 577281 h 2420564"/>
                <a:gd name="connsiteX2" fmla="*/ 1313543 w 2460269"/>
                <a:gd name="connsiteY2" fmla="*/ 13259 h 2420564"/>
                <a:gd name="connsiteX3" fmla="*/ 2373223 w 2460269"/>
                <a:gd name="connsiteY3" fmla="*/ 696923 h 2420564"/>
                <a:gd name="connsiteX4" fmla="*/ 2430456 w 2460269"/>
                <a:gd name="connsiteY4" fmla="*/ 1485248 h 2420564"/>
                <a:gd name="connsiteX5" fmla="*/ 2155943 w 2460269"/>
                <a:gd name="connsiteY5" fmla="*/ 2056768 h 2420564"/>
                <a:gd name="connsiteX6" fmla="*/ 1681015 w 2460269"/>
                <a:gd name="connsiteY6" fmla="*/ 2320623 h 2420564"/>
                <a:gd name="connsiteX7" fmla="*/ 1216954 w 2460269"/>
                <a:gd name="connsiteY7" fmla="*/ 2397552 h 2420564"/>
                <a:gd name="connsiteX8" fmla="*/ 228228 w 2460269"/>
                <a:gd name="connsiteY8" fmla="*/ 1936064 h 2420564"/>
                <a:gd name="connsiteX9" fmla="*/ 4499 w 2460269"/>
                <a:gd name="connsiteY9" fmla="*/ 1185097 h 2420564"/>
                <a:gd name="connsiteX0" fmla="*/ 4499 w 2460269"/>
                <a:gd name="connsiteY0" fmla="*/ 1185097 h 2375814"/>
                <a:gd name="connsiteX1" fmla="*/ 125678 w 2460269"/>
                <a:gd name="connsiteY1" fmla="*/ 577281 h 2375814"/>
                <a:gd name="connsiteX2" fmla="*/ 1313543 w 2460269"/>
                <a:gd name="connsiteY2" fmla="*/ 13259 h 2375814"/>
                <a:gd name="connsiteX3" fmla="*/ 2373223 w 2460269"/>
                <a:gd name="connsiteY3" fmla="*/ 696923 h 2375814"/>
                <a:gd name="connsiteX4" fmla="*/ 2430456 w 2460269"/>
                <a:gd name="connsiteY4" fmla="*/ 1485248 h 2375814"/>
                <a:gd name="connsiteX5" fmla="*/ 2155943 w 2460269"/>
                <a:gd name="connsiteY5" fmla="*/ 2056768 h 2375814"/>
                <a:gd name="connsiteX6" fmla="*/ 1681015 w 2460269"/>
                <a:gd name="connsiteY6" fmla="*/ 2320623 h 2375814"/>
                <a:gd name="connsiteX7" fmla="*/ 832393 w 2460269"/>
                <a:gd name="connsiteY7" fmla="*/ 2337732 h 2375814"/>
                <a:gd name="connsiteX8" fmla="*/ 228228 w 2460269"/>
                <a:gd name="connsiteY8" fmla="*/ 1936064 h 2375814"/>
                <a:gd name="connsiteX9" fmla="*/ 4499 w 2460269"/>
                <a:gd name="connsiteY9" fmla="*/ 1185097 h 2375814"/>
                <a:gd name="connsiteX0" fmla="*/ 4499 w 2463219"/>
                <a:gd name="connsiteY0" fmla="*/ 1185097 h 2375814"/>
                <a:gd name="connsiteX1" fmla="*/ 125678 w 2463219"/>
                <a:gd name="connsiteY1" fmla="*/ 577281 h 2375814"/>
                <a:gd name="connsiteX2" fmla="*/ 1313543 w 2463219"/>
                <a:gd name="connsiteY2" fmla="*/ 13259 h 2375814"/>
                <a:gd name="connsiteX3" fmla="*/ 2373223 w 2463219"/>
                <a:gd name="connsiteY3" fmla="*/ 696923 h 2375814"/>
                <a:gd name="connsiteX4" fmla="*/ 2430456 w 2463219"/>
                <a:gd name="connsiteY4" fmla="*/ 1485248 h 2375814"/>
                <a:gd name="connsiteX5" fmla="*/ 2113214 w 2463219"/>
                <a:gd name="connsiteY5" fmla="*/ 1979855 h 2375814"/>
                <a:gd name="connsiteX6" fmla="*/ 1681015 w 2463219"/>
                <a:gd name="connsiteY6" fmla="*/ 2320623 h 2375814"/>
                <a:gd name="connsiteX7" fmla="*/ 832393 w 2463219"/>
                <a:gd name="connsiteY7" fmla="*/ 2337732 h 2375814"/>
                <a:gd name="connsiteX8" fmla="*/ 228228 w 2463219"/>
                <a:gd name="connsiteY8" fmla="*/ 1936064 h 2375814"/>
                <a:gd name="connsiteX9" fmla="*/ 4499 w 2463219"/>
                <a:gd name="connsiteY9" fmla="*/ 1185097 h 2375814"/>
                <a:gd name="connsiteX0" fmla="*/ 4499 w 2438734"/>
                <a:gd name="connsiteY0" fmla="*/ 1185097 h 2375814"/>
                <a:gd name="connsiteX1" fmla="*/ 125678 w 2438734"/>
                <a:gd name="connsiteY1" fmla="*/ 577281 h 2375814"/>
                <a:gd name="connsiteX2" fmla="*/ 1313543 w 2438734"/>
                <a:gd name="connsiteY2" fmla="*/ 13259 h 2375814"/>
                <a:gd name="connsiteX3" fmla="*/ 2373223 w 2438734"/>
                <a:gd name="connsiteY3" fmla="*/ 696923 h 2375814"/>
                <a:gd name="connsiteX4" fmla="*/ 2379181 w 2438734"/>
                <a:gd name="connsiteY4" fmla="*/ 1331424 h 2375814"/>
                <a:gd name="connsiteX5" fmla="*/ 2113214 w 2438734"/>
                <a:gd name="connsiteY5" fmla="*/ 1979855 h 2375814"/>
                <a:gd name="connsiteX6" fmla="*/ 1681015 w 2438734"/>
                <a:gd name="connsiteY6" fmla="*/ 2320623 h 2375814"/>
                <a:gd name="connsiteX7" fmla="*/ 832393 w 2438734"/>
                <a:gd name="connsiteY7" fmla="*/ 2337732 h 2375814"/>
                <a:gd name="connsiteX8" fmla="*/ 228228 w 2438734"/>
                <a:gd name="connsiteY8" fmla="*/ 1936064 h 2375814"/>
                <a:gd name="connsiteX9" fmla="*/ 4499 w 2438734"/>
                <a:gd name="connsiteY9" fmla="*/ 1185097 h 2375814"/>
                <a:gd name="connsiteX0" fmla="*/ 4499 w 2389875"/>
                <a:gd name="connsiteY0" fmla="*/ 1185097 h 2375814"/>
                <a:gd name="connsiteX1" fmla="*/ 125678 w 2389875"/>
                <a:gd name="connsiteY1" fmla="*/ 577281 h 2375814"/>
                <a:gd name="connsiteX2" fmla="*/ 1313543 w 2389875"/>
                <a:gd name="connsiteY2" fmla="*/ 13259 h 2375814"/>
                <a:gd name="connsiteX3" fmla="*/ 2270673 w 2389875"/>
                <a:gd name="connsiteY3" fmla="*/ 628557 h 2375814"/>
                <a:gd name="connsiteX4" fmla="*/ 2379181 w 2389875"/>
                <a:gd name="connsiteY4" fmla="*/ 1331424 h 2375814"/>
                <a:gd name="connsiteX5" fmla="*/ 2113214 w 2389875"/>
                <a:gd name="connsiteY5" fmla="*/ 1979855 h 2375814"/>
                <a:gd name="connsiteX6" fmla="*/ 1681015 w 2389875"/>
                <a:gd name="connsiteY6" fmla="*/ 2320623 h 2375814"/>
                <a:gd name="connsiteX7" fmla="*/ 832393 w 2389875"/>
                <a:gd name="connsiteY7" fmla="*/ 2337732 h 2375814"/>
                <a:gd name="connsiteX8" fmla="*/ 228228 w 2389875"/>
                <a:gd name="connsiteY8" fmla="*/ 1936064 h 2375814"/>
                <a:gd name="connsiteX9" fmla="*/ 4499 w 2389875"/>
                <a:gd name="connsiteY9" fmla="*/ 1185097 h 2375814"/>
                <a:gd name="connsiteX0" fmla="*/ 4499 w 2390310"/>
                <a:gd name="connsiteY0" fmla="*/ 1200872 h 2391589"/>
                <a:gd name="connsiteX1" fmla="*/ 125678 w 2390310"/>
                <a:gd name="connsiteY1" fmla="*/ 593056 h 2391589"/>
                <a:gd name="connsiteX2" fmla="*/ 1313543 w 2390310"/>
                <a:gd name="connsiteY2" fmla="*/ 29034 h 2391589"/>
                <a:gd name="connsiteX3" fmla="*/ 1655378 w 2390310"/>
                <a:gd name="connsiteY3" fmla="*/ 140129 h 2391589"/>
                <a:gd name="connsiteX4" fmla="*/ 2270673 w 2390310"/>
                <a:gd name="connsiteY4" fmla="*/ 644332 h 2391589"/>
                <a:gd name="connsiteX5" fmla="*/ 2379181 w 2390310"/>
                <a:gd name="connsiteY5" fmla="*/ 1347199 h 2391589"/>
                <a:gd name="connsiteX6" fmla="*/ 2113214 w 2390310"/>
                <a:gd name="connsiteY6" fmla="*/ 1995630 h 2391589"/>
                <a:gd name="connsiteX7" fmla="*/ 1681015 w 2390310"/>
                <a:gd name="connsiteY7" fmla="*/ 2336398 h 2391589"/>
                <a:gd name="connsiteX8" fmla="*/ 832393 w 2390310"/>
                <a:gd name="connsiteY8" fmla="*/ 2353507 h 2391589"/>
                <a:gd name="connsiteX9" fmla="*/ 228228 w 2390310"/>
                <a:gd name="connsiteY9" fmla="*/ 1951839 h 2391589"/>
                <a:gd name="connsiteX10" fmla="*/ 4499 w 2390310"/>
                <a:gd name="connsiteY10" fmla="*/ 1200872 h 2391589"/>
                <a:gd name="connsiteX0" fmla="*/ 4499 w 2390310"/>
                <a:gd name="connsiteY0" fmla="*/ 1200872 h 2391589"/>
                <a:gd name="connsiteX1" fmla="*/ 125678 w 2390310"/>
                <a:gd name="connsiteY1" fmla="*/ 593056 h 2391589"/>
                <a:gd name="connsiteX2" fmla="*/ 1313543 w 2390310"/>
                <a:gd name="connsiteY2" fmla="*/ 29034 h 2391589"/>
                <a:gd name="connsiteX3" fmla="*/ 1843385 w 2390310"/>
                <a:gd name="connsiteY3" fmla="*/ 140129 h 2391589"/>
                <a:gd name="connsiteX4" fmla="*/ 2270673 w 2390310"/>
                <a:gd name="connsiteY4" fmla="*/ 644332 h 2391589"/>
                <a:gd name="connsiteX5" fmla="*/ 2379181 w 2390310"/>
                <a:gd name="connsiteY5" fmla="*/ 1347199 h 2391589"/>
                <a:gd name="connsiteX6" fmla="*/ 2113214 w 2390310"/>
                <a:gd name="connsiteY6" fmla="*/ 1995630 h 2391589"/>
                <a:gd name="connsiteX7" fmla="*/ 1681015 w 2390310"/>
                <a:gd name="connsiteY7" fmla="*/ 2336398 h 2391589"/>
                <a:gd name="connsiteX8" fmla="*/ 832393 w 2390310"/>
                <a:gd name="connsiteY8" fmla="*/ 2353507 h 2391589"/>
                <a:gd name="connsiteX9" fmla="*/ 228228 w 2390310"/>
                <a:gd name="connsiteY9" fmla="*/ 1951839 h 2391589"/>
                <a:gd name="connsiteX10" fmla="*/ 4499 w 2390310"/>
                <a:gd name="connsiteY10" fmla="*/ 1200872 h 2391589"/>
                <a:gd name="connsiteX0" fmla="*/ 4499 w 2390310"/>
                <a:gd name="connsiteY0" fmla="*/ 1193917 h 2384634"/>
                <a:gd name="connsiteX1" fmla="*/ 125678 w 2390310"/>
                <a:gd name="connsiteY1" fmla="*/ 586101 h 2384634"/>
                <a:gd name="connsiteX2" fmla="*/ 800796 w 2390310"/>
                <a:gd name="connsiteY2" fmla="*/ 30624 h 2384634"/>
                <a:gd name="connsiteX3" fmla="*/ 1843385 w 2390310"/>
                <a:gd name="connsiteY3" fmla="*/ 133174 h 2384634"/>
                <a:gd name="connsiteX4" fmla="*/ 2270673 w 2390310"/>
                <a:gd name="connsiteY4" fmla="*/ 637377 h 2384634"/>
                <a:gd name="connsiteX5" fmla="*/ 2379181 w 2390310"/>
                <a:gd name="connsiteY5" fmla="*/ 1340244 h 2384634"/>
                <a:gd name="connsiteX6" fmla="*/ 2113214 w 2390310"/>
                <a:gd name="connsiteY6" fmla="*/ 1988675 h 2384634"/>
                <a:gd name="connsiteX7" fmla="*/ 1681015 w 2390310"/>
                <a:gd name="connsiteY7" fmla="*/ 2329443 h 2384634"/>
                <a:gd name="connsiteX8" fmla="*/ 832393 w 2390310"/>
                <a:gd name="connsiteY8" fmla="*/ 2346552 h 2384634"/>
                <a:gd name="connsiteX9" fmla="*/ 228228 w 2390310"/>
                <a:gd name="connsiteY9" fmla="*/ 1944884 h 2384634"/>
                <a:gd name="connsiteX10" fmla="*/ 4499 w 2390310"/>
                <a:gd name="connsiteY10" fmla="*/ 1193917 h 2384634"/>
                <a:gd name="connsiteX0" fmla="*/ 3054 w 2414503"/>
                <a:gd name="connsiteY0" fmla="*/ 1296466 h 2384634"/>
                <a:gd name="connsiteX1" fmla="*/ 149871 w 2414503"/>
                <a:gd name="connsiteY1" fmla="*/ 586101 h 2384634"/>
                <a:gd name="connsiteX2" fmla="*/ 824989 w 2414503"/>
                <a:gd name="connsiteY2" fmla="*/ 30624 h 2384634"/>
                <a:gd name="connsiteX3" fmla="*/ 1867578 w 2414503"/>
                <a:gd name="connsiteY3" fmla="*/ 133174 h 2384634"/>
                <a:gd name="connsiteX4" fmla="*/ 2294866 w 2414503"/>
                <a:gd name="connsiteY4" fmla="*/ 637377 h 2384634"/>
                <a:gd name="connsiteX5" fmla="*/ 2403374 w 2414503"/>
                <a:gd name="connsiteY5" fmla="*/ 1340244 h 2384634"/>
                <a:gd name="connsiteX6" fmla="*/ 2137407 w 2414503"/>
                <a:gd name="connsiteY6" fmla="*/ 1988675 h 2384634"/>
                <a:gd name="connsiteX7" fmla="*/ 1705208 w 2414503"/>
                <a:gd name="connsiteY7" fmla="*/ 2329443 h 2384634"/>
                <a:gd name="connsiteX8" fmla="*/ 856586 w 2414503"/>
                <a:gd name="connsiteY8" fmla="*/ 2346552 h 2384634"/>
                <a:gd name="connsiteX9" fmla="*/ 252421 w 2414503"/>
                <a:gd name="connsiteY9" fmla="*/ 1944884 h 2384634"/>
                <a:gd name="connsiteX10" fmla="*/ 3054 w 2414503"/>
                <a:gd name="connsiteY10" fmla="*/ 1296466 h 2384634"/>
                <a:gd name="connsiteX0" fmla="*/ 3054 w 2414503"/>
                <a:gd name="connsiteY0" fmla="*/ 1296466 h 2408681"/>
                <a:gd name="connsiteX1" fmla="*/ 149871 w 2414503"/>
                <a:gd name="connsiteY1" fmla="*/ 586101 h 2408681"/>
                <a:gd name="connsiteX2" fmla="*/ 824989 w 2414503"/>
                <a:gd name="connsiteY2" fmla="*/ 30624 h 2408681"/>
                <a:gd name="connsiteX3" fmla="*/ 1867578 w 2414503"/>
                <a:gd name="connsiteY3" fmla="*/ 133174 h 2408681"/>
                <a:gd name="connsiteX4" fmla="*/ 2294866 w 2414503"/>
                <a:gd name="connsiteY4" fmla="*/ 637377 h 2408681"/>
                <a:gd name="connsiteX5" fmla="*/ 2403374 w 2414503"/>
                <a:gd name="connsiteY5" fmla="*/ 1340244 h 2408681"/>
                <a:gd name="connsiteX6" fmla="*/ 2137407 w 2414503"/>
                <a:gd name="connsiteY6" fmla="*/ 1988675 h 2408681"/>
                <a:gd name="connsiteX7" fmla="*/ 1705208 w 2414503"/>
                <a:gd name="connsiteY7" fmla="*/ 2329443 h 2408681"/>
                <a:gd name="connsiteX8" fmla="*/ 993319 w 2414503"/>
                <a:gd name="connsiteY8" fmla="*/ 2380736 h 2408681"/>
                <a:gd name="connsiteX9" fmla="*/ 252421 w 2414503"/>
                <a:gd name="connsiteY9" fmla="*/ 1944884 h 2408681"/>
                <a:gd name="connsiteX10" fmla="*/ 3054 w 2414503"/>
                <a:gd name="connsiteY10" fmla="*/ 1296466 h 2408681"/>
                <a:gd name="connsiteX0" fmla="*/ 3054 w 2414503"/>
                <a:gd name="connsiteY0" fmla="*/ 1326326 h 2438541"/>
                <a:gd name="connsiteX1" fmla="*/ 149871 w 2414503"/>
                <a:gd name="connsiteY1" fmla="*/ 615961 h 2438541"/>
                <a:gd name="connsiteX2" fmla="*/ 824989 w 2414503"/>
                <a:gd name="connsiteY2" fmla="*/ 60484 h 2438541"/>
                <a:gd name="connsiteX3" fmla="*/ 1312102 w 2414503"/>
                <a:gd name="connsiteY3" fmla="*/ 26301 h 2438541"/>
                <a:gd name="connsiteX4" fmla="*/ 1867578 w 2414503"/>
                <a:gd name="connsiteY4" fmla="*/ 163034 h 2438541"/>
                <a:gd name="connsiteX5" fmla="*/ 2294866 w 2414503"/>
                <a:gd name="connsiteY5" fmla="*/ 667237 h 2438541"/>
                <a:gd name="connsiteX6" fmla="*/ 2403374 w 2414503"/>
                <a:gd name="connsiteY6" fmla="*/ 1370104 h 2438541"/>
                <a:gd name="connsiteX7" fmla="*/ 2137407 w 2414503"/>
                <a:gd name="connsiteY7" fmla="*/ 2018535 h 2438541"/>
                <a:gd name="connsiteX8" fmla="*/ 1705208 w 2414503"/>
                <a:gd name="connsiteY8" fmla="*/ 2359303 h 2438541"/>
                <a:gd name="connsiteX9" fmla="*/ 993319 w 2414503"/>
                <a:gd name="connsiteY9" fmla="*/ 2410596 h 2438541"/>
                <a:gd name="connsiteX10" fmla="*/ 252421 w 2414503"/>
                <a:gd name="connsiteY10" fmla="*/ 1974744 h 2438541"/>
                <a:gd name="connsiteX11" fmla="*/ 3054 w 2414503"/>
                <a:gd name="connsiteY11" fmla="*/ 1326326 h 2438541"/>
                <a:gd name="connsiteX0" fmla="*/ 3054 w 2414503"/>
                <a:gd name="connsiteY0" fmla="*/ 1366218 h 2478433"/>
                <a:gd name="connsiteX1" fmla="*/ 149871 w 2414503"/>
                <a:gd name="connsiteY1" fmla="*/ 655853 h 2478433"/>
                <a:gd name="connsiteX2" fmla="*/ 824989 w 2414503"/>
                <a:gd name="connsiteY2" fmla="*/ 100376 h 2478433"/>
                <a:gd name="connsiteX3" fmla="*/ 1337740 w 2414503"/>
                <a:gd name="connsiteY3" fmla="*/ 6373 h 2478433"/>
                <a:gd name="connsiteX4" fmla="*/ 1867578 w 2414503"/>
                <a:gd name="connsiteY4" fmla="*/ 202926 h 2478433"/>
                <a:gd name="connsiteX5" fmla="*/ 2294866 w 2414503"/>
                <a:gd name="connsiteY5" fmla="*/ 707129 h 2478433"/>
                <a:gd name="connsiteX6" fmla="*/ 2403374 w 2414503"/>
                <a:gd name="connsiteY6" fmla="*/ 1409996 h 2478433"/>
                <a:gd name="connsiteX7" fmla="*/ 2137407 w 2414503"/>
                <a:gd name="connsiteY7" fmla="*/ 2058427 h 2478433"/>
                <a:gd name="connsiteX8" fmla="*/ 1705208 w 2414503"/>
                <a:gd name="connsiteY8" fmla="*/ 2399195 h 2478433"/>
                <a:gd name="connsiteX9" fmla="*/ 993319 w 2414503"/>
                <a:gd name="connsiteY9" fmla="*/ 2450488 h 2478433"/>
                <a:gd name="connsiteX10" fmla="*/ 252421 w 2414503"/>
                <a:gd name="connsiteY10" fmla="*/ 2014636 h 2478433"/>
                <a:gd name="connsiteX11" fmla="*/ 3054 w 2414503"/>
                <a:gd name="connsiteY11" fmla="*/ 1366218 h 2478433"/>
                <a:gd name="connsiteX0" fmla="*/ 3054 w 2414503"/>
                <a:gd name="connsiteY0" fmla="*/ 1322606 h 2434821"/>
                <a:gd name="connsiteX1" fmla="*/ 149871 w 2414503"/>
                <a:gd name="connsiteY1" fmla="*/ 612241 h 2434821"/>
                <a:gd name="connsiteX2" fmla="*/ 824989 w 2414503"/>
                <a:gd name="connsiteY2" fmla="*/ 56764 h 2434821"/>
                <a:gd name="connsiteX3" fmla="*/ 1354832 w 2414503"/>
                <a:gd name="connsiteY3" fmla="*/ 31127 h 2434821"/>
                <a:gd name="connsiteX4" fmla="*/ 1867578 w 2414503"/>
                <a:gd name="connsiteY4" fmla="*/ 159314 h 2434821"/>
                <a:gd name="connsiteX5" fmla="*/ 2294866 w 2414503"/>
                <a:gd name="connsiteY5" fmla="*/ 663517 h 2434821"/>
                <a:gd name="connsiteX6" fmla="*/ 2403374 w 2414503"/>
                <a:gd name="connsiteY6" fmla="*/ 1366384 h 2434821"/>
                <a:gd name="connsiteX7" fmla="*/ 2137407 w 2414503"/>
                <a:gd name="connsiteY7" fmla="*/ 2014815 h 2434821"/>
                <a:gd name="connsiteX8" fmla="*/ 1705208 w 2414503"/>
                <a:gd name="connsiteY8" fmla="*/ 2355583 h 2434821"/>
                <a:gd name="connsiteX9" fmla="*/ 993319 w 2414503"/>
                <a:gd name="connsiteY9" fmla="*/ 2406876 h 2434821"/>
                <a:gd name="connsiteX10" fmla="*/ 252421 w 2414503"/>
                <a:gd name="connsiteY10" fmla="*/ 1971024 h 2434821"/>
                <a:gd name="connsiteX11" fmla="*/ 3054 w 2414503"/>
                <a:gd name="connsiteY11" fmla="*/ 1322606 h 2434821"/>
                <a:gd name="connsiteX0" fmla="*/ 3054 w 2411456"/>
                <a:gd name="connsiteY0" fmla="*/ 1322606 h 2434821"/>
                <a:gd name="connsiteX1" fmla="*/ 149871 w 2411456"/>
                <a:gd name="connsiteY1" fmla="*/ 612241 h 2434821"/>
                <a:gd name="connsiteX2" fmla="*/ 824989 w 2411456"/>
                <a:gd name="connsiteY2" fmla="*/ 56764 h 2434821"/>
                <a:gd name="connsiteX3" fmla="*/ 1354832 w 2411456"/>
                <a:gd name="connsiteY3" fmla="*/ 31127 h 2434821"/>
                <a:gd name="connsiteX4" fmla="*/ 1867578 w 2411456"/>
                <a:gd name="connsiteY4" fmla="*/ 159314 h 2434821"/>
                <a:gd name="connsiteX5" fmla="*/ 2294866 w 2411456"/>
                <a:gd name="connsiteY5" fmla="*/ 663517 h 2434821"/>
                <a:gd name="connsiteX6" fmla="*/ 2403374 w 2411456"/>
                <a:gd name="connsiteY6" fmla="*/ 1366384 h 2434821"/>
                <a:gd name="connsiteX7" fmla="*/ 2180136 w 2411456"/>
                <a:gd name="connsiteY7" fmla="*/ 1963540 h 2434821"/>
                <a:gd name="connsiteX8" fmla="*/ 1705208 w 2411456"/>
                <a:gd name="connsiteY8" fmla="*/ 2355583 h 2434821"/>
                <a:gd name="connsiteX9" fmla="*/ 993319 w 2411456"/>
                <a:gd name="connsiteY9" fmla="*/ 2406876 h 2434821"/>
                <a:gd name="connsiteX10" fmla="*/ 252421 w 2411456"/>
                <a:gd name="connsiteY10" fmla="*/ 1971024 h 2434821"/>
                <a:gd name="connsiteX11" fmla="*/ 3054 w 2411456"/>
                <a:gd name="connsiteY11" fmla="*/ 1322606 h 2434821"/>
                <a:gd name="connsiteX0" fmla="*/ 3054 w 2411456"/>
                <a:gd name="connsiteY0" fmla="*/ 1322606 h 2434297"/>
                <a:gd name="connsiteX1" fmla="*/ 149871 w 2411456"/>
                <a:gd name="connsiteY1" fmla="*/ 612241 h 2434297"/>
                <a:gd name="connsiteX2" fmla="*/ 824989 w 2411456"/>
                <a:gd name="connsiteY2" fmla="*/ 56764 h 2434297"/>
                <a:gd name="connsiteX3" fmla="*/ 1354832 w 2411456"/>
                <a:gd name="connsiteY3" fmla="*/ 31127 h 2434297"/>
                <a:gd name="connsiteX4" fmla="*/ 1867578 w 2411456"/>
                <a:gd name="connsiteY4" fmla="*/ 159314 h 2434297"/>
                <a:gd name="connsiteX5" fmla="*/ 2294866 w 2411456"/>
                <a:gd name="connsiteY5" fmla="*/ 663517 h 2434297"/>
                <a:gd name="connsiteX6" fmla="*/ 2403374 w 2411456"/>
                <a:gd name="connsiteY6" fmla="*/ 1366384 h 2434297"/>
                <a:gd name="connsiteX7" fmla="*/ 2180136 w 2411456"/>
                <a:gd name="connsiteY7" fmla="*/ 1963540 h 2434297"/>
                <a:gd name="connsiteX8" fmla="*/ 2072677 w 2411456"/>
                <a:gd name="connsiteY8" fmla="*/ 2082118 h 2434297"/>
                <a:gd name="connsiteX9" fmla="*/ 1705208 w 2411456"/>
                <a:gd name="connsiteY9" fmla="*/ 2355583 h 2434297"/>
                <a:gd name="connsiteX10" fmla="*/ 993319 w 2411456"/>
                <a:gd name="connsiteY10" fmla="*/ 2406876 h 2434297"/>
                <a:gd name="connsiteX11" fmla="*/ 252421 w 2411456"/>
                <a:gd name="connsiteY11" fmla="*/ 1971024 h 2434297"/>
                <a:gd name="connsiteX12" fmla="*/ 3054 w 2411456"/>
                <a:gd name="connsiteY12" fmla="*/ 1322606 h 2434297"/>
                <a:gd name="connsiteX0" fmla="*/ 3054 w 2411456"/>
                <a:gd name="connsiteY0" fmla="*/ 1340300 h 2451991"/>
                <a:gd name="connsiteX1" fmla="*/ 149871 w 2411456"/>
                <a:gd name="connsiteY1" fmla="*/ 629935 h 2451991"/>
                <a:gd name="connsiteX2" fmla="*/ 824989 w 2411456"/>
                <a:gd name="connsiteY2" fmla="*/ 74458 h 2451991"/>
                <a:gd name="connsiteX3" fmla="*/ 1397561 w 2411456"/>
                <a:gd name="connsiteY3" fmla="*/ 14638 h 2451991"/>
                <a:gd name="connsiteX4" fmla="*/ 1867578 w 2411456"/>
                <a:gd name="connsiteY4" fmla="*/ 177008 h 2451991"/>
                <a:gd name="connsiteX5" fmla="*/ 2294866 w 2411456"/>
                <a:gd name="connsiteY5" fmla="*/ 681211 h 2451991"/>
                <a:gd name="connsiteX6" fmla="*/ 2403374 w 2411456"/>
                <a:gd name="connsiteY6" fmla="*/ 1384078 h 2451991"/>
                <a:gd name="connsiteX7" fmla="*/ 2180136 w 2411456"/>
                <a:gd name="connsiteY7" fmla="*/ 1981234 h 2451991"/>
                <a:gd name="connsiteX8" fmla="*/ 2072677 w 2411456"/>
                <a:gd name="connsiteY8" fmla="*/ 2099812 h 2451991"/>
                <a:gd name="connsiteX9" fmla="*/ 1705208 w 2411456"/>
                <a:gd name="connsiteY9" fmla="*/ 2373277 h 2451991"/>
                <a:gd name="connsiteX10" fmla="*/ 993319 w 2411456"/>
                <a:gd name="connsiteY10" fmla="*/ 2424570 h 2451991"/>
                <a:gd name="connsiteX11" fmla="*/ 252421 w 2411456"/>
                <a:gd name="connsiteY11" fmla="*/ 1988718 h 2451991"/>
                <a:gd name="connsiteX12" fmla="*/ 3054 w 2411456"/>
                <a:gd name="connsiteY12" fmla="*/ 1340300 h 2451991"/>
                <a:gd name="connsiteX0" fmla="*/ 3054 w 2411456"/>
                <a:gd name="connsiteY0" fmla="*/ 1356084 h 2467775"/>
                <a:gd name="connsiteX1" fmla="*/ 149871 w 2411456"/>
                <a:gd name="connsiteY1" fmla="*/ 645719 h 2467775"/>
                <a:gd name="connsiteX2" fmla="*/ 824989 w 2411456"/>
                <a:gd name="connsiteY2" fmla="*/ 90242 h 2467775"/>
                <a:gd name="connsiteX3" fmla="*/ 1166823 w 2411456"/>
                <a:gd name="connsiteY3" fmla="*/ 4784 h 2467775"/>
                <a:gd name="connsiteX4" fmla="*/ 1397561 w 2411456"/>
                <a:gd name="connsiteY4" fmla="*/ 30422 h 2467775"/>
                <a:gd name="connsiteX5" fmla="*/ 1867578 w 2411456"/>
                <a:gd name="connsiteY5" fmla="*/ 192792 h 2467775"/>
                <a:gd name="connsiteX6" fmla="*/ 2294866 w 2411456"/>
                <a:gd name="connsiteY6" fmla="*/ 696995 h 2467775"/>
                <a:gd name="connsiteX7" fmla="*/ 2403374 w 2411456"/>
                <a:gd name="connsiteY7" fmla="*/ 1399862 h 2467775"/>
                <a:gd name="connsiteX8" fmla="*/ 2180136 w 2411456"/>
                <a:gd name="connsiteY8" fmla="*/ 1997018 h 2467775"/>
                <a:gd name="connsiteX9" fmla="*/ 2072677 w 2411456"/>
                <a:gd name="connsiteY9" fmla="*/ 2115596 h 2467775"/>
                <a:gd name="connsiteX10" fmla="*/ 1705208 w 2411456"/>
                <a:gd name="connsiteY10" fmla="*/ 2389061 h 2467775"/>
                <a:gd name="connsiteX11" fmla="*/ 993319 w 2411456"/>
                <a:gd name="connsiteY11" fmla="*/ 2440354 h 2467775"/>
                <a:gd name="connsiteX12" fmla="*/ 252421 w 2411456"/>
                <a:gd name="connsiteY12" fmla="*/ 2004502 h 2467775"/>
                <a:gd name="connsiteX13" fmla="*/ 3054 w 2411456"/>
                <a:gd name="connsiteY13" fmla="*/ 1356084 h 2467775"/>
                <a:gd name="connsiteX0" fmla="*/ 3054 w 2411456"/>
                <a:gd name="connsiteY0" fmla="*/ 1356084 h 2467775"/>
                <a:gd name="connsiteX1" fmla="*/ 149871 w 2411456"/>
                <a:gd name="connsiteY1" fmla="*/ 645719 h 2467775"/>
                <a:gd name="connsiteX2" fmla="*/ 679711 w 2411456"/>
                <a:gd name="connsiteY2" fmla="*/ 132971 h 2467775"/>
                <a:gd name="connsiteX3" fmla="*/ 1166823 w 2411456"/>
                <a:gd name="connsiteY3" fmla="*/ 4784 h 2467775"/>
                <a:gd name="connsiteX4" fmla="*/ 1397561 w 2411456"/>
                <a:gd name="connsiteY4" fmla="*/ 30422 h 2467775"/>
                <a:gd name="connsiteX5" fmla="*/ 1867578 w 2411456"/>
                <a:gd name="connsiteY5" fmla="*/ 192792 h 2467775"/>
                <a:gd name="connsiteX6" fmla="*/ 2294866 w 2411456"/>
                <a:gd name="connsiteY6" fmla="*/ 696995 h 2467775"/>
                <a:gd name="connsiteX7" fmla="*/ 2403374 w 2411456"/>
                <a:gd name="connsiteY7" fmla="*/ 1399862 h 2467775"/>
                <a:gd name="connsiteX8" fmla="*/ 2180136 w 2411456"/>
                <a:gd name="connsiteY8" fmla="*/ 1997018 h 2467775"/>
                <a:gd name="connsiteX9" fmla="*/ 2072677 w 2411456"/>
                <a:gd name="connsiteY9" fmla="*/ 2115596 h 2467775"/>
                <a:gd name="connsiteX10" fmla="*/ 1705208 w 2411456"/>
                <a:gd name="connsiteY10" fmla="*/ 2389061 h 2467775"/>
                <a:gd name="connsiteX11" fmla="*/ 993319 w 2411456"/>
                <a:gd name="connsiteY11" fmla="*/ 2440354 h 2467775"/>
                <a:gd name="connsiteX12" fmla="*/ 252421 w 2411456"/>
                <a:gd name="connsiteY12" fmla="*/ 2004502 h 2467775"/>
                <a:gd name="connsiteX13" fmla="*/ 3054 w 2411456"/>
                <a:gd name="connsiteY13" fmla="*/ 1356084 h 2467775"/>
                <a:gd name="connsiteX0" fmla="*/ 3054 w 2411456"/>
                <a:gd name="connsiteY0" fmla="*/ 1345466 h 2457157"/>
                <a:gd name="connsiteX1" fmla="*/ 149871 w 2411456"/>
                <a:gd name="connsiteY1" fmla="*/ 635101 h 2457157"/>
                <a:gd name="connsiteX2" fmla="*/ 679711 w 2411456"/>
                <a:gd name="connsiteY2" fmla="*/ 122353 h 2457157"/>
                <a:gd name="connsiteX3" fmla="*/ 1209552 w 2411456"/>
                <a:gd name="connsiteY3" fmla="*/ 11257 h 2457157"/>
                <a:gd name="connsiteX4" fmla="*/ 1397561 w 2411456"/>
                <a:gd name="connsiteY4" fmla="*/ 19804 h 2457157"/>
                <a:gd name="connsiteX5" fmla="*/ 1867578 w 2411456"/>
                <a:gd name="connsiteY5" fmla="*/ 182174 h 2457157"/>
                <a:gd name="connsiteX6" fmla="*/ 2294866 w 2411456"/>
                <a:gd name="connsiteY6" fmla="*/ 686377 h 2457157"/>
                <a:gd name="connsiteX7" fmla="*/ 2403374 w 2411456"/>
                <a:gd name="connsiteY7" fmla="*/ 1389244 h 2457157"/>
                <a:gd name="connsiteX8" fmla="*/ 2180136 w 2411456"/>
                <a:gd name="connsiteY8" fmla="*/ 1986400 h 2457157"/>
                <a:gd name="connsiteX9" fmla="*/ 2072677 w 2411456"/>
                <a:gd name="connsiteY9" fmla="*/ 2104978 h 2457157"/>
                <a:gd name="connsiteX10" fmla="*/ 1705208 w 2411456"/>
                <a:gd name="connsiteY10" fmla="*/ 2378443 h 2457157"/>
                <a:gd name="connsiteX11" fmla="*/ 993319 w 2411456"/>
                <a:gd name="connsiteY11" fmla="*/ 2429736 h 2457157"/>
                <a:gd name="connsiteX12" fmla="*/ 252421 w 2411456"/>
                <a:gd name="connsiteY12" fmla="*/ 1993884 h 2457157"/>
                <a:gd name="connsiteX13" fmla="*/ 3054 w 2411456"/>
                <a:gd name="connsiteY13" fmla="*/ 1345466 h 2457157"/>
                <a:gd name="connsiteX0" fmla="*/ 3054 w 2411456"/>
                <a:gd name="connsiteY0" fmla="*/ 1326484 h 2438175"/>
                <a:gd name="connsiteX1" fmla="*/ 149871 w 2411456"/>
                <a:gd name="connsiteY1" fmla="*/ 616119 h 2438175"/>
                <a:gd name="connsiteX2" fmla="*/ 679711 w 2411456"/>
                <a:gd name="connsiteY2" fmla="*/ 103371 h 2438175"/>
                <a:gd name="connsiteX3" fmla="*/ 1602658 w 2411456"/>
                <a:gd name="connsiteY3" fmla="*/ 855400 h 2438175"/>
                <a:gd name="connsiteX4" fmla="*/ 1397561 w 2411456"/>
                <a:gd name="connsiteY4" fmla="*/ 822 h 2438175"/>
                <a:gd name="connsiteX5" fmla="*/ 1867578 w 2411456"/>
                <a:gd name="connsiteY5" fmla="*/ 163192 h 2438175"/>
                <a:gd name="connsiteX6" fmla="*/ 2294866 w 2411456"/>
                <a:gd name="connsiteY6" fmla="*/ 667395 h 2438175"/>
                <a:gd name="connsiteX7" fmla="*/ 2403374 w 2411456"/>
                <a:gd name="connsiteY7" fmla="*/ 1370262 h 2438175"/>
                <a:gd name="connsiteX8" fmla="*/ 2180136 w 2411456"/>
                <a:gd name="connsiteY8" fmla="*/ 1967418 h 2438175"/>
                <a:gd name="connsiteX9" fmla="*/ 2072677 w 2411456"/>
                <a:gd name="connsiteY9" fmla="*/ 2085996 h 2438175"/>
                <a:gd name="connsiteX10" fmla="*/ 1705208 w 2411456"/>
                <a:gd name="connsiteY10" fmla="*/ 2359461 h 2438175"/>
                <a:gd name="connsiteX11" fmla="*/ 993319 w 2411456"/>
                <a:gd name="connsiteY11" fmla="*/ 2410754 h 2438175"/>
                <a:gd name="connsiteX12" fmla="*/ 252421 w 2411456"/>
                <a:gd name="connsiteY12" fmla="*/ 1974902 h 2438175"/>
                <a:gd name="connsiteX13" fmla="*/ 3054 w 2411456"/>
                <a:gd name="connsiteY13" fmla="*/ 1326484 h 2438175"/>
                <a:gd name="connsiteX0" fmla="*/ 3054 w 2411456"/>
                <a:gd name="connsiteY0" fmla="*/ 1326484 h 2438175"/>
                <a:gd name="connsiteX1" fmla="*/ 149871 w 2411456"/>
                <a:gd name="connsiteY1" fmla="*/ 616119 h 2438175"/>
                <a:gd name="connsiteX2" fmla="*/ 679711 w 2411456"/>
                <a:gd name="connsiteY2" fmla="*/ 103371 h 2438175"/>
                <a:gd name="connsiteX3" fmla="*/ 1602658 w 2411456"/>
                <a:gd name="connsiteY3" fmla="*/ 855400 h 2438175"/>
                <a:gd name="connsiteX4" fmla="*/ 1397561 w 2411456"/>
                <a:gd name="connsiteY4" fmla="*/ 822 h 2438175"/>
                <a:gd name="connsiteX5" fmla="*/ 1867578 w 2411456"/>
                <a:gd name="connsiteY5" fmla="*/ 163192 h 2438175"/>
                <a:gd name="connsiteX6" fmla="*/ 2294866 w 2411456"/>
                <a:gd name="connsiteY6" fmla="*/ 667395 h 2438175"/>
                <a:gd name="connsiteX7" fmla="*/ 2403374 w 2411456"/>
                <a:gd name="connsiteY7" fmla="*/ 1370262 h 2438175"/>
                <a:gd name="connsiteX8" fmla="*/ 2180136 w 2411456"/>
                <a:gd name="connsiteY8" fmla="*/ 1967418 h 2438175"/>
                <a:gd name="connsiteX9" fmla="*/ 1594113 w 2411456"/>
                <a:gd name="connsiteY9" fmla="*/ 821218 h 2438175"/>
                <a:gd name="connsiteX10" fmla="*/ 1705208 w 2411456"/>
                <a:gd name="connsiteY10" fmla="*/ 2359461 h 2438175"/>
                <a:gd name="connsiteX11" fmla="*/ 993319 w 2411456"/>
                <a:gd name="connsiteY11" fmla="*/ 2410754 h 2438175"/>
                <a:gd name="connsiteX12" fmla="*/ 252421 w 2411456"/>
                <a:gd name="connsiteY12" fmla="*/ 1974902 h 2438175"/>
                <a:gd name="connsiteX13" fmla="*/ 3054 w 2411456"/>
                <a:gd name="connsiteY13" fmla="*/ 1326484 h 2438175"/>
                <a:gd name="connsiteX0" fmla="*/ 3054 w 2411456"/>
                <a:gd name="connsiteY0" fmla="*/ 1326484 h 2438175"/>
                <a:gd name="connsiteX1" fmla="*/ 149871 w 2411456"/>
                <a:gd name="connsiteY1" fmla="*/ 616119 h 2438175"/>
                <a:gd name="connsiteX2" fmla="*/ 688257 w 2411456"/>
                <a:gd name="connsiteY2" fmla="*/ 137554 h 2438175"/>
                <a:gd name="connsiteX3" fmla="*/ 1602658 w 2411456"/>
                <a:gd name="connsiteY3" fmla="*/ 855400 h 2438175"/>
                <a:gd name="connsiteX4" fmla="*/ 1397561 w 2411456"/>
                <a:gd name="connsiteY4" fmla="*/ 822 h 2438175"/>
                <a:gd name="connsiteX5" fmla="*/ 1867578 w 2411456"/>
                <a:gd name="connsiteY5" fmla="*/ 163192 h 2438175"/>
                <a:gd name="connsiteX6" fmla="*/ 2294866 w 2411456"/>
                <a:gd name="connsiteY6" fmla="*/ 667395 h 2438175"/>
                <a:gd name="connsiteX7" fmla="*/ 2403374 w 2411456"/>
                <a:gd name="connsiteY7" fmla="*/ 1370262 h 2438175"/>
                <a:gd name="connsiteX8" fmla="*/ 2180136 w 2411456"/>
                <a:gd name="connsiteY8" fmla="*/ 1967418 h 2438175"/>
                <a:gd name="connsiteX9" fmla="*/ 1594113 w 2411456"/>
                <a:gd name="connsiteY9" fmla="*/ 821218 h 2438175"/>
                <a:gd name="connsiteX10" fmla="*/ 1705208 w 2411456"/>
                <a:gd name="connsiteY10" fmla="*/ 2359461 h 2438175"/>
                <a:gd name="connsiteX11" fmla="*/ 993319 w 2411456"/>
                <a:gd name="connsiteY11" fmla="*/ 2410754 h 2438175"/>
                <a:gd name="connsiteX12" fmla="*/ 252421 w 2411456"/>
                <a:gd name="connsiteY12" fmla="*/ 1974902 h 2438175"/>
                <a:gd name="connsiteX13" fmla="*/ 3054 w 2411456"/>
                <a:gd name="connsiteY13" fmla="*/ 1326484 h 2438175"/>
                <a:gd name="connsiteX0" fmla="*/ 3054 w 2411456"/>
                <a:gd name="connsiteY0" fmla="*/ 1198377 h 2310068"/>
                <a:gd name="connsiteX1" fmla="*/ 149871 w 2411456"/>
                <a:gd name="connsiteY1" fmla="*/ 488012 h 2310068"/>
                <a:gd name="connsiteX2" fmla="*/ 688257 w 2411456"/>
                <a:gd name="connsiteY2" fmla="*/ 9447 h 2310068"/>
                <a:gd name="connsiteX3" fmla="*/ 1602658 w 2411456"/>
                <a:gd name="connsiteY3" fmla="*/ 727293 h 2310068"/>
                <a:gd name="connsiteX4" fmla="*/ 1653935 w 2411456"/>
                <a:gd name="connsiteY4" fmla="*/ 86360 h 2310068"/>
                <a:gd name="connsiteX5" fmla="*/ 1867578 w 2411456"/>
                <a:gd name="connsiteY5" fmla="*/ 35085 h 2310068"/>
                <a:gd name="connsiteX6" fmla="*/ 2294866 w 2411456"/>
                <a:gd name="connsiteY6" fmla="*/ 539288 h 2310068"/>
                <a:gd name="connsiteX7" fmla="*/ 2403374 w 2411456"/>
                <a:gd name="connsiteY7" fmla="*/ 1242155 h 2310068"/>
                <a:gd name="connsiteX8" fmla="*/ 2180136 w 2411456"/>
                <a:gd name="connsiteY8" fmla="*/ 1839311 h 2310068"/>
                <a:gd name="connsiteX9" fmla="*/ 1594113 w 2411456"/>
                <a:gd name="connsiteY9" fmla="*/ 693111 h 2310068"/>
                <a:gd name="connsiteX10" fmla="*/ 1705208 w 2411456"/>
                <a:gd name="connsiteY10" fmla="*/ 2231354 h 2310068"/>
                <a:gd name="connsiteX11" fmla="*/ 993319 w 2411456"/>
                <a:gd name="connsiteY11" fmla="*/ 2282647 h 2310068"/>
                <a:gd name="connsiteX12" fmla="*/ 252421 w 2411456"/>
                <a:gd name="connsiteY12" fmla="*/ 1846795 h 2310068"/>
                <a:gd name="connsiteX13" fmla="*/ 3054 w 2411456"/>
                <a:gd name="connsiteY13" fmla="*/ 1198377 h 2310068"/>
                <a:gd name="connsiteX0" fmla="*/ 3054 w 2411456"/>
                <a:gd name="connsiteY0" fmla="*/ 1198377 h 2310068"/>
                <a:gd name="connsiteX1" fmla="*/ 149871 w 2411456"/>
                <a:gd name="connsiteY1" fmla="*/ 488012 h 2310068"/>
                <a:gd name="connsiteX2" fmla="*/ 688257 w 2411456"/>
                <a:gd name="connsiteY2" fmla="*/ 9447 h 2310068"/>
                <a:gd name="connsiteX3" fmla="*/ 1602658 w 2411456"/>
                <a:gd name="connsiteY3" fmla="*/ 727293 h 2310068"/>
                <a:gd name="connsiteX4" fmla="*/ 1653935 w 2411456"/>
                <a:gd name="connsiteY4" fmla="*/ 86360 h 2310068"/>
                <a:gd name="connsiteX5" fmla="*/ 1850487 w 2411456"/>
                <a:gd name="connsiteY5" fmla="*/ 69268 h 2310068"/>
                <a:gd name="connsiteX6" fmla="*/ 2294866 w 2411456"/>
                <a:gd name="connsiteY6" fmla="*/ 539288 h 2310068"/>
                <a:gd name="connsiteX7" fmla="*/ 2403374 w 2411456"/>
                <a:gd name="connsiteY7" fmla="*/ 1242155 h 2310068"/>
                <a:gd name="connsiteX8" fmla="*/ 2180136 w 2411456"/>
                <a:gd name="connsiteY8" fmla="*/ 1839311 h 2310068"/>
                <a:gd name="connsiteX9" fmla="*/ 1594113 w 2411456"/>
                <a:gd name="connsiteY9" fmla="*/ 693111 h 2310068"/>
                <a:gd name="connsiteX10" fmla="*/ 1705208 w 2411456"/>
                <a:gd name="connsiteY10" fmla="*/ 2231354 h 2310068"/>
                <a:gd name="connsiteX11" fmla="*/ 993319 w 2411456"/>
                <a:gd name="connsiteY11" fmla="*/ 2282647 h 2310068"/>
                <a:gd name="connsiteX12" fmla="*/ 252421 w 2411456"/>
                <a:gd name="connsiteY12" fmla="*/ 1846795 h 2310068"/>
                <a:gd name="connsiteX13" fmla="*/ 3054 w 2411456"/>
                <a:gd name="connsiteY13" fmla="*/ 1198377 h 2310068"/>
                <a:gd name="connsiteX0" fmla="*/ 3054 w 2412110"/>
                <a:gd name="connsiteY0" fmla="*/ 1198377 h 2310068"/>
                <a:gd name="connsiteX1" fmla="*/ 149871 w 2412110"/>
                <a:gd name="connsiteY1" fmla="*/ 488012 h 2310068"/>
                <a:gd name="connsiteX2" fmla="*/ 688257 w 2412110"/>
                <a:gd name="connsiteY2" fmla="*/ 9447 h 2310068"/>
                <a:gd name="connsiteX3" fmla="*/ 1602658 w 2412110"/>
                <a:gd name="connsiteY3" fmla="*/ 727293 h 2310068"/>
                <a:gd name="connsiteX4" fmla="*/ 1653935 w 2412110"/>
                <a:gd name="connsiteY4" fmla="*/ 86360 h 2310068"/>
                <a:gd name="connsiteX5" fmla="*/ 2294866 w 2412110"/>
                <a:gd name="connsiteY5" fmla="*/ 539288 h 2310068"/>
                <a:gd name="connsiteX6" fmla="*/ 2403374 w 2412110"/>
                <a:gd name="connsiteY6" fmla="*/ 1242155 h 2310068"/>
                <a:gd name="connsiteX7" fmla="*/ 2180136 w 2412110"/>
                <a:gd name="connsiteY7" fmla="*/ 1839311 h 2310068"/>
                <a:gd name="connsiteX8" fmla="*/ 1594113 w 2412110"/>
                <a:gd name="connsiteY8" fmla="*/ 693111 h 2310068"/>
                <a:gd name="connsiteX9" fmla="*/ 1705208 w 2412110"/>
                <a:gd name="connsiteY9" fmla="*/ 2231354 h 2310068"/>
                <a:gd name="connsiteX10" fmla="*/ 993319 w 2412110"/>
                <a:gd name="connsiteY10" fmla="*/ 2282647 h 2310068"/>
                <a:gd name="connsiteX11" fmla="*/ 252421 w 2412110"/>
                <a:gd name="connsiteY11" fmla="*/ 1846795 h 2310068"/>
                <a:gd name="connsiteX12" fmla="*/ 3054 w 2412110"/>
                <a:gd name="connsiteY12" fmla="*/ 1198377 h 2310068"/>
                <a:gd name="connsiteX0" fmla="*/ 3054 w 2455117"/>
                <a:gd name="connsiteY0" fmla="*/ 1198377 h 2310068"/>
                <a:gd name="connsiteX1" fmla="*/ 149871 w 2455117"/>
                <a:gd name="connsiteY1" fmla="*/ 488012 h 2310068"/>
                <a:gd name="connsiteX2" fmla="*/ 688257 w 2455117"/>
                <a:gd name="connsiteY2" fmla="*/ 9447 h 2310068"/>
                <a:gd name="connsiteX3" fmla="*/ 1602658 w 2455117"/>
                <a:gd name="connsiteY3" fmla="*/ 727293 h 2310068"/>
                <a:gd name="connsiteX4" fmla="*/ 1653935 w 2455117"/>
                <a:gd name="connsiteY4" fmla="*/ 86360 h 2310068"/>
                <a:gd name="connsiteX5" fmla="*/ 2294866 w 2455117"/>
                <a:gd name="connsiteY5" fmla="*/ 539288 h 2310068"/>
                <a:gd name="connsiteX6" fmla="*/ 2403374 w 2455117"/>
                <a:gd name="connsiteY6" fmla="*/ 1242155 h 2310068"/>
                <a:gd name="connsiteX7" fmla="*/ 1594113 w 2455117"/>
                <a:gd name="connsiteY7" fmla="*/ 693111 h 2310068"/>
                <a:gd name="connsiteX8" fmla="*/ 1705208 w 2455117"/>
                <a:gd name="connsiteY8" fmla="*/ 2231354 h 2310068"/>
                <a:gd name="connsiteX9" fmla="*/ 993319 w 2455117"/>
                <a:gd name="connsiteY9" fmla="*/ 2282647 h 2310068"/>
                <a:gd name="connsiteX10" fmla="*/ 252421 w 2455117"/>
                <a:gd name="connsiteY10" fmla="*/ 1846795 h 2310068"/>
                <a:gd name="connsiteX11" fmla="*/ 3054 w 2455117"/>
                <a:gd name="connsiteY11" fmla="*/ 1198377 h 2310068"/>
                <a:gd name="connsiteX0" fmla="*/ 3054 w 2528145"/>
                <a:gd name="connsiteY0" fmla="*/ 1198377 h 2310068"/>
                <a:gd name="connsiteX1" fmla="*/ 149871 w 2528145"/>
                <a:gd name="connsiteY1" fmla="*/ 488012 h 2310068"/>
                <a:gd name="connsiteX2" fmla="*/ 688257 w 2528145"/>
                <a:gd name="connsiteY2" fmla="*/ 9447 h 2310068"/>
                <a:gd name="connsiteX3" fmla="*/ 1602658 w 2528145"/>
                <a:gd name="connsiteY3" fmla="*/ 727293 h 2310068"/>
                <a:gd name="connsiteX4" fmla="*/ 1653935 w 2528145"/>
                <a:gd name="connsiteY4" fmla="*/ 86360 h 2310068"/>
                <a:gd name="connsiteX5" fmla="*/ 2448690 w 2528145"/>
                <a:gd name="connsiteY5" fmla="*/ 171819 h 2310068"/>
                <a:gd name="connsiteX6" fmla="*/ 2403374 w 2528145"/>
                <a:gd name="connsiteY6" fmla="*/ 1242155 h 2310068"/>
                <a:gd name="connsiteX7" fmla="*/ 1594113 w 2528145"/>
                <a:gd name="connsiteY7" fmla="*/ 693111 h 2310068"/>
                <a:gd name="connsiteX8" fmla="*/ 1705208 w 2528145"/>
                <a:gd name="connsiteY8" fmla="*/ 2231354 h 2310068"/>
                <a:gd name="connsiteX9" fmla="*/ 993319 w 2528145"/>
                <a:gd name="connsiteY9" fmla="*/ 2282647 h 2310068"/>
                <a:gd name="connsiteX10" fmla="*/ 252421 w 2528145"/>
                <a:gd name="connsiteY10" fmla="*/ 1846795 h 2310068"/>
                <a:gd name="connsiteX11" fmla="*/ 3054 w 2528145"/>
                <a:gd name="connsiteY11" fmla="*/ 1198377 h 2310068"/>
                <a:gd name="connsiteX0" fmla="*/ 3054 w 2528145"/>
                <a:gd name="connsiteY0" fmla="*/ 1239047 h 2350738"/>
                <a:gd name="connsiteX1" fmla="*/ 149871 w 2528145"/>
                <a:gd name="connsiteY1" fmla="*/ 528682 h 2350738"/>
                <a:gd name="connsiteX2" fmla="*/ 688257 w 2528145"/>
                <a:gd name="connsiteY2" fmla="*/ 50117 h 2350738"/>
                <a:gd name="connsiteX3" fmla="*/ 962788 w 2528145"/>
                <a:gd name="connsiteY3" fmla="*/ 103339 h 2350738"/>
                <a:gd name="connsiteX4" fmla="*/ 1602658 w 2528145"/>
                <a:gd name="connsiteY4" fmla="*/ 767963 h 2350738"/>
                <a:gd name="connsiteX5" fmla="*/ 1653935 w 2528145"/>
                <a:gd name="connsiteY5" fmla="*/ 127030 h 2350738"/>
                <a:gd name="connsiteX6" fmla="*/ 2448690 w 2528145"/>
                <a:gd name="connsiteY6" fmla="*/ 212489 h 2350738"/>
                <a:gd name="connsiteX7" fmla="*/ 2403374 w 2528145"/>
                <a:gd name="connsiteY7" fmla="*/ 1282825 h 2350738"/>
                <a:gd name="connsiteX8" fmla="*/ 1594113 w 2528145"/>
                <a:gd name="connsiteY8" fmla="*/ 733781 h 2350738"/>
                <a:gd name="connsiteX9" fmla="*/ 1705208 w 2528145"/>
                <a:gd name="connsiteY9" fmla="*/ 2272024 h 2350738"/>
                <a:gd name="connsiteX10" fmla="*/ 993319 w 2528145"/>
                <a:gd name="connsiteY10" fmla="*/ 2323317 h 2350738"/>
                <a:gd name="connsiteX11" fmla="*/ 252421 w 2528145"/>
                <a:gd name="connsiteY11" fmla="*/ 1887465 h 2350738"/>
                <a:gd name="connsiteX12" fmla="*/ 3054 w 2528145"/>
                <a:gd name="connsiteY12" fmla="*/ 1239047 h 2350738"/>
                <a:gd name="connsiteX0" fmla="*/ 3054 w 2528145"/>
                <a:gd name="connsiteY0" fmla="*/ 1204845 h 2316536"/>
                <a:gd name="connsiteX1" fmla="*/ 149871 w 2528145"/>
                <a:gd name="connsiteY1" fmla="*/ 494480 h 2316536"/>
                <a:gd name="connsiteX2" fmla="*/ 688257 w 2528145"/>
                <a:gd name="connsiteY2" fmla="*/ 15915 h 2316536"/>
                <a:gd name="connsiteX3" fmla="*/ 552590 w 2528145"/>
                <a:gd name="connsiteY3" fmla="*/ 214415 h 2316536"/>
                <a:gd name="connsiteX4" fmla="*/ 962788 w 2528145"/>
                <a:gd name="connsiteY4" fmla="*/ 69137 h 2316536"/>
                <a:gd name="connsiteX5" fmla="*/ 1602658 w 2528145"/>
                <a:gd name="connsiteY5" fmla="*/ 733761 h 2316536"/>
                <a:gd name="connsiteX6" fmla="*/ 1653935 w 2528145"/>
                <a:gd name="connsiteY6" fmla="*/ 92828 h 2316536"/>
                <a:gd name="connsiteX7" fmla="*/ 2448690 w 2528145"/>
                <a:gd name="connsiteY7" fmla="*/ 178287 h 2316536"/>
                <a:gd name="connsiteX8" fmla="*/ 2403374 w 2528145"/>
                <a:gd name="connsiteY8" fmla="*/ 1248623 h 2316536"/>
                <a:gd name="connsiteX9" fmla="*/ 1594113 w 2528145"/>
                <a:gd name="connsiteY9" fmla="*/ 699579 h 2316536"/>
                <a:gd name="connsiteX10" fmla="*/ 1705208 w 2528145"/>
                <a:gd name="connsiteY10" fmla="*/ 2237822 h 2316536"/>
                <a:gd name="connsiteX11" fmla="*/ 993319 w 2528145"/>
                <a:gd name="connsiteY11" fmla="*/ 2289115 h 2316536"/>
                <a:gd name="connsiteX12" fmla="*/ 252421 w 2528145"/>
                <a:gd name="connsiteY12" fmla="*/ 1853263 h 2316536"/>
                <a:gd name="connsiteX13" fmla="*/ 3054 w 2528145"/>
                <a:gd name="connsiteY13" fmla="*/ 1204845 h 2316536"/>
                <a:gd name="connsiteX0" fmla="*/ 3054 w 2528145"/>
                <a:gd name="connsiteY0" fmla="*/ 1235424 h 2347115"/>
                <a:gd name="connsiteX1" fmla="*/ 149871 w 2528145"/>
                <a:gd name="connsiteY1" fmla="*/ 525059 h 2347115"/>
                <a:gd name="connsiteX2" fmla="*/ 688257 w 2528145"/>
                <a:gd name="connsiteY2" fmla="*/ 46494 h 2347115"/>
                <a:gd name="connsiteX3" fmla="*/ 962788 w 2528145"/>
                <a:gd name="connsiteY3" fmla="*/ 99716 h 2347115"/>
                <a:gd name="connsiteX4" fmla="*/ 1602658 w 2528145"/>
                <a:gd name="connsiteY4" fmla="*/ 764340 h 2347115"/>
                <a:gd name="connsiteX5" fmla="*/ 1653935 w 2528145"/>
                <a:gd name="connsiteY5" fmla="*/ 123407 h 2347115"/>
                <a:gd name="connsiteX6" fmla="*/ 2448690 w 2528145"/>
                <a:gd name="connsiteY6" fmla="*/ 208866 h 2347115"/>
                <a:gd name="connsiteX7" fmla="*/ 2403374 w 2528145"/>
                <a:gd name="connsiteY7" fmla="*/ 1279202 h 2347115"/>
                <a:gd name="connsiteX8" fmla="*/ 1594113 w 2528145"/>
                <a:gd name="connsiteY8" fmla="*/ 730158 h 2347115"/>
                <a:gd name="connsiteX9" fmla="*/ 1705208 w 2528145"/>
                <a:gd name="connsiteY9" fmla="*/ 2268401 h 2347115"/>
                <a:gd name="connsiteX10" fmla="*/ 993319 w 2528145"/>
                <a:gd name="connsiteY10" fmla="*/ 2319694 h 2347115"/>
                <a:gd name="connsiteX11" fmla="*/ 252421 w 2528145"/>
                <a:gd name="connsiteY11" fmla="*/ 1883842 h 2347115"/>
                <a:gd name="connsiteX12" fmla="*/ 3054 w 2528145"/>
                <a:gd name="connsiteY12" fmla="*/ 1235424 h 2347115"/>
                <a:gd name="connsiteX0" fmla="*/ 3054 w 2528145"/>
                <a:gd name="connsiteY0" fmla="*/ 1192238 h 2303929"/>
                <a:gd name="connsiteX1" fmla="*/ 149871 w 2528145"/>
                <a:gd name="connsiteY1" fmla="*/ 481873 h 2303929"/>
                <a:gd name="connsiteX2" fmla="*/ 688257 w 2528145"/>
                <a:gd name="connsiteY2" fmla="*/ 3308 h 2303929"/>
                <a:gd name="connsiteX3" fmla="*/ 1602658 w 2528145"/>
                <a:gd name="connsiteY3" fmla="*/ 721154 h 2303929"/>
                <a:gd name="connsiteX4" fmla="*/ 1653935 w 2528145"/>
                <a:gd name="connsiteY4" fmla="*/ 80221 h 2303929"/>
                <a:gd name="connsiteX5" fmla="*/ 2448690 w 2528145"/>
                <a:gd name="connsiteY5" fmla="*/ 165680 h 2303929"/>
                <a:gd name="connsiteX6" fmla="*/ 2403374 w 2528145"/>
                <a:gd name="connsiteY6" fmla="*/ 1236016 h 2303929"/>
                <a:gd name="connsiteX7" fmla="*/ 1594113 w 2528145"/>
                <a:gd name="connsiteY7" fmla="*/ 686972 h 2303929"/>
                <a:gd name="connsiteX8" fmla="*/ 1705208 w 2528145"/>
                <a:gd name="connsiteY8" fmla="*/ 2225215 h 2303929"/>
                <a:gd name="connsiteX9" fmla="*/ 993319 w 2528145"/>
                <a:gd name="connsiteY9" fmla="*/ 2276508 h 2303929"/>
                <a:gd name="connsiteX10" fmla="*/ 252421 w 2528145"/>
                <a:gd name="connsiteY10" fmla="*/ 1840656 h 2303929"/>
                <a:gd name="connsiteX11" fmla="*/ 3054 w 2528145"/>
                <a:gd name="connsiteY11" fmla="*/ 1192238 h 2303929"/>
                <a:gd name="connsiteX0" fmla="*/ 3054 w 2528145"/>
                <a:gd name="connsiteY0" fmla="*/ 1153314 h 2265005"/>
                <a:gd name="connsiteX1" fmla="*/ 149871 w 2528145"/>
                <a:gd name="connsiteY1" fmla="*/ 442949 h 2265005"/>
                <a:gd name="connsiteX2" fmla="*/ 927539 w 2528145"/>
                <a:gd name="connsiteY2" fmla="*/ 126754 h 2265005"/>
                <a:gd name="connsiteX3" fmla="*/ 1602658 w 2528145"/>
                <a:gd name="connsiteY3" fmla="*/ 682230 h 2265005"/>
                <a:gd name="connsiteX4" fmla="*/ 1653935 w 2528145"/>
                <a:gd name="connsiteY4" fmla="*/ 41297 h 2265005"/>
                <a:gd name="connsiteX5" fmla="*/ 2448690 w 2528145"/>
                <a:gd name="connsiteY5" fmla="*/ 126756 h 2265005"/>
                <a:gd name="connsiteX6" fmla="*/ 2403374 w 2528145"/>
                <a:gd name="connsiteY6" fmla="*/ 1197092 h 2265005"/>
                <a:gd name="connsiteX7" fmla="*/ 1594113 w 2528145"/>
                <a:gd name="connsiteY7" fmla="*/ 648048 h 2265005"/>
                <a:gd name="connsiteX8" fmla="*/ 1705208 w 2528145"/>
                <a:gd name="connsiteY8" fmla="*/ 2186291 h 2265005"/>
                <a:gd name="connsiteX9" fmla="*/ 993319 w 2528145"/>
                <a:gd name="connsiteY9" fmla="*/ 2237584 h 2265005"/>
                <a:gd name="connsiteX10" fmla="*/ 252421 w 2528145"/>
                <a:gd name="connsiteY10" fmla="*/ 1801732 h 2265005"/>
                <a:gd name="connsiteX11" fmla="*/ 3054 w 2528145"/>
                <a:gd name="connsiteY11" fmla="*/ 1153314 h 2265005"/>
                <a:gd name="connsiteX0" fmla="*/ 3054 w 2528145"/>
                <a:gd name="connsiteY0" fmla="*/ 1153314 h 2239345"/>
                <a:gd name="connsiteX1" fmla="*/ 149871 w 2528145"/>
                <a:gd name="connsiteY1" fmla="*/ 442949 h 2239345"/>
                <a:gd name="connsiteX2" fmla="*/ 927539 w 2528145"/>
                <a:gd name="connsiteY2" fmla="*/ 126754 h 2239345"/>
                <a:gd name="connsiteX3" fmla="*/ 1602658 w 2528145"/>
                <a:gd name="connsiteY3" fmla="*/ 682230 h 2239345"/>
                <a:gd name="connsiteX4" fmla="*/ 1653935 w 2528145"/>
                <a:gd name="connsiteY4" fmla="*/ 41297 h 2239345"/>
                <a:gd name="connsiteX5" fmla="*/ 2448690 w 2528145"/>
                <a:gd name="connsiteY5" fmla="*/ 126756 h 2239345"/>
                <a:gd name="connsiteX6" fmla="*/ 2403374 w 2528145"/>
                <a:gd name="connsiteY6" fmla="*/ 1197092 h 2239345"/>
                <a:gd name="connsiteX7" fmla="*/ 1594113 w 2528145"/>
                <a:gd name="connsiteY7" fmla="*/ 648048 h 2239345"/>
                <a:gd name="connsiteX8" fmla="*/ 1671024 w 2528145"/>
                <a:gd name="connsiteY8" fmla="*/ 1647906 h 2239345"/>
                <a:gd name="connsiteX9" fmla="*/ 993319 w 2528145"/>
                <a:gd name="connsiteY9" fmla="*/ 2237584 h 2239345"/>
                <a:gd name="connsiteX10" fmla="*/ 252421 w 2528145"/>
                <a:gd name="connsiteY10" fmla="*/ 1801732 h 2239345"/>
                <a:gd name="connsiteX11" fmla="*/ 3054 w 2528145"/>
                <a:gd name="connsiteY11" fmla="*/ 1153314 h 2239345"/>
                <a:gd name="connsiteX0" fmla="*/ 3054 w 2528145"/>
                <a:gd name="connsiteY0" fmla="*/ 1153314 h 2239345"/>
                <a:gd name="connsiteX1" fmla="*/ 149871 w 2528145"/>
                <a:gd name="connsiteY1" fmla="*/ 442949 h 2239345"/>
                <a:gd name="connsiteX2" fmla="*/ 927539 w 2528145"/>
                <a:gd name="connsiteY2" fmla="*/ 126754 h 2239345"/>
                <a:gd name="connsiteX3" fmla="*/ 1602658 w 2528145"/>
                <a:gd name="connsiteY3" fmla="*/ 682230 h 2239345"/>
                <a:gd name="connsiteX4" fmla="*/ 1653935 w 2528145"/>
                <a:gd name="connsiteY4" fmla="*/ 41297 h 2239345"/>
                <a:gd name="connsiteX5" fmla="*/ 2448690 w 2528145"/>
                <a:gd name="connsiteY5" fmla="*/ 126756 h 2239345"/>
                <a:gd name="connsiteX6" fmla="*/ 2403374 w 2528145"/>
                <a:gd name="connsiteY6" fmla="*/ 1197092 h 2239345"/>
                <a:gd name="connsiteX7" fmla="*/ 1594113 w 2528145"/>
                <a:gd name="connsiteY7" fmla="*/ 648048 h 2239345"/>
                <a:gd name="connsiteX8" fmla="*/ 1671024 w 2528145"/>
                <a:gd name="connsiteY8" fmla="*/ 1647906 h 2239345"/>
                <a:gd name="connsiteX9" fmla="*/ 993319 w 2528145"/>
                <a:gd name="connsiteY9" fmla="*/ 2237584 h 2239345"/>
                <a:gd name="connsiteX10" fmla="*/ 252421 w 2528145"/>
                <a:gd name="connsiteY10" fmla="*/ 1801732 h 2239345"/>
                <a:gd name="connsiteX11" fmla="*/ 3054 w 2528145"/>
                <a:gd name="connsiteY11" fmla="*/ 1153314 h 2239345"/>
                <a:gd name="connsiteX0" fmla="*/ 3054 w 2528145"/>
                <a:gd name="connsiteY0" fmla="*/ 1153314 h 2237683"/>
                <a:gd name="connsiteX1" fmla="*/ 149871 w 2528145"/>
                <a:gd name="connsiteY1" fmla="*/ 442949 h 2237683"/>
                <a:gd name="connsiteX2" fmla="*/ 927539 w 2528145"/>
                <a:gd name="connsiteY2" fmla="*/ 126754 h 2237683"/>
                <a:gd name="connsiteX3" fmla="*/ 1602658 w 2528145"/>
                <a:gd name="connsiteY3" fmla="*/ 682230 h 2237683"/>
                <a:gd name="connsiteX4" fmla="*/ 1653935 w 2528145"/>
                <a:gd name="connsiteY4" fmla="*/ 41297 h 2237683"/>
                <a:gd name="connsiteX5" fmla="*/ 2448690 w 2528145"/>
                <a:gd name="connsiteY5" fmla="*/ 126756 h 2237683"/>
                <a:gd name="connsiteX6" fmla="*/ 2403374 w 2528145"/>
                <a:gd name="connsiteY6" fmla="*/ 1197092 h 2237683"/>
                <a:gd name="connsiteX7" fmla="*/ 1594113 w 2528145"/>
                <a:gd name="connsiteY7" fmla="*/ 648048 h 2237683"/>
                <a:gd name="connsiteX8" fmla="*/ 1636841 w 2528145"/>
                <a:gd name="connsiteY8" fmla="*/ 1767547 h 2237683"/>
                <a:gd name="connsiteX9" fmla="*/ 993319 w 2528145"/>
                <a:gd name="connsiteY9" fmla="*/ 2237584 h 2237683"/>
                <a:gd name="connsiteX10" fmla="*/ 252421 w 2528145"/>
                <a:gd name="connsiteY10" fmla="*/ 1801732 h 2237683"/>
                <a:gd name="connsiteX11" fmla="*/ 3054 w 2528145"/>
                <a:gd name="connsiteY11" fmla="*/ 1153314 h 2237683"/>
                <a:gd name="connsiteX0" fmla="*/ 3054 w 2515981"/>
                <a:gd name="connsiteY0" fmla="*/ 1153314 h 2237683"/>
                <a:gd name="connsiteX1" fmla="*/ 149871 w 2515981"/>
                <a:gd name="connsiteY1" fmla="*/ 442949 h 2237683"/>
                <a:gd name="connsiteX2" fmla="*/ 927539 w 2515981"/>
                <a:gd name="connsiteY2" fmla="*/ 126754 h 2237683"/>
                <a:gd name="connsiteX3" fmla="*/ 1602658 w 2515981"/>
                <a:gd name="connsiteY3" fmla="*/ 682230 h 2237683"/>
                <a:gd name="connsiteX4" fmla="*/ 1653935 w 2515981"/>
                <a:gd name="connsiteY4" fmla="*/ 41297 h 2237683"/>
                <a:gd name="connsiteX5" fmla="*/ 2448690 w 2515981"/>
                <a:gd name="connsiteY5" fmla="*/ 126756 h 2237683"/>
                <a:gd name="connsiteX6" fmla="*/ 2369191 w 2515981"/>
                <a:gd name="connsiteY6" fmla="*/ 974902 h 2237683"/>
                <a:gd name="connsiteX7" fmla="*/ 1594113 w 2515981"/>
                <a:gd name="connsiteY7" fmla="*/ 648048 h 2237683"/>
                <a:gd name="connsiteX8" fmla="*/ 1636841 w 2515981"/>
                <a:gd name="connsiteY8" fmla="*/ 1767547 h 2237683"/>
                <a:gd name="connsiteX9" fmla="*/ 993319 w 2515981"/>
                <a:gd name="connsiteY9" fmla="*/ 2237584 h 2237683"/>
                <a:gd name="connsiteX10" fmla="*/ 252421 w 2515981"/>
                <a:gd name="connsiteY10" fmla="*/ 1801732 h 2237683"/>
                <a:gd name="connsiteX11" fmla="*/ 3054 w 2515981"/>
                <a:gd name="connsiteY11" fmla="*/ 1153314 h 2237683"/>
                <a:gd name="connsiteX0" fmla="*/ 3054 w 2515981"/>
                <a:gd name="connsiteY0" fmla="*/ 1218301 h 2302670"/>
                <a:gd name="connsiteX1" fmla="*/ 149871 w 2515981"/>
                <a:gd name="connsiteY1" fmla="*/ 507936 h 2302670"/>
                <a:gd name="connsiteX2" fmla="*/ 927539 w 2515981"/>
                <a:gd name="connsiteY2" fmla="*/ 191741 h 2302670"/>
                <a:gd name="connsiteX3" fmla="*/ 1602658 w 2515981"/>
                <a:gd name="connsiteY3" fmla="*/ 747217 h 2302670"/>
                <a:gd name="connsiteX4" fmla="*/ 1824851 w 2515981"/>
                <a:gd name="connsiteY4" fmla="*/ 12280 h 2302670"/>
                <a:gd name="connsiteX5" fmla="*/ 2448690 w 2515981"/>
                <a:gd name="connsiteY5" fmla="*/ 191743 h 2302670"/>
                <a:gd name="connsiteX6" fmla="*/ 2369191 w 2515981"/>
                <a:gd name="connsiteY6" fmla="*/ 1039889 h 2302670"/>
                <a:gd name="connsiteX7" fmla="*/ 1594113 w 2515981"/>
                <a:gd name="connsiteY7" fmla="*/ 713035 h 2302670"/>
                <a:gd name="connsiteX8" fmla="*/ 1636841 w 2515981"/>
                <a:gd name="connsiteY8" fmla="*/ 1832534 h 2302670"/>
                <a:gd name="connsiteX9" fmla="*/ 993319 w 2515981"/>
                <a:gd name="connsiteY9" fmla="*/ 2302571 h 2302670"/>
                <a:gd name="connsiteX10" fmla="*/ 252421 w 2515981"/>
                <a:gd name="connsiteY10" fmla="*/ 1866719 h 2302670"/>
                <a:gd name="connsiteX11" fmla="*/ 3054 w 2515981"/>
                <a:gd name="connsiteY11" fmla="*/ 1218301 h 2302670"/>
                <a:gd name="connsiteX0" fmla="*/ 3054 w 2515981"/>
                <a:gd name="connsiteY0" fmla="*/ 1218301 h 2351227"/>
                <a:gd name="connsiteX1" fmla="*/ 149871 w 2515981"/>
                <a:gd name="connsiteY1" fmla="*/ 507936 h 2351227"/>
                <a:gd name="connsiteX2" fmla="*/ 927539 w 2515981"/>
                <a:gd name="connsiteY2" fmla="*/ 191741 h 2351227"/>
                <a:gd name="connsiteX3" fmla="*/ 1602658 w 2515981"/>
                <a:gd name="connsiteY3" fmla="*/ 747217 h 2351227"/>
                <a:gd name="connsiteX4" fmla="*/ 1824851 w 2515981"/>
                <a:gd name="connsiteY4" fmla="*/ 12280 h 2351227"/>
                <a:gd name="connsiteX5" fmla="*/ 2448690 w 2515981"/>
                <a:gd name="connsiteY5" fmla="*/ 191743 h 2351227"/>
                <a:gd name="connsiteX6" fmla="*/ 2369191 w 2515981"/>
                <a:gd name="connsiteY6" fmla="*/ 1039889 h 2351227"/>
                <a:gd name="connsiteX7" fmla="*/ 1594113 w 2515981"/>
                <a:gd name="connsiteY7" fmla="*/ 713035 h 2351227"/>
                <a:gd name="connsiteX8" fmla="*/ 993319 w 2515981"/>
                <a:gd name="connsiteY8" fmla="*/ 2302571 h 2351227"/>
                <a:gd name="connsiteX9" fmla="*/ 252421 w 2515981"/>
                <a:gd name="connsiteY9" fmla="*/ 1866719 h 2351227"/>
                <a:gd name="connsiteX10" fmla="*/ 3054 w 2515981"/>
                <a:gd name="connsiteY10" fmla="*/ 1218301 h 2351227"/>
                <a:gd name="connsiteX0" fmla="*/ 3054 w 2515981"/>
                <a:gd name="connsiteY0" fmla="*/ 1218301 h 2123920"/>
                <a:gd name="connsiteX1" fmla="*/ 149871 w 2515981"/>
                <a:gd name="connsiteY1" fmla="*/ 507936 h 2123920"/>
                <a:gd name="connsiteX2" fmla="*/ 927539 w 2515981"/>
                <a:gd name="connsiteY2" fmla="*/ 191741 h 2123920"/>
                <a:gd name="connsiteX3" fmla="*/ 1602658 w 2515981"/>
                <a:gd name="connsiteY3" fmla="*/ 747217 h 2123920"/>
                <a:gd name="connsiteX4" fmla="*/ 1824851 w 2515981"/>
                <a:gd name="connsiteY4" fmla="*/ 12280 h 2123920"/>
                <a:gd name="connsiteX5" fmla="*/ 2448690 w 2515981"/>
                <a:gd name="connsiteY5" fmla="*/ 191743 h 2123920"/>
                <a:gd name="connsiteX6" fmla="*/ 2369191 w 2515981"/>
                <a:gd name="connsiteY6" fmla="*/ 1039889 h 2123920"/>
                <a:gd name="connsiteX7" fmla="*/ 1594113 w 2515981"/>
                <a:gd name="connsiteY7" fmla="*/ 713035 h 2123920"/>
                <a:gd name="connsiteX8" fmla="*/ 1377880 w 2515981"/>
                <a:gd name="connsiteY8" fmla="*/ 2037651 h 2123920"/>
                <a:gd name="connsiteX9" fmla="*/ 252421 w 2515981"/>
                <a:gd name="connsiteY9" fmla="*/ 1866719 h 2123920"/>
                <a:gd name="connsiteX10" fmla="*/ 3054 w 2515981"/>
                <a:gd name="connsiteY10" fmla="*/ 1218301 h 2123920"/>
                <a:gd name="connsiteX0" fmla="*/ 3054 w 2497280"/>
                <a:gd name="connsiteY0" fmla="*/ 1218301 h 2076613"/>
                <a:gd name="connsiteX1" fmla="*/ 149871 w 2497280"/>
                <a:gd name="connsiteY1" fmla="*/ 507936 h 2076613"/>
                <a:gd name="connsiteX2" fmla="*/ 927539 w 2497280"/>
                <a:gd name="connsiteY2" fmla="*/ 191741 h 2076613"/>
                <a:gd name="connsiteX3" fmla="*/ 1602658 w 2497280"/>
                <a:gd name="connsiteY3" fmla="*/ 747217 h 2076613"/>
                <a:gd name="connsiteX4" fmla="*/ 1824851 w 2497280"/>
                <a:gd name="connsiteY4" fmla="*/ 12280 h 2076613"/>
                <a:gd name="connsiteX5" fmla="*/ 2448690 w 2497280"/>
                <a:gd name="connsiteY5" fmla="*/ 191743 h 2076613"/>
                <a:gd name="connsiteX6" fmla="*/ 2369191 w 2497280"/>
                <a:gd name="connsiteY6" fmla="*/ 1039889 h 2076613"/>
                <a:gd name="connsiteX7" fmla="*/ 2115407 w 2497280"/>
                <a:gd name="connsiteY7" fmla="*/ 1353970 h 2076613"/>
                <a:gd name="connsiteX8" fmla="*/ 1377880 w 2497280"/>
                <a:gd name="connsiteY8" fmla="*/ 2037651 h 2076613"/>
                <a:gd name="connsiteX9" fmla="*/ 252421 w 2497280"/>
                <a:gd name="connsiteY9" fmla="*/ 1866719 h 2076613"/>
                <a:gd name="connsiteX10" fmla="*/ 3054 w 2497280"/>
                <a:gd name="connsiteY10" fmla="*/ 1218301 h 2076613"/>
                <a:gd name="connsiteX0" fmla="*/ 3054 w 2497280"/>
                <a:gd name="connsiteY0" fmla="*/ 1218301 h 2076613"/>
                <a:gd name="connsiteX1" fmla="*/ 149871 w 2497280"/>
                <a:gd name="connsiteY1" fmla="*/ 507936 h 2076613"/>
                <a:gd name="connsiteX2" fmla="*/ 927539 w 2497280"/>
                <a:gd name="connsiteY2" fmla="*/ 191741 h 2076613"/>
                <a:gd name="connsiteX3" fmla="*/ 1354830 w 2497280"/>
                <a:gd name="connsiteY3" fmla="*/ 80645 h 2076613"/>
                <a:gd name="connsiteX4" fmla="*/ 1824851 w 2497280"/>
                <a:gd name="connsiteY4" fmla="*/ 12280 h 2076613"/>
                <a:gd name="connsiteX5" fmla="*/ 2448690 w 2497280"/>
                <a:gd name="connsiteY5" fmla="*/ 191743 h 2076613"/>
                <a:gd name="connsiteX6" fmla="*/ 2369191 w 2497280"/>
                <a:gd name="connsiteY6" fmla="*/ 1039889 h 2076613"/>
                <a:gd name="connsiteX7" fmla="*/ 2115407 w 2497280"/>
                <a:gd name="connsiteY7" fmla="*/ 1353970 h 2076613"/>
                <a:gd name="connsiteX8" fmla="*/ 1377880 w 2497280"/>
                <a:gd name="connsiteY8" fmla="*/ 2037651 h 2076613"/>
                <a:gd name="connsiteX9" fmla="*/ 252421 w 2497280"/>
                <a:gd name="connsiteY9" fmla="*/ 1866719 h 2076613"/>
                <a:gd name="connsiteX10" fmla="*/ 3054 w 2497280"/>
                <a:gd name="connsiteY10" fmla="*/ 1218301 h 2076613"/>
                <a:gd name="connsiteX0" fmla="*/ 3054 w 2497280"/>
                <a:gd name="connsiteY0" fmla="*/ 1206212 h 2064524"/>
                <a:gd name="connsiteX1" fmla="*/ 149871 w 2497280"/>
                <a:gd name="connsiteY1" fmla="*/ 495847 h 2064524"/>
                <a:gd name="connsiteX2" fmla="*/ 927539 w 2497280"/>
                <a:gd name="connsiteY2" fmla="*/ 179652 h 2064524"/>
                <a:gd name="connsiteX3" fmla="*/ 1824851 w 2497280"/>
                <a:gd name="connsiteY3" fmla="*/ 191 h 2064524"/>
                <a:gd name="connsiteX4" fmla="*/ 2448690 w 2497280"/>
                <a:gd name="connsiteY4" fmla="*/ 179654 h 2064524"/>
                <a:gd name="connsiteX5" fmla="*/ 2369191 w 2497280"/>
                <a:gd name="connsiteY5" fmla="*/ 1027800 h 2064524"/>
                <a:gd name="connsiteX6" fmla="*/ 2115407 w 2497280"/>
                <a:gd name="connsiteY6" fmla="*/ 1341881 h 2064524"/>
                <a:gd name="connsiteX7" fmla="*/ 1377880 w 2497280"/>
                <a:gd name="connsiteY7" fmla="*/ 2025562 h 2064524"/>
                <a:gd name="connsiteX8" fmla="*/ 252421 w 2497280"/>
                <a:gd name="connsiteY8" fmla="*/ 1854630 h 2064524"/>
                <a:gd name="connsiteX9" fmla="*/ 3054 w 2497280"/>
                <a:gd name="connsiteY9" fmla="*/ 1206212 h 2064524"/>
                <a:gd name="connsiteX0" fmla="*/ 3054 w 2497280"/>
                <a:gd name="connsiteY0" fmla="*/ 1242736 h 2101048"/>
                <a:gd name="connsiteX1" fmla="*/ 149871 w 2497280"/>
                <a:gd name="connsiteY1" fmla="*/ 532371 h 2101048"/>
                <a:gd name="connsiteX2" fmla="*/ 859173 w 2497280"/>
                <a:gd name="connsiteY2" fmla="*/ 36714 h 2101048"/>
                <a:gd name="connsiteX3" fmla="*/ 1824851 w 2497280"/>
                <a:gd name="connsiteY3" fmla="*/ 36715 h 2101048"/>
                <a:gd name="connsiteX4" fmla="*/ 2448690 w 2497280"/>
                <a:gd name="connsiteY4" fmla="*/ 216178 h 2101048"/>
                <a:gd name="connsiteX5" fmla="*/ 2369191 w 2497280"/>
                <a:gd name="connsiteY5" fmla="*/ 1064324 h 2101048"/>
                <a:gd name="connsiteX6" fmla="*/ 2115407 w 2497280"/>
                <a:gd name="connsiteY6" fmla="*/ 1378405 h 2101048"/>
                <a:gd name="connsiteX7" fmla="*/ 1377880 w 2497280"/>
                <a:gd name="connsiteY7" fmla="*/ 2062086 h 2101048"/>
                <a:gd name="connsiteX8" fmla="*/ 252421 w 2497280"/>
                <a:gd name="connsiteY8" fmla="*/ 1891154 h 2101048"/>
                <a:gd name="connsiteX9" fmla="*/ 3054 w 2497280"/>
                <a:gd name="connsiteY9" fmla="*/ 1242736 h 2101048"/>
                <a:gd name="connsiteX0" fmla="*/ 3054 w 2497280"/>
                <a:gd name="connsiteY0" fmla="*/ 1325662 h 2183974"/>
                <a:gd name="connsiteX1" fmla="*/ 149871 w 2497280"/>
                <a:gd name="connsiteY1" fmla="*/ 615297 h 2183974"/>
                <a:gd name="connsiteX2" fmla="*/ 859173 w 2497280"/>
                <a:gd name="connsiteY2" fmla="*/ 119640 h 2183974"/>
                <a:gd name="connsiteX3" fmla="*/ 1713755 w 2497280"/>
                <a:gd name="connsiteY3" fmla="*/ 0 h 2183974"/>
                <a:gd name="connsiteX4" fmla="*/ 2448690 w 2497280"/>
                <a:gd name="connsiteY4" fmla="*/ 299104 h 2183974"/>
                <a:gd name="connsiteX5" fmla="*/ 2369191 w 2497280"/>
                <a:gd name="connsiteY5" fmla="*/ 1147250 h 2183974"/>
                <a:gd name="connsiteX6" fmla="*/ 2115407 w 2497280"/>
                <a:gd name="connsiteY6" fmla="*/ 1461331 h 2183974"/>
                <a:gd name="connsiteX7" fmla="*/ 1377880 w 2497280"/>
                <a:gd name="connsiteY7" fmla="*/ 2145012 h 2183974"/>
                <a:gd name="connsiteX8" fmla="*/ 252421 w 2497280"/>
                <a:gd name="connsiteY8" fmla="*/ 1974080 h 2183974"/>
                <a:gd name="connsiteX9" fmla="*/ 3054 w 2497280"/>
                <a:gd name="connsiteY9" fmla="*/ 1325662 h 2183974"/>
                <a:gd name="connsiteX0" fmla="*/ 3054 w 2494061"/>
                <a:gd name="connsiteY0" fmla="*/ 1325662 h 2171416"/>
                <a:gd name="connsiteX1" fmla="*/ 149871 w 2494061"/>
                <a:gd name="connsiteY1" fmla="*/ 615297 h 2171416"/>
                <a:gd name="connsiteX2" fmla="*/ 859173 w 2494061"/>
                <a:gd name="connsiteY2" fmla="*/ 119640 h 2171416"/>
                <a:gd name="connsiteX3" fmla="*/ 1713755 w 2494061"/>
                <a:gd name="connsiteY3" fmla="*/ 0 h 2171416"/>
                <a:gd name="connsiteX4" fmla="*/ 2448690 w 2494061"/>
                <a:gd name="connsiteY4" fmla="*/ 299104 h 2171416"/>
                <a:gd name="connsiteX5" fmla="*/ 2369191 w 2494061"/>
                <a:gd name="connsiteY5" fmla="*/ 1147250 h 2171416"/>
                <a:gd name="connsiteX6" fmla="*/ 2235048 w 2494061"/>
                <a:gd name="connsiteY6" fmla="*/ 1632247 h 2171416"/>
                <a:gd name="connsiteX7" fmla="*/ 1377880 w 2494061"/>
                <a:gd name="connsiteY7" fmla="*/ 2145012 h 2171416"/>
                <a:gd name="connsiteX8" fmla="*/ 252421 w 2494061"/>
                <a:gd name="connsiteY8" fmla="*/ 1974080 h 2171416"/>
                <a:gd name="connsiteX9" fmla="*/ 3054 w 2494061"/>
                <a:gd name="connsiteY9" fmla="*/ 1325662 h 2171416"/>
                <a:gd name="connsiteX0" fmla="*/ 3054 w 2594659"/>
                <a:gd name="connsiteY0" fmla="*/ 1325662 h 2171416"/>
                <a:gd name="connsiteX1" fmla="*/ 149871 w 2594659"/>
                <a:gd name="connsiteY1" fmla="*/ 615297 h 2171416"/>
                <a:gd name="connsiteX2" fmla="*/ 859173 w 2594659"/>
                <a:gd name="connsiteY2" fmla="*/ 119640 h 2171416"/>
                <a:gd name="connsiteX3" fmla="*/ 1713755 w 2594659"/>
                <a:gd name="connsiteY3" fmla="*/ 0 h 2171416"/>
                <a:gd name="connsiteX4" fmla="*/ 2448690 w 2594659"/>
                <a:gd name="connsiteY4" fmla="*/ 299104 h 2171416"/>
                <a:gd name="connsiteX5" fmla="*/ 2582836 w 2594659"/>
                <a:gd name="connsiteY5" fmla="*/ 1010517 h 2171416"/>
                <a:gd name="connsiteX6" fmla="*/ 2235048 w 2594659"/>
                <a:gd name="connsiteY6" fmla="*/ 1632247 h 2171416"/>
                <a:gd name="connsiteX7" fmla="*/ 1377880 w 2594659"/>
                <a:gd name="connsiteY7" fmla="*/ 2145012 h 2171416"/>
                <a:gd name="connsiteX8" fmla="*/ 252421 w 2594659"/>
                <a:gd name="connsiteY8" fmla="*/ 1974080 h 2171416"/>
                <a:gd name="connsiteX9" fmla="*/ 3054 w 2594659"/>
                <a:gd name="connsiteY9" fmla="*/ 1325662 h 2171416"/>
                <a:gd name="connsiteX0" fmla="*/ 3054 w 2594659"/>
                <a:gd name="connsiteY0" fmla="*/ 1344808 h 2190562"/>
                <a:gd name="connsiteX1" fmla="*/ 149871 w 2594659"/>
                <a:gd name="connsiteY1" fmla="*/ 634443 h 2190562"/>
                <a:gd name="connsiteX2" fmla="*/ 901902 w 2594659"/>
                <a:gd name="connsiteY2" fmla="*/ 44783 h 2190562"/>
                <a:gd name="connsiteX3" fmla="*/ 1713755 w 2594659"/>
                <a:gd name="connsiteY3" fmla="*/ 19146 h 2190562"/>
                <a:gd name="connsiteX4" fmla="*/ 2448690 w 2594659"/>
                <a:gd name="connsiteY4" fmla="*/ 318250 h 2190562"/>
                <a:gd name="connsiteX5" fmla="*/ 2582836 w 2594659"/>
                <a:gd name="connsiteY5" fmla="*/ 1029663 h 2190562"/>
                <a:gd name="connsiteX6" fmla="*/ 2235048 w 2594659"/>
                <a:gd name="connsiteY6" fmla="*/ 1651393 h 2190562"/>
                <a:gd name="connsiteX7" fmla="*/ 1377880 w 2594659"/>
                <a:gd name="connsiteY7" fmla="*/ 2164158 h 2190562"/>
                <a:gd name="connsiteX8" fmla="*/ 252421 w 2594659"/>
                <a:gd name="connsiteY8" fmla="*/ 1993226 h 2190562"/>
                <a:gd name="connsiteX9" fmla="*/ 3054 w 2594659"/>
                <a:gd name="connsiteY9" fmla="*/ 1344808 h 2190562"/>
                <a:gd name="connsiteX0" fmla="*/ 3054 w 2594659"/>
                <a:gd name="connsiteY0" fmla="*/ 1436758 h 2282512"/>
                <a:gd name="connsiteX1" fmla="*/ 149871 w 2594659"/>
                <a:gd name="connsiteY1" fmla="*/ 726393 h 2282512"/>
                <a:gd name="connsiteX2" fmla="*/ 901902 w 2594659"/>
                <a:gd name="connsiteY2" fmla="*/ 136733 h 2282512"/>
                <a:gd name="connsiteX3" fmla="*/ 1696663 w 2594659"/>
                <a:gd name="connsiteY3" fmla="*/ 0 h 2282512"/>
                <a:gd name="connsiteX4" fmla="*/ 2448690 w 2594659"/>
                <a:gd name="connsiteY4" fmla="*/ 410200 h 2282512"/>
                <a:gd name="connsiteX5" fmla="*/ 2582836 w 2594659"/>
                <a:gd name="connsiteY5" fmla="*/ 1121613 h 2282512"/>
                <a:gd name="connsiteX6" fmla="*/ 2235048 w 2594659"/>
                <a:gd name="connsiteY6" fmla="*/ 1743343 h 2282512"/>
                <a:gd name="connsiteX7" fmla="*/ 1377880 w 2594659"/>
                <a:gd name="connsiteY7" fmla="*/ 2256108 h 2282512"/>
                <a:gd name="connsiteX8" fmla="*/ 252421 w 2594659"/>
                <a:gd name="connsiteY8" fmla="*/ 2085176 h 2282512"/>
                <a:gd name="connsiteX9" fmla="*/ 3054 w 2594659"/>
                <a:gd name="connsiteY9" fmla="*/ 1436758 h 2282512"/>
                <a:gd name="connsiteX0" fmla="*/ 3054 w 2594659"/>
                <a:gd name="connsiteY0" fmla="*/ 1436758 h 2325627"/>
                <a:gd name="connsiteX1" fmla="*/ 149871 w 2594659"/>
                <a:gd name="connsiteY1" fmla="*/ 726393 h 2325627"/>
                <a:gd name="connsiteX2" fmla="*/ 901902 w 2594659"/>
                <a:gd name="connsiteY2" fmla="*/ 136733 h 2325627"/>
                <a:gd name="connsiteX3" fmla="*/ 1696663 w 2594659"/>
                <a:gd name="connsiteY3" fmla="*/ 0 h 2325627"/>
                <a:gd name="connsiteX4" fmla="*/ 2448690 w 2594659"/>
                <a:gd name="connsiteY4" fmla="*/ 410200 h 2325627"/>
                <a:gd name="connsiteX5" fmla="*/ 2582836 w 2594659"/>
                <a:gd name="connsiteY5" fmla="*/ 1121613 h 2325627"/>
                <a:gd name="connsiteX6" fmla="*/ 2235048 w 2594659"/>
                <a:gd name="connsiteY6" fmla="*/ 1743343 h 2325627"/>
                <a:gd name="connsiteX7" fmla="*/ 1369334 w 2594659"/>
                <a:gd name="connsiteY7" fmla="*/ 2307383 h 2325627"/>
                <a:gd name="connsiteX8" fmla="*/ 252421 w 2594659"/>
                <a:gd name="connsiteY8" fmla="*/ 2085176 h 2325627"/>
                <a:gd name="connsiteX9" fmla="*/ 3054 w 2594659"/>
                <a:gd name="connsiteY9" fmla="*/ 1436758 h 2325627"/>
                <a:gd name="connsiteX0" fmla="*/ 3054 w 2594659"/>
                <a:gd name="connsiteY0" fmla="*/ 1436758 h 2325627"/>
                <a:gd name="connsiteX1" fmla="*/ 149871 w 2594659"/>
                <a:gd name="connsiteY1" fmla="*/ 726393 h 2325627"/>
                <a:gd name="connsiteX2" fmla="*/ 1183914 w 2594659"/>
                <a:gd name="connsiteY2" fmla="*/ 273466 h 2325627"/>
                <a:gd name="connsiteX3" fmla="*/ 1696663 w 2594659"/>
                <a:gd name="connsiteY3" fmla="*/ 0 h 2325627"/>
                <a:gd name="connsiteX4" fmla="*/ 2448690 w 2594659"/>
                <a:gd name="connsiteY4" fmla="*/ 410200 h 2325627"/>
                <a:gd name="connsiteX5" fmla="*/ 2582836 w 2594659"/>
                <a:gd name="connsiteY5" fmla="*/ 1121613 h 2325627"/>
                <a:gd name="connsiteX6" fmla="*/ 2235048 w 2594659"/>
                <a:gd name="connsiteY6" fmla="*/ 1743343 h 2325627"/>
                <a:gd name="connsiteX7" fmla="*/ 1369334 w 2594659"/>
                <a:gd name="connsiteY7" fmla="*/ 2307383 h 2325627"/>
                <a:gd name="connsiteX8" fmla="*/ 252421 w 2594659"/>
                <a:gd name="connsiteY8" fmla="*/ 2085176 h 2325627"/>
                <a:gd name="connsiteX9" fmla="*/ 3054 w 2594659"/>
                <a:gd name="connsiteY9" fmla="*/ 1436758 h 2325627"/>
                <a:gd name="connsiteX0" fmla="*/ 3054 w 2608297"/>
                <a:gd name="connsiteY0" fmla="*/ 1436758 h 2344945"/>
                <a:gd name="connsiteX1" fmla="*/ 149871 w 2608297"/>
                <a:gd name="connsiteY1" fmla="*/ 726393 h 2344945"/>
                <a:gd name="connsiteX2" fmla="*/ 1183914 w 2608297"/>
                <a:gd name="connsiteY2" fmla="*/ 273466 h 2344945"/>
                <a:gd name="connsiteX3" fmla="*/ 1696663 w 2608297"/>
                <a:gd name="connsiteY3" fmla="*/ 0 h 2344945"/>
                <a:gd name="connsiteX4" fmla="*/ 2448690 w 2608297"/>
                <a:gd name="connsiteY4" fmla="*/ 410200 h 2344945"/>
                <a:gd name="connsiteX5" fmla="*/ 2582836 w 2608297"/>
                <a:gd name="connsiteY5" fmla="*/ 1121613 h 2344945"/>
                <a:gd name="connsiteX6" fmla="*/ 2038495 w 2608297"/>
                <a:gd name="connsiteY6" fmla="*/ 1461332 h 2344945"/>
                <a:gd name="connsiteX7" fmla="*/ 1369334 w 2608297"/>
                <a:gd name="connsiteY7" fmla="*/ 2307383 h 2344945"/>
                <a:gd name="connsiteX8" fmla="*/ 252421 w 2608297"/>
                <a:gd name="connsiteY8" fmla="*/ 2085176 h 2344945"/>
                <a:gd name="connsiteX9" fmla="*/ 3054 w 2608297"/>
                <a:gd name="connsiteY9" fmla="*/ 1436758 h 2344945"/>
                <a:gd name="connsiteX0" fmla="*/ 3054 w 2608297"/>
                <a:gd name="connsiteY0" fmla="*/ 1436758 h 2344945"/>
                <a:gd name="connsiteX1" fmla="*/ 149871 w 2608297"/>
                <a:gd name="connsiteY1" fmla="*/ 726393 h 2344945"/>
                <a:gd name="connsiteX2" fmla="*/ 1363376 w 2608297"/>
                <a:gd name="connsiteY2" fmla="*/ 512748 h 2344945"/>
                <a:gd name="connsiteX3" fmla="*/ 1696663 w 2608297"/>
                <a:gd name="connsiteY3" fmla="*/ 0 h 2344945"/>
                <a:gd name="connsiteX4" fmla="*/ 2448690 w 2608297"/>
                <a:gd name="connsiteY4" fmla="*/ 410200 h 2344945"/>
                <a:gd name="connsiteX5" fmla="*/ 2582836 w 2608297"/>
                <a:gd name="connsiteY5" fmla="*/ 1121613 h 2344945"/>
                <a:gd name="connsiteX6" fmla="*/ 2038495 w 2608297"/>
                <a:gd name="connsiteY6" fmla="*/ 1461332 h 2344945"/>
                <a:gd name="connsiteX7" fmla="*/ 1369334 w 2608297"/>
                <a:gd name="connsiteY7" fmla="*/ 2307383 h 2344945"/>
                <a:gd name="connsiteX8" fmla="*/ 252421 w 2608297"/>
                <a:gd name="connsiteY8" fmla="*/ 2085176 h 2344945"/>
                <a:gd name="connsiteX9" fmla="*/ 3054 w 2608297"/>
                <a:gd name="connsiteY9" fmla="*/ 1436758 h 2344945"/>
                <a:gd name="connsiteX0" fmla="*/ 3054 w 2624231"/>
                <a:gd name="connsiteY0" fmla="*/ 1436758 h 2366812"/>
                <a:gd name="connsiteX1" fmla="*/ 149871 w 2624231"/>
                <a:gd name="connsiteY1" fmla="*/ 726393 h 2366812"/>
                <a:gd name="connsiteX2" fmla="*/ 1363376 w 2624231"/>
                <a:gd name="connsiteY2" fmla="*/ 512748 h 2366812"/>
                <a:gd name="connsiteX3" fmla="*/ 1696663 w 2624231"/>
                <a:gd name="connsiteY3" fmla="*/ 0 h 2366812"/>
                <a:gd name="connsiteX4" fmla="*/ 2448690 w 2624231"/>
                <a:gd name="connsiteY4" fmla="*/ 410200 h 2366812"/>
                <a:gd name="connsiteX5" fmla="*/ 2582836 w 2624231"/>
                <a:gd name="connsiteY5" fmla="*/ 1121613 h 2366812"/>
                <a:gd name="connsiteX6" fmla="*/ 1816304 w 2624231"/>
                <a:gd name="connsiteY6" fmla="*/ 1153683 h 2366812"/>
                <a:gd name="connsiteX7" fmla="*/ 1369334 w 2624231"/>
                <a:gd name="connsiteY7" fmla="*/ 2307383 h 2366812"/>
                <a:gd name="connsiteX8" fmla="*/ 252421 w 2624231"/>
                <a:gd name="connsiteY8" fmla="*/ 2085176 h 2366812"/>
                <a:gd name="connsiteX9" fmla="*/ 3054 w 2624231"/>
                <a:gd name="connsiteY9" fmla="*/ 1436758 h 2366812"/>
                <a:gd name="connsiteX0" fmla="*/ 3054 w 2624231"/>
                <a:gd name="connsiteY0" fmla="*/ 1436758 h 2366812"/>
                <a:gd name="connsiteX1" fmla="*/ 149871 w 2624231"/>
                <a:gd name="connsiteY1" fmla="*/ 726393 h 2366812"/>
                <a:gd name="connsiteX2" fmla="*/ 1559929 w 2624231"/>
                <a:gd name="connsiteY2" fmla="*/ 640934 h 2366812"/>
                <a:gd name="connsiteX3" fmla="*/ 1696663 w 2624231"/>
                <a:gd name="connsiteY3" fmla="*/ 0 h 2366812"/>
                <a:gd name="connsiteX4" fmla="*/ 2448690 w 2624231"/>
                <a:gd name="connsiteY4" fmla="*/ 410200 h 2366812"/>
                <a:gd name="connsiteX5" fmla="*/ 2582836 w 2624231"/>
                <a:gd name="connsiteY5" fmla="*/ 1121613 h 2366812"/>
                <a:gd name="connsiteX6" fmla="*/ 1816304 w 2624231"/>
                <a:gd name="connsiteY6" fmla="*/ 1153683 h 2366812"/>
                <a:gd name="connsiteX7" fmla="*/ 1369334 w 2624231"/>
                <a:gd name="connsiteY7" fmla="*/ 2307383 h 2366812"/>
                <a:gd name="connsiteX8" fmla="*/ 252421 w 2624231"/>
                <a:gd name="connsiteY8" fmla="*/ 2085176 h 2366812"/>
                <a:gd name="connsiteX9" fmla="*/ 3054 w 2624231"/>
                <a:gd name="connsiteY9" fmla="*/ 1436758 h 2366812"/>
                <a:gd name="connsiteX0" fmla="*/ 3054 w 2632287"/>
                <a:gd name="connsiteY0" fmla="*/ 1436758 h 2392130"/>
                <a:gd name="connsiteX1" fmla="*/ 149871 w 2632287"/>
                <a:gd name="connsiteY1" fmla="*/ 726393 h 2392130"/>
                <a:gd name="connsiteX2" fmla="*/ 1559929 w 2632287"/>
                <a:gd name="connsiteY2" fmla="*/ 640934 h 2392130"/>
                <a:gd name="connsiteX3" fmla="*/ 1696663 w 2632287"/>
                <a:gd name="connsiteY3" fmla="*/ 0 h 2392130"/>
                <a:gd name="connsiteX4" fmla="*/ 2448690 w 2632287"/>
                <a:gd name="connsiteY4" fmla="*/ 410200 h 2392130"/>
                <a:gd name="connsiteX5" fmla="*/ 2582836 w 2632287"/>
                <a:gd name="connsiteY5" fmla="*/ 1121613 h 2392130"/>
                <a:gd name="connsiteX6" fmla="*/ 1705209 w 2632287"/>
                <a:gd name="connsiteY6" fmla="*/ 803306 h 2392130"/>
                <a:gd name="connsiteX7" fmla="*/ 1369334 w 2632287"/>
                <a:gd name="connsiteY7" fmla="*/ 2307383 h 2392130"/>
                <a:gd name="connsiteX8" fmla="*/ 252421 w 2632287"/>
                <a:gd name="connsiteY8" fmla="*/ 2085176 h 2392130"/>
                <a:gd name="connsiteX9" fmla="*/ 3054 w 2632287"/>
                <a:gd name="connsiteY9" fmla="*/ 1436758 h 2392130"/>
                <a:gd name="connsiteX0" fmla="*/ 3054 w 2632287"/>
                <a:gd name="connsiteY0" fmla="*/ 1436758 h 2392130"/>
                <a:gd name="connsiteX1" fmla="*/ 149871 w 2632287"/>
                <a:gd name="connsiteY1" fmla="*/ 726393 h 2392130"/>
                <a:gd name="connsiteX2" fmla="*/ 1739391 w 2632287"/>
                <a:gd name="connsiteY2" fmla="*/ 854579 h 2392130"/>
                <a:gd name="connsiteX3" fmla="*/ 1696663 w 2632287"/>
                <a:gd name="connsiteY3" fmla="*/ 0 h 2392130"/>
                <a:gd name="connsiteX4" fmla="*/ 2448690 w 2632287"/>
                <a:gd name="connsiteY4" fmla="*/ 410200 h 2392130"/>
                <a:gd name="connsiteX5" fmla="*/ 2582836 w 2632287"/>
                <a:gd name="connsiteY5" fmla="*/ 1121613 h 2392130"/>
                <a:gd name="connsiteX6" fmla="*/ 1705209 w 2632287"/>
                <a:gd name="connsiteY6" fmla="*/ 803306 h 2392130"/>
                <a:gd name="connsiteX7" fmla="*/ 1369334 w 2632287"/>
                <a:gd name="connsiteY7" fmla="*/ 2307383 h 2392130"/>
                <a:gd name="connsiteX8" fmla="*/ 252421 w 2632287"/>
                <a:gd name="connsiteY8" fmla="*/ 2085176 h 2392130"/>
                <a:gd name="connsiteX9" fmla="*/ 3054 w 2632287"/>
                <a:gd name="connsiteY9" fmla="*/ 1436758 h 2392130"/>
                <a:gd name="connsiteX0" fmla="*/ 3054 w 2632287"/>
                <a:gd name="connsiteY0" fmla="*/ 1436758 h 2392130"/>
                <a:gd name="connsiteX1" fmla="*/ 149871 w 2632287"/>
                <a:gd name="connsiteY1" fmla="*/ 726393 h 2392130"/>
                <a:gd name="connsiteX2" fmla="*/ 904009 w 2632287"/>
                <a:gd name="connsiteY2" fmla="*/ 748673 h 2392130"/>
                <a:gd name="connsiteX3" fmla="*/ 1739391 w 2632287"/>
                <a:gd name="connsiteY3" fmla="*/ 854579 h 2392130"/>
                <a:gd name="connsiteX4" fmla="*/ 1696663 w 2632287"/>
                <a:gd name="connsiteY4" fmla="*/ 0 h 2392130"/>
                <a:gd name="connsiteX5" fmla="*/ 2448690 w 2632287"/>
                <a:gd name="connsiteY5" fmla="*/ 410200 h 2392130"/>
                <a:gd name="connsiteX6" fmla="*/ 2582836 w 2632287"/>
                <a:gd name="connsiteY6" fmla="*/ 1121613 h 2392130"/>
                <a:gd name="connsiteX7" fmla="*/ 1705209 w 2632287"/>
                <a:gd name="connsiteY7" fmla="*/ 803306 h 2392130"/>
                <a:gd name="connsiteX8" fmla="*/ 1369334 w 2632287"/>
                <a:gd name="connsiteY8" fmla="*/ 2307383 h 2392130"/>
                <a:gd name="connsiteX9" fmla="*/ 252421 w 2632287"/>
                <a:gd name="connsiteY9" fmla="*/ 2085176 h 2392130"/>
                <a:gd name="connsiteX10" fmla="*/ 3054 w 2632287"/>
                <a:gd name="connsiteY10" fmla="*/ 1436758 h 2392130"/>
                <a:gd name="connsiteX0" fmla="*/ 3054 w 2632287"/>
                <a:gd name="connsiteY0" fmla="*/ 1436758 h 2392130"/>
                <a:gd name="connsiteX1" fmla="*/ 149871 w 2632287"/>
                <a:gd name="connsiteY1" fmla="*/ 726393 h 2392130"/>
                <a:gd name="connsiteX2" fmla="*/ 869826 w 2632287"/>
                <a:gd name="connsiteY2" fmla="*/ 492299 h 2392130"/>
                <a:gd name="connsiteX3" fmla="*/ 1739391 w 2632287"/>
                <a:gd name="connsiteY3" fmla="*/ 854579 h 2392130"/>
                <a:gd name="connsiteX4" fmla="*/ 1696663 w 2632287"/>
                <a:gd name="connsiteY4" fmla="*/ 0 h 2392130"/>
                <a:gd name="connsiteX5" fmla="*/ 2448690 w 2632287"/>
                <a:gd name="connsiteY5" fmla="*/ 410200 h 2392130"/>
                <a:gd name="connsiteX6" fmla="*/ 2582836 w 2632287"/>
                <a:gd name="connsiteY6" fmla="*/ 1121613 h 2392130"/>
                <a:gd name="connsiteX7" fmla="*/ 1705209 w 2632287"/>
                <a:gd name="connsiteY7" fmla="*/ 803306 h 2392130"/>
                <a:gd name="connsiteX8" fmla="*/ 1369334 w 2632287"/>
                <a:gd name="connsiteY8" fmla="*/ 2307383 h 2392130"/>
                <a:gd name="connsiteX9" fmla="*/ 252421 w 2632287"/>
                <a:gd name="connsiteY9" fmla="*/ 2085176 h 2392130"/>
                <a:gd name="connsiteX10" fmla="*/ 3054 w 2632287"/>
                <a:gd name="connsiteY10" fmla="*/ 1436758 h 2392130"/>
                <a:gd name="connsiteX0" fmla="*/ 3054 w 2632287"/>
                <a:gd name="connsiteY0" fmla="*/ 1436758 h 2285533"/>
                <a:gd name="connsiteX1" fmla="*/ 149871 w 2632287"/>
                <a:gd name="connsiteY1" fmla="*/ 726393 h 2285533"/>
                <a:gd name="connsiteX2" fmla="*/ 869826 w 2632287"/>
                <a:gd name="connsiteY2" fmla="*/ 492299 h 2285533"/>
                <a:gd name="connsiteX3" fmla="*/ 1739391 w 2632287"/>
                <a:gd name="connsiteY3" fmla="*/ 854579 h 2285533"/>
                <a:gd name="connsiteX4" fmla="*/ 1696663 w 2632287"/>
                <a:gd name="connsiteY4" fmla="*/ 0 h 2285533"/>
                <a:gd name="connsiteX5" fmla="*/ 2448690 w 2632287"/>
                <a:gd name="connsiteY5" fmla="*/ 410200 h 2285533"/>
                <a:gd name="connsiteX6" fmla="*/ 2582836 w 2632287"/>
                <a:gd name="connsiteY6" fmla="*/ 1121613 h 2285533"/>
                <a:gd name="connsiteX7" fmla="*/ 1705209 w 2632287"/>
                <a:gd name="connsiteY7" fmla="*/ 803306 h 2285533"/>
                <a:gd name="connsiteX8" fmla="*/ 1557341 w 2632287"/>
                <a:gd name="connsiteY8" fmla="*/ 2162105 h 2285533"/>
                <a:gd name="connsiteX9" fmla="*/ 252421 w 2632287"/>
                <a:gd name="connsiteY9" fmla="*/ 2085176 h 2285533"/>
                <a:gd name="connsiteX10" fmla="*/ 3054 w 2632287"/>
                <a:gd name="connsiteY10" fmla="*/ 1436758 h 2285533"/>
                <a:gd name="connsiteX0" fmla="*/ 3054 w 2740365"/>
                <a:gd name="connsiteY0" fmla="*/ 1436758 h 2285533"/>
                <a:gd name="connsiteX1" fmla="*/ 149871 w 2740365"/>
                <a:gd name="connsiteY1" fmla="*/ 726393 h 2285533"/>
                <a:gd name="connsiteX2" fmla="*/ 869826 w 2740365"/>
                <a:gd name="connsiteY2" fmla="*/ 492299 h 2285533"/>
                <a:gd name="connsiteX3" fmla="*/ 1739391 w 2740365"/>
                <a:gd name="connsiteY3" fmla="*/ 854579 h 2285533"/>
                <a:gd name="connsiteX4" fmla="*/ 1696663 w 2740365"/>
                <a:gd name="connsiteY4" fmla="*/ 0 h 2285533"/>
                <a:gd name="connsiteX5" fmla="*/ 2670881 w 2740365"/>
                <a:gd name="connsiteY5" fmla="*/ 239284 h 2285533"/>
                <a:gd name="connsiteX6" fmla="*/ 2582836 w 2740365"/>
                <a:gd name="connsiteY6" fmla="*/ 1121613 h 2285533"/>
                <a:gd name="connsiteX7" fmla="*/ 1705209 w 2740365"/>
                <a:gd name="connsiteY7" fmla="*/ 803306 h 2285533"/>
                <a:gd name="connsiteX8" fmla="*/ 1557341 w 2740365"/>
                <a:gd name="connsiteY8" fmla="*/ 2162105 h 2285533"/>
                <a:gd name="connsiteX9" fmla="*/ 252421 w 2740365"/>
                <a:gd name="connsiteY9" fmla="*/ 2085176 h 2285533"/>
                <a:gd name="connsiteX10" fmla="*/ 3054 w 2740365"/>
                <a:gd name="connsiteY10" fmla="*/ 1436758 h 2285533"/>
                <a:gd name="connsiteX0" fmla="*/ 3054 w 2713086"/>
                <a:gd name="connsiteY0" fmla="*/ 1566220 h 2414995"/>
                <a:gd name="connsiteX1" fmla="*/ 149871 w 2713086"/>
                <a:gd name="connsiteY1" fmla="*/ 855855 h 2414995"/>
                <a:gd name="connsiteX2" fmla="*/ 869826 w 2713086"/>
                <a:gd name="connsiteY2" fmla="*/ 621761 h 2414995"/>
                <a:gd name="connsiteX3" fmla="*/ 1739391 w 2713086"/>
                <a:gd name="connsiteY3" fmla="*/ 984041 h 2414995"/>
                <a:gd name="connsiteX4" fmla="*/ 1696663 w 2713086"/>
                <a:gd name="connsiteY4" fmla="*/ 129462 h 2414995"/>
                <a:gd name="connsiteX5" fmla="*/ 2244506 w 2713086"/>
                <a:gd name="connsiteY5" fmla="*/ 19017 h 2414995"/>
                <a:gd name="connsiteX6" fmla="*/ 2670881 w 2713086"/>
                <a:gd name="connsiteY6" fmla="*/ 368746 h 2414995"/>
                <a:gd name="connsiteX7" fmla="*/ 2582836 w 2713086"/>
                <a:gd name="connsiteY7" fmla="*/ 1251075 h 2414995"/>
                <a:gd name="connsiteX8" fmla="*/ 1705209 w 2713086"/>
                <a:gd name="connsiteY8" fmla="*/ 932768 h 2414995"/>
                <a:gd name="connsiteX9" fmla="*/ 1557341 w 2713086"/>
                <a:gd name="connsiteY9" fmla="*/ 2291567 h 2414995"/>
                <a:gd name="connsiteX10" fmla="*/ 252421 w 2713086"/>
                <a:gd name="connsiteY10" fmla="*/ 2214638 h 2414995"/>
                <a:gd name="connsiteX11" fmla="*/ 3054 w 2713086"/>
                <a:gd name="connsiteY11" fmla="*/ 1566220 h 2414995"/>
                <a:gd name="connsiteX0" fmla="*/ 3054 w 2678371"/>
                <a:gd name="connsiteY0" fmla="*/ 1566220 h 2414995"/>
                <a:gd name="connsiteX1" fmla="*/ 149871 w 2678371"/>
                <a:gd name="connsiteY1" fmla="*/ 855855 h 2414995"/>
                <a:gd name="connsiteX2" fmla="*/ 869826 w 2678371"/>
                <a:gd name="connsiteY2" fmla="*/ 621761 h 2414995"/>
                <a:gd name="connsiteX3" fmla="*/ 1739391 w 2678371"/>
                <a:gd name="connsiteY3" fmla="*/ 984041 h 2414995"/>
                <a:gd name="connsiteX4" fmla="*/ 1696663 w 2678371"/>
                <a:gd name="connsiteY4" fmla="*/ 129462 h 2414995"/>
                <a:gd name="connsiteX5" fmla="*/ 2244506 w 2678371"/>
                <a:gd name="connsiteY5" fmla="*/ 19017 h 2414995"/>
                <a:gd name="connsiteX6" fmla="*/ 2670881 w 2678371"/>
                <a:gd name="connsiteY6" fmla="*/ 368746 h 2414995"/>
                <a:gd name="connsiteX7" fmla="*/ 2232458 w 2678371"/>
                <a:gd name="connsiteY7" fmla="*/ 1003247 h 2414995"/>
                <a:gd name="connsiteX8" fmla="*/ 1705209 w 2678371"/>
                <a:gd name="connsiteY8" fmla="*/ 932768 h 2414995"/>
                <a:gd name="connsiteX9" fmla="*/ 1557341 w 2678371"/>
                <a:gd name="connsiteY9" fmla="*/ 2291567 h 2414995"/>
                <a:gd name="connsiteX10" fmla="*/ 252421 w 2678371"/>
                <a:gd name="connsiteY10" fmla="*/ 2214638 h 2414995"/>
                <a:gd name="connsiteX11" fmla="*/ 3054 w 2678371"/>
                <a:gd name="connsiteY11" fmla="*/ 1566220 h 2414995"/>
                <a:gd name="connsiteX0" fmla="*/ 3054 w 2678371"/>
                <a:gd name="connsiteY0" fmla="*/ 1551256 h 2400031"/>
                <a:gd name="connsiteX1" fmla="*/ 149871 w 2678371"/>
                <a:gd name="connsiteY1" fmla="*/ 840891 h 2400031"/>
                <a:gd name="connsiteX2" fmla="*/ 869826 w 2678371"/>
                <a:gd name="connsiteY2" fmla="*/ 606797 h 2400031"/>
                <a:gd name="connsiteX3" fmla="*/ 1739391 w 2678371"/>
                <a:gd name="connsiteY3" fmla="*/ 969077 h 2400031"/>
                <a:gd name="connsiteX4" fmla="*/ 1790667 w 2678371"/>
                <a:gd name="connsiteY4" fmla="*/ 362326 h 2400031"/>
                <a:gd name="connsiteX5" fmla="*/ 2244506 w 2678371"/>
                <a:gd name="connsiteY5" fmla="*/ 4053 h 2400031"/>
                <a:gd name="connsiteX6" fmla="*/ 2670881 w 2678371"/>
                <a:gd name="connsiteY6" fmla="*/ 353782 h 2400031"/>
                <a:gd name="connsiteX7" fmla="*/ 2232458 w 2678371"/>
                <a:gd name="connsiteY7" fmla="*/ 988283 h 2400031"/>
                <a:gd name="connsiteX8" fmla="*/ 1705209 w 2678371"/>
                <a:gd name="connsiteY8" fmla="*/ 917804 h 2400031"/>
                <a:gd name="connsiteX9" fmla="*/ 1557341 w 2678371"/>
                <a:gd name="connsiteY9" fmla="*/ 2276603 h 2400031"/>
                <a:gd name="connsiteX10" fmla="*/ 252421 w 2678371"/>
                <a:gd name="connsiteY10" fmla="*/ 2199674 h 2400031"/>
                <a:gd name="connsiteX11" fmla="*/ 3054 w 2678371"/>
                <a:gd name="connsiteY11" fmla="*/ 1551256 h 2400031"/>
                <a:gd name="connsiteX0" fmla="*/ 3054 w 2678371"/>
                <a:gd name="connsiteY0" fmla="*/ 1484091 h 2332866"/>
                <a:gd name="connsiteX1" fmla="*/ 149871 w 2678371"/>
                <a:gd name="connsiteY1" fmla="*/ 773726 h 2332866"/>
                <a:gd name="connsiteX2" fmla="*/ 869826 w 2678371"/>
                <a:gd name="connsiteY2" fmla="*/ 539632 h 2332866"/>
                <a:gd name="connsiteX3" fmla="*/ 1739391 w 2678371"/>
                <a:gd name="connsiteY3" fmla="*/ 901912 h 2332866"/>
                <a:gd name="connsiteX4" fmla="*/ 1790667 w 2678371"/>
                <a:gd name="connsiteY4" fmla="*/ 295161 h 2332866"/>
                <a:gd name="connsiteX5" fmla="*/ 2270144 w 2678371"/>
                <a:gd name="connsiteY5" fmla="*/ 5254 h 2332866"/>
                <a:gd name="connsiteX6" fmla="*/ 2670881 w 2678371"/>
                <a:gd name="connsiteY6" fmla="*/ 286617 h 2332866"/>
                <a:gd name="connsiteX7" fmla="*/ 2232458 w 2678371"/>
                <a:gd name="connsiteY7" fmla="*/ 921118 h 2332866"/>
                <a:gd name="connsiteX8" fmla="*/ 1705209 w 2678371"/>
                <a:gd name="connsiteY8" fmla="*/ 850639 h 2332866"/>
                <a:gd name="connsiteX9" fmla="*/ 1557341 w 2678371"/>
                <a:gd name="connsiteY9" fmla="*/ 2209438 h 2332866"/>
                <a:gd name="connsiteX10" fmla="*/ 252421 w 2678371"/>
                <a:gd name="connsiteY10" fmla="*/ 2132509 h 2332866"/>
                <a:gd name="connsiteX11" fmla="*/ 3054 w 2678371"/>
                <a:gd name="connsiteY11" fmla="*/ 1484091 h 2332866"/>
                <a:gd name="connsiteX0" fmla="*/ 3054 w 2687027"/>
                <a:gd name="connsiteY0" fmla="*/ 1484091 h 2332866"/>
                <a:gd name="connsiteX1" fmla="*/ 149871 w 2687027"/>
                <a:gd name="connsiteY1" fmla="*/ 773726 h 2332866"/>
                <a:gd name="connsiteX2" fmla="*/ 869826 w 2687027"/>
                <a:gd name="connsiteY2" fmla="*/ 539632 h 2332866"/>
                <a:gd name="connsiteX3" fmla="*/ 1739391 w 2687027"/>
                <a:gd name="connsiteY3" fmla="*/ 901912 h 2332866"/>
                <a:gd name="connsiteX4" fmla="*/ 1790667 w 2687027"/>
                <a:gd name="connsiteY4" fmla="*/ 295161 h 2332866"/>
                <a:gd name="connsiteX5" fmla="*/ 2270144 w 2687027"/>
                <a:gd name="connsiteY5" fmla="*/ 5254 h 2332866"/>
                <a:gd name="connsiteX6" fmla="*/ 2670881 w 2687027"/>
                <a:gd name="connsiteY6" fmla="*/ 286617 h 2332866"/>
                <a:gd name="connsiteX7" fmla="*/ 2446103 w 2687027"/>
                <a:gd name="connsiteY7" fmla="*/ 818569 h 2332866"/>
                <a:gd name="connsiteX8" fmla="*/ 1705209 w 2687027"/>
                <a:gd name="connsiteY8" fmla="*/ 850639 h 2332866"/>
                <a:gd name="connsiteX9" fmla="*/ 1557341 w 2687027"/>
                <a:gd name="connsiteY9" fmla="*/ 2209438 h 2332866"/>
                <a:gd name="connsiteX10" fmla="*/ 252421 w 2687027"/>
                <a:gd name="connsiteY10" fmla="*/ 2132509 h 2332866"/>
                <a:gd name="connsiteX11" fmla="*/ 3054 w 2687027"/>
                <a:gd name="connsiteY11" fmla="*/ 1484091 h 2332866"/>
                <a:gd name="connsiteX0" fmla="*/ 3054 w 2686698"/>
                <a:gd name="connsiteY0" fmla="*/ 1484091 h 2332253"/>
                <a:gd name="connsiteX1" fmla="*/ 149871 w 2686698"/>
                <a:gd name="connsiteY1" fmla="*/ 773726 h 2332253"/>
                <a:gd name="connsiteX2" fmla="*/ 869826 w 2686698"/>
                <a:gd name="connsiteY2" fmla="*/ 539632 h 2332253"/>
                <a:gd name="connsiteX3" fmla="*/ 1739391 w 2686698"/>
                <a:gd name="connsiteY3" fmla="*/ 901912 h 2332253"/>
                <a:gd name="connsiteX4" fmla="*/ 1790667 w 2686698"/>
                <a:gd name="connsiteY4" fmla="*/ 295161 h 2332253"/>
                <a:gd name="connsiteX5" fmla="*/ 2270144 w 2686698"/>
                <a:gd name="connsiteY5" fmla="*/ 5254 h 2332253"/>
                <a:gd name="connsiteX6" fmla="*/ 2670881 w 2686698"/>
                <a:gd name="connsiteY6" fmla="*/ 286617 h 2332253"/>
                <a:gd name="connsiteX7" fmla="*/ 2446103 w 2686698"/>
                <a:gd name="connsiteY7" fmla="*/ 818569 h 2332253"/>
                <a:gd name="connsiteX8" fmla="*/ 1730846 w 2686698"/>
                <a:gd name="connsiteY8" fmla="*/ 859185 h 2332253"/>
                <a:gd name="connsiteX9" fmla="*/ 1557341 w 2686698"/>
                <a:gd name="connsiteY9" fmla="*/ 2209438 h 2332253"/>
                <a:gd name="connsiteX10" fmla="*/ 252421 w 2686698"/>
                <a:gd name="connsiteY10" fmla="*/ 2132509 h 2332253"/>
                <a:gd name="connsiteX11" fmla="*/ 3054 w 2686698"/>
                <a:gd name="connsiteY11" fmla="*/ 1484091 h 2332253"/>
                <a:gd name="connsiteX0" fmla="*/ 3054 w 2686698"/>
                <a:gd name="connsiteY0" fmla="*/ 1484091 h 2332253"/>
                <a:gd name="connsiteX1" fmla="*/ 149871 w 2686698"/>
                <a:gd name="connsiteY1" fmla="*/ 773726 h 2332253"/>
                <a:gd name="connsiteX2" fmla="*/ 869826 w 2686698"/>
                <a:gd name="connsiteY2" fmla="*/ 539632 h 2332253"/>
                <a:gd name="connsiteX3" fmla="*/ 1747937 w 2686698"/>
                <a:gd name="connsiteY3" fmla="*/ 867729 h 2332253"/>
                <a:gd name="connsiteX4" fmla="*/ 1790667 w 2686698"/>
                <a:gd name="connsiteY4" fmla="*/ 295161 h 2332253"/>
                <a:gd name="connsiteX5" fmla="*/ 2270144 w 2686698"/>
                <a:gd name="connsiteY5" fmla="*/ 5254 h 2332253"/>
                <a:gd name="connsiteX6" fmla="*/ 2670881 w 2686698"/>
                <a:gd name="connsiteY6" fmla="*/ 286617 h 2332253"/>
                <a:gd name="connsiteX7" fmla="*/ 2446103 w 2686698"/>
                <a:gd name="connsiteY7" fmla="*/ 818569 h 2332253"/>
                <a:gd name="connsiteX8" fmla="*/ 1730846 w 2686698"/>
                <a:gd name="connsiteY8" fmla="*/ 859185 h 2332253"/>
                <a:gd name="connsiteX9" fmla="*/ 1557341 w 2686698"/>
                <a:gd name="connsiteY9" fmla="*/ 2209438 h 2332253"/>
                <a:gd name="connsiteX10" fmla="*/ 252421 w 2686698"/>
                <a:gd name="connsiteY10" fmla="*/ 2132509 h 2332253"/>
                <a:gd name="connsiteX11" fmla="*/ 3054 w 2686698"/>
                <a:gd name="connsiteY11" fmla="*/ 1484091 h 2332253"/>
                <a:gd name="connsiteX0" fmla="*/ 3054 w 2686698"/>
                <a:gd name="connsiteY0" fmla="*/ 1484091 h 2332253"/>
                <a:gd name="connsiteX1" fmla="*/ 149871 w 2686698"/>
                <a:gd name="connsiteY1" fmla="*/ 773726 h 2332253"/>
                <a:gd name="connsiteX2" fmla="*/ 989467 w 2686698"/>
                <a:gd name="connsiteY2" fmla="*/ 437083 h 2332253"/>
                <a:gd name="connsiteX3" fmla="*/ 1747937 w 2686698"/>
                <a:gd name="connsiteY3" fmla="*/ 867729 h 2332253"/>
                <a:gd name="connsiteX4" fmla="*/ 1790667 w 2686698"/>
                <a:gd name="connsiteY4" fmla="*/ 295161 h 2332253"/>
                <a:gd name="connsiteX5" fmla="*/ 2270144 w 2686698"/>
                <a:gd name="connsiteY5" fmla="*/ 5254 h 2332253"/>
                <a:gd name="connsiteX6" fmla="*/ 2670881 w 2686698"/>
                <a:gd name="connsiteY6" fmla="*/ 286617 h 2332253"/>
                <a:gd name="connsiteX7" fmla="*/ 2446103 w 2686698"/>
                <a:gd name="connsiteY7" fmla="*/ 818569 h 2332253"/>
                <a:gd name="connsiteX8" fmla="*/ 1730846 w 2686698"/>
                <a:gd name="connsiteY8" fmla="*/ 859185 h 2332253"/>
                <a:gd name="connsiteX9" fmla="*/ 1557341 w 2686698"/>
                <a:gd name="connsiteY9" fmla="*/ 2209438 h 2332253"/>
                <a:gd name="connsiteX10" fmla="*/ 252421 w 2686698"/>
                <a:gd name="connsiteY10" fmla="*/ 2132509 h 2332253"/>
                <a:gd name="connsiteX11" fmla="*/ 3054 w 2686698"/>
                <a:gd name="connsiteY11" fmla="*/ 1484091 h 2332253"/>
                <a:gd name="connsiteX0" fmla="*/ 3054 w 2686698"/>
                <a:gd name="connsiteY0" fmla="*/ 1484091 h 2227395"/>
                <a:gd name="connsiteX1" fmla="*/ 149871 w 2686698"/>
                <a:gd name="connsiteY1" fmla="*/ 773726 h 2227395"/>
                <a:gd name="connsiteX2" fmla="*/ 989467 w 2686698"/>
                <a:gd name="connsiteY2" fmla="*/ 437083 h 2227395"/>
                <a:gd name="connsiteX3" fmla="*/ 1747937 w 2686698"/>
                <a:gd name="connsiteY3" fmla="*/ 867729 h 2227395"/>
                <a:gd name="connsiteX4" fmla="*/ 1790667 w 2686698"/>
                <a:gd name="connsiteY4" fmla="*/ 295161 h 2227395"/>
                <a:gd name="connsiteX5" fmla="*/ 2270144 w 2686698"/>
                <a:gd name="connsiteY5" fmla="*/ 5254 h 2227395"/>
                <a:gd name="connsiteX6" fmla="*/ 2670881 w 2686698"/>
                <a:gd name="connsiteY6" fmla="*/ 286617 h 2227395"/>
                <a:gd name="connsiteX7" fmla="*/ 2446103 w 2686698"/>
                <a:gd name="connsiteY7" fmla="*/ 818569 h 2227395"/>
                <a:gd name="connsiteX8" fmla="*/ 1730846 w 2686698"/>
                <a:gd name="connsiteY8" fmla="*/ 859185 h 2227395"/>
                <a:gd name="connsiteX9" fmla="*/ 1617162 w 2686698"/>
                <a:gd name="connsiteY9" fmla="*/ 1970156 h 2227395"/>
                <a:gd name="connsiteX10" fmla="*/ 252421 w 2686698"/>
                <a:gd name="connsiteY10" fmla="*/ 2132509 h 2227395"/>
                <a:gd name="connsiteX11" fmla="*/ 3054 w 2686698"/>
                <a:gd name="connsiteY11" fmla="*/ 1484091 h 2227395"/>
                <a:gd name="connsiteX0" fmla="*/ 3054 w 2686698"/>
                <a:gd name="connsiteY0" fmla="*/ 1484091 h 2284935"/>
                <a:gd name="connsiteX1" fmla="*/ 149871 w 2686698"/>
                <a:gd name="connsiteY1" fmla="*/ 773726 h 2284935"/>
                <a:gd name="connsiteX2" fmla="*/ 989467 w 2686698"/>
                <a:gd name="connsiteY2" fmla="*/ 437083 h 2284935"/>
                <a:gd name="connsiteX3" fmla="*/ 1747937 w 2686698"/>
                <a:gd name="connsiteY3" fmla="*/ 867729 h 2284935"/>
                <a:gd name="connsiteX4" fmla="*/ 1790667 w 2686698"/>
                <a:gd name="connsiteY4" fmla="*/ 295161 h 2284935"/>
                <a:gd name="connsiteX5" fmla="*/ 2270144 w 2686698"/>
                <a:gd name="connsiteY5" fmla="*/ 5254 h 2284935"/>
                <a:gd name="connsiteX6" fmla="*/ 2670881 w 2686698"/>
                <a:gd name="connsiteY6" fmla="*/ 286617 h 2284935"/>
                <a:gd name="connsiteX7" fmla="*/ 2446103 w 2686698"/>
                <a:gd name="connsiteY7" fmla="*/ 818569 h 2284935"/>
                <a:gd name="connsiteX8" fmla="*/ 1730846 w 2686698"/>
                <a:gd name="connsiteY8" fmla="*/ 859185 h 2284935"/>
                <a:gd name="connsiteX9" fmla="*/ 1617162 w 2686698"/>
                <a:gd name="connsiteY9" fmla="*/ 1970156 h 2284935"/>
                <a:gd name="connsiteX10" fmla="*/ 1099371 w 2686698"/>
                <a:gd name="connsiteY10" fmla="*/ 2278436 h 2284935"/>
                <a:gd name="connsiteX11" fmla="*/ 252421 w 2686698"/>
                <a:gd name="connsiteY11" fmla="*/ 2132509 h 2284935"/>
                <a:gd name="connsiteX12" fmla="*/ 3054 w 2686698"/>
                <a:gd name="connsiteY12" fmla="*/ 1484091 h 2284935"/>
                <a:gd name="connsiteX0" fmla="*/ 3054 w 2686698"/>
                <a:gd name="connsiteY0" fmla="*/ 1484091 h 2284935"/>
                <a:gd name="connsiteX1" fmla="*/ 149871 w 2686698"/>
                <a:gd name="connsiteY1" fmla="*/ 773726 h 2284935"/>
                <a:gd name="connsiteX2" fmla="*/ 509711 w 2686698"/>
                <a:gd name="connsiteY2" fmla="*/ 483819 h 2284935"/>
                <a:gd name="connsiteX3" fmla="*/ 989467 w 2686698"/>
                <a:gd name="connsiteY3" fmla="*/ 437083 h 2284935"/>
                <a:gd name="connsiteX4" fmla="*/ 1747937 w 2686698"/>
                <a:gd name="connsiteY4" fmla="*/ 867729 h 2284935"/>
                <a:gd name="connsiteX5" fmla="*/ 1790667 w 2686698"/>
                <a:gd name="connsiteY5" fmla="*/ 295161 h 2284935"/>
                <a:gd name="connsiteX6" fmla="*/ 2270144 w 2686698"/>
                <a:gd name="connsiteY6" fmla="*/ 5254 h 2284935"/>
                <a:gd name="connsiteX7" fmla="*/ 2670881 w 2686698"/>
                <a:gd name="connsiteY7" fmla="*/ 286617 h 2284935"/>
                <a:gd name="connsiteX8" fmla="*/ 2446103 w 2686698"/>
                <a:gd name="connsiteY8" fmla="*/ 818569 h 2284935"/>
                <a:gd name="connsiteX9" fmla="*/ 1730846 w 2686698"/>
                <a:gd name="connsiteY9" fmla="*/ 859185 h 2284935"/>
                <a:gd name="connsiteX10" fmla="*/ 1617162 w 2686698"/>
                <a:gd name="connsiteY10" fmla="*/ 1970156 h 2284935"/>
                <a:gd name="connsiteX11" fmla="*/ 1099371 w 2686698"/>
                <a:gd name="connsiteY11" fmla="*/ 2278436 h 2284935"/>
                <a:gd name="connsiteX12" fmla="*/ 252421 w 2686698"/>
                <a:gd name="connsiteY12" fmla="*/ 2132509 h 2284935"/>
                <a:gd name="connsiteX13" fmla="*/ 3054 w 2686698"/>
                <a:gd name="connsiteY13" fmla="*/ 1484091 h 2284935"/>
                <a:gd name="connsiteX0" fmla="*/ 3054 w 2686698"/>
                <a:gd name="connsiteY0" fmla="*/ 1484091 h 2284935"/>
                <a:gd name="connsiteX1" fmla="*/ 149871 w 2686698"/>
                <a:gd name="connsiteY1" fmla="*/ 773726 h 2284935"/>
                <a:gd name="connsiteX2" fmla="*/ 509711 w 2686698"/>
                <a:gd name="connsiteY2" fmla="*/ 483819 h 2284935"/>
                <a:gd name="connsiteX3" fmla="*/ 989467 w 2686698"/>
                <a:gd name="connsiteY3" fmla="*/ 437083 h 2284935"/>
                <a:gd name="connsiteX4" fmla="*/ 1747937 w 2686698"/>
                <a:gd name="connsiteY4" fmla="*/ 867729 h 2284935"/>
                <a:gd name="connsiteX5" fmla="*/ 1790667 w 2686698"/>
                <a:gd name="connsiteY5" fmla="*/ 295161 h 2284935"/>
                <a:gd name="connsiteX6" fmla="*/ 2270144 w 2686698"/>
                <a:gd name="connsiteY6" fmla="*/ 5254 h 2284935"/>
                <a:gd name="connsiteX7" fmla="*/ 2670881 w 2686698"/>
                <a:gd name="connsiteY7" fmla="*/ 286617 h 2284935"/>
                <a:gd name="connsiteX8" fmla="*/ 2446103 w 2686698"/>
                <a:gd name="connsiteY8" fmla="*/ 818569 h 2284935"/>
                <a:gd name="connsiteX9" fmla="*/ 1730846 w 2686698"/>
                <a:gd name="connsiteY9" fmla="*/ 859185 h 2284935"/>
                <a:gd name="connsiteX10" fmla="*/ 1706122 w 2686698"/>
                <a:gd name="connsiteY10" fmla="*/ 1432402 h 2284935"/>
                <a:gd name="connsiteX11" fmla="*/ 1617162 w 2686698"/>
                <a:gd name="connsiteY11" fmla="*/ 1970156 h 2284935"/>
                <a:gd name="connsiteX12" fmla="*/ 1099371 w 2686698"/>
                <a:gd name="connsiteY12" fmla="*/ 2278436 h 2284935"/>
                <a:gd name="connsiteX13" fmla="*/ 252421 w 2686698"/>
                <a:gd name="connsiteY13" fmla="*/ 2132509 h 2284935"/>
                <a:gd name="connsiteX14" fmla="*/ 3054 w 2686698"/>
                <a:gd name="connsiteY14" fmla="*/ 1484091 h 2284935"/>
                <a:gd name="connsiteX0" fmla="*/ 3054 w 2686698"/>
                <a:gd name="connsiteY0" fmla="*/ 1484091 h 2284935"/>
                <a:gd name="connsiteX1" fmla="*/ 149871 w 2686698"/>
                <a:gd name="connsiteY1" fmla="*/ 773726 h 2284935"/>
                <a:gd name="connsiteX2" fmla="*/ 509711 w 2686698"/>
                <a:gd name="connsiteY2" fmla="*/ 483819 h 2284935"/>
                <a:gd name="connsiteX3" fmla="*/ 989467 w 2686698"/>
                <a:gd name="connsiteY3" fmla="*/ 437083 h 2284935"/>
                <a:gd name="connsiteX4" fmla="*/ 1407019 w 2686698"/>
                <a:gd name="connsiteY4" fmla="*/ 629098 h 2284935"/>
                <a:gd name="connsiteX5" fmla="*/ 1747937 w 2686698"/>
                <a:gd name="connsiteY5" fmla="*/ 867729 h 2284935"/>
                <a:gd name="connsiteX6" fmla="*/ 1790667 w 2686698"/>
                <a:gd name="connsiteY6" fmla="*/ 295161 h 2284935"/>
                <a:gd name="connsiteX7" fmla="*/ 2270144 w 2686698"/>
                <a:gd name="connsiteY7" fmla="*/ 5254 h 2284935"/>
                <a:gd name="connsiteX8" fmla="*/ 2670881 w 2686698"/>
                <a:gd name="connsiteY8" fmla="*/ 286617 h 2284935"/>
                <a:gd name="connsiteX9" fmla="*/ 2446103 w 2686698"/>
                <a:gd name="connsiteY9" fmla="*/ 818569 h 2284935"/>
                <a:gd name="connsiteX10" fmla="*/ 1730846 w 2686698"/>
                <a:gd name="connsiteY10" fmla="*/ 859185 h 2284935"/>
                <a:gd name="connsiteX11" fmla="*/ 1706122 w 2686698"/>
                <a:gd name="connsiteY11" fmla="*/ 1432402 h 2284935"/>
                <a:gd name="connsiteX12" fmla="*/ 1617162 w 2686698"/>
                <a:gd name="connsiteY12" fmla="*/ 1970156 h 2284935"/>
                <a:gd name="connsiteX13" fmla="*/ 1099371 w 2686698"/>
                <a:gd name="connsiteY13" fmla="*/ 2278436 h 2284935"/>
                <a:gd name="connsiteX14" fmla="*/ 252421 w 2686698"/>
                <a:gd name="connsiteY14" fmla="*/ 2132509 h 2284935"/>
                <a:gd name="connsiteX15" fmla="*/ 3054 w 2686698"/>
                <a:gd name="connsiteY15" fmla="*/ 1484091 h 2284935"/>
                <a:gd name="connsiteX0" fmla="*/ 3054 w 2686176"/>
                <a:gd name="connsiteY0" fmla="*/ 1484091 h 2284935"/>
                <a:gd name="connsiteX1" fmla="*/ 149871 w 2686176"/>
                <a:gd name="connsiteY1" fmla="*/ 773726 h 2284935"/>
                <a:gd name="connsiteX2" fmla="*/ 509711 w 2686176"/>
                <a:gd name="connsiteY2" fmla="*/ 483819 h 2284935"/>
                <a:gd name="connsiteX3" fmla="*/ 989467 w 2686176"/>
                <a:gd name="connsiteY3" fmla="*/ 437083 h 2284935"/>
                <a:gd name="connsiteX4" fmla="*/ 1407019 w 2686176"/>
                <a:gd name="connsiteY4" fmla="*/ 629098 h 2284935"/>
                <a:gd name="connsiteX5" fmla="*/ 1747937 w 2686176"/>
                <a:gd name="connsiteY5" fmla="*/ 867729 h 2284935"/>
                <a:gd name="connsiteX6" fmla="*/ 1790667 w 2686176"/>
                <a:gd name="connsiteY6" fmla="*/ 295161 h 2284935"/>
                <a:gd name="connsiteX7" fmla="*/ 2270144 w 2686176"/>
                <a:gd name="connsiteY7" fmla="*/ 5254 h 2284935"/>
                <a:gd name="connsiteX8" fmla="*/ 2670881 w 2686176"/>
                <a:gd name="connsiteY8" fmla="*/ 286617 h 2284935"/>
                <a:gd name="connsiteX9" fmla="*/ 2446103 w 2686176"/>
                <a:gd name="connsiteY9" fmla="*/ 818569 h 2284935"/>
                <a:gd name="connsiteX10" fmla="*/ 1773575 w 2686176"/>
                <a:gd name="connsiteY10" fmla="*/ 850639 h 2284935"/>
                <a:gd name="connsiteX11" fmla="*/ 1706122 w 2686176"/>
                <a:gd name="connsiteY11" fmla="*/ 1432402 h 2284935"/>
                <a:gd name="connsiteX12" fmla="*/ 1617162 w 2686176"/>
                <a:gd name="connsiteY12" fmla="*/ 1970156 h 2284935"/>
                <a:gd name="connsiteX13" fmla="*/ 1099371 w 2686176"/>
                <a:gd name="connsiteY13" fmla="*/ 2278436 h 2284935"/>
                <a:gd name="connsiteX14" fmla="*/ 252421 w 2686176"/>
                <a:gd name="connsiteY14" fmla="*/ 2132509 h 2284935"/>
                <a:gd name="connsiteX15" fmla="*/ 3054 w 2686176"/>
                <a:gd name="connsiteY15" fmla="*/ 1484091 h 2284935"/>
                <a:gd name="connsiteX0" fmla="*/ 3054 w 2686486"/>
                <a:gd name="connsiteY0" fmla="*/ 1484091 h 2284935"/>
                <a:gd name="connsiteX1" fmla="*/ 149871 w 2686486"/>
                <a:gd name="connsiteY1" fmla="*/ 773726 h 2284935"/>
                <a:gd name="connsiteX2" fmla="*/ 509711 w 2686486"/>
                <a:gd name="connsiteY2" fmla="*/ 483819 h 2284935"/>
                <a:gd name="connsiteX3" fmla="*/ 989467 w 2686486"/>
                <a:gd name="connsiteY3" fmla="*/ 437083 h 2284935"/>
                <a:gd name="connsiteX4" fmla="*/ 1407019 w 2686486"/>
                <a:gd name="connsiteY4" fmla="*/ 629098 h 2284935"/>
                <a:gd name="connsiteX5" fmla="*/ 1747937 w 2686486"/>
                <a:gd name="connsiteY5" fmla="*/ 867729 h 2284935"/>
                <a:gd name="connsiteX6" fmla="*/ 1790667 w 2686486"/>
                <a:gd name="connsiteY6" fmla="*/ 295161 h 2284935"/>
                <a:gd name="connsiteX7" fmla="*/ 2270144 w 2686486"/>
                <a:gd name="connsiteY7" fmla="*/ 5254 h 2284935"/>
                <a:gd name="connsiteX8" fmla="*/ 2670881 w 2686486"/>
                <a:gd name="connsiteY8" fmla="*/ 286617 h 2284935"/>
                <a:gd name="connsiteX9" fmla="*/ 2446103 w 2686486"/>
                <a:gd name="connsiteY9" fmla="*/ 818569 h 2284935"/>
                <a:gd name="connsiteX10" fmla="*/ 1747938 w 2686486"/>
                <a:gd name="connsiteY10" fmla="*/ 867731 h 2284935"/>
                <a:gd name="connsiteX11" fmla="*/ 1706122 w 2686486"/>
                <a:gd name="connsiteY11" fmla="*/ 1432402 h 2284935"/>
                <a:gd name="connsiteX12" fmla="*/ 1617162 w 2686486"/>
                <a:gd name="connsiteY12" fmla="*/ 1970156 h 2284935"/>
                <a:gd name="connsiteX13" fmla="*/ 1099371 w 2686486"/>
                <a:gd name="connsiteY13" fmla="*/ 2278436 h 2284935"/>
                <a:gd name="connsiteX14" fmla="*/ 252421 w 2686486"/>
                <a:gd name="connsiteY14" fmla="*/ 2132509 h 2284935"/>
                <a:gd name="connsiteX15" fmla="*/ 3054 w 2686486"/>
                <a:gd name="connsiteY15" fmla="*/ 1484091 h 2284935"/>
                <a:gd name="connsiteX0" fmla="*/ 3054 w 2686312"/>
                <a:gd name="connsiteY0" fmla="*/ 1484091 h 2284935"/>
                <a:gd name="connsiteX1" fmla="*/ 149871 w 2686312"/>
                <a:gd name="connsiteY1" fmla="*/ 773726 h 2284935"/>
                <a:gd name="connsiteX2" fmla="*/ 509711 w 2686312"/>
                <a:gd name="connsiteY2" fmla="*/ 483819 h 2284935"/>
                <a:gd name="connsiteX3" fmla="*/ 989467 w 2686312"/>
                <a:gd name="connsiteY3" fmla="*/ 437083 h 2284935"/>
                <a:gd name="connsiteX4" fmla="*/ 1407019 w 2686312"/>
                <a:gd name="connsiteY4" fmla="*/ 629098 h 2284935"/>
                <a:gd name="connsiteX5" fmla="*/ 1747937 w 2686312"/>
                <a:gd name="connsiteY5" fmla="*/ 867729 h 2284935"/>
                <a:gd name="connsiteX6" fmla="*/ 1790667 w 2686312"/>
                <a:gd name="connsiteY6" fmla="*/ 295161 h 2284935"/>
                <a:gd name="connsiteX7" fmla="*/ 2270144 w 2686312"/>
                <a:gd name="connsiteY7" fmla="*/ 5254 h 2284935"/>
                <a:gd name="connsiteX8" fmla="*/ 2670881 w 2686312"/>
                <a:gd name="connsiteY8" fmla="*/ 286617 h 2284935"/>
                <a:gd name="connsiteX9" fmla="*/ 2446103 w 2686312"/>
                <a:gd name="connsiteY9" fmla="*/ 818569 h 2284935"/>
                <a:gd name="connsiteX10" fmla="*/ 1762226 w 2686312"/>
                <a:gd name="connsiteY10" fmla="*/ 867731 h 2284935"/>
                <a:gd name="connsiteX11" fmla="*/ 1706122 w 2686312"/>
                <a:gd name="connsiteY11" fmla="*/ 1432402 h 2284935"/>
                <a:gd name="connsiteX12" fmla="*/ 1617162 w 2686312"/>
                <a:gd name="connsiteY12" fmla="*/ 1970156 h 2284935"/>
                <a:gd name="connsiteX13" fmla="*/ 1099371 w 2686312"/>
                <a:gd name="connsiteY13" fmla="*/ 2278436 h 2284935"/>
                <a:gd name="connsiteX14" fmla="*/ 252421 w 2686312"/>
                <a:gd name="connsiteY14" fmla="*/ 2132509 h 2284935"/>
                <a:gd name="connsiteX15" fmla="*/ 3054 w 2686312"/>
                <a:gd name="connsiteY15" fmla="*/ 1484091 h 2284935"/>
                <a:gd name="connsiteX0" fmla="*/ 4208 w 2687466"/>
                <a:gd name="connsiteY0" fmla="*/ 1484091 h 2284325"/>
                <a:gd name="connsiteX1" fmla="*/ 151025 w 2687466"/>
                <a:gd name="connsiteY1" fmla="*/ 773726 h 2284325"/>
                <a:gd name="connsiteX2" fmla="*/ 510865 w 2687466"/>
                <a:gd name="connsiteY2" fmla="*/ 483819 h 2284325"/>
                <a:gd name="connsiteX3" fmla="*/ 990621 w 2687466"/>
                <a:gd name="connsiteY3" fmla="*/ 437083 h 2284325"/>
                <a:gd name="connsiteX4" fmla="*/ 1408173 w 2687466"/>
                <a:gd name="connsiteY4" fmla="*/ 629098 h 2284325"/>
                <a:gd name="connsiteX5" fmla="*/ 1749091 w 2687466"/>
                <a:gd name="connsiteY5" fmla="*/ 867729 h 2284325"/>
                <a:gd name="connsiteX6" fmla="*/ 1791821 w 2687466"/>
                <a:gd name="connsiteY6" fmla="*/ 295161 h 2284325"/>
                <a:gd name="connsiteX7" fmla="*/ 2271298 w 2687466"/>
                <a:gd name="connsiteY7" fmla="*/ 5254 h 2284325"/>
                <a:gd name="connsiteX8" fmla="*/ 2672035 w 2687466"/>
                <a:gd name="connsiteY8" fmla="*/ 286617 h 2284325"/>
                <a:gd name="connsiteX9" fmla="*/ 2447257 w 2687466"/>
                <a:gd name="connsiteY9" fmla="*/ 818569 h 2284325"/>
                <a:gd name="connsiteX10" fmla="*/ 1763380 w 2687466"/>
                <a:gd name="connsiteY10" fmla="*/ 867731 h 2284325"/>
                <a:gd name="connsiteX11" fmla="*/ 1707276 w 2687466"/>
                <a:gd name="connsiteY11" fmla="*/ 1432402 h 2284325"/>
                <a:gd name="connsiteX12" fmla="*/ 1618316 w 2687466"/>
                <a:gd name="connsiteY12" fmla="*/ 1970156 h 2284325"/>
                <a:gd name="connsiteX13" fmla="*/ 1100525 w 2687466"/>
                <a:gd name="connsiteY13" fmla="*/ 2278436 h 2284325"/>
                <a:gd name="connsiteX14" fmla="*/ 277387 w 2687466"/>
                <a:gd name="connsiteY14" fmla="*/ 2122984 h 2284325"/>
                <a:gd name="connsiteX15" fmla="*/ 4208 w 2687466"/>
                <a:gd name="connsiteY15" fmla="*/ 1484091 h 2284325"/>
                <a:gd name="connsiteX0" fmla="*/ 4208 w 2639135"/>
                <a:gd name="connsiteY0" fmla="*/ 1478839 h 2279073"/>
                <a:gd name="connsiteX1" fmla="*/ 151025 w 2639135"/>
                <a:gd name="connsiteY1" fmla="*/ 768474 h 2279073"/>
                <a:gd name="connsiteX2" fmla="*/ 510865 w 2639135"/>
                <a:gd name="connsiteY2" fmla="*/ 478567 h 2279073"/>
                <a:gd name="connsiteX3" fmla="*/ 990621 w 2639135"/>
                <a:gd name="connsiteY3" fmla="*/ 431831 h 2279073"/>
                <a:gd name="connsiteX4" fmla="*/ 1408173 w 2639135"/>
                <a:gd name="connsiteY4" fmla="*/ 623846 h 2279073"/>
                <a:gd name="connsiteX5" fmla="*/ 1749091 w 2639135"/>
                <a:gd name="connsiteY5" fmla="*/ 862477 h 2279073"/>
                <a:gd name="connsiteX6" fmla="*/ 1791821 w 2639135"/>
                <a:gd name="connsiteY6" fmla="*/ 289909 h 2279073"/>
                <a:gd name="connsiteX7" fmla="*/ 2271298 w 2639135"/>
                <a:gd name="connsiteY7" fmla="*/ 2 h 2279073"/>
                <a:gd name="connsiteX8" fmla="*/ 2619372 w 2639135"/>
                <a:gd name="connsiteY8" fmla="*/ 293221 h 2279073"/>
                <a:gd name="connsiteX9" fmla="*/ 2447257 w 2639135"/>
                <a:gd name="connsiteY9" fmla="*/ 813317 h 2279073"/>
                <a:gd name="connsiteX10" fmla="*/ 1763380 w 2639135"/>
                <a:gd name="connsiteY10" fmla="*/ 862479 h 2279073"/>
                <a:gd name="connsiteX11" fmla="*/ 1707276 w 2639135"/>
                <a:gd name="connsiteY11" fmla="*/ 1427150 h 2279073"/>
                <a:gd name="connsiteX12" fmla="*/ 1618316 w 2639135"/>
                <a:gd name="connsiteY12" fmla="*/ 1964904 h 2279073"/>
                <a:gd name="connsiteX13" fmla="*/ 1100525 w 2639135"/>
                <a:gd name="connsiteY13" fmla="*/ 2273184 h 2279073"/>
                <a:gd name="connsiteX14" fmla="*/ 277387 w 2639135"/>
                <a:gd name="connsiteY14" fmla="*/ 2117732 h 2279073"/>
                <a:gd name="connsiteX15" fmla="*/ 4208 w 2639135"/>
                <a:gd name="connsiteY15" fmla="*/ 1478839 h 2279073"/>
                <a:gd name="connsiteX0" fmla="*/ 4208 w 2639135"/>
                <a:gd name="connsiteY0" fmla="*/ 1479392 h 2279626"/>
                <a:gd name="connsiteX1" fmla="*/ 151025 w 2639135"/>
                <a:gd name="connsiteY1" fmla="*/ 769027 h 2279626"/>
                <a:gd name="connsiteX2" fmla="*/ 510865 w 2639135"/>
                <a:gd name="connsiteY2" fmla="*/ 479120 h 2279626"/>
                <a:gd name="connsiteX3" fmla="*/ 990621 w 2639135"/>
                <a:gd name="connsiteY3" fmla="*/ 432384 h 2279626"/>
                <a:gd name="connsiteX4" fmla="*/ 1408173 w 2639135"/>
                <a:gd name="connsiteY4" fmla="*/ 624399 h 2279626"/>
                <a:gd name="connsiteX5" fmla="*/ 1749091 w 2639135"/>
                <a:gd name="connsiteY5" fmla="*/ 863030 h 2279626"/>
                <a:gd name="connsiteX6" fmla="*/ 1762564 w 2639135"/>
                <a:gd name="connsiteY6" fmla="*/ 237110 h 2279626"/>
                <a:gd name="connsiteX7" fmla="*/ 2271298 w 2639135"/>
                <a:gd name="connsiteY7" fmla="*/ 555 h 2279626"/>
                <a:gd name="connsiteX8" fmla="*/ 2619372 w 2639135"/>
                <a:gd name="connsiteY8" fmla="*/ 293774 h 2279626"/>
                <a:gd name="connsiteX9" fmla="*/ 2447257 w 2639135"/>
                <a:gd name="connsiteY9" fmla="*/ 813870 h 2279626"/>
                <a:gd name="connsiteX10" fmla="*/ 1763380 w 2639135"/>
                <a:gd name="connsiteY10" fmla="*/ 863032 h 2279626"/>
                <a:gd name="connsiteX11" fmla="*/ 1707276 w 2639135"/>
                <a:gd name="connsiteY11" fmla="*/ 1427703 h 2279626"/>
                <a:gd name="connsiteX12" fmla="*/ 1618316 w 2639135"/>
                <a:gd name="connsiteY12" fmla="*/ 1965457 h 2279626"/>
                <a:gd name="connsiteX13" fmla="*/ 1100525 w 2639135"/>
                <a:gd name="connsiteY13" fmla="*/ 2273737 h 2279626"/>
                <a:gd name="connsiteX14" fmla="*/ 277387 w 2639135"/>
                <a:gd name="connsiteY14" fmla="*/ 2118285 h 2279626"/>
                <a:gd name="connsiteX15" fmla="*/ 4208 w 2639135"/>
                <a:gd name="connsiteY15" fmla="*/ 1479392 h 2279626"/>
                <a:gd name="connsiteX0" fmla="*/ 4208 w 2631317"/>
                <a:gd name="connsiteY0" fmla="*/ 1449971 h 2250205"/>
                <a:gd name="connsiteX1" fmla="*/ 151025 w 2631317"/>
                <a:gd name="connsiteY1" fmla="*/ 739606 h 2250205"/>
                <a:gd name="connsiteX2" fmla="*/ 510865 w 2631317"/>
                <a:gd name="connsiteY2" fmla="*/ 449699 h 2250205"/>
                <a:gd name="connsiteX3" fmla="*/ 990621 w 2631317"/>
                <a:gd name="connsiteY3" fmla="*/ 402963 h 2250205"/>
                <a:gd name="connsiteX4" fmla="*/ 1408173 w 2631317"/>
                <a:gd name="connsiteY4" fmla="*/ 594978 h 2250205"/>
                <a:gd name="connsiteX5" fmla="*/ 1749091 w 2631317"/>
                <a:gd name="connsiteY5" fmla="*/ 833609 h 2250205"/>
                <a:gd name="connsiteX6" fmla="*/ 1762564 w 2631317"/>
                <a:gd name="connsiteY6" fmla="*/ 207689 h 2250205"/>
                <a:gd name="connsiteX7" fmla="*/ 2195230 w 2631317"/>
                <a:gd name="connsiteY7" fmla="*/ 774 h 2250205"/>
                <a:gd name="connsiteX8" fmla="*/ 2619372 w 2631317"/>
                <a:gd name="connsiteY8" fmla="*/ 264353 h 2250205"/>
                <a:gd name="connsiteX9" fmla="*/ 2447257 w 2631317"/>
                <a:gd name="connsiteY9" fmla="*/ 784449 h 2250205"/>
                <a:gd name="connsiteX10" fmla="*/ 1763380 w 2631317"/>
                <a:gd name="connsiteY10" fmla="*/ 833611 h 2250205"/>
                <a:gd name="connsiteX11" fmla="*/ 1707276 w 2631317"/>
                <a:gd name="connsiteY11" fmla="*/ 1398282 h 2250205"/>
                <a:gd name="connsiteX12" fmla="*/ 1618316 w 2631317"/>
                <a:gd name="connsiteY12" fmla="*/ 1936036 h 2250205"/>
                <a:gd name="connsiteX13" fmla="*/ 1100525 w 2631317"/>
                <a:gd name="connsiteY13" fmla="*/ 2244316 h 2250205"/>
                <a:gd name="connsiteX14" fmla="*/ 277387 w 2631317"/>
                <a:gd name="connsiteY14" fmla="*/ 2088864 h 2250205"/>
                <a:gd name="connsiteX15" fmla="*/ 4208 w 2631317"/>
                <a:gd name="connsiteY15" fmla="*/ 1449971 h 2250205"/>
                <a:gd name="connsiteX0" fmla="*/ 4208 w 2639712"/>
                <a:gd name="connsiteY0" fmla="*/ 1449971 h 2250205"/>
                <a:gd name="connsiteX1" fmla="*/ 151025 w 2639712"/>
                <a:gd name="connsiteY1" fmla="*/ 739606 h 2250205"/>
                <a:gd name="connsiteX2" fmla="*/ 510865 w 2639712"/>
                <a:gd name="connsiteY2" fmla="*/ 449699 h 2250205"/>
                <a:gd name="connsiteX3" fmla="*/ 990621 w 2639712"/>
                <a:gd name="connsiteY3" fmla="*/ 402963 h 2250205"/>
                <a:gd name="connsiteX4" fmla="*/ 1408173 w 2639712"/>
                <a:gd name="connsiteY4" fmla="*/ 594978 h 2250205"/>
                <a:gd name="connsiteX5" fmla="*/ 1749091 w 2639712"/>
                <a:gd name="connsiteY5" fmla="*/ 833609 h 2250205"/>
                <a:gd name="connsiteX6" fmla="*/ 1762564 w 2639712"/>
                <a:gd name="connsiteY6" fmla="*/ 207689 h 2250205"/>
                <a:gd name="connsiteX7" fmla="*/ 2195230 w 2639712"/>
                <a:gd name="connsiteY7" fmla="*/ 774 h 2250205"/>
                <a:gd name="connsiteX8" fmla="*/ 2619372 w 2639712"/>
                <a:gd name="connsiteY8" fmla="*/ 264353 h 2250205"/>
                <a:gd name="connsiteX9" fmla="*/ 2488216 w 2639712"/>
                <a:gd name="connsiteY9" fmla="*/ 831874 h 2250205"/>
                <a:gd name="connsiteX10" fmla="*/ 1763380 w 2639712"/>
                <a:gd name="connsiteY10" fmla="*/ 833611 h 2250205"/>
                <a:gd name="connsiteX11" fmla="*/ 1707276 w 2639712"/>
                <a:gd name="connsiteY11" fmla="*/ 1398282 h 2250205"/>
                <a:gd name="connsiteX12" fmla="*/ 1618316 w 2639712"/>
                <a:gd name="connsiteY12" fmla="*/ 1936036 h 2250205"/>
                <a:gd name="connsiteX13" fmla="*/ 1100525 w 2639712"/>
                <a:gd name="connsiteY13" fmla="*/ 2244316 h 2250205"/>
                <a:gd name="connsiteX14" fmla="*/ 277387 w 2639712"/>
                <a:gd name="connsiteY14" fmla="*/ 2088864 h 2250205"/>
                <a:gd name="connsiteX15" fmla="*/ 4208 w 2639712"/>
                <a:gd name="connsiteY15" fmla="*/ 1449971 h 2250205"/>
                <a:gd name="connsiteX0" fmla="*/ 4208 w 2631514"/>
                <a:gd name="connsiteY0" fmla="*/ 1449971 h 2250205"/>
                <a:gd name="connsiteX1" fmla="*/ 151025 w 2631514"/>
                <a:gd name="connsiteY1" fmla="*/ 739606 h 2250205"/>
                <a:gd name="connsiteX2" fmla="*/ 510865 w 2631514"/>
                <a:gd name="connsiteY2" fmla="*/ 449699 h 2250205"/>
                <a:gd name="connsiteX3" fmla="*/ 990621 w 2631514"/>
                <a:gd name="connsiteY3" fmla="*/ 402963 h 2250205"/>
                <a:gd name="connsiteX4" fmla="*/ 1408173 w 2631514"/>
                <a:gd name="connsiteY4" fmla="*/ 594978 h 2250205"/>
                <a:gd name="connsiteX5" fmla="*/ 1749091 w 2631514"/>
                <a:gd name="connsiteY5" fmla="*/ 833609 h 2250205"/>
                <a:gd name="connsiteX6" fmla="*/ 1762564 w 2631514"/>
                <a:gd name="connsiteY6" fmla="*/ 207689 h 2250205"/>
                <a:gd name="connsiteX7" fmla="*/ 2195230 w 2631514"/>
                <a:gd name="connsiteY7" fmla="*/ 774 h 2250205"/>
                <a:gd name="connsiteX8" fmla="*/ 2619372 w 2631514"/>
                <a:gd name="connsiteY8" fmla="*/ 264353 h 2250205"/>
                <a:gd name="connsiteX9" fmla="*/ 2488216 w 2631514"/>
                <a:gd name="connsiteY9" fmla="*/ 831874 h 2250205"/>
                <a:gd name="connsiteX10" fmla="*/ 2196910 w 2631514"/>
                <a:gd name="connsiteY10" fmla="*/ 884957 h 2250205"/>
                <a:gd name="connsiteX11" fmla="*/ 1763380 w 2631514"/>
                <a:gd name="connsiteY11" fmla="*/ 833611 h 2250205"/>
                <a:gd name="connsiteX12" fmla="*/ 1707276 w 2631514"/>
                <a:gd name="connsiteY12" fmla="*/ 1398282 h 2250205"/>
                <a:gd name="connsiteX13" fmla="*/ 1618316 w 2631514"/>
                <a:gd name="connsiteY13" fmla="*/ 1936036 h 2250205"/>
                <a:gd name="connsiteX14" fmla="*/ 1100525 w 2631514"/>
                <a:gd name="connsiteY14" fmla="*/ 2244316 h 2250205"/>
                <a:gd name="connsiteX15" fmla="*/ 277387 w 2631514"/>
                <a:gd name="connsiteY15" fmla="*/ 2088864 h 2250205"/>
                <a:gd name="connsiteX16" fmla="*/ 4208 w 2631514"/>
                <a:gd name="connsiteY16" fmla="*/ 1449971 h 2250205"/>
                <a:gd name="connsiteX0" fmla="*/ 4208 w 2637441"/>
                <a:gd name="connsiteY0" fmla="*/ 1449971 h 2250205"/>
                <a:gd name="connsiteX1" fmla="*/ 151025 w 2637441"/>
                <a:gd name="connsiteY1" fmla="*/ 739606 h 2250205"/>
                <a:gd name="connsiteX2" fmla="*/ 510865 w 2637441"/>
                <a:gd name="connsiteY2" fmla="*/ 449699 h 2250205"/>
                <a:gd name="connsiteX3" fmla="*/ 990621 w 2637441"/>
                <a:gd name="connsiteY3" fmla="*/ 402963 h 2250205"/>
                <a:gd name="connsiteX4" fmla="*/ 1408173 w 2637441"/>
                <a:gd name="connsiteY4" fmla="*/ 594978 h 2250205"/>
                <a:gd name="connsiteX5" fmla="*/ 1749091 w 2637441"/>
                <a:gd name="connsiteY5" fmla="*/ 833609 h 2250205"/>
                <a:gd name="connsiteX6" fmla="*/ 1762564 w 2637441"/>
                <a:gd name="connsiteY6" fmla="*/ 207689 h 2250205"/>
                <a:gd name="connsiteX7" fmla="*/ 2195230 w 2637441"/>
                <a:gd name="connsiteY7" fmla="*/ 774 h 2250205"/>
                <a:gd name="connsiteX8" fmla="*/ 2619372 w 2637441"/>
                <a:gd name="connsiteY8" fmla="*/ 264353 h 2250205"/>
                <a:gd name="connsiteX9" fmla="*/ 2523324 w 2637441"/>
                <a:gd name="connsiteY9" fmla="*/ 737025 h 2250205"/>
                <a:gd name="connsiteX10" fmla="*/ 2196910 w 2637441"/>
                <a:gd name="connsiteY10" fmla="*/ 884957 h 2250205"/>
                <a:gd name="connsiteX11" fmla="*/ 1763380 w 2637441"/>
                <a:gd name="connsiteY11" fmla="*/ 833611 h 2250205"/>
                <a:gd name="connsiteX12" fmla="*/ 1707276 w 2637441"/>
                <a:gd name="connsiteY12" fmla="*/ 1398282 h 2250205"/>
                <a:gd name="connsiteX13" fmla="*/ 1618316 w 2637441"/>
                <a:gd name="connsiteY13" fmla="*/ 1936036 h 2250205"/>
                <a:gd name="connsiteX14" fmla="*/ 1100525 w 2637441"/>
                <a:gd name="connsiteY14" fmla="*/ 2244316 h 2250205"/>
                <a:gd name="connsiteX15" fmla="*/ 277387 w 2637441"/>
                <a:gd name="connsiteY15" fmla="*/ 2088864 h 2250205"/>
                <a:gd name="connsiteX16" fmla="*/ 4208 w 2637441"/>
                <a:gd name="connsiteY16" fmla="*/ 1449971 h 2250205"/>
                <a:gd name="connsiteX0" fmla="*/ 4208 w 2637441"/>
                <a:gd name="connsiteY0" fmla="*/ 1450733 h 2250967"/>
                <a:gd name="connsiteX1" fmla="*/ 151025 w 2637441"/>
                <a:gd name="connsiteY1" fmla="*/ 740368 h 2250967"/>
                <a:gd name="connsiteX2" fmla="*/ 510865 w 2637441"/>
                <a:gd name="connsiteY2" fmla="*/ 450461 h 2250967"/>
                <a:gd name="connsiteX3" fmla="*/ 990621 w 2637441"/>
                <a:gd name="connsiteY3" fmla="*/ 403725 h 2250967"/>
                <a:gd name="connsiteX4" fmla="*/ 1408173 w 2637441"/>
                <a:gd name="connsiteY4" fmla="*/ 595740 h 2250967"/>
                <a:gd name="connsiteX5" fmla="*/ 1749091 w 2637441"/>
                <a:gd name="connsiteY5" fmla="*/ 834371 h 2250967"/>
                <a:gd name="connsiteX6" fmla="*/ 1791820 w 2637441"/>
                <a:gd name="connsiteY6" fmla="*/ 190667 h 2250967"/>
                <a:gd name="connsiteX7" fmla="*/ 2195230 w 2637441"/>
                <a:gd name="connsiteY7" fmla="*/ 1536 h 2250967"/>
                <a:gd name="connsiteX8" fmla="*/ 2619372 w 2637441"/>
                <a:gd name="connsiteY8" fmla="*/ 265115 h 2250967"/>
                <a:gd name="connsiteX9" fmla="*/ 2523324 w 2637441"/>
                <a:gd name="connsiteY9" fmla="*/ 737787 h 2250967"/>
                <a:gd name="connsiteX10" fmla="*/ 2196910 w 2637441"/>
                <a:gd name="connsiteY10" fmla="*/ 885719 h 2250967"/>
                <a:gd name="connsiteX11" fmla="*/ 1763380 w 2637441"/>
                <a:gd name="connsiteY11" fmla="*/ 834373 h 2250967"/>
                <a:gd name="connsiteX12" fmla="*/ 1707276 w 2637441"/>
                <a:gd name="connsiteY12" fmla="*/ 1399044 h 2250967"/>
                <a:gd name="connsiteX13" fmla="*/ 1618316 w 2637441"/>
                <a:gd name="connsiteY13" fmla="*/ 1936798 h 2250967"/>
                <a:gd name="connsiteX14" fmla="*/ 1100525 w 2637441"/>
                <a:gd name="connsiteY14" fmla="*/ 2245078 h 2250967"/>
                <a:gd name="connsiteX15" fmla="*/ 277387 w 2637441"/>
                <a:gd name="connsiteY15" fmla="*/ 2089626 h 2250967"/>
                <a:gd name="connsiteX16" fmla="*/ 4208 w 2637441"/>
                <a:gd name="connsiteY16" fmla="*/ 1450733 h 2250967"/>
                <a:gd name="connsiteX0" fmla="*/ 5424 w 2638657"/>
                <a:gd name="connsiteY0" fmla="*/ 1450733 h 2250073"/>
                <a:gd name="connsiteX1" fmla="*/ 152241 w 2638657"/>
                <a:gd name="connsiteY1" fmla="*/ 740368 h 2250073"/>
                <a:gd name="connsiteX2" fmla="*/ 512081 w 2638657"/>
                <a:gd name="connsiteY2" fmla="*/ 450461 h 2250073"/>
                <a:gd name="connsiteX3" fmla="*/ 991837 w 2638657"/>
                <a:gd name="connsiteY3" fmla="*/ 403725 h 2250073"/>
                <a:gd name="connsiteX4" fmla="*/ 1409389 w 2638657"/>
                <a:gd name="connsiteY4" fmla="*/ 595740 h 2250073"/>
                <a:gd name="connsiteX5" fmla="*/ 1750307 w 2638657"/>
                <a:gd name="connsiteY5" fmla="*/ 834371 h 2250073"/>
                <a:gd name="connsiteX6" fmla="*/ 1793036 w 2638657"/>
                <a:gd name="connsiteY6" fmla="*/ 190667 h 2250073"/>
                <a:gd name="connsiteX7" fmla="*/ 2196446 w 2638657"/>
                <a:gd name="connsiteY7" fmla="*/ 1536 h 2250073"/>
                <a:gd name="connsiteX8" fmla="*/ 2620588 w 2638657"/>
                <a:gd name="connsiteY8" fmla="*/ 265115 h 2250073"/>
                <a:gd name="connsiteX9" fmla="*/ 2524540 w 2638657"/>
                <a:gd name="connsiteY9" fmla="*/ 737787 h 2250073"/>
                <a:gd name="connsiteX10" fmla="*/ 2198126 w 2638657"/>
                <a:gd name="connsiteY10" fmla="*/ 885719 h 2250073"/>
                <a:gd name="connsiteX11" fmla="*/ 1764596 w 2638657"/>
                <a:gd name="connsiteY11" fmla="*/ 834373 h 2250073"/>
                <a:gd name="connsiteX12" fmla="*/ 1708492 w 2638657"/>
                <a:gd name="connsiteY12" fmla="*/ 1399044 h 2250073"/>
                <a:gd name="connsiteX13" fmla="*/ 1619532 w 2638657"/>
                <a:gd name="connsiteY13" fmla="*/ 1936798 h 2250073"/>
                <a:gd name="connsiteX14" fmla="*/ 1101741 w 2638657"/>
                <a:gd name="connsiteY14" fmla="*/ 2245078 h 2250073"/>
                <a:gd name="connsiteX15" fmla="*/ 302008 w 2638657"/>
                <a:gd name="connsiteY15" fmla="*/ 2071842 h 2250073"/>
                <a:gd name="connsiteX16" fmla="*/ 5424 w 2638657"/>
                <a:gd name="connsiteY16" fmla="*/ 1450733 h 225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38657" h="2250073">
                  <a:moveTo>
                    <a:pt x="5424" y="1450733"/>
                  </a:moveTo>
                  <a:cubicBezTo>
                    <a:pt x="-19537" y="1228821"/>
                    <a:pt x="43738" y="928553"/>
                    <a:pt x="152241" y="740368"/>
                  </a:cubicBezTo>
                  <a:cubicBezTo>
                    <a:pt x="232411" y="587899"/>
                    <a:pt x="372148" y="506568"/>
                    <a:pt x="512081" y="450461"/>
                  </a:cubicBezTo>
                  <a:cubicBezTo>
                    <a:pt x="652014" y="394354"/>
                    <a:pt x="846559" y="366693"/>
                    <a:pt x="991837" y="403725"/>
                  </a:cubicBezTo>
                  <a:cubicBezTo>
                    <a:pt x="1137115" y="440757"/>
                    <a:pt x="1282977" y="523966"/>
                    <a:pt x="1409389" y="595740"/>
                  </a:cubicBezTo>
                  <a:cubicBezTo>
                    <a:pt x="1535801" y="667514"/>
                    <a:pt x="1686366" y="901883"/>
                    <a:pt x="1750307" y="834371"/>
                  </a:cubicBezTo>
                  <a:cubicBezTo>
                    <a:pt x="1814248" y="766859"/>
                    <a:pt x="1718680" y="329473"/>
                    <a:pt x="1793036" y="190667"/>
                  </a:cubicBezTo>
                  <a:cubicBezTo>
                    <a:pt x="1867392" y="51861"/>
                    <a:pt x="2058521" y="-10872"/>
                    <a:pt x="2196446" y="1536"/>
                  </a:cubicBezTo>
                  <a:cubicBezTo>
                    <a:pt x="2334371" y="13944"/>
                    <a:pt x="2565906" y="142407"/>
                    <a:pt x="2620588" y="265115"/>
                  </a:cubicBezTo>
                  <a:cubicBezTo>
                    <a:pt x="2675270" y="387823"/>
                    <a:pt x="2594950" y="634353"/>
                    <a:pt x="2524540" y="737787"/>
                  </a:cubicBezTo>
                  <a:cubicBezTo>
                    <a:pt x="2454130" y="841221"/>
                    <a:pt x="2318932" y="885430"/>
                    <a:pt x="2198126" y="885719"/>
                  </a:cubicBezTo>
                  <a:cubicBezTo>
                    <a:pt x="2077320" y="886009"/>
                    <a:pt x="1846202" y="748819"/>
                    <a:pt x="1764596" y="834373"/>
                  </a:cubicBezTo>
                  <a:cubicBezTo>
                    <a:pt x="1682990" y="919927"/>
                    <a:pt x="1727439" y="1213882"/>
                    <a:pt x="1708492" y="1399044"/>
                  </a:cubicBezTo>
                  <a:cubicBezTo>
                    <a:pt x="1689545" y="1584206"/>
                    <a:pt x="1720657" y="1795792"/>
                    <a:pt x="1619532" y="1936798"/>
                  </a:cubicBezTo>
                  <a:cubicBezTo>
                    <a:pt x="1518407" y="2077804"/>
                    <a:pt x="1329198" y="2218019"/>
                    <a:pt x="1101741" y="2245078"/>
                  </a:cubicBezTo>
                  <a:cubicBezTo>
                    <a:pt x="874284" y="2272137"/>
                    <a:pt x="484727" y="2185717"/>
                    <a:pt x="302008" y="2071842"/>
                  </a:cubicBezTo>
                  <a:cubicBezTo>
                    <a:pt x="99932" y="1869766"/>
                    <a:pt x="30385" y="1672645"/>
                    <a:pt x="5424" y="1450733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7" name="Pie 356"/>
            <p:cNvSpPr/>
            <p:nvPr/>
          </p:nvSpPr>
          <p:spPr>
            <a:xfrm rot="6612315">
              <a:off x="8182171" y="4764190"/>
              <a:ext cx="398523" cy="398523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8" name="Right Triangle 357"/>
            <p:cNvSpPr/>
            <p:nvPr/>
          </p:nvSpPr>
          <p:spPr>
            <a:xfrm rot="6653603">
              <a:off x="8326508" y="4988120"/>
              <a:ext cx="276655" cy="276655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9" name="Pie 358"/>
          <p:cNvSpPr/>
          <p:nvPr/>
        </p:nvSpPr>
        <p:spPr>
          <a:xfrm rot="6612315">
            <a:off x="6470954" y="3743488"/>
            <a:ext cx="320166" cy="324359"/>
          </a:xfrm>
          <a:prstGeom prst="pi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0" name="Right Triangle 359"/>
          <p:cNvSpPr/>
          <p:nvPr/>
        </p:nvSpPr>
        <p:spPr>
          <a:xfrm rot="6653603">
            <a:off x="6601930" y="3970573"/>
            <a:ext cx="222260" cy="22517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1" name="Pie 360"/>
          <p:cNvSpPr/>
          <p:nvPr/>
        </p:nvSpPr>
        <p:spPr>
          <a:xfrm rot="6612315">
            <a:off x="6470954" y="3743488"/>
            <a:ext cx="320166" cy="324359"/>
          </a:xfrm>
          <a:prstGeom prst="pi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2" name="Right Triangle 361"/>
          <p:cNvSpPr/>
          <p:nvPr/>
        </p:nvSpPr>
        <p:spPr>
          <a:xfrm rot="6653603">
            <a:off x="6601930" y="3970573"/>
            <a:ext cx="222260" cy="22517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3" name="Group 362"/>
          <p:cNvGrpSpPr/>
          <p:nvPr/>
        </p:nvGrpSpPr>
        <p:grpSpPr>
          <a:xfrm>
            <a:off x="1835696" y="2590842"/>
            <a:ext cx="936104" cy="620790"/>
            <a:chOff x="1835696" y="1182634"/>
            <a:chExt cx="936104" cy="620790"/>
          </a:xfrm>
        </p:grpSpPr>
        <p:sp>
          <p:nvSpPr>
            <p:cNvPr id="364" name="Rectangle 363"/>
            <p:cNvSpPr/>
            <p:nvPr/>
          </p:nvSpPr>
          <p:spPr>
            <a:xfrm>
              <a:off x="1835696" y="1182634"/>
              <a:ext cx="936104" cy="620790"/>
            </a:xfrm>
            <a:prstGeom prst="rect">
              <a:avLst/>
            </a:prstGeom>
            <a:solidFill>
              <a:schemeClr val="bg1">
                <a:lumMod val="95000"/>
                <a:alpha val="12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5" name="Straight Arrow Connector 364"/>
            <p:cNvCxnSpPr/>
            <p:nvPr/>
          </p:nvCxnSpPr>
          <p:spPr>
            <a:xfrm>
              <a:off x="1907704" y="1694963"/>
              <a:ext cx="648072" cy="0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66" name="Group 365"/>
          <p:cNvGrpSpPr/>
          <p:nvPr/>
        </p:nvGrpSpPr>
        <p:grpSpPr>
          <a:xfrm>
            <a:off x="2699790" y="4397323"/>
            <a:ext cx="941297" cy="549985"/>
            <a:chOff x="2699791" y="2996952"/>
            <a:chExt cx="941297" cy="549985"/>
          </a:xfrm>
        </p:grpSpPr>
        <p:sp>
          <p:nvSpPr>
            <p:cNvPr id="367" name="Rectangle 366"/>
            <p:cNvSpPr/>
            <p:nvPr/>
          </p:nvSpPr>
          <p:spPr>
            <a:xfrm>
              <a:off x="2699791" y="2996952"/>
              <a:ext cx="941297" cy="549985"/>
            </a:xfrm>
            <a:prstGeom prst="rect">
              <a:avLst/>
            </a:prstGeom>
            <a:solidFill>
              <a:schemeClr val="bg1">
                <a:lumMod val="95000"/>
                <a:alpha val="12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8" name="Straight Arrow Connector 367"/>
            <p:cNvCxnSpPr/>
            <p:nvPr/>
          </p:nvCxnSpPr>
          <p:spPr>
            <a:xfrm>
              <a:off x="2846403" y="3501008"/>
              <a:ext cx="648072" cy="0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69" name="Rectangle 368"/>
          <p:cNvSpPr/>
          <p:nvPr/>
        </p:nvSpPr>
        <p:spPr>
          <a:xfrm>
            <a:off x="439530" y="2504803"/>
            <a:ext cx="7948894" cy="27824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0" y="2607444"/>
            <a:ext cx="3173545" cy="276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23528" y="1628800"/>
            <a:ext cx="8486211" cy="5191298"/>
            <a:chOff x="323528" y="1588691"/>
            <a:chExt cx="8486211" cy="5191298"/>
          </a:xfrm>
        </p:grpSpPr>
        <p:sp>
          <p:nvSpPr>
            <p:cNvPr id="4" name="Rectangle 3"/>
            <p:cNvSpPr/>
            <p:nvPr/>
          </p:nvSpPr>
          <p:spPr>
            <a:xfrm>
              <a:off x="323528" y="2051556"/>
              <a:ext cx="8486211" cy="3465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469" y="1588691"/>
              <a:ext cx="4960795" cy="5191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63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4.44444E-6 -3.31175E-6 L 0.04948 -0.0735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-36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37" presetClass="path" presetSubtype="0" accel="50000" decel="5000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1.11111E-6 4.44444E-6 L -0.01736 0.01412 C -0.02101 0.01713 -0.02604 0.01944 -0.0316 0.01944 C -0.03802 0.01944 -0.04288 0.01713 -0.04636 0.01412 L -0.06302 4.44444E-6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2.77778E-6 2.73421E-6 L -0.01857 -0.0448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22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2.5E-6 -1.0502E-6 L 0.02743 0.034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17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2.77778E-6 2.73421E-6 L -0.01857 -0.0448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22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2.5E-6 -1.0502E-6 L 0.02743 0.0342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17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2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7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 animBg="1"/>
      <p:bldP spid="327" grpId="1" animBg="1"/>
      <p:bldP spid="328" grpId="0" animBg="1"/>
      <p:bldP spid="328" grpId="1" animBg="1"/>
      <p:bldP spid="359" grpId="0" animBg="1"/>
      <p:bldP spid="359" grpId="1" animBg="1"/>
      <p:bldP spid="360" grpId="0" animBg="1"/>
      <p:bldP spid="360" grpId="1" animBg="1"/>
      <p:bldP spid="361" grpId="0" animBg="1"/>
      <p:bldP spid="361" grpId="1" animBg="1"/>
      <p:bldP spid="362" grpId="0" animBg="1"/>
      <p:bldP spid="36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226" y="158688"/>
            <a:ext cx="781627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err="1" smtClean="0">
                <a:solidFill>
                  <a:srgbClr val="1D4575"/>
                </a:solidFill>
                <a:latin typeface="Candara" pitchFamily="34" charset="0"/>
              </a:rPr>
              <a:t>Vaxonella</a:t>
            </a:r>
            <a:r>
              <a:rPr lang="en-GB" sz="3600" b="1" baseline="30000" dirty="0" smtClean="0">
                <a:solidFill>
                  <a:srgbClr val="1D4575"/>
                </a:solidFill>
                <a:latin typeface="Candara" pitchFamily="34" charset="0"/>
              </a:rPr>
              <a:t>®</a:t>
            </a:r>
            <a:r>
              <a:rPr lang="en-GB" sz="3600" b="1" dirty="0" smtClean="0">
                <a:solidFill>
                  <a:srgbClr val="1D4575"/>
                </a:solidFill>
                <a:latin typeface="Candara" pitchFamily="34" charset="0"/>
              </a:rPr>
              <a:t>: Simple Vaccine Development</a:t>
            </a:r>
            <a:endParaRPr lang="en-GB" sz="3600" b="1" dirty="0">
              <a:solidFill>
                <a:srgbClr val="1D4575"/>
              </a:solidFill>
              <a:latin typeface="Candar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947703" cy="956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93516" y="62285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andara" pitchFamily="34" charset="0"/>
              </a:rPr>
              <a:t>Page </a:t>
            </a:r>
            <a:fld id="{DDDA0192-9667-4DAA-A8EA-15BA893709BE}" type="slidenum">
              <a:rPr lang="en-GB" smtClean="0">
                <a:latin typeface="Candara" pitchFamily="34" charset="0"/>
              </a:rPr>
              <a:pPr algn="r"/>
              <a:t>8</a:t>
            </a:fld>
            <a:endParaRPr lang="en-GB" dirty="0">
              <a:latin typeface="Candara" pitchFamily="34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381860" y="2218601"/>
            <a:ext cx="1440160" cy="79208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006000" y="2195235"/>
            <a:ext cx="1799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GB" sz="1600" dirty="0" smtClean="0">
                <a:solidFill>
                  <a:prstClr val="black"/>
                </a:solidFill>
                <a:latin typeface="Candara" pitchFamily="34" charset="0"/>
              </a:rPr>
              <a:t>Antigen gene </a:t>
            </a:r>
            <a:r>
              <a:rPr lang="en-GB" sz="1600" dirty="0">
                <a:solidFill>
                  <a:prstClr val="black"/>
                </a:solidFill>
                <a:latin typeface="Candara" pitchFamily="34" charset="0"/>
              </a:rPr>
              <a:t>synthesis and </a:t>
            </a:r>
            <a:r>
              <a:rPr lang="en-GB" sz="1600" dirty="0" smtClean="0">
                <a:solidFill>
                  <a:prstClr val="black"/>
                </a:solidFill>
                <a:latin typeface="Candara" pitchFamily="34" charset="0"/>
              </a:rPr>
              <a:t>cloning</a:t>
            </a:r>
            <a:endParaRPr lang="en-GB" sz="1600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5358" y="2195235"/>
            <a:ext cx="1799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GB" sz="1600" dirty="0">
                <a:latin typeface="Candara" pitchFamily="34" charset="0"/>
              </a:rPr>
              <a:t>Antigen-specific assay development</a:t>
            </a:r>
            <a:endParaRPr lang="en-GB" sz="1600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115650" y="2217713"/>
            <a:ext cx="1440160" cy="79208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364088" y="2195235"/>
            <a:ext cx="1799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latin typeface="Candara" pitchFamily="34" charset="0"/>
              </a:rPr>
              <a:t>Evaluation of expression </a:t>
            </a:r>
            <a:r>
              <a:rPr lang="en-GB" sz="1600" i="1" dirty="0">
                <a:latin typeface="Candara" pitchFamily="34" charset="0"/>
              </a:rPr>
              <a:t>in vitro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791664" y="2219088"/>
            <a:ext cx="1440160" cy="79208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Process 12"/>
          <p:cNvSpPr/>
          <p:nvPr/>
        </p:nvSpPr>
        <p:spPr>
          <a:xfrm>
            <a:off x="7452320" y="2218095"/>
            <a:ext cx="1440160" cy="79208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895306" y="2276435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GB" sz="1600" dirty="0" smtClean="0">
                <a:latin typeface="Candara" pitchFamily="34" charset="0"/>
              </a:rPr>
              <a:t>Murine immune responses</a:t>
            </a:r>
            <a:endParaRPr lang="en-GB" sz="1600" i="1" dirty="0">
              <a:latin typeface="Candara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4067944" y="4267565"/>
            <a:ext cx="1440160" cy="792088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523684" y="4244558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GB" sz="1600" dirty="0" smtClean="0">
                <a:latin typeface="Candara" pitchFamily="34" charset="0"/>
              </a:rPr>
              <a:t>GMP manufacture in shake flasks</a:t>
            </a:r>
            <a:endParaRPr lang="en-GB" sz="1600" i="1" dirty="0">
              <a:latin typeface="Candara" pitchFamily="34" charset="0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5724128" y="4267565"/>
            <a:ext cx="1440160" cy="792088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364088" y="4427483"/>
            <a:ext cx="172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GB" sz="1600" dirty="0" smtClean="0">
                <a:latin typeface="Candara" pitchFamily="34" charset="0"/>
              </a:rPr>
              <a:t>Toxicology</a:t>
            </a:r>
            <a:endParaRPr lang="en-GB" sz="1600" i="1" dirty="0">
              <a:latin typeface="Candara" pitchFamily="34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7428467" y="4267565"/>
            <a:ext cx="1440160" cy="792088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020272" y="4346764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GB" sz="1600" dirty="0" smtClean="0">
                <a:latin typeface="Candara" pitchFamily="34" charset="0"/>
              </a:rPr>
              <a:t>Phase 1 trial in humans</a:t>
            </a:r>
            <a:endParaRPr lang="en-GB" sz="1600" i="1" dirty="0">
              <a:latin typeface="Candara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67307" y="2363553"/>
            <a:ext cx="1884413" cy="46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GB" sz="1400" dirty="0" smtClean="0">
                <a:latin typeface="Candara" pitchFamily="34" charset="0"/>
              </a:rPr>
              <a:t>S. </a:t>
            </a:r>
            <a:r>
              <a:rPr lang="en-GB" sz="1400" dirty="0" err="1" smtClean="0">
                <a:latin typeface="Candara" pitchFamily="34" charset="0"/>
              </a:rPr>
              <a:t>Typhimurium</a:t>
            </a:r>
            <a:r>
              <a:rPr lang="en-GB" sz="1400" dirty="0" smtClean="0">
                <a:latin typeface="Candara" pitchFamily="34" charset="0"/>
              </a:rPr>
              <a:t> </a:t>
            </a:r>
            <a:r>
              <a:rPr lang="en-GB" sz="1400" b="1" dirty="0" smtClean="0">
                <a:latin typeface="Candara" pitchFamily="34" charset="0"/>
              </a:rPr>
              <a:t>WT05</a:t>
            </a:r>
            <a:r>
              <a:rPr lang="en-GB" sz="1400" dirty="0" smtClean="0">
                <a:latin typeface="Candara" pitchFamily="34" charset="0"/>
              </a:rPr>
              <a:t> is used in mice…</a:t>
            </a:r>
          </a:p>
        </p:txBody>
      </p:sp>
      <p:cxnSp>
        <p:nvCxnSpPr>
          <p:cNvPr id="22" name="Straight Arrow Connector 21"/>
          <p:cNvCxnSpPr>
            <a:stCxn id="4" idx="3"/>
            <a:endCxn id="9" idx="1"/>
          </p:cNvCxnSpPr>
          <p:nvPr/>
        </p:nvCxnSpPr>
        <p:spPr>
          <a:xfrm flipV="1">
            <a:off x="3822020" y="2613757"/>
            <a:ext cx="293630" cy="88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  <a:endCxn id="12" idx="1"/>
          </p:cNvCxnSpPr>
          <p:nvPr/>
        </p:nvCxnSpPr>
        <p:spPr>
          <a:xfrm>
            <a:off x="5555810" y="2613757"/>
            <a:ext cx="235854" cy="137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3"/>
            <a:endCxn id="13" idx="1"/>
          </p:cNvCxnSpPr>
          <p:nvPr/>
        </p:nvCxnSpPr>
        <p:spPr>
          <a:xfrm flipV="1">
            <a:off x="7231824" y="2614139"/>
            <a:ext cx="220496" cy="99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781090" y="4379441"/>
            <a:ext cx="2070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dirty="0" smtClean="0">
                <a:latin typeface="Candara" pitchFamily="34" charset="0"/>
              </a:rPr>
              <a:t>…which is equivalent to S</a:t>
            </a:r>
            <a:r>
              <a:rPr lang="en-GB" sz="1400" dirty="0">
                <a:latin typeface="Candara" pitchFamily="34" charset="0"/>
              </a:rPr>
              <a:t>. </a:t>
            </a:r>
            <a:r>
              <a:rPr lang="en-GB" sz="1400" dirty="0" err="1">
                <a:latin typeface="Candara" pitchFamily="34" charset="0"/>
              </a:rPr>
              <a:t>Typhi</a:t>
            </a:r>
            <a:r>
              <a:rPr lang="en-GB" sz="1400" dirty="0">
                <a:latin typeface="Candara" pitchFamily="34" charset="0"/>
              </a:rPr>
              <a:t> </a:t>
            </a:r>
            <a:r>
              <a:rPr lang="en-GB" sz="1400" b="1" dirty="0">
                <a:latin typeface="Candara" pitchFamily="34" charset="0"/>
              </a:rPr>
              <a:t>ZH9</a:t>
            </a:r>
            <a:r>
              <a:rPr lang="en-GB" sz="1400" dirty="0">
                <a:latin typeface="Candara" pitchFamily="34" charset="0"/>
              </a:rPr>
              <a:t> </a:t>
            </a:r>
            <a:r>
              <a:rPr lang="en-GB" sz="1400" dirty="0" smtClean="0">
                <a:latin typeface="Candara" pitchFamily="34" charset="0"/>
              </a:rPr>
              <a:t>in </a:t>
            </a:r>
            <a:r>
              <a:rPr lang="en-GB" sz="1400" dirty="0">
                <a:latin typeface="Candara" pitchFamily="34" charset="0"/>
              </a:rPr>
              <a:t>humans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7504" y="2282834"/>
            <a:ext cx="2088232" cy="695692"/>
          </a:xfrm>
          <a:prstGeom prst="round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1731884" y="4307320"/>
            <a:ext cx="2088232" cy="695692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503321" y="4671012"/>
            <a:ext cx="217190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164288" y="4678415"/>
            <a:ext cx="264896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13" idx="2"/>
            <a:endCxn id="15" idx="0"/>
          </p:cNvCxnSpPr>
          <p:nvPr/>
        </p:nvCxnSpPr>
        <p:spPr>
          <a:xfrm rot="5400000">
            <a:off x="5851521" y="1946686"/>
            <a:ext cx="1257382" cy="3384376"/>
          </a:xfrm>
          <a:prstGeom prst="bentConnector3">
            <a:avLst/>
          </a:prstGeom>
          <a:ln w="38100">
            <a:solidFill>
              <a:srgbClr val="13141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19" descr="Mouse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772" y="1822172"/>
            <a:ext cx="1223962" cy="3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9" descr="Mouse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18" y="5147563"/>
            <a:ext cx="1223962" cy="3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9" name="Group 119"/>
          <p:cNvGrpSpPr>
            <a:grpSpLocks/>
          </p:cNvGrpSpPr>
          <p:nvPr/>
        </p:nvGrpSpPr>
        <p:grpSpPr bwMode="auto">
          <a:xfrm rot="20113518">
            <a:off x="2902616" y="1616382"/>
            <a:ext cx="540500" cy="503237"/>
            <a:chOff x="2975513" y="3148890"/>
            <a:chExt cx="540500" cy="503237"/>
          </a:xfrm>
        </p:grpSpPr>
        <p:sp>
          <p:nvSpPr>
            <p:cNvPr id="180" name="Oval 61"/>
            <p:cNvSpPr>
              <a:spLocks noChangeArrowheads="1"/>
            </p:cNvSpPr>
            <p:nvPr/>
          </p:nvSpPr>
          <p:spPr bwMode="auto">
            <a:xfrm rot="3123108">
              <a:off x="3408063" y="3283035"/>
              <a:ext cx="71437" cy="144463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1" name="Oval 61"/>
            <p:cNvSpPr>
              <a:spLocks noChangeArrowheads="1"/>
            </p:cNvSpPr>
            <p:nvPr/>
          </p:nvSpPr>
          <p:spPr bwMode="auto">
            <a:xfrm rot="-7840737">
              <a:off x="3012026" y="3364702"/>
              <a:ext cx="71437" cy="144463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2" name="AutoShape 62"/>
            <p:cNvSpPr>
              <a:spLocks noChangeArrowheads="1"/>
            </p:cNvSpPr>
            <p:nvPr/>
          </p:nvSpPr>
          <p:spPr bwMode="auto">
            <a:xfrm rot="-7840737">
              <a:off x="2991941" y="3184609"/>
              <a:ext cx="503237" cy="431800"/>
            </a:xfrm>
            <a:custGeom>
              <a:avLst/>
              <a:gdLst>
                <a:gd name="T0" fmla="*/ 3704 w 21600"/>
                <a:gd name="T1" fmla="*/ 0 h 21600"/>
                <a:gd name="T2" fmla="*/ 1072 w 21600"/>
                <a:gd name="T3" fmla="*/ 800 h 21600"/>
                <a:gd name="T4" fmla="*/ 0 w 21600"/>
                <a:gd name="T5" fmla="*/ 2719 h 21600"/>
                <a:gd name="T6" fmla="*/ 1072 w 21600"/>
                <a:gd name="T7" fmla="*/ 4638 h 21600"/>
                <a:gd name="T8" fmla="*/ 3704 w 21600"/>
                <a:gd name="T9" fmla="*/ 5437 h 21600"/>
                <a:gd name="T10" fmla="*/ 6314 w 21600"/>
                <a:gd name="T11" fmla="*/ 4638 h 21600"/>
                <a:gd name="T12" fmla="*/ 7385 w 21600"/>
                <a:gd name="T13" fmla="*/ 2719 h 21600"/>
                <a:gd name="T14" fmla="*/ 6314 w 21600"/>
                <a:gd name="T15" fmla="*/ 80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34 w 21600"/>
                <a:gd name="T25" fmla="*/ 3176 h 21600"/>
                <a:gd name="T26" fmla="*/ 18466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04" y="10800"/>
                  </a:moveTo>
                  <a:cubicBezTo>
                    <a:pt x="1904" y="15713"/>
                    <a:pt x="5887" y="19696"/>
                    <a:pt x="10800" y="19696"/>
                  </a:cubicBezTo>
                  <a:cubicBezTo>
                    <a:pt x="15713" y="19696"/>
                    <a:pt x="19696" y="15713"/>
                    <a:pt x="19696" y="10800"/>
                  </a:cubicBezTo>
                  <a:cubicBezTo>
                    <a:pt x="19696" y="5887"/>
                    <a:pt x="15713" y="1904"/>
                    <a:pt x="10800" y="1904"/>
                  </a:cubicBezTo>
                  <a:cubicBezTo>
                    <a:pt x="5887" y="1904"/>
                    <a:pt x="1904" y="5887"/>
                    <a:pt x="1904" y="10800"/>
                  </a:cubicBez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3" name="AutoShape 63"/>
            <p:cNvSpPr>
              <a:spLocks noChangeArrowheads="1"/>
            </p:cNvSpPr>
            <p:nvPr/>
          </p:nvSpPr>
          <p:spPr bwMode="auto">
            <a:xfrm rot="-7840737">
              <a:off x="3004467" y="3439947"/>
              <a:ext cx="215900" cy="144463"/>
            </a:xfrm>
            <a:prstGeom prst="flowChartOnlineStorag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" name="AutoShape 64"/>
            <p:cNvSpPr>
              <a:spLocks noChangeAspect="1" noChangeArrowheads="1"/>
            </p:cNvSpPr>
            <p:nvPr/>
          </p:nvSpPr>
          <p:spPr bwMode="auto">
            <a:xfrm rot="8359263">
              <a:off x="2976818" y="3391740"/>
              <a:ext cx="120650" cy="73025"/>
            </a:xfrm>
            <a:custGeom>
              <a:avLst/>
              <a:gdLst>
                <a:gd name="T0" fmla="*/ 212 w 21600"/>
                <a:gd name="T1" fmla="*/ 0 h 21600"/>
                <a:gd name="T2" fmla="*/ 56 w 21600"/>
                <a:gd name="T3" fmla="*/ 78 h 21600"/>
                <a:gd name="T4" fmla="*/ 212 w 21600"/>
                <a:gd name="T5" fmla="*/ 41 h 21600"/>
                <a:gd name="T6" fmla="*/ 374 w 21600"/>
                <a:gd name="T7" fmla="*/ 7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5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" name="AutoShape 63"/>
            <p:cNvSpPr>
              <a:spLocks noChangeArrowheads="1"/>
            </p:cNvSpPr>
            <p:nvPr/>
          </p:nvSpPr>
          <p:spPr bwMode="auto">
            <a:xfrm rot="2935961">
              <a:off x="3270689" y="3207935"/>
              <a:ext cx="215900" cy="144463"/>
            </a:xfrm>
            <a:prstGeom prst="flowChartOnlineStorag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6" name="AutoShape 64"/>
            <p:cNvSpPr>
              <a:spLocks noChangeAspect="1" noChangeArrowheads="1"/>
            </p:cNvSpPr>
            <p:nvPr/>
          </p:nvSpPr>
          <p:spPr bwMode="auto">
            <a:xfrm rot="-2276892">
              <a:off x="3394931" y="3326242"/>
              <a:ext cx="120650" cy="73025"/>
            </a:xfrm>
            <a:custGeom>
              <a:avLst/>
              <a:gdLst>
                <a:gd name="T0" fmla="*/ 212 w 21600"/>
                <a:gd name="T1" fmla="*/ 0 h 21600"/>
                <a:gd name="T2" fmla="*/ 56 w 21600"/>
                <a:gd name="T3" fmla="*/ 78 h 21600"/>
                <a:gd name="T4" fmla="*/ 212 w 21600"/>
                <a:gd name="T5" fmla="*/ 41 h 21600"/>
                <a:gd name="T6" fmla="*/ 374 w 21600"/>
                <a:gd name="T7" fmla="*/ 7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5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87" name="Picture 4" descr="Silhouette"/>
          <p:cNvPicPr>
            <a:picLocks noChangeAspect="1" noChangeArrowheads="1"/>
          </p:cNvPicPr>
          <p:nvPr/>
        </p:nvPicPr>
        <p:blipFill>
          <a:blip r:embed="rId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68" y="5147563"/>
            <a:ext cx="334663" cy="98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Picture 37" descr="bac_sw5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260" y="1124744"/>
            <a:ext cx="1520399" cy="152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Oval 190"/>
          <p:cNvSpPr/>
          <p:nvPr/>
        </p:nvSpPr>
        <p:spPr>
          <a:xfrm>
            <a:off x="6024230" y="3238929"/>
            <a:ext cx="769286" cy="79988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2" name="Group 119"/>
          <p:cNvGrpSpPr>
            <a:grpSpLocks/>
          </p:cNvGrpSpPr>
          <p:nvPr/>
        </p:nvGrpSpPr>
        <p:grpSpPr bwMode="auto">
          <a:xfrm rot="20113518">
            <a:off x="6138623" y="3387255"/>
            <a:ext cx="540500" cy="503237"/>
            <a:chOff x="2975513" y="3148890"/>
            <a:chExt cx="540500" cy="503237"/>
          </a:xfrm>
        </p:grpSpPr>
        <p:sp>
          <p:nvSpPr>
            <p:cNvPr id="193" name="Oval 61"/>
            <p:cNvSpPr>
              <a:spLocks noChangeArrowheads="1"/>
            </p:cNvSpPr>
            <p:nvPr/>
          </p:nvSpPr>
          <p:spPr bwMode="auto">
            <a:xfrm rot="3123108">
              <a:off x="3408063" y="3283035"/>
              <a:ext cx="71437" cy="144463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" name="Oval 61"/>
            <p:cNvSpPr>
              <a:spLocks noChangeArrowheads="1"/>
            </p:cNvSpPr>
            <p:nvPr/>
          </p:nvSpPr>
          <p:spPr bwMode="auto">
            <a:xfrm rot="-7840737">
              <a:off x="3012026" y="3364702"/>
              <a:ext cx="71437" cy="144463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" name="AutoShape 62"/>
            <p:cNvSpPr>
              <a:spLocks noChangeArrowheads="1"/>
            </p:cNvSpPr>
            <p:nvPr/>
          </p:nvSpPr>
          <p:spPr bwMode="auto">
            <a:xfrm rot="-7840737">
              <a:off x="2991941" y="3184609"/>
              <a:ext cx="503237" cy="431800"/>
            </a:xfrm>
            <a:custGeom>
              <a:avLst/>
              <a:gdLst>
                <a:gd name="T0" fmla="*/ 3704 w 21600"/>
                <a:gd name="T1" fmla="*/ 0 h 21600"/>
                <a:gd name="T2" fmla="*/ 1072 w 21600"/>
                <a:gd name="T3" fmla="*/ 800 h 21600"/>
                <a:gd name="T4" fmla="*/ 0 w 21600"/>
                <a:gd name="T5" fmla="*/ 2719 h 21600"/>
                <a:gd name="T6" fmla="*/ 1072 w 21600"/>
                <a:gd name="T7" fmla="*/ 4638 h 21600"/>
                <a:gd name="T8" fmla="*/ 3704 w 21600"/>
                <a:gd name="T9" fmla="*/ 5437 h 21600"/>
                <a:gd name="T10" fmla="*/ 6314 w 21600"/>
                <a:gd name="T11" fmla="*/ 4638 h 21600"/>
                <a:gd name="T12" fmla="*/ 7385 w 21600"/>
                <a:gd name="T13" fmla="*/ 2719 h 21600"/>
                <a:gd name="T14" fmla="*/ 6314 w 21600"/>
                <a:gd name="T15" fmla="*/ 80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34 w 21600"/>
                <a:gd name="T25" fmla="*/ 3176 h 21600"/>
                <a:gd name="T26" fmla="*/ 18466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04" y="10800"/>
                  </a:moveTo>
                  <a:cubicBezTo>
                    <a:pt x="1904" y="15713"/>
                    <a:pt x="5887" y="19696"/>
                    <a:pt x="10800" y="19696"/>
                  </a:cubicBezTo>
                  <a:cubicBezTo>
                    <a:pt x="15713" y="19696"/>
                    <a:pt x="19696" y="15713"/>
                    <a:pt x="19696" y="10800"/>
                  </a:cubicBezTo>
                  <a:cubicBezTo>
                    <a:pt x="19696" y="5887"/>
                    <a:pt x="15713" y="1904"/>
                    <a:pt x="10800" y="1904"/>
                  </a:cubicBezTo>
                  <a:cubicBezTo>
                    <a:pt x="5887" y="1904"/>
                    <a:pt x="1904" y="5887"/>
                    <a:pt x="1904" y="10800"/>
                  </a:cubicBez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" name="AutoShape 63"/>
            <p:cNvSpPr>
              <a:spLocks noChangeArrowheads="1"/>
            </p:cNvSpPr>
            <p:nvPr/>
          </p:nvSpPr>
          <p:spPr bwMode="auto">
            <a:xfrm rot="-7840737">
              <a:off x="3004467" y="3439947"/>
              <a:ext cx="215900" cy="144463"/>
            </a:xfrm>
            <a:prstGeom prst="flowChartOnlineStorag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7" name="AutoShape 64"/>
            <p:cNvSpPr>
              <a:spLocks noChangeAspect="1" noChangeArrowheads="1"/>
            </p:cNvSpPr>
            <p:nvPr/>
          </p:nvSpPr>
          <p:spPr bwMode="auto">
            <a:xfrm rot="8359263">
              <a:off x="2976818" y="3391740"/>
              <a:ext cx="120650" cy="73025"/>
            </a:xfrm>
            <a:custGeom>
              <a:avLst/>
              <a:gdLst>
                <a:gd name="T0" fmla="*/ 212 w 21600"/>
                <a:gd name="T1" fmla="*/ 0 h 21600"/>
                <a:gd name="T2" fmla="*/ 56 w 21600"/>
                <a:gd name="T3" fmla="*/ 78 h 21600"/>
                <a:gd name="T4" fmla="*/ 212 w 21600"/>
                <a:gd name="T5" fmla="*/ 41 h 21600"/>
                <a:gd name="T6" fmla="*/ 374 w 21600"/>
                <a:gd name="T7" fmla="*/ 7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5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8" name="AutoShape 63"/>
            <p:cNvSpPr>
              <a:spLocks noChangeArrowheads="1"/>
            </p:cNvSpPr>
            <p:nvPr/>
          </p:nvSpPr>
          <p:spPr bwMode="auto">
            <a:xfrm rot="2935961">
              <a:off x="3270689" y="3207935"/>
              <a:ext cx="215900" cy="144463"/>
            </a:xfrm>
            <a:prstGeom prst="flowChartOnlineStorag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9" name="AutoShape 64"/>
            <p:cNvSpPr>
              <a:spLocks noChangeAspect="1" noChangeArrowheads="1"/>
            </p:cNvSpPr>
            <p:nvPr/>
          </p:nvSpPr>
          <p:spPr bwMode="auto">
            <a:xfrm rot="-2276892">
              <a:off x="3394931" y="3326242"/>
              <a:ext cx="120650" cy="73025"/>
            </a:xfrm>
            <a:custGeom>
              <a:avLst/>
              <a:gdLst>
                <a:gd name="T0" fmla="*/ 212 w 21600"/>
                <a:gd name="T1" fmla="*/ 0 h 21600"/>
                <a:gd name="T2" fmla="*/ 56 w 21600"/>
                <a:gd name="T3" fmla="*/ 78 h 21600"/>
                <a:gd name="T4" fmla="*/ 212 w 21600"/>
                <a:gd name="T5" fmla="*/ 41 h 21600"/>
                <a:gd name="T6" fmla="*/ 374 w 21600"/>
                <a:gd name="T7" fmla="*/ 7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5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5122" name="Picture 2" descr="https://encrypted-tbn1.gstatic.com/images?q=tbn:ANd9GcTRbFB1piryb5dguJD48t_kvMEckZDsB1Y1VFyin75uDzLZ-XqgTw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534" y="1251832"/>
            <a:ext cx="1280392" cy="94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488" y="5107091"/>
            <a:ext cx="151765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2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226" y="158688"/>
            <a:ext cx="781627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1D4575"/>
                </a:solidFill>
                <a:latin typeface="Candara" pitchFamily="34" charset="0"/>
              </a:rPr>
              <a:t>Dual ETEC Diarrhoea-Typhoid Vaccine</a:t>
            </a:r>
            <a:endParaRPr lang="en-GB" sz="3600" b="1" dirty="0">
              <a:solidFill>
                <a:srgbClr val="1D4575"/>
              </a:solidFill>
              <a:latin typeface="Candar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947703" cy="956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93516" y="62285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andara" pitchFamily="34" charset="0"/>
              </a:rPr>
              <a:t>Page </a:t>
            </a:r>
            <a:fld id="{DDDA0192-9667-4DAA-A8EA-15BA893709BE}" type="slidenum">
              <a:rPr lang="en-GB" smtClean="0">
                <a:latin typeface="Candara" pitchFamily="34" charset="0"/>
              </a:rPr>
              <a:pPr algn="r"/>
              <a:t>9</a:t>
            </a:fld>
            <a:endParaRPr lang="en-GB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5"/>
            <a:ext cx="4896544" cy="404016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sz="2100" dirty="0" smtClean="0">
                <a:latin typeface="Candara" pitchFamily="34" charset="0"/>
              </a:rPr>
              <a:t>ETEC is a major cause of diarrhoea and of a most severe kind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sz="1700" dirty="0" smtClean="0">
                <a:latin typeface="Candara" pitchFamily="34" charset="0"/>
              </a:rPr>
              <a:t>Causes 45% of all travellers’ diarrhoea (~10 million travellers infected annually)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sz="1700" dirty="0" smtClean="0">
                <a:latin typeface="Candara" pitchFamily="34" charset="0"/>
              </a:rPr>
              <a:t>Kills 300-500,000 &lt;5 year olds each year and infects &gt;10 million travellers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sz="1700" dirty="0" smtClean="0">
                <a:latin typeface="Candara" pitchFamily="34" charset="0"/>
              </a:rPr>
              <a:t>Unmet medical need – no dedicated vaccine</a:t>
            </a:r>
            <a:endParaRPr lang="en-GB" sz="2100" dirty="0" smtClean="0">
              <a:latin typeface="Candar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sz="2100" dirty="0" smtClean="0">
                <a:latin typeface="Candara" pitchFamily="34" charset="0"/>
              </a:rPr>
              <a:t>Typhoid </a:t>
            </a:r>
            <a:r>
              <a:rPr lang="en-GB" sz="2100" dirty="0" smtClean="0">
                <a:latin typeface="Candara" pitchFamily="34" charset="0"/>
                <a:sym typeface="Wingdings" pitchFamily="2" charset="2"/>
              </a:rPr>
              <a:t>infects 17-22 million people and causes ~</a:t>
            </a:r>
            <a:r>
              <a:rPr lang="en-GB" sz="2100" dirty="0" smtClean="0">
                <a:latin typeface="Candara" pitchFamily="34" charset="0"/>
              </a:rPr>
              <a:t>200,000 </a:t>
            </a:r>
            <a:r>
              <a:rPr lang="en-GB" sz="2100" dirty="0">
                <a:latin typeface="Candara" pitchFamily="34" charset="0"/>
              </a:rPr>
              <a:t>deaths </a:t>
            </a:r>
            <a:r>
              <a:rPr lang="en-GB" sz="2100" dirty="0" smtClean="0">
                <a:latin typeface="Candara" pitchFamily="34" charset="0"/>
              </a:rPr>
              <a:t>p.a.</a:t>
            </a:r>
            <a:endParaRPr lang="en-GB" sz="2100" dirty="0">
              <a:latin typeface="Candara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sz="1700" dirty="0" smtClean="0">
                <a:latin typeface="Candara" pitchFamily="34" charset="0"/>
              </a:rPr>
              <a:t>The </a:t>
            </a:r>
            <a:r>
              <a:rPr lang="en-GB" sz="1700" dirty="0">
                <a:latin typeface="Candara" pitchFamily="34" charset="0"/>
              </a:rPr>
              <a:t>combined ETEC and typhoid market is estimated at </a:t>
            </a:r>
            <a:r>
              <a:rPr lang="en-GB" sz="1700" b="1" dirty="0">
                <a:latin typeface="Candara" pitchFamily="34" charset="0"/>
              </a:rPr>
              <a:t>$890 million</a:t>
            </a:r>
            <a:r>
              <a:rPr lang="en-GB" sz="1700" dirty="0">
                <a:latin typeface="Candara" pitchFamily="34" charset="0"/>
              </a:rPr>
              <a:t> </a:t>
            </a:r>
            <a:r>
              <a:rPr lang="en-GB" sz="1700" dirty="0" smtClean="0">
                <a:latin typeface="Candara" pitchFamily="34" charset="0"/>
              </a:rPr>
              <a:t>p.a.</a:t>
            </a:r>
            <a:endParaRPr lang="en-GB" sz="2100" dirty="0" smtClean="0">
              <a:latin typeface="Candar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sz="2100" dirty="0" smtClean="0">
                <a:latin typeface="Candara" pitchFamily="34" charset="0"/>
              </a:rPr>
              <a:t>Prokarium is developing an oral typhoid-ETEC vaccine: Typhetec</a:t>
            </a:r>
            <a:r>
              <a:rPr lang="en-GB" sz="2100" baseline="30000" dirty="0" smtClean="0">
                <a:latin typeface="Candara" pitchFamily="34" charset="0"/>
              </a:rPr>
              <a:t>®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700" dirty="0">
              <a:latin typeface="Candara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24724"/>
            <a:ext cx="3240360" cy="362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69471" y="1412776"/>
            <a:ext cx="3651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Estimated cases of </a:t>
            </a:r>
            <a:r>
              <a:rPr lang="en-GB" sz="1200" b="1" dirty="0" smtClean="0"/>
              <a:t>travellers</a:t>
            </a:r>
            <a:r>
              <a:rPr lang="en-GB" sz="1200" b="1" dirty="0"/>
              <a:t>’ </a:t>
            </a:r>
            <a:r>
              <a:rPr lang="en-GB" sz="1200" b="1" dirty="0" smtClean="0"/>
              <a:t>diarrhoea</a:t>
            </a:r>
            <a:r>
              <a:rPr lang="en-GB" sz="1200" b="1" dirty="0"/>
              <a:t> </a:t>
            </a:r>
            <a:r>
              <a:rPr lang="en-GB" sz="1200" b="1" dirty="0" smtClean="0"/>
              <a:t>due </a:t>
            </a:r>
            <a:r>
              <a:rPr lang="en-GB" sz="1200" b="1" dirty="0"/>
              <a:t>to ETEC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41579" y="5600273"/>
            <a:ext cx="17427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PATH/BVGH report 2011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392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5361</TotalTime>
  <Words>789</Words>
  <Application>Microsoft Office PowerPoint</Application>
  <PresentationFormat>On-screen Show (4:3)</PresentationFormat>
  <Paragraphs>144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Prokarium Ltd</vt:lpstr>
      <vt:lpstr>Re-engineering Salmonella</vt:lpstr>
      <vt:lpstr>Vaccine targeting using Vaxonella®</vt:lpstr>
      <vt:lpstr>ORT-VAC™: Marker Gene-Free Plasmid Stabilisation</vt:lpstr>
      <vt:lpstr>X-mark™ uses Natural Xer Recombination</vt:lpstr>
      <vt:lpstr>X-mark™: Auto-Deleting Plasmid Technology</vt:lpstr>
      <vt:lpstr>Vaxonella®: Simple Vaccine Development</vt:lpstr>
      <vt:lpstr>Dual ETEC Diarrhoea-Typhoid Vaccine</vt:lpstr>
      <vt:lpstr>Typhetec® Vaccine Design</vt:lpstr>
      <vt:lpstr>Antibody Responses to Vaccine</vt:lpstr>
      <vt:lpstr>Bile-Adsorbing Resin (BAR)</vt:lpstr>
      <vt:lpstr>News</vt:lpstr>
      <vt:lpstr>Prokarium’s Vaccine Pipeline</vt:lpstr>
      <vt:lpstr>Vaxonella® Advantages</vt:lpstr>
      <vt:lpstr>Acknowledgements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Fjallman</dc:creator>
  <cp:lastModifiedBy>Cranenburgh, Rocky</cp:lastModifiedBy>
  <cp:revision>437</cp:revision>
  <cp:lastPrinted>2013-04-29T16:41:04Z</cp:lastPrinted>
  <dcterms:created xsi:type="dcterms:W3CDTF">2012-04-17T15:41:31Z</dcterms:created>
  <dcterms:modified xsi:type="dcterms:W3CDTF">2014-09-19T15:54:53Z</dcterms:modified>
</cp:coreProperties>
</file>