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0" r:id="rId3"/>
    <p:sldId id="269" r:id="rId4"/>
    <p:sldId id="257" r:id="rId5"/>
    <p:sldId id="259" r:id="rId6"/>
    <p:sldId id="267" r:id="rId7"/>
    <p:sldId id="266" r:id="rId8"/>
    <p:sldId id="265" r:id="rId9"/>
    <p:sldId id="264" r:id="rId10"/>
    <p:sldId id="263" r:id="rId11"/>
    <p:sldId id="262" r:id="rId12"/>
    <p:sldId id="261" r:id="rId13"/>
    <p:sldId id="260" r:id="rId14"/>
    <p:sldId id="25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9/29/2014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9/29/2014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solidFill>
                  <a:schemeClr val="bg1"/>
                </a:solidFill>
                <a:latin typeface="+mj-lt"/>
              </a:rPr>
              <a:t>      OMICS Group International is an amalgamation of </a:t>
            </a:r>
            <a:r>
              <a:rPr lang="en-US" sz="2000" dirty="0" smtClean="0">
                <a:solidFill>
                  <a:schemeClr val="bg1"/>
                </a:solidFill>
                <a:latin typeface="+mj-lt"/>
                <a:hlinkClick r:id="rId2" tooltip="Open Access publications"/>
              </a:rPr>
              <a:t>Open Access publications</a:t>
            </a:r>
            <a:r>
              <a:rPr lang="en-US" sz="2000" dirty="0" smtClean="0">
                <a:solidFill>
                  <a:schemeClr val="bg1"/>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solidFill>
                  <a:schemeClr val="bg1"/>
                </a:solidFill>
                <a:latin typeface="+mj-lt"/>
                <a:hlinkClick r:id="rId3" tooltip="scholarly journals"/>
              </a:rPr>
              <a:t>scholarly journals</a:t>
            </a:r>
            <a:r>
              <a:rPr lang="en-US" sz="2000" dirty="0" smtClean="0">
                <a:solidFill>
                  <a:schemeClr val="bg1"/>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solidFill>
                  <a:schemeClr val="bg1"/>
                </a:solidFill>
                <a:latin typeface="+mj-lt"/>
                <a:hlinkClick r:id="rId4" tooltip="International conferences"/>
              </a:rPr>
              <a:t>International conferences</a:t>
            </a:r>
            <a:r>
              <a:rPr lang="en-US" sz="2000" dirty="0" smtClean="0">
                <a:solidFill>
                  <a:schemeClr val="bg1"/>
                </a:solidFill>
                <a:latin typeface="+mj-lt"/>
              </a:rPr>
              <a:t> annually across the globe, where knowledge transfer takes place through debates, round table discussions, poster presentations, workshops, symposia and exhibitions</a:t>
            </a:r>
            <a:r>
              <a:rPr lang="en-US" sz="1800" dirty="0" smtClean="0">
                <a:solidFill>
                  <a:schemeClr val="bg1"/>
                </a:solidFill>
                <a:latin typeface="+mj-lt"/>
              </a:rPr>
              <a:t>.</a:t>
            </a:r>
            <a:endParaRPr lang="en-US" sz="180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52400" y="15240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mj-lt"/>
              </a:rPr>
              <a:t>     </a:t>
            </a:r>
            <a:r>
              <a:rPr lang="en-US" sz="2000" dirty="0" smtClean="0">
                <a:solidFill>
                  <a:schemeClr val="bg1"/>
                </a:solidFill>
                <a:latin typeface="+mj-lt"/>
              </a:rPr>
              <a:t>OMICS Group International is a pioneer and leading science event organizer, which publishes around 400 open access journals and conducts over 300 Medical, Clinical, Engineering, Life Sciences, </a:t>
            </a:r>
            <a:r>
              <a:rPr lang="en-US" sz="2000" dirty="0" err="1" smtClean="0">
                <a:solidFill>
                  <a:schemeClr val="bg1"/>
                </a:solidFill>
                <a:latin typeface="+mj-lt"/>
              </a:rPr>
              <a:t>Phrama</a:t>
            </a:r>
            <a:r>
              <a:rPr lang="en-US" sz="2000" dirty="0" smtClean="0">
                <a:solidFill>
                  <a:schemeClr val="bg1"/>
                </a:solidFill>
                <a:latin typeface="+mj-lt"/>
              </a:rPr>
              <a:t> scientific conferences all over the globe annually with the support of more than 1000 scientific associations and 30,000 editorial board members and 3.5 million followers to its credit.</a:t>
            </a:r>
            <a:br>
              <a:rPr lang="en-US" sz="2000" dirty="0" smtClean="0">
                <a:solidFill>
                  <a:schemeClr val="bg1"/>
                </a:solidFill>
                <a:latin typeface="+mj-lt"/>
              </a:rPr>
            </a:br>
            <a:endParaRPr lang="en-US" sz="2000" dirty="0" smtClean="0">
              <a:solidFill>
                <a:schemeClr val="bg1"/>
              </a:solidFill>
              <a:latin typeface="+mj-lt"/>
            </a:endParaRPr>
          </a:p>
          <a:p>
            <a:pPr algn="just">
              <a:buFont typeface="Arial" charset="0"/>
              <a:buNone/>
              <a:defRPr/>
            </a:pPr>
            <a:r>
              <a:rPr lang="en-US" sz="2000" dirty="0" smtClean="0">
                <a:solidFill>
                  <a:schemeClr val="bg1"/>
                </a:solidFill>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solidFill>
                  <a:schemeClr val="bg1"/>
                </a:solidFill>
                <a:latin typeface="+mj-lt"/>
              </a:rPr>
              <a:t>Bengaluru</a:t>
            </a:r>
            <a:r>
              <a:rPr lang="en-US" sz="2000" dirty="0" smtClean="0">
                <a:solidFill>
                  <a:schemeClr val="bg1"/>
                </a:solidFill>
                <a:latin typeface="+mj-lt"/>
              </a:rPr>
              <a:t> and Mumbai.</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51</Words>
  <Application>Microsoft Office PowerPoint</Application>
  <PresentationFormat>On-screen Show (4:3)</PresentationFormat>
  <Paragraphs>12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Bhargavi Gokanakonda</dc:creator>
  <cp:lastModifiedBy>Shivani dhyani</cp:lastModifiedBy>
  <cp:revision>3</cp:revision>
  <dcterms:created xsi:type="dcterms:W3CDTF">2006-08-16T00:00:00Z</dcterms:created>
  <dcterms:modified xsi:type="dcterms:W3CDTF">2014-09-29T10:42:45Z</dcterms:modified>
</cp:coreProperties>
</file>