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310" r:id="rId2"/>
    <p:sldId id="311" r:id="rId3"/>
    <p:sldId id="309" r:id="rId4"/>
    <p:sldId id="259" r:id="rId5"/>
    <p:sldId id="271" r:id="rId6"/>
    <p:sldId id="294" r:id="rId7"/>
    <p:sldId id="268" r:id="rId8"/>
    <p:sldId id="306" r:id="rId9"/>
    <p:sldId id="272" r:id="rId10"/>
    <p:sldId id="260" r:id="rId11"/>
    <p:sldId id="273" r:id="rId12"/>
    <p:sldId id="276" r:id="rId13"/>
    <p:sldId id="296" r:id="rId14"/>
    <p:sldId id="261" r:id="rId15"/>
    <p:sldId id="304" r:id="rId16"/>
    <p:sldId id="297" r:id="rId17"/>
    <p:sldId id="279" r:id="rId18"/>
    <p:sldId id="284" r:id="rId19"/>
    <p:sldId id="285" r:id="rId20"/>
    <p:sldId id="289" r:id="rId21"/>
    <p:sldId id="290" r:id="rId22"/>
    <p:sldId id="288" r:id="rId23"/>
    <p:sldId id="287" r:id="rId24"/>
    <p:sldId id="291" r:id="rId25"/>
    <p:sldId id="266" r:id="rId26"/>
    <p:sldId id="292" r:id="rId27"/>
    <p:sldId id="298" r:id="rId28"/>
    <p:sldId id="269" r:id="rId29"/>
    <p:sldId id="282" r:id="rId30"/>
    <p:sldId id="264" r:id="rId31"/>
    <p:sldId id="299" r:id="rId32"/>
    <p:sldId id="265" r:id="rId33"/>
    <p:sldId id="303" r:id="rId34"/>
    <p:sldId id="300" r:id="rId35"/>
    <p:sldId id="263" r:id="rId36"/>
    <p:sldId id="305"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24" autoAdjust="0"/>
  </p:normalViewPr>
  <p:slideViewPr>
    <p:cSldViewPr>
      <p:cViewPr>
        <p:scale>
          <a:sx n="66" d="100"/>
          <a:sy n="66" d="100"/>
        </p:scale>
        <p:origin x="-1494" y="-168"/>
      </p:cViewPr>
      <p:guideLst>
        <p:guide orient="horz" pos="2160"/>
        <p:guide pos="2880"/>
      </p:guideLst>
    </p:cSldViewPr>
  </p:slideViewPr>
  <p:outlineViewPr>
    <p:cViewPr>
      <p:scale>
        <a:sx n="33" d="100"/>
        <a:sy n="33" d="100"/>
      </p:scale>
      <p:origin x="0" y="277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A8B84-93BD-48DF-A262-CD92EC6C817B}" type="doc">
      <dgm:prSet loTypeId="urn:microsoft.com/office/officeart/2005/8/layout/radial1" loCatId="cycle" qsTypeId="urn:microsoft.com/office/officeart/2005/8/quickstyle/simple2" qsCatId="simple" csTypeId="urn:microsoft.com/office/officeart/2005/8/colors/colorful3" csCatId="colorful" phldr="1"/>
      <dgm:spPr/>
      <dgm:t>
        <a:bodyPr/>
        <a:lstStyle/>
        <a:p>
          <a:endParaRPr lang="es-ES"/>
        </a:p>
      </dgm:t>
    </dgm:pt>
    <dgm:pt modelId="{00EE9D1D-D339-4B80-A684-B540EB706377}">
      <dgm:prSet phldrT="[Texto]"/>
      <dgm:spPr/>
      <dgm:t>
        <a:bodyPr/>
        <a:lstStyle/>
        <a:p>
          <a:r>
            <a:rPr lang="es-ES" dirty="0" smtClean="0">
              <a:latin typeface="Candara" panose="020E0502030303020204" pitchFamily="34" charset="0"/>
            </a:rPr>
            <a:t>Biosimilars in LATAM</a:t>
          </a:r>
          <a:endParaRPr lang="es-ES" dirty="0">
            <a:latin typeface="Candara" panose="020E0502030303020204" pitchFamily="34" charset="0"/>
          </a:endParaRPr>
        </a:p>
      </dgm:t>
    </dgm:pt>
    <dgm:pt modelId="{CA948FEE-666C-41B1-AD00-37D73C2F86CC}" type="parTrans" cxnId="{ABC6C8C9-CF24-49C4-BB69-ED3AFC35400E}">
      <dgm:prSet/>
      <dgm:spPr/>
      <dgm:t>
        <a:bodyPr/>
        <a:lstStyle/>
        <a:p>
          <a:endParaRPr lang="es-ES">
            <a:solidFill>
              <a:schemeClr val="tx1">
                <a:lumMod val="75000"/>
                <a:lumOff val="25000"/>
              </a:schemeClr>
            </a:solidFill>
            <a:latin typeface="Candara" panose="020E0502030303020204" pitchFamily="34" charset="0"/>
          </a:endParaRPr>
        </a:p>
      </dgm:t>
    </dgm:pt>
    <dgm:pt modelId="{0D5A6089-41EE-4E1F-A468-4FD86AC0FE63}" type="sibTrans" cxnId="{ABC6C8C9-CF24-49C4-BB69-ED3AFC35400E}">
      <dgm:prSet/>
      <dgm:spPr/>
      <dgm:t>
        <a:bodyPr/>
        <a:lstStyle/>
        <a:p>
          <a:endParaRPr lang="es-ES">
            <a:solidFill>
              <a:schemeClr val="tx1">
                <a:lumMod val="75000"/>
                <a:lumOff val="25000"/>
              </a:schemeClr>
            </a:solidFill>
            <a:latin typeface="Candara" panose="020E0502030303020204" pitchFamily="34" charset="0"/>
          </a:endParaRPr>
        </a:p>
      </dgm:t>
    </dgm:pt>
    <dgm:pt modelId="{56F43339-5DBB-4421-8284-F0BFDB5A23D5}">
      <dgm:prSet phldrT="[Texto]"/>
      <dgm:spPr/>
      <dgm:t>
        <a:bodyPr/>
        <a:lstStyle/>
        <a:p>
          <a:r>
            <a:rPr lang="es-ES" dirty="0" smtClean="0">
              <a:latin typeface="Candara" panose="020E0502030303020204" pitchFamily="34" charset="0"/>
            </a:rPr>
            <a:t>Key </a:t>
          </a:r>
          <a:r>
            <a:rPr lang="es-ES" dirty="0" err="1" smtClean="0">
              <a:latin typeface="Candara" panose="020E0502030303020204" pitchFamily="34" charset="0"/>
            </a:rPr>
            <a:t>trends</a:t>
          </a:r>
          <a:endParaRPr lang="es-ES" dirty="0">
            <a:latin typeface="Candara" panose="020E0502030303020204" pitchFamily="34" charset="0"/>
          </a:endParaRPr>
        </a:p>
      </dgm:t>
    </dgm:pt>
    <dgm:pt modelId="{D7441075-6A7C-4A95-A233-8FE4C568DC3F}" type="parTrans" cxnId="{36418A09-DDAA-494C-8EC3-00E5F24F7213}">
      <dgm:prSet/>
      <dgm:spPr/>
      <dgm:t>
        <a:bodyPr/>
        <a:lstStyle/>
        <a:p>
          <a:endParaRPr lang="es-ES">
            <a:solidFill>
              <a:schemeClr val="tx1">
                <a:lumMod val="75000"/>
                <a:lumOff val="25000"/>
              </a:schemeClr>
            </a:solidFill>
            <a:latin typeface="Candara" panose="020E0502030303020204" pitchFamily="34" charset="0"/>
          </a:endParaRPr>
        </a:p>
      </dgm:t>
    </dgm:pt>
    <dgm:pt modelId="{1E1CF2C0-5462-4F8F-A8AC-A299ACA76FB8}" type="sibTrans" cxnId="{36418A09-DDAA-494C-8EC3-00E5F24F7213}">
      <dgm:prSet/>
      <dgm:spPr/>
      <dgm:t>
        <a:bodyPr/>
        <a:lstStyle/>
        <a:p>
          <a:endParaRPr lang="es-ES">
            <a:solidFill>
              <a:schemeClr val="tx1">
                <a:lumMod val="75000"/>
                <a:lumOff val="25000"/>
              </a:schemeClr>
            </a:solidFill>
            <a:latin typeface="Candara" panose="020E0502030303020204" pitchFamily="34" charset="0"/>
          </a:endParaRPr>
        </a:p>
      </dgm:t>
    </dgm:pt>
    <dgm:pt modelId="{96573ED3-BE1F-40AF-8066-B7BCC0A6DB0A}">
      <dgm:prSet phldrT="[Texto]"/>
      <dgm:spPr/>
      <dgm:t>
        <a:bodyPr/>
        <a:lstStyle/>
        <a:p>
          <a:r>
            <a:rPr lang="es-ES" dirty="0" err="1" smtClean="0">
              <a:latin typeface="Candara" panose="020E0502030303020204" pitchFamily="34" charset="0"/>
            </a:rPr>
            <a:t>Market</a:t>
          </a:r>
          <a:r>
            <a:rPr lang="es-ES" dirty="0" smtClean="0">
              <a:latin typeface="Candara" panose="020E0502030303020204" pitchFamily="34" charset="0"/>
            </a:rPr>
            <a:t> </a:t>
          </a:r>
          <a:r>
            <a:rPr lang="es-ES" dirty="0" err="1" smtClean="0">
              <a:latin typeface="Candara" panose="020E0502030303020204" pitchFamily="34" charset="0"/>
            </a:rPr>
            <a:t>forces</a:t>
          </a:r>
          <a:endParaRPr lang="es-ES" dirty="0">
            <a:latin typeface="Candara" panose="020E0502030303020204" pitchFamily="34" charset="0"/>
          </a:endParaRPr>
        </a:p>
      </dgm:t>
    </dgm:pt>
    <dgm:pt modelId="{35D710C1-30ED-4799-9D41-6E3447DD6CFF}" type="parTrans" cxnId="{E6FB6898-75A9-4C86-846D-C5EA92F3C379}">
      <dgm:prSet/>
      <dgm:spPr/>
      <dgm:t>
        <a:bodyPr/>
        <a:lstStyle/>
        <a:p>
          <a:endParaRPr lang="es-ES">
            <a:solidFill>
              <a:schemeClr val="tx1">
                <a:lumMod val="75000"/>
                <a:lumOff val="25000"/>
              </a:schemeClr>
            </a:solidFill>
            <a:latin typeface="Candara" panose="020E0502030303020204" pitchFamily="34" charset="0"/>
          </a:endParaRPr>
        </a:p>
      </dgm:t>
    </dgm:pt>
    <dgm:pt modelId="{BF6562EE-5436-4F42-80BB-C142D0637110}" type="sibTrans" cxnId="{E6FB6898-75A9-4C86-846D-C5EA92F3C379}">
      <dgm:prSet/>
      <dgm:spPr/>
      <dgm:t>
        <a:bodyPr/>
        <a:lstStyle/>
        <a:p>
          <a:endParaRPr lang="es-ES">
            <a:solidFill>
              <a:schemeClr val="tx1">
                <a:lumMod val="75000"/>
                <a:lumOff val="25000"/>
              </a:schemeClr>
            </a:solidFill>
            <a:latin typeface="Candara" panose="020E0502030303020204" pitchFamily="34" charset="0"/>
          </a:endParaRPr>
        </a:p>
      </dgm:t>
    </dgm:pt>
    <dgm:pt modelId="{B9B0A6F5-3D0D-4967-8318-463F84FAB7D8}">
      <dgm:prSet phldrT="[Texto]"/>
      <dgm:spPr/>
      <dgm:t>
        <a:bodyPr/>
        <a:lstStyle/>
        <a:p>
          <a:r>
            <a:rPr lang="es-ES" smtClean="0">
              <a:latin typeface="Candara" panose="020E0502030303020204" pitchFamily="34" charset="0"/>
            </a:rPr>
            <a:t>Macro-economic forces</a:t>
          </a:r>
          <a:endParaRPr lang="es-ES" dirty="0">
            <a:latin typeface="Candara" panose="020E0502030303020204" pitchFamily="34" charset="0"/>
          </a:endParaRPr>
        </a:p>
      </dgm:t>
    </dgm:pt>
    <dgm:pt modelId="{AE92763A-5359-4F25-86F9-DCA0A3FA26DA}" type="parTrans" cxnId="{ED00B780-C7E0-4944-9A14-BE0099117998}">
      <dgm:prSet/>
      <dgm:spPr/>
      <dgm:t>
        <a:bodyPr/>
        <a:lstStyle/>
        <a:p>
          <a:endParaRPr lang="es-ES">
            <a:solidFill>
              <a:schemeClr val="tx1">
                <a:lumMod val="75000"/>
                <a:lumOff val="25000"/>
              </a:schemeClr>
            </a:solidFill>
            <a:latin typeface="Candara" panose="020E0502030303020204" pitchFamily="34" charset="0"/>
          </a:endParaRPr>
        </a:p>
      </dgm:t>
    </dgm:pt>
    <dgm:pt modelId="{3285DD81-7C9A-47B7-9B82-B97F95B56329}" type="sibTrans" cxnId="{ED00B780-C7E0-4944-9A14-BE0099117998}">
      <dgm:prSet/>
      <dgm:spPr/>
      <dgm:t>
        <a:bodyPr/>
        <a:lstStyle/>
        <a:p>
          <a:endParaRPr lang="es-ES">
            <a:solidFill>
              <a:schemeClr val="tx1">
                <a:lumMod val="75000"/>
                <a:lumOff val="25000"/>
              </a:schemeClr>
            </a:solidFill>
            <a:latin typeface="Candara" panose="020E0502030303020204" pitchFamily="34" charset="0"/>
          </a:endParaRPr>
        </a:p>
      </dgm:t>
    </dgm:pt>
    <dgm:pt modelId="{B824AAA5-B4A3-44DE-9D63-B4257CF0B038}">
      <dgm:prSet phldrT="[Texto]"/>
      <dgm:spPr/>
      <dgm:t>
        <a:bodyPr/>
        <a:lstStyle/>
        <a:p>
          <a:r>
            <a:rPr lang="es-ES" smtClean="0">
              <a:latin typeface="Candara" panose="020E0502030303020204" pitchFamily="34" charset="0"/>
            </a:rPr>
            <a:t>Industry forces</a:t>
          </a:r>
          <a:endParaRPr lang="es-ES" dirty="0">
            <a:latin typeface="Candara" panose="020E0502030303020204" pitchFamily="34" charset="0"/>
          </a:endParaRPr>
        </a:p>
      </dgm:t>
    </dgm:pt>
    <dgm:pt modelId="{BE8DB499-3BC0-45A4-9434-6E1D33E46E9E}" type="parTrans" cxnId="{1963A212-9361-480F-B80F-504614F00879}">
      <dgm:prSet/>
      <dgm:spPr/>
      <dgm:t>
        <a:bodyPr/>
        <a:lstStyle/>
        <a:p>
          <a:endParaRPr lang="es-ES">
            <a:solidFill>
              <a:schemeClr val="tx1">
                <a:lumMod val="75000"/>
                <a:lumOff val="25000"/>
              </a:schemeClr>
            </a:solidFill>
            <a:latin typeface="Candara" panose="020E0502030303020204" pitchFamily="34" charset="0"/>
          </a:endParaRPr>
        </a:p>
      </dgm:t>
    </dgm:pt>
    <dgm:pt modelId="{F9DD5A58-2492-403E-91CA-695D6C315C62}" type="sibTrans" cxnId="{1963A212-9361-480F-B80F-504614F00879}">
      <dgm:prSet/>
      <dgm:spPr/>
      <dgm:t>
        <a:bodyPr/>
        <a:lstStyle/>
        <a:p>
          <a:endParaRPr lang="es-ES">
            <a:solidFill>
              <a:schemeClr val="tx1">
                <a:lumMod val="75000"/>
                <a:lumOff val="25000"/>
              </a:schemeClr>
            </a:solidFill>
            <a:latin typeface="Candara" panose="020E0502030303020204" pitchFamily="34" charset="0"/>
          </a:endParaRPr>
        </a:p>
      </dgm:t>
    </dgm:pt>
    <dgm:pt modelId="{75941B63-E6E0-47B0-8829-D0AA778CB668}" type="pres">
      <dgm:prSet presAssocID="{776A8B84-93BD-48DF-A262-CD92EC6C817B}" presName="cycle" presStyleCnt="0">
        <dgm:presLayoutVars>
          <dgm:chMax val="1"/>
          <dgm:dir/>
          <dgm:animLvl val="ctr"/>
          <dgm:resizeHandles val="exact"/>
        </dgm:presLayoutVars>
      </dgm:prSet>
      <dgm:spPr/>
      <dgm:t>
        <a:bodyPr/>
        <a:lstStyle/>
        <a:p>
          <a:endParaRPr lang="en-US"/>
        </a:p>
      </dgm:t>
    </dgm:pt>
    <dgm:pt modelId="{9C4F5B9C-7A79-4057-9A7B-01055DDB481F}" type="pres">
      <dgm:prSet presAssocID="{00EE9D1D-D339-4B80-A684-B540EB706377}" presName="centerShape" presStyleLbl="node0" presStyleIdx="0" presStyleCnt="1"/>
      <dgm:spPr/>
      <dgm:t>
        <a:bodyPr/>
        <a:lstStyle/>
        <a:p>
          <a:endParaRPr lang="es-ES"/>
        </a:p>
      </dgm:t>
    </dgm:pt>
    <dgm:pt modelId="{3D72AB32-8ED9-497F-9E12-E43D32E78082}" type="pres">
      <dgm:prSet presAssocID="{D7441075-6A7C-4A95-A233-8FE4C568DC3F}" presName="Name9" presStyleLbl="parChTrans1D2" presStyleIdx="0" presStyleCnt="4"/>
      <dgm:spPr/>
      <dgm:t>
        <a:bodyPr/>
        <a:lstStyle/>
        <a:p>
          <a:endParaRPr lang="en-US"/>
        </a:p>
      </dgm:t>
    </dgm:pt>
    <dgm:pt modelId="{88857DD7-34C3-4B35-9F82-896C30730ACF}" type="pres">
      <dgm:prSet presAssocID="{D7441075-6A7C-4A95-A233-8FE4C568DC3F}" presName="connTx" presStyleLbl="parChTrans1D2" presStyleIdx="0" presStyleCnt="4"/>
      <dgm:spPr/>
      <dgm:t>
        <a:bodyPr/>
        <a:lstStyle/>
        <a:p>
          <a:endParaRPr lang="en-US"/>
        </a:p>
      </dgm:t>
    </dgm:pt>
    <dgm:pt modelId="{76B18D3A-A931-42DC-95CB-4AF5A68758E0}" type="pres">
      <dgm:prSet presAssocID="{56F43339-5DBB-4421-8284-F0BFDB5A23D5}" presName="node" presStyleLbl="node1" presStyleIdx="0" presStyleCnt="4">
        <dgm:presLayoutVars>
          <dgm:bulletEnabled val="1"/>
        </dgm:presLayoutVars>
      </dgm:prSet>
      <dgm:spPr/>
      <dgm:t>
        <a:bodyPr/>
        <a:lstStyle/>
        <a:p>
          <a:endParaRPr lang="es-ES"/>
        </a:p>
      </dgm:t>
    </dgm:pt>
    <dgm:pt modelId="{FCDB2AEA-5859-4BC2-87BA-8911DFCB1D71}" type="pres">
      <dgm:prSet presAssocID="{35D710C1-30ED-4799-9D41-6E3447DD6CFF}" presName="Name9" presStyleLbl="parChTrans1D2" presStyleIdx="1" presStyleCnt="4"/>
      <dgm:spPr/>
      <dgm:t>
        <a:bodyPr/>
        <a:lstStyle/>
        <a:p>
          <a:endParaRPr lang="en-US"/>
        </a:p>
      </dgm:t>
    </dgm:pt>
    <dgm:pt modelId="{4F4DB022-28B5-41C6-AFF5-D1BB680837B5}" type="pres">
      <dgm:prSet presAssocID="{35D710C1-30ED-4799-9D41-6E3447DD6CFF}" presName="connTx" presStyleLbl="parChTrans1D2" presStyleIdx="1" presStyleCnt="4"/>
      <dgm:spPr/>
      <dgm:t>
        <a:bodyPr/>
        <a:lstStyle/>
        <a:p>
          <a:endParaRPr lang="en-US"/>
        </a:p>
      </dgm:t>
    </dgm:pt>
    <dgm:pt modelId="{324592C3-92F9-400D-9A8E-A873765D52C2}" type="pres">
      <dgm:prSet presAssocID="{96573ED3-BE1F-40AF-8066-B7BCC0A6DB0A}" presName="node" presStyleLbl="node1" presStyleIdx="1" presStyleCnt="4">
        <dgm:presLayoutVars>
          <dgm:bulletEnabled val="1"/>
        </dgm:presLayoutVars>
      </dgm:prSet>
      <dgm:spPr/>
      <dgm:t>
        <a:bodyPr/>
        <a:lstStyle/>
        <a:p>
          <a:endParaRPr lang="en-US"/>
        </a:p>
      </dgm:t>
    </dgm:pt>
    <dgm:pt modelId="{D1DA3E9A-4801-4E0D-8BDB-5A50B878C670}" type="pres">
      <dgm:prSet presAssocID="{AE92763A-5359-4F25-86F9-DCA0A3FA26DA}" presName="Name9" presStyleLbl="parChTrans1D2" presStyleIdx="2" presStyleCnt="4"/>
      <dgm:spPr/>
      <dgm:t>
        <a:bodyPr/>
        <a:lstStyle/>
        <a:p>
          <a:endParaRPr lang="en-US"/>
        </a:p>
      </dgm:t>
    </dgm:pt>
    <dgm:pt modelId="{EF4222F5-02FA-488E-8307-6B84851EC3CA}" type="pres">
      <dgm:prSet presAssocID="{AE92763A-5359-4F25-86F9-DCA0A3FA26DA}" presName="connTx" presStyleLbl="parChTrans1D2" presStyleIdx="2" presStyleCnt="4"/>
      <dgm:spPr/>
      <dgm:t>
        <a:bodyPr/>
        <a:lstStyle/>
        <a:p>
          <a:endParaRPr lang="en-US"/>
        </a:p>
      </dgm:t>
    </dgm:pt>
    <dgm:pt modelId="{BC038317-E3BC-43E4-BF5D-5658F8207B23}" type="pres">
      <dgm:prSet presAssocID="{B9B0A6F5-3D0D-4967-8318-463F84FAB7D8}" presName="node" presStyleLbl="node1" presStyleIdx="2" presStyleCnt="4">
        <dgm:presLayoutVars>
          <dgm:bulletEnabled val="1"/>
        </dgm:presLayoutVars>
      </dgm:prSet>
      <dgm:spPr/>
      <dgm:t>
        <a:bodyPr/>
        <a:lstStyle/>
        <a:p>
          <a:endParaRPr lang="en-US"/>
        </a:p>
      </dgm:t>
    </dgm:pt>
    <dgm:pt modelId="{827A0D40-04D5-457A-BACB-613054C41AFF}" type="pres">
      <dgm:prSet presAssocID="{BE8DB499-3BC0-45A4-9434-6E1D33E46E9E}" presName="Name9" presStyleLbl="parChTrans1D2" presStyleIdx="3" presStyleCnt="4"/>
      <dgm:spPr/>
      <dgm:t>
        <a:bodyPr/>
        <a:lstStyle/>
        <a:p>
          <a:endParaRPr lang="en-US"/>
        </a:p>
      </dgm:t>
    </dgm:pt>
    <dgm:pt modelId="{5147FE3F-C356-47F0-B96F-A2DFB15DCF72}" type="pres">
      <dgm:prSet presAssocID="{BE8DB499-3BC0-45A4-9434-6E1D33E46E9E}" presName="connTx" presStyleLbl="parChTrans1D2" presStyleIdx="3" presStyleCnt="4"/>
      <dgm:spPr/>
      <dgm:t>
        <a:bodyPr/>
        <a:lstStyle/>
        <a:p>
          <a:endParaRPr lang="en-US"/>
        </a:p>
      </dgm:t>
    </dgm:pt>
    <dgm:pt modelId="{3ABFDC62-240D-473A-8F13-AD3D60DAC4AD}" type="pres">
      <dgm:prSet presAssocID="{B824AAA5-B4A3-44DE-9D63-B4257CF0B038}" presName="node" presStyleLbl="node1" presStyleIdx="3" presStyleCnt="4">
        <dgm:presLayoutVars>
          <dgm:bulletEnabled val="1"/>
        </dgm:presLayoutVars>
      </dgm:prSet>
      <dgm:spPr/>
      <dgm:t>
        <a:bodyPr/>
        <a:lstStyle/>
        <a:p>
          <a:endParaRPr lang="en-US"/>
        </a:p>
      </dgm:t>
    </dgm:pt>
  </dgm:ptLst>
  <dgm:cxnLst>
    <dgm:cxn modelId="{E6FB6898-75A9-4C86-846D-C5EA92F3C379}" srcId="{00EE9D1D-D339-4B80-A684-B540EB706377}" destId="{96573ED3-BE1F-40AF-8066-B7BCC0A6DB0A}" srcOrd="1" destOrd="0" parTransId="{35D710C1-30ED-4799-9D41-6E3447DD6CFF}" sibTransId="{BF6562EE-5436-4F42-80BB-C142D0637110}"/>
    <dgm:cxn modelId="{192CAA15-98AE-43C8-9C5F-D0F6D889F171}" type="presOf" srcId="{BE8DB499-3BC0-45A4-9434-6E1D33E46E9E}" destId="{827A0D40-04D5-457A-BACB-613054C41AFF}" srcOrd="0" destOrd="0" presId="urn:microsoft.com/office/officeart/2005/8/layout/radial1"/>
    <dgm:cxn modelId="{4DFB5626-B5D4-4A9F-A890-C02398C0FA29}" type="presOf" srcId="{56F43339-5DBB-4421-8284-F0BFDB5A23D5}" destId="{76B18D3A-A931-42DC-95CB-4AF5A68758E0}" srcOrd="0" destOrd="0" presId="urn:microsoft.com/office/officeart/2005/8/layout/radial1"/>
    <dgm:cxn modelId="{1963A212-9361-480F-B80F-504614F00879}" srcId="{00EE9D1D-D339-4B80-A684-B540EB706377}" destId="{B824AAA5-B4A3-44DE-9D63-B4257CF0B038}" srcOrd="3" destOrd="0" parTransId="{BE8DB499-3BC0-45A4-9434-6E1D33E46E9E}" sibTransId="{F9DD5A58-2492-403E-91CA-695D6C315C62}"/>
    <dgm:cxn modelId="{D1622823-7724-4AC8-982C-E286098EBF09}" type="presOf" srcId="{AE92763A-5359-4F25-86F9-DCA0A3FA26DA}" destId="{EF4222F5-02FA-488E-8307-6B84851EC3CA}" srcOrd="1" destOrd="0" presId="urn:microsoft.com/office/officeart/2005/8/layout/radial1"/>
    <dgm:cxn modelId="{BB2F9B73-2093-41CA-9A66-0966D1539471}" type="presOf" srcId="{B9B0A6F5-3D0D-4967-8318-463F84FAB7D8}" destId="{BC038317-E3BC-43E4-BF5D-5658F8207B23}" srcOrd="0" destOrd="0" presId="urn:microsoft.com/office/officeart/2005/8/layout/radial1"/>
    <dgm:cxn modelId="{75F232FB-FA15-44C3-85A0-DE78BB3334E9}" type="presOf" srcId="{35D710C1-30ED-4799-9D41-6E3447DD6CFF}" destId="{FCDB2AEA-5859-4BC2-87BA-8911DFCB1D71}" srcOrd="0" destOrd="0" presId="urn:microsoft.com/office/officeart/2005/8/layout/radial1"/>
    <dgm:cxn modelId="{ED00B780-C7E0-4944-9A14-BE0099117998}" srcId="{00EE9D1D-D339-4B80-A684-B540EB706377}" destId="{B9B0A6F5-3D0D-4967-8318-463F84FAB7D8}" srcOrd="2" destOrd="0" parTransId="{AE92763A-5359-4F25-86F9-DCA0A3FA26DA}" sibTransId="{3285DD81-7C9A-47B7-9B82-B97F95B56329}"/>
    <dgm:cxn modelId="{ABC6C8C9-CF24-49C4-BB69-ED3AFC35400E}" srcId="{776A8B84-93BD-48DF-A262-CD92EC6C817B}" destId="{00EE9D1D-D339-4B80-A684-B540EB706377}" srcOrd="0" destOrd="0" parTransId="{CA948FEE-666C-41B1-AD00-37D73C2F86CC}" sibTransId="{0D5A6089-41EE-4E1F-A468-4FD86AC0FE63}"/>
    <dgm:cxn modelId="{616027C6-DC32-472A-B4C0-A28B21856AFF}" type="presOf" srcId="{D7441075-6A7C-4A95-A233-8FE4C568DC3F}" destId="{3D72AB32-8ED9-497F-9E12-E43D32E78082}" srcOrd="0" destOrd="0" presId="urn:microsoft.com/office/officeart/2005/8/layout/radial1"/>
    <dgm:cxn modelId="{28FE2890-2ACA-4866-AE00-F8567B76F28D}" type="presOf" srcId="{35D710C1-30ED-4799-9D41-6E3447DD6CFF}" destId="{4F4DB022-28B5-41C6-AFF5-D1BB680837B5}" srcOrd="1" destOrd="0" presId="urn:microsoft.com/office/officeart/2005/8/layout/radial1"/>
    <dgm:cxn modelId="{B3EB7FB5-D350-4160-81D2-D8C2BE84BB4F}" type="presOf" srcId="{B824AAA5-B4A3-44DE-9D63-B4257CF0B038}" destId="{3ABFDC62-240D-473A-8F13-AD3D60DAC4AD}" srcOrd="0" destOrd="0" presId="urn:microsoft.com/office/officeart/2005/8/layout/radial1"/>
    <dgm:cxn modelId="{36418A09-DDAA-494C-8EC3-00E5F24F7213}" srcId="{00EE9D1D-D339-4B80-A684-B540EB706377}" destId="{56F43339-5DBB-4421-8284-F0BFDB5A23D5}" srcOrd="0" destOrd="0" parTransId="{D7441075-6A7C-4A95-A233-8FE4C568DC3F}" sibTransId="{1E1CF2C0-5462-4F8F-A8AC-A299ACA76FB8}"/>
    <dgm:cxn modelId="{5F830B0A-AE64-4DC8-9E48-6D9F64115C8E}" type="presOf" srcId="{D7441075-6A7C-4A95-A233-8FE4C568DC3F}" destId="{88857DD7-34C3-4B35-9F82-896C30730ACF}" srcOrd="1" destOrd="0" presId="urn:microsoft.com/office/officeart/2005/8/layout/radial1"/>
    <dgm:cxn modelId="{DFD6D024-59F6-4495-8A68-AA9196C23442}" type="presOf" srcId="{00EE9D1D-D339-4B80-A684-B540EB706377}" destId="{9C4F5B9C-7A79-4057-9A7B-01055DDB481F}" srcOrd="0" destOrd="0" presId="urn:microsoft.com/office/officeart/2005/8/layout/radial1"/>
    <dgm:cxn modelId="{D1FCCD3D-AE9F-42F4-B4DB-05CDD9834A0F}" type="presOf" srcId="{96573ED3-BE1F-40AF-8066-B7BCC0A6DB0A}" destId="{324592C3-92F9-400D-9A8E-A873765D52C2}" srcOrd="0" destOrd="0" presId="urn:microsoft.com/office/officeart/2005/8/layout/radial1"/>
    <dgm:cxn modelId="{CAD9F61D-CDE9-4EAD-A8CA-1D69FE3A28A8}" type="presOf" srcId="{776A8B84-93BD-48DF-A262-CD92EC6C817B}" destId="{75941B63-E6E0-47B0-8829-D0AA778CB668}" srcOrd="0" destOrd="0" presId="urn:microsoft.com/office/officeart/2005/8/layout/radial1"/>
    <dgm:cxn modelId="{4DC9D8C9-563F-4A76-AA57-16793E028F4D}" type="presOf" srcId="{AE92763A-5359-4F25-86F9-DCA0A3FA26DA}" destId="{D1DA3E9A-4801-4E0D-8BDB-5A50B878C670}" srcOrd="0" destOrd="0" presId="urn:microsoft.com/office/officeart/2005/8/layout/radial1"/>
    <dgm:cxn modelId="{D9B69DA6-DB75-4B1C-976C-23B31CA0ADF3}" type="presOf" srcId="{BE8DB499-3BC0-45A4-9434-6E1D33E46E9E}" destId="{5147FE3F-C356-47F0-B96F-A2DFB15DCF72}" srcOrd="1" destOrd="0" presId="urn:microsoft.com/office/officeart/2005/8/layout/radial1"/>
    <dgm:cxn modelId="{A0A48889-C5B0-460A-BC26-8AB71A673F1D}" type="presParOf" srcId="{75941B63-E6E0-47B0-8829-D0AA778CB668}" destId="{9C4F5B9C-7A79-4057-9A7B-01055DDB481F}" srcOrd="0" destOrd="0" presId="urn:microsoft.com/office/officeart/2005/8/layout/radial1"/>
    <dgm:cxn modelId="{E037F9ED-64A0-4B81-B198-10A8841B21CF}" type="presParOf" srcId="{75941B63-E6E0-47B0-8829-D0AA778CB668}" destId="{3D72AB32-8ED9-497F-9E12-E43D32E78082}" srcOrd="1" destOrd="0" presId="urn:microsoft.com/office/officeart/2005/8/layout/radial1"/>
    <dgm:cxn modelId="{05F203CC-056F-4681-9D2A-3AEB06C1C962}" type="presParOf" srcId="{3D72AB32-8ED9-497F-9E12-E43D32E78082}" destId="{88857DD7-34C3-4B35-9F82-896C30730ACF}" srcOrd="0" destOrd="0" presId="urn:microsoft.com/office/officeart/2005/8/layout/radial1"/>
    <dgm:cxn modelId="{6AFBF324-6A73-4C9D-AF82-1289F30DBC62}" type="presParOf" srcId="{75941B63-E6E0-47B0-8829-D0AA778CB668}" destId="{76B18D3A-A931-42DC-95CB-4AF5A68758E0}" srcOrd="2" destOrd="0" presId="urn:microsoft.com/office/officeart/2005/8/layout/radial1"/>
    <dgm:cxn modelId="{1BB618B2-B92A-4728-87BC-886193165937}" type="presParOf" srcId="{75941B63-E6E0-47B0-8829-D0AA778CB668}" destId="{FCDB2AEA-5859-4BC2-87BA-8911DFCB1D71}" srcOrd="3" destOrd="0" presId="urn:microsoft.com/office/officeart/2005/8/layout/radial1"/>
    <dgm:cxn modelId="{3744BAD7-4651-4495-9F41-0CFFF16B3910}" type="presParOf" srcId="{FCDB2AEA-5859-4BC2-87BA-8911DFCB1D71}" destId="{4F4DB022-28B5-41C6-AFF5-D1BB680837B5}" srcOrd="0" destOrd="0" presId="urn:microsoft.com/office/officeart/2005/8/layout/radial1"/>
    <dgm:cxn modelId="{065B7D51-B9F6-4810-A823-BA9E54D38E60}" type="presParOf" srcId="{75941B63-E6E0-47B0-8829-D0AA778CB668}" destId="{324592C3-92F9-400D-9A8E-A873765D52C2}" srcOrd="4" destOrd="0" presId="urn:microsoft.com/office/officeart/2005/8/layout/radial1"/>
    <dgm:cxn modelId="{4B415E23-C3A2-4768-BD16-3E3869BB16B4}" type="presParOf" srcId="{75941B63-E6E0-47B0-8829-D0AA778CB668}" destId="{D1DA3E9A-4801-4E0D-8BDB-5A50B878C670}" srcOrd="5" destOrd="0" presId="urn:microsoft.com/office/officeart/2005/8/layout/radial1"/>
    <dgm:cxn modelId="{6480B3E1-1C91-4A24-9CEB-78ED61DCF349}" type="presParOf" srcId="{D1DA3E9A-4801-4E0D-8BDB-5A50B878C670}" destId="{EF4222F5-02FA-488E-8307-6B84851EC3CA}" srcOrd="0" destOrd="0" presId="urn:microsoft.com/office/officeart/2005/8/layout/radial1"/>
    <dgm:cxn modelId="{5CA7731B-A1D2-46D1-BB78-2FBA1C890E9C}" type="presParOf" srcId="{75941B63-E6E0-47B0-8829-D0AA778CB668}" destId="{BC038317-E3BC-43E4-BF5D-5658F8207B23}" srcOrd="6" destOrd="0" presId="urn:microsoft.com/office/officeart/2005/8/layout/radial1"/>
    <dgm:cxn modelId="{8DF8F959-05A4-4061-917F-95F05448907F}" type="presParOf" srcId="{75941B63-E6E0-47B0-8829-D0AA778CB668}" destId="{827A0D40-04D5-457A-BACB-613054C41AFF}" srcOrd="7" destOrd="0" presId="urn:microsoft.com/office/officeart/2005/8/layout/radial1"/>
    <dgm:cxn modelId="{00662793-A0D6-4351-90EB-C54CBF4D7948}" type="presParOf" srcId="{827A0D40-04D5-457A-BACB-613054C41AFF}" destId="{5147FE3F-C356-47F0-B96F-A2DFB15DCF72}" srcOrd="0" destOrd="0" presId="urn:microsoft.com/office/officeart/2005/8/layout/radial1"/>
    <dgm:cxn modelId="{864C9875-0FBD-4470-81F2-58A5F4B3D242}" type="presParOf" srcId="{75941B63-E6E0-47B0-8829-D0AA778CB668}" destId="{3ABFDC62-240D-473A-8F13-AD3D60DAC4AD}" srcOrd="8"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C4D8F-8350-4166-8CBF-89C11F53AA0F}" type="doc">
      <dgm:prSet loTypeId="urn:microsoft.com/office/officeart/2005/8/layout/radial3" loCatId="cycle" qsTypeId="urn:microsoft.com/office/officeart/2005/8/quickstyle/simple2" qsCatId="simple" csTypeId="urn:microsoft.com/office/officeart/2005/8/colors/colorful5" csCatId="colorful" phldr="1"/>
      <dgm:spPr/>
      <dgm:t>
        <a:bodyPr/>
        <a:lstStyle/>
        <a:p>
          <a:endParaRPr lang="es-ES"/>
        </a:p>
      </dgm:t>
    </dgm:pt>
    <dgm:pt modelId="{FE97A5C7-A90B-42C7-8853-2656014BD3E3}">
      <dgm:prSet phldrT="[Texto]" custT="1"/>
      <dgm:spPr/>
      <dgm:t>
        <a:bodyPr/>
        <a:lstStyle/>
        <a:p>
          <a:r>
            <a:rPr lang="es-ES" sz="2400" dirty="0" smtClean="0">
              <a:latin typeface="Candara" panose="020E0502030303020204" pitchFamily="34" charset="0"/>
            </a:rPr>
            <a:t>Biosimilars emerge as a new </a:t>
          </a:r>
          <a:r>
            <a:rPr lang="es-ES" sz="2400" dirty="0" err="1" smtClean="0">
              <a:latin typeface="Candara" panose="020E0502030303020204" pitchFamily="34" charset="0"/>
            </a:rPr>
            <a:t>type</a:t>
          </a:r>
          <a:r>
            <a:rPr lang="es-ES" sz="2400" dirty="0" smtClean="0">
              <a:latin typeface="Candara" panose="020E0502030303020204" pitchFamily="34" charset="0"/>
            </a:rPr>
            <a:t> of </a:t>
          </a:r>
          <a:r>
            <a:rPr lang="es-ES" sz="2400" dirty="0" err="1" smtClean="0">
              <a:latin typeface="Candara" panose="020E0502030303020204" pitchFamily="34" charset="0"/>
            </a:rPr>
            <a:t>pharmaceutical</a:t>
          </a:r>
          <a:r>
            <a:rPr lang="es-ES" sz="2400" dirty="0" smtClean="0">
              <a:latin typeface="Candara" panose="020E0502030303020204" pitchFamily="34" charset="0"/>
            </a:rPr>
            <a:t> </a:t>
          </a:r>
          <a:r>
            <a:rPr lang="es-ES" sz="2400" dirty="0" err="1" smtClean="0">
              <a:latin typeface="Candara" panose="020E0502030303020204" pitchFamily="34" charset="0"/>
            </a:rPr>
            <a:t>market</a:t>
          </a:r>
          <a:endParaRPr lang="es-ES" sz="2400" dirty="0">
            <a:latin typeface="Candara" panose="020E0502030303020204" pitchFamily="34" charset="0"/>
          </a:endParaRPr>
        </a:p>
      </dgm:t>
    </dgm:pt>
    <dgm:pt modelId="{C0C9DAF9-771C-4C2A-9367-CA2639400361}" type="parTrans" cxnId="{E8961A93-43B3-488A-860F-C4C533BF6A91}">
      <dgm:prSet/>
      <dgm:spPr/>
      <dgm:t>
        <a:bodyPr/>
        <a:lstStyle/>
        <a:p>
          <a:endParaRPr lang="es-ES">
            <a:latin typeface="Candara" panose="020E0502030303020204" pitchFamily="34" charset="0"/>
          </a:endParaRPr>
        </a:p>
      </dgm:t>
    </dgm:pt>
    <dgm:pt modelId="{CEB20D57-A96E-401B-ACEB-1266C9E08298}" type="sibTrans" cxnId="{E8961A93-43B3-488A-860F-C4C533BF6A91}">
      <dgm:prSet/>
      <dgm:spPr/>
      <dgm:t>
        <a:bodyPr/>
        <a:lstStyle/>
        <a:p>
          <a:endParaRPr lang="es-ES">
            <a:latin typeface="Candara" panose="020E0502030303020204" pitchFamily="34" charset="0"/>
          </a:endParaRPr>
        </a:p>
      </dgm:t>
    </dgm:pt>
    <dgm:pt modelId="{F797D0C4-F197-4C0E-9A3D-E8C9D7CB84B5}">
      <dgm:prSet phldrT="[Texto]"/>
      <dgm:spPr/>
      <dgm:t>
        <a:bodyPr/>
        <a:lstStyle/>
        <a:p>
          <a:r>
            <a:rPr lang="es-ES" dirty="0" err="1" smtClean="0">
              <a:latin typeface="Candara" panose="020E0502030303020204" pitchFamily="34" charset="0"/>
            </a:rPr>
            <a:t>Patients</a:t>
          </a:r>
          <a:r>
            <a:rPr lang="es-ES" dirty="0" smtClean="0">
              <a:latin typeface="Candara" panose="020E0502030303020204" pitchFamily="34" charset="0"/>
            </a:rPr>
            <a:t> and </a:t>
          </a:r>
          <a:r>
            <a:rPr lang="es-ES" dirty="0" err="1" smtClean="0">
              <a:latin typeface="Candara" panose="020E0502030303020204" pitchFamily="34" charset="0"/>
            </a:rPr>
            <a:t>Governments</a:t>
          </a:r>
          <a:r>
            <a:rPr lang="es-ES" dirty="0" smtClean="0">
              <a:latin typeface="Candara" panose="020E0502030303020204" pitchFamily="34" charset="0"/>
            </a:rPr>
            <a:t> </a:t>
          </a:r>
          <a:r>
            <a:rPr lang="es-ES" dirty="0" err="1" smtClean="0">
              <a:latin typeface="Candara" panose="020E0502030303020204" pitchFamily="34" charset="0"/>
            </a:rPr>
            <a:t>demanding</a:t>
          </a:r>
          <a:r>
            <a:rPr lang="es-ES" dirty="0" smtClean="0">
              <a:latin typeface="Candara" panose="020E0502030303020204" pitchFamily="34" charset="0"/>
            </a:rPr>
            <a:t> medicines at </a:t>
          </a:r>
          <a:r>
            <a:rPr lang="es-ES" dirty="0" err="1" smtClean="0">
              <a:latin typeface="Candara" panose="020E0502030303020204" pitchFamily="34" charset="0"/>
            </a:rPr>
            <a:t>lower</a:t>
          </a:r>
          <a:r>
            <a:rPr lang="es-ES" dirty="0" smtClean="0">
              <a:latin typeface="Candara" panose="020E0502030303020204" pitchFamily="34" charset="0"/>
            </a:rPr>
            <a:t> </a:t>
          </a:r>
          <a:r>
            <a:rPr lang="es-ES" dirty="0" err="1" smtClean="0">
              <a:latin typeface="Candara" panose="020E0502030303020204" pitchFamily="34" charset="0"/>
            </a:rPr>
            <a:t>costs</a:t>
          </a:r>
          <a:endParaRPr lang="es-ES" dirty="0">
            <a:latin typeface="Candara" panose="020E0502030303020204" pitchFamily="34" charset="0"/>
          </a:endParaRPr>
        </a:p>
      </dgm:t>
    </dgm:pt>
    <dgm:pt modelId="{2DC99F87-8067-4D6C-A787-CDFCE5952A64}" type="parTrans" cxnId="{FE2EF0DB-BA11-4BB3-88B7-88C3DCD4DD93}">
      <dgm:prSet/>
      <dgm:spPr/>
      <dgm:t>
        <a:bodyPr/>
        <a:lstStyle/>
        <a:p>
          <a:endParaRPr lang="es-ES">
            <a:latin typeface="Candara" panose="020E0502030303020204" pitchFamily="34" charset="0"/>
          </a:endParaRPr>
        </a:p>
      </dgm:t>
    </dgm:pt>
    <dgm:pt modelId="{A57124AD-379F-4B8B-907B-8F577027C20C}" type="sibTrans" cxnId="{FE2EF0DB-BA11-4BB3-88B7-88C3DCD4DD93}">
      <dgm:prSet/>
      <dgm:spPr/>
      <dgm:t>
        <a:bodyPr/>
        <a:lstStyle/>
        <a:p>
          <a:endParaRPr lang="es-ES">
            <a:latin typeface="Candara" panose="020E0502030303020204" pitchFamily="34" charset="0"/>
          </a:endParaRPr>
        </a:p>
      </dgm:t>
    </dgm:pt>
    <dgm:pt modelId="{35E31744-B690-4C06-9A53-6394F6A2F2D0}">
      <dgm:prSet phldrT="[Texto]"/>
      <dgm:spPr/>
      <dgm:t>
        <a:bodyPr/>
        <a:lstStyle/>
        <a:p>
          <a:r>
            <a:rPr lang="es-ES" dirty="0" err="1" smtClean="0">
              <a:latin typeface="Candara" panose="020E0502030303020204" pitchFamily="34" charset="0"/>
            </a:rPr>
            <a:t>Potential</a:t>
          </a:r>
          <a:r>
            <a:rPr lang="es-ES" dirty="0" smtClean="0">
              <a:latin typeface="Candara" panose="020E0502030303020204" pitchFamily="34" charset="0"/>
            </a:rPr>
            <a:t> of </a:t>
          </a:r>
          <a:r>
            <a:rPr lang="es-ES" dirty="0" err="1" smtClean="0">
              <a:latin typeface="Candara" panose="020E0502030303020204" pitchFamily="34" charset="0"/>
            </a:rPr>
            <a:t>early</a:t>
          </a:r>
          <a:r>
            <a:rPr lang="es-ES" dirty="0" smtClean="0">
              <a:latin typeface="Candara" panose="020E0502030303020204" pitchFamily="34" charset="0"/>
            </a:rPr>
            <a:t> </a:t>
          </a:r>
          <a:r>
            <a:rPr lang="es-ES" dirty="0" err="1" smtClean="0">
              <a:latin typeface="Candara" panose="020E0502030303020204" pitchFamily="34" charset="0"/>
            </a:rPr>
            <a:t>revenue</a:t>
          </a:r>
          <a:r>
            <a:rPr lang="es-ES" dirty="0" smtClean="0">
              <a:latin typeface="Candara" panose="020E0502030303020204" pitchFamily="34" charset="0"/>
            </a:rPr>
            <a:t> </a:t>
          </a:r>
          <a:r>
            <a:rPr lang="es-ES" dirty="0" err="1" smtClean="0">
              <a:latin typeface="Candara" panose="020E0502030303020204" pitchFamily="34" charset="0"/>
            </a:rPr>
            <a:t>streams</a:t>
          </a:r>
          <a:r>
            <a:rPr lang="es-ES" dirty="0" smtClean="0">
              <a:latin typeface="Candara" panose="020E0502030303020204" pitchFamily="34" charset="0"/>
            </a:rPr>
            <a:t> (30% in 2020-25)</a:t>
          </a:r>
          <a:endParaRPr lang="es-ES" dirty="0">
            <a:latin typeface="Candara" panose="020E0502030303020204" pitchFamily="34" charset="0"/>
          </a:endParaRPr>
        </a:p>
      </dgm:t>
    </dgm:pt>
    <dgm:pt modelId="{0AC01933-A862-4A40-A4FE-8B44C58D424D}" type="parTrans" cxnId="{F7A181A9-0F1D-4747-8E8A-0E98D356B749}">
      <dgm:prSet/>
      <dgm:spPr/>
      <dgm:t>
        <a:bodyPr/>
        <a:lstStyle/>
        <a:p>
          <a:endParaRPr lang="es-ES">
            <a:latin typeface="Candara" panose="020E0502030303020204" pitchFamily="34" charset="0"/>
          </a:endParaRPr>
        </a:p>
      </dgm:t>
    </dgm:pt>
    <dgm:pt modelId="{C8E0A2FA-C7B1-4E57-A18B-6A5BAE209929}" type="sibTrans" cxnId="{F7A181A9-0F1D-4747-8E8A-0E98D356B749}">
      <dgm:prSet/>
      <dgm:spPr/>
      <dgm:t>
        <a:bodyPr/>
        <a:lstStyle/>
        <a:p>
          <a:endParaRPr lang="es-ES">
            <a:latin typeface="Candara" panose="020E0502030303020204" pitchFamily="34" charset="0"/>
          </a:endParaRPr>
        </a:p>
      </dgm:t>
    </dgm:pt>
    <dgm:pt modelId="{594D44EC-29BE-43BF-84FA-94B4B6EFD530}">
      <dgm:prSet phldrT="[Texto]"/>
      <dgm:spPr/>
      <dgm:t>
        <a:bodyPr/>
        <a:lstStyle/>
        <a:p>
          <a:r>
            <a:rPr lang="es-ES" dirty="0" err="1" smtClean="0">
              <a:latin typeface="Candara" panose="020E0502030303020204" pitchFamily="34" charset="0"/>
            </a:rPr>
            <a:t>Current</a:t>
          </a:r>
          <a:r>
            <a:rPr lang="es-ES" dirty="0" smtClean="0">
              <a:latin typeface="Candara" panose="020E0502030303020204" pitchFamily="34" charset="0"/>
            </a:rPr>
            <a:t> </a:t>
          </a:r>
          <a:r>
            <a:rPr lang="es-ES" dirty="0" err="1" smtClean="0">
              <a:latin typeface="Candara" panose="020E0502030303020204" pitchFamily="34" charset="0"/>
            </a:rPr>
            <a:t>therapy</a:t>
          </a:r>
          <a:r>
            <a:rPr lang="es-ES" dirty="0" smtClean="0">
              <a:latin typeface="Candara" panose="020E0502030303020204" pitchFamily="34" charset="0"/>
            </a:rPr>
            <a:t> </a:t>
          </a:r>
          <a:r>
            <a:rPr lang="es-ES" dirty="0" err="1" smtClean="0">
              <a:latin typeface="Candara" panose="020E0502030303020204" pitchFamily="34" charset="0"/>
            </a:rPr>
            <a:t>penetration</a:t>
          </a:r>
          <a:r>
            <a:rPr lang="es-ES" dirty="0" smtClean="0">
              <a:latin typeface="Candara" panose="020E0502030303020204" pitchFamily="34" charset="0"/>
            </a:rPr>
            <a:t> </a:t>
          </a:r>
          <a:r>
            <a:rPr lang="es-ES" dirty="0" err="1" smtClean="0">
              <a:latin typeface="Candara" panose="020E0502030303020204" pitchFamily="34" charset="0"/>
            </a:rPr>
            <a:t>is</a:t>
          </a:r>
          <a:r>
            <a:rPr lang="es-ES" dirty="0" smtClean="0">
              <a:latin typeface="Candara" panose="020E0502030303020204" pitchFamily="34" charset="0"/>
            </a:rPr>
            <a:t> </a:t>
          </a:r>
          <a:r>
            <a:rPr lang="es-ES" dirty="0" err="1" smtClean="0">
              <a:latin typeface="Candara" panose="020E0502030303020204" pitchFamily="34" charset="0"/>
            </a:rPr>
            <a:t>extremely</a:t>
          </a:r>
          <a:r>
            <a:rPr lang="es-ES" dirty="0" smtClean="0">
              <a:latin typeface="Candara" panose="020E0502030303020204" pitchFamily="34" charset="0"/>
            </a:rPr>
            <a:t> </a:t>
          </a:r>
          <a:r>
            <a:rPr lang="es-ES" dirty="0" err="1" smtClean="0">
              <a:latin typeface="Candara" panose="020E0502030303020204" pitchFamily="34" charset="0"/>
            </a:rPr>
            <a:t>low</a:t>
          </a:r>
          <a:r>
            <a:rPr lang="es-ES" dirty="0" smtClean="0">
              <a:latin typeface="Candara" panose="020E0502030303020204" pitchFamily="34" charset="0"/>
            </a:rPr>
            <a:t> </a:t>
          </a:r>
          <a:r>
            <a:rPr lang="es-ES" dirty="0" err="1" smtClean="0">
              <a:latin typeface="Candara" panose="020E0502030303020204" pitchFamily="34" charset="0"/>
            </a:rPr>
            <a:t>compared</a:t>
          </a:r>
          <a:r>
            <a:rPr lang="es-ES" dirty="0" smtClean="0">
              <a:latin typeface="Candara" panose="020E0502030303020204" pitchFamily="34" charset="0"/>
            </a:rPr>
            <a:t> to </a:t>
          </a:r>
          <a:r>
            <a:rPr lang="es-ES" dirty="0" err="1" smtClean="0">
              <a:latin typeface="Candara" panose="020E0502030303020204" pitchFamily="34" charset="0"/>
            </a:rPr>
            <a:t>mature</a:t>
          </a:r>
          <a:r>
            <a:rPr lang="es-ES" dirty="0" smtClean="0">
              <a:latin typeface="Candara" panose="020E0502030303020204" pitchFamily="34" charset="0"/>
            </a:rPr>
            <a:t> </a:t>
          </a:r>
          <a:r>
            <a:rPr lang="es-ES" dirty="0" err="1" smtClean="0">
              <a:latin typeface="Candara" panose="020E0502030303020204" pitchFamily="34" charset="0"/>
            </a:rPr>
            <a:t>markets</a:t>
          </a:r>
          <a:endParaRPr lang="es-ES" dirty="0">
            <a:latin typeface="Candara" panose="020E0502030303020204" pitchFamily="34" charset="0"/>
          </a:endParaRPr>
        </a:p>
      </dgm:t>
    </dgm:pt>
    <dgm:pt modelId="{3B5E909B-909B-4528-A1F1-830936B48915}" type="parTrans" cxnId="{D54872F3-45CF-4E29-8F38-4654063617CA}">
      <dgm:prSet/>
      <dgm:spPr/>
      <dgm:t>
        <a:bodyPr/>
        <a:lstStyle/>
        <a:p>
          <a:endParaRPr lang="es-ES">
            <a:latin typeface="Candara" panose="020E0502030303020204" pitchFamily="34" charset="0"/>
          </a:endParaRPr>
        </a:p>
      </dgm:t>
    </dgm:pt>
    <dgm:pt modelId="{7E94A24B-2709-4F22-9B71-A5D99BCF9AB3}" type="sibTrans" cxnId="{D54872F3-45CF-4E29-8F38-4654063617CA}">
      <dgm:prSet/>
      <dgm:spPr/>
      <dgm:t>
        <a:bodyPr/>
        <a:lstStyle/>
        <a:p>
          <a:endParaRPr lang="es-ES">
            <a:latin typeface="Candara" panose="020E0502030303020204" pitchFamily="34" charset="0"/>
          </a:endParaRPr>
        </a:p>
      </dgm:t>
    </dgm:pt>
    <dgm:pt modelId="{29BF5264-CB69-4A3F-8B9F-31A7D81C7D41}">
      <dgm:prSet phldrT="[Texto]"/>
      <dgm:spPr/>
      <dgm:t>
        <a:bodyPr/>
        <a:lstStyle/>
        <a:p>
          <a:r>
            <a:rPr lang="es-ES" dirty="0" err="1" smtClean="0">
              <a:latin typeface="Candara" panose="020E0502030303020204" pitchFamily="34" charset="0"/>
            </a:rPr>
            <a:t>Emerging</a:t>
          </a:r>
          <a:r>
            <a:rPr lang="es-ES" dirty="0" smtClean="0">
              <a:latin typeface="Candara" panose="020E0502030303020204" pitchFamily="34" charset="0"/>
            </a:rPr>
            <a:t> </a:t>
          </a:r>
          <a:r>
            <a:rPr lang="es-ES" dirty="0" err="1" smtClean="0">
              <a:latin typeface="Candara" panose="020E0502030303020204" pitchFamily="34" charset="0"/>
            </a:rPr>
            <a:t>markets</a:t>
          </a:r>
          <a:r>
            <a:rPr lang="es-ES" dirty="0" smtClean="0">
              <a:latin typeface="Candara" panose="020E0502030303020204" pitchFamily="34" charset="0"/>
            </a:rPr>
            <a:t> to </a:t>
          </a:r>
          <a:r>
            <a:rPr lang="es-ES" dirty="0" err="1" smtClean="0">
              <a:latin typeface="Candara" panose="020E0502030303020204" pitchFamily="34" charset="0"/>
            </a:rPr>
            <a:t>become</a:t>
          </a:r>
          <a:r>
            <a:rPr lang="es-ES" dirty="0" smtClean="0">
              <a:latin typeface="Candara" panose="020E0502030303020204" pitchFamily="34" charset="0"/>
            </a:rPr>
            <a:t> </a:t>
          </a:r>
          <a:r>
            <a:rPr lang="es-ES" dirty="0" err="1" smtClean="0">
              <a:latin typeface="Candara" panose="020E0502030303020204" pitchFamily="34" charset="0"/>
            </a:rPr>
            <a:t>larger</a:t>
          </a:r>
          <a:r>
            <a:rPr lang="es-ES" dirty="0" smtClean="0">
              <a:latin typeface="Candara" panose="020E0502030303020204" pitchFamily="34" charset="0"/>
            </a:rPr>
            <a:t> </a:t>
          </a:r>
          <a:r>
            <a:rPr lang="es-ES" dirty="0" err="1" smtClean="0">
              <a:latin typeface="Candara" panose="020E0502030303020204" pitchFamily="34" charset="0"/>
            </a:rPr>
            <a:t>markets</a:t>
          </a:r>
          <a:r>
            <a:rPr lang="es-ES" dirty="0" smtClean="0">
              <a:latin typeface="Candara" panose="020E0502030303020204" pitchFamily="34" charset="0"/>
            </a:rPr>
            <a:t> </a:t>
          </a:r>
          <a:r>
            <a:rPr lang="es-ES" dirty="0" err="1" smtClean="0">
              <a:latin typeface="Candara" panose="020E0502030303020204" pitchFamily="34" charset="0"/>
            </a:rPr>
            <a:t>by</a:t>
          </a:r>
          <a:r>
            <a:rPr lang="es-ES" dirty="0" smtClean="0">
              <a:latin typeface="Candara" panose="020E0502030303020204" pitchFamily="34" charset="0"/>
            </a:rPr>
            <a:t> 2020</a:t>
          </a:r>
          <a:endParaRPr lang="es-ES" dirty="0">
            <a:latin typeface="Candara" panose="020E0502030303020204" pitchFamily="34" charset="0"/>
          </a:endParaRPr>
        </a:p>
      </dgm:t>
    </dgm:pt>
    <dgm:pt modelId="{967323C6-2412-4D16-8F87-A99347F2BF16}" type="parTrans" cxnId="{9491A079-DA3B-4141-B2C6-672D8FD77CDD}">
      <dgm:prSet/>
      <dgm:spPr/>
      <dgm:t>
        <a:bodyPr/>
        <a:lstStyle/>
        <a:p>
          <a:endParaRPr lang="es-ES">
            <a:latin typeface="Candara" panose="020E0502030303020204" pitchFamily="34" charset="0"/>
          </a:endParaRPr>
        </a:p>
      </dgm:t>
    </dgm:pt>
    <dgm:pt modelId="{5CF70BC8-DD54-4222-B5AA-9E61375BCE2F}" type="sibTrans" cxnId="{9491A079-DA3B-4141-B2C6-672D8FD77CDD}">
      <dgm:prSet/>
      <dgm:spPr/>
      <dgm:t>
        <a:bodyPr/>
        <a:lstStyle/>
        <a:p>
          <a:endParaRPr lang="es-ES">
            <a:latin typeface="Candara" panose="020E0502030303020204" pitchFamily="34" charset="0"/>
          </a:endParaRPr>
        </a:p>
      </dgm:t>
    </dgm:pt>
    <dgm:pt modelId="{94DD36FC-7F93-470D-9D22-700785FA845B}" type="pres">
      <dgm:prSet presAssocID="{396C4D8F-8350-4166-8CBF-89C11F53AA0F}" presName="composite" presStyleCnt="0">
        <dgm:presLayoutVars>
          <dgm:chMax val="1"/>
          <dgm:dir/>
          <dgm:resizeHandles val="exact"/>
        </dgm:presLayoutVars>
      </dgm:prSet>
      <dgm:spPr/>
      <dgm:t>
        <a:bodyPr/>
        <a:lstStyle/>
        <a:p>
          <a:endParaRPr lang="en-US"/>
        </a:p>
      </dgm:t>
    </dgm:pt>
    <dgm:pt modelId="{FC7124E8-2D06-4E19-94F3-E1B083B6FE7F}" type="pres">
      <dgm:prSet presAssocID="{396C4D8F-8350-4166-8CBF-89C11F53AA0F}" presName="radial" presStyleCnt="0">
        <dgm:presLayoutVars>
          <dgm:animLvl val="ctr"/>
        </dgm:presLayoutVars>
      </dgm:prSet>
      <dgm:spPr/>
    </dgm:pt>
    <dgm:pt modelId="{0CCDCAD7-7CF2-4365-9C8A-D3E7148716E6}" type="pres">
      <dgm:prSet presAssocID="{FE97A5C7-A90B-42C7-8853-2656014BD3E3}" presName="centerShape" presStyleLbl="vennNode1" presStyleIdx="0" presStyleCnt="5"/>
      <dgm:spPr/>
      <dgm:t>
        <a:bodyPr/>
        <a:lstStyle/>
        <a:p>
          <a:endParaRPr lang="es-ES"/>
        </a:p>
      </dgm:t>
    </dgm:pt>
    <dgm:pt modelId="{BA22B169-07DA-4C96-A13E-B12BBC434574}" type="pres">
      <dgm:prSet presAssocID="{F797D0C4-F197-4C0E-9A3D-E8C9D7CB84B5}" presName="node" presStyleLbl="vennNode1" presStyleIdx="1" presStyleCnt="5">
        <dgm:presLayoutVars>
          <dgm:bulletEnabled val="1"/>
        </dgm:presLayoutVars>
      </dgm:prSet>
      <dgm:spPr/>
      <dgm:t>
        <a:bodyPr/>
        <a:lstStyle/>
        <a:p>
          <a:endParaRPr lang="es-ES"/>
        </a:p>
      </dgm:t>
    </dgm:pt>
    <dgm:pt modelId="{6EB8046D-046C-4E8E-BD37-F5843C93F914}" type="pres">
      <dgm:prSet presAssocID="{35E31744-B690-4C06-9A53-6394F6A2F2D0}" presName="node" presStyleLbl="vennNode1" presStyleIdx="2" presStyleCnt="5">
        <dgm:presLayoutVars>
          <dgm:bulletEnabled val="1"/>
        </dgm:presLayoutVars>
      </dgm:prSet>
      <dgm:spPr/>
      <dgm:t>
        <a:bodyPr/>
        <a:lstStyle/>
        <a:p>
          <a:endParaRPr lang="en-US"/>
        </a:p>
      </dgm:t>
    </dgm:pt>
    <dgm:pt modelId="{D948D0D5-F2D4-45DC-94AA-311C7BE22FB0}" type="pres">
      <dgm:prSet presAssocID="{594D44EC-29BE-43BF-84FA-94B4B6EFD530}" presName="node" presStyleLbl="vennNode1" presStyleIdx="3" presStyleCnt="5">
        <dgm:presLayoutVars>
          <dgm:bulletEnabled val="1"/>
        </dgm:presLayoutVars>
      </dgm:prSet>
      <dgm:spPr/>
      <dgm:t>
        <a:bodyPr/>
        <a:lstStyle/>
        <a:p>
          <a:endParaRPr lang="es-ES"/>
        </a:p>
      </dgm:t>
    </dgm:pt>
    <dgm:pt modelId="{4988D484-A40E-4A9F-9929-46570A0E3551}" type="pres">
      <dgm:prSet presAssocID="{29BF5264-CB69-4A3F-8B9F-31A7D81C7D41}" presName="node" presStyleLbl="vennNode1" presStyleIdx="4" presStyleCnt="5">
        <dgm:presLayoutVars>
          <dgm:bulletEnabled val="1"/>
        </dgm:presLayoutVars>
      </dgm:prSet>
      <dgm:spPr/>
      <dgm:t>
        <a:bodyPr/>
        <a:lstStyle/>
        <a:p>
          <a:endParaRPr lang="en-US"/>
        </a:p>
      </dgm:t>
    </dgm:pt>
  </dgm:ptLst>
  <dgm:cxnLst>
    <dgm:cxn modelId="{FE2EF0DB-BA11-4BB3-88B7-88C3DCD4DD93}" srcId="{FE97A5C7-A90B-42C7-8853-2656014BD3E3}" destId="{F797D0C4-F197-4C0E-9A3D-E8C9D7CB84B5}" srcOrd="0" destOrd="0" parTransId="{2DC99F87-8067-4D6C-A787-CDFCE5952A64}" sibTransId="{A57124AD-379F-4B8B-907B-8F577027C20C}"/>
    <dgm:cxn modelId="{F7A181A9-0F1D-4747-8E8A-0E98D356B749}" srcId="{FE97A5C7-A90B-42C7-8853-2656014BD3E3}" destId="{35E31744-B690-4C06-9A53-6394F6A2F2D0}" srcOrd="1" destOrd="0" parTransId="{0AC01933-A862-4A40-A4FE-8B44C58D424D}" sibTransId="{C8E0A2FA-C7B1-4E57-A18B-6A5BAE209929}"/>
    <dgm:cxn modelId="{F6463813-FB45-4985-A877-AC737AD90C7E}" type="presOf" srcId="{35E31744-B690-4C06-9A53-6394F6A2F2D0}" destId="{6EB8046D-046C-4E8E-BD37-F5843C93F914}" srcOrd="0" destOrd="0" presId="urn:microsoft.com/office/officeart/2005/8/layout/radial3"/>
    <dgm:cxn modelId="{D654EF31-884A-4F84-9C38-5229C7A76721}" type="presOf" srcId="{594D44EC-29BE-43BF-84FA-94B4B6EFD530}" destId="{D948D0D5-F2D4-45DC-94AA-311C7BE22FB0}" srcOrd="0" destOrd="0" presId="urn:microsoft.com/office/officeart/2005/8/layout/radial3"/>
    <dgm:cxn modelId="{3DCEF7A2-2EC5-4AD2-AD6A-5DEC717AD393}" type="presOf" srcId="{FE97A5C7-A90B-42C7-8853-2656014BD3E3}" destId="{0CCDCAD7-7CF2-4365-9C8A-D3E7148716E6}" srcOrd="0" destOrd="0" presId="urn:microsoft.com/office/officeart/2005/8/layout/radial3"/>
    <dgm:cxn modelId="{9491A079-DA3B-4141-B2C6-672D8FD77CDD}" srcId="{FE97A5C7-A90B-42C7-8853-2656014BD3E3}" destId="{29BF5264-CB69-4A3F-8B9F-31A7D81C7D41}" srcOrd="3" destOrd="0" parTransId="{967323C6-2412-4D16-8F87-A99347F2BF16}" sibTransId="{5CF70BC8-DD54-4222-B5AA-9E61375BCE2F}"/>
    <dgm:cxn modelId="{2FC00133-333B-4B57-9D67-E49D06CCC460}" type="presOf" srcId="{F797D0C4-F197-4C0E-9A3D-E8C9D7CB84B5}" destId="{BA22B169-07DA-4C96-A13E-B12BBC434574}" srcOrd="0" destOrd="0" presId="urn:microsoft.com/office/officeart/2005/8/layout/radial3"/>
    <dgm:cxn modelId="{D54872F3-45CF-4E29-8F38-4654063617CA}" srcId="{FE97A5C7-A90B-42C7-8853-2656014BD3E3}" destId="{594D44EC-29BE-43BF-84FA-94B4B6EFD530}" srcOrd="2" destOrd="0" parTransId="{3B5E909B-909B-4528-A1F1-830936B48915}" sibTransId="{7E94A24B-2709-4F22-9B71-A5D99BCF9AB3}"/>
    <dgm:cxn modelId="{E8E8768E-7315-4E76-8B7B-A648B48C957D}" type="presOf" srcId="{29BF5264-CB69-4A3F-8B9F-31A7D81C7D41}" destId="{4988D484-A40E-4A9F-9929-46570A0E3551}" srcOrd="0" destOrd="0" presId="urn:microsoft.com/office/officeart/2005/8/layout/radial3"/>
    <dgm:cxn modelId="{E8961A93-43B3-488A-860F-C4C533BF6A91}" srcId="{396C4D8F-8350-4166-8CBF-89C11F53AA0F}" destId="{FE97A5C7-A90B-42C7-8853-2656014BD3E3}" srcOrd="0" destOrd="0" parTransId="{C0C9DAF9-771C-4C2A-9367-CA2639400361}" sibTransId="{CEB20D57-A96E-401B-ACEB-1266C9E08298}"/>
    <dgm:cxn modelId="{8BFF98D3-2252-442E-B611-CABC13F5494E}" type="presOf" srcId="{396C4D8F-8350-4166-8CBF-89C11F53AA0F}" destId="{94DD36FC-7F93-470D-9D22-700785FA845B}" srcOrd="0" destOrd="0" presId="urn:microsoft.com/office/officeart/2005/8/layout/radial3"/>
    <dgm:cxn modelId="{AE366256-9AEA-4914-AF8D-A343D10F0731}" type="presParOf" srcId="{94DD36FC-7F93-470D-9D22-700785FA845B}" destId="{FC7124E8-2D06-4E19-94F3-E1B083B6FE7F}" srcOrd="0" destOrd="0" presId="urn:microsoft.com/office/officeart/2005/8/layout/radial3"/>
    <dgm:cxn modelId="{2174C23E-96BA-401B-9A9C-7B2DC75F3174}" type="presParOf" srcId="{FC7124E8-2D06-4E19-94F3-E1B083B6FE7F}" destId="{0CCDCAD7-7CF2-4365-9C8A-D3E7148716E6}" srcOrd="0" destOrd="0" presId="urn:microsoft.com/office/officeart/2005/8/layout/radial3"/>
    <dgm:cxn modelId="{72BF86FA-EAE4-43E3-A666-A4ABBDC0D5BE}" type="presParOf" srcId="{FC7124E8-2D06-4E19-94F3-E1B083B6FE7F}" destId="{BA22B169-07DA-4C96-A13E-B12BBC434574}" srcOrd="1" destOrd="0" presId="urn:microsoft.com/office/officeart/2005/8/layout/radial3"/>
    <dgm:cxn modelId="{6370A274-2E20-4CC6-8EFB-7C197A94C171}" type="presParOf" srcId="{FC7124E8-2D06-4E19-94F3-E1B083B6FE7F}" destId="{6EB8046D-046C-4E8E-BD37-F5843C93F914}" srcOrd="2" destOrd="0" presId="urn:microsoft.com/office/officeart/2005/8/layout/radial3"/>
    <dgm:cxn modelId="{77AD896A-9F25-4720-B1E8-E0BB433336B9}" type="presParOf" srcId="{FC7124E8-2D06-4E19-94F3-E1B083B6FE7F}" destId="{D948D0D5-F2D4-45DC-94AA-311C7BE22FB0}" srcOrd="3" destOrd="0" presId="urn:microsoft.com/office/officeart/2005/8/layout/radial3"/>
    <dgm:cxn modelId="{15EB44BA-030E-41BE-9ACD-F151D0F18B0F}" type="presParOf" srcId="{FC7124E8-2D06-4E19-94F3-E1B083B6FE7F}" destId="{4988D484-A40E-4A9F-9929-46570A0E3551}" srcOrd="4"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5FCD5-FC2B-4978-9D39-A85AED7EF724}" type="doc">
      <dgm:prSet loTypeId="urn:microsoft.com/office/officeart/2005/8/layout/gear1" loCatId="relationship" qsTypeId="urn:microsoft.com/office/officeart/2005/8/quickstyle/simple2" qsCatId="simple" csTypeId="urn:microsoft.com/office/officeart/2005/8/colors/colorful3" csCatId="colorful" phldr="1"/>
      <dgm:spPr/>
    </dgm:pt>
    <dgm:pt modelId="{52973826-AFEB-475D-A523-6EBE6C28C211}">
      <dgm:prSet phldrT="[Texto]"/>
      <dgm:spPr/>
      <dgm:t>
        <a:bodyPr/>
        <a:lstStyle/>
        <a:p>
          <a:r>
            <a:rPr lang="es-ES" dirty="0" err="1" smtClean="0">
              <a:latin typeface="Candara" panose="020E0502030303020204" pitchFamily="34" charset="0"/>
            </a:rPr>
            <a:t>Large</a:t>
          </a:r>
          <a:r>
            <a:rPr lang="es-ES" dirty="0" smtClean="0">
              <a:latin typeface="Candara" panose="020E0502030303020204" pitchFamily="34" charset="0"/>
            </a:rPr>
            <a:t> </a:t>
          </a:r>
          <a:r>
            <a:rPr lang="es-ES" dirty="0" err="1" smtClean="0">
              <a:latin typeface="Candara" panose="020E0502030303020204" pitchFamily="34" charset="0"/>
            </a:rPr>
            <a:t>companies</a:t>
          </a:r>
          <a:r>
            <a:rPr lang="es-ES" dirty="0" smtClean="0">
              <a:latin typeface="Candara" panose="020E0502030303020204" pitchFamily="34" charset="0"/>
            </a:rPr>
            <a:t> </a:t>
          </a:r>
          <a:r>
            <a:rPr lang="es-ES" dirty="0" err="1" smtClean="0">
              <a:latin typeface="Candara" panose="020E0502030303020204" pitchFamily="34" charset="0"/>
            </a:rPr>
            <a:t>entering</a:t>
          </a:r>
          <a:r>
            <a:rPr lang="es-ES" dirty="0" smtClean="0">
              <a:latin typeface="Candara" panose="020E0502030303020204" pitchFamily="34" charset="0"/>
            </a:rPr>
            <a:t> LATAM </a:t>
          </a:r>
          <a:r>
            <a:rPr lang="es-ES" dirty="0" err="1" smtClean="0">
              <a:latin typeface="Candara" panose="020E0502030303020204" pitchFamily="34" charset="0"/>
            </a:rPr>
            <a:t>landscape</a:t>
          </a:r>
          <a:r>
            <a:rPr lang="es-ES" dirty="0" smtClean="0">
              <a:latin typeface="Candara" panose="020E0502030303020204" pitchFamily="34" charset="0"/>
            </a:rPr>
            <a:t> </a:t>
          </a:r>
          <a:r>
            <a:rPr lang="es-ES" dirty="0" err="1" smtClean="0">
              <a:latin typeface="Candara" panose="020E0502030303020204" pitchFamily="34" charset="0"/>
            </a:rPr>
            <a:t>with</a:t>
          </a:r>
          <a:r>
            <a:rPr lang="es-ES" dirty="0" smtClean="0">
              <a:latin typeface="Candara" panose="020E0502030303020204" pitchFamily="34" charset="0"/>
            </a:rPr>
            <a:t> </a:t>
          </a:r>
          <a:r>
            <a:rPr lang="es-ES" dirty="0" err="1" smtClean="0">
              <a:latin typeface="Candara" panose="020E0502030303020204" pitchFamily="34" charset="0"/>
            </a:rPr>
            <a:t>financial</a:t>
          </a:r>
          <a:r>
            <a:rPr lang="es-ES" dirty="0" smtClean="0">
              <a:latin typeface="Candara" panose="020E0502030303020204" pitchFamily="34" charset="0"/>
            </a:rPr>
            <a:t> </a:t>
          </a:r>
          <a:r>
            <a:rPr lang="es-ES" dirty="0" err="1" smtClean="0">
              <a:latin typeface="Candara" panose="020E0502030303020204" pitchFamily="34" charset="0"/>
            </a:rPr>
            <a:t>resources</a:t>
          </a:r>
          <a:r>
            <a:rPr lang="es-ES" dirty="0" smtClean="0">
              <a:latin typeface="Candara" panose="020E0502030303020204" pitchFamily="34" charset="0"/>
            </a:rPr>
            <a:t> and </a:t>
          </a:r>
          <a:r>
            <a:rPr lang="es-ES" dirty="0" err="1" smtClean="0">
              <a:latin typeface="Candara" panose="020E0502030303020204" pitchFamily="34" charset="0"/>
            </a:rPr>
            <a:t>technical</a:t>
          </a:r>
          <a:r>
            <a:rPr lang="es-ES" dirty="0" smtClean="0">
              <a:latin typeface="Candara" panose="020E0502030303020204" pitchFamily="34" charset="0"/>
            </a:rPr>
            <a:t> </a:t>
          </a:r>
          <a:r>
            <a:rPr lang="es-ES" dirty="0" err="1" smtClean="0">
              <a:latin typeface="Candara" panose="020E0502030303020204" pitchFamily="34" charset="0"/>
            </a:rPr>
            <a:t>expertise</a:t>
          </a:r>
          <a:r>
            <a:rPr lang="es-ES" dirty="0" smtClean="0">
              <a:latin typeface="Candara" panose="020E0502030303020204" pitchFamily="34" charset="0"/>
            </a:rPr>
            <a:t>. Big </a:t>
          </a:r>
          <a:r>
            <a:rPr lang="es-ES" dirty="0" err="1" smtClean="0">
              <a:latin typeface="Candara" panose="020E0502030303020204" pitchFamily="34" charset="0"/>
            </a:rPr>
            <a:t>pharma</a:t>
          </a:r>
          <a:r>
            <a:rPr lang="es-ES" dirty="0" smtClean="0">
              <a:latin typeface="Candara" panose="020E0502030303020204" pitchFamily="34" charset="0"/>
            </a:rPr>
            <a:t> </a:t>
          </a:r>
          <a:r>
            <a:rPr lang="es-ES" dirty="0" err="1" smtClean="0">
              <a:latin typeface="Candara" panose="020E0502030303020204" pitchFamily="34" charset="0"/>
            </a:rPr>
            <a:t>expected</a:t>
          </a:r>
          <a:r>
            <a:rPr lang="es-ES" dirty="0" smtClean="0">
              <a:latin typeface="Candara" panose="020E0502030303020204" pitchFamily="34" charset="0"/>
            </a:rPr>
            <a:t> to be </a:t>
          </a:r>
          <a:r>
            <a:rPr lang="es-ES" dirty="0" err="1" smtClean="0">
              <a:latin typeface="Candara" panose="020E0502030303020204" pitchFamily="34" charset="0"/>
            </a:rPr>
            <a:t>last</a:t>
          </a:r>
          <a:r>
            <a:rPr lang="es-ES" dirty="0" smtClean="0">
              <a:latin typeface="Candara" panose="020E0502030303020204" pitchFamily="34" charset="0"/>
            </a:rPr>
            <a:t> in </a:t>
          </a:r>
          <a:r>
            <a:rPr lang="es-ES" dirty="0" err="1" smtClean="0">
              <a:latin typeface="Candara" panose="020E0502030303020204" pitchFamily="34" charset="0"/>
            </a:rPr>
            <a:t>the</a:t>
          </a:r>
          <a:r>
            <a:rPr lang="es-ES" dirty="0" smtClean="0">
              <a:latin typeface="Candara" panose="020E0502030303020204" pitchFamily="34" charset="0"/>
            </a:rPr>
            <a:t> </a:t>
          </a:r>
          <a:r>
            <a:rPr lang="es-ES" dirty="0" err="1" smtClean="0">
              <a:latin typeface="Candara" panose="020E0502030303020204" pitchFamily="34" charset="0"/>
            </a:rPr>
            <a:t>market</a:t>
          </a:r>
          <a:r>
            <a:rPr lang="es-ES" dirty="0" smtClean="0">
              <a:latin typeface="Candara" panose="020E0502030303020204" pitchFamily="34" charset="0"/>
            </a:rPr>
            <a:t>, </a:t>
          </a:r>
          <a:r>
            <a:rPr lang="es-ES" dirty="0" err="1" smtClean="0">
              <a:latin typeface="Candara" panose="020E0502030303020204" pitchFamily="34" charset="0"/>
            </a:rPr>
            <a:t>but</a:t>
          </a:r>
          <a:r>
            <a:rPr lang="es-ES" dirty="0" smtClean="0">
              <a:latin typeface="Candara" panose="020E0502030303020204" pitchFamily="34" charset="0"/>
            </a:rPr>
            <a:t> </a:t>
          </a:r>
          <a:r>
            <a:rPr lang="es-ES" dirty="0" err="1" smtClean="0">
              <a:latin typeface="Candara" panose="020E0502030303020204" pitchFamily="34" charset="0"/>
            </a:rPr>
            <a:t>strongest</a:t>
          </a:r>
          <a:r>
            <a:rPr lang="es-ES" dirty="0" smtClean="0">
              <a:latin typeface="Candara" panose="020E0502030303020204" pitchFamily="34" charset="0"/>
            </a:rPr>
            <a:t> </a:t>
          </a:r>
          <a:endParaRPr lang="es-ES" dirty="0">
            <a:latin typeface="Candara" panose="020E0502030303020204" pitchFamily="34" charset="0"/>
          </a:endParaRPr>
        </a:p>
      </dgm:t>
    </dgm:pt>
    <dgm:pt modelId="{C9093D34-520F-421E-980F-2BA992EDBD31}" type="parTrans" cxnId="{3A7C80A7-118A-4AAF-97A7-5FB5B038EC16}">
      <dgm:prSet/>
      <dgm:spPr/>
      <dgm:t>
        <a:bodyPr/>
        <a:lstStyle/>
        <a:p>
          <a:endParaRPr lang="es-ES">
            <a:latin typeface="Candara" panose="020E0502030303020204" pitchFamily="34" charset="0"/>
          </a:endParaRPr>
        </a:p>
      </dgm:t>
    </dgm:pt>
    <dgm:pt modelId="{24C98AFA-2D3B-4727-AB6B-A0570E976E0D}" type="sibTrans" cxnId="{3A7C80A7-118A-4AAF-97A7-5FB5B038EC16}">
      <dgm:prSet/>
      <dgm:spPr/>
      <dgm:t>
        <a:bodyPr/>
        <a:lstStyle/>
        <a:p>
          <a:endParaRPr lang="es-ES">
            <a:latin typeface="Candara" panose="020E0502030303020204" pitchFamily="34" charset="0"/>
          </a:endParaRPr>
        </a:p>
      </dgm:t>
    </dgm:pt>
    <dgm:pt modelId="{ABBD57BA-7EC9-41DE-ACB5-406153199ED4}">
      <dgm:prSet phldrT="[Texto]"/>
      <dgm:spPr/>
      <dgm:t>
        <a:bodyPr/>
        <a:lstStyle/>
        <a:p>
          <a:r>
            <a:rPr lang="es-ES" dirty="0" err="1" smtClean="0">
              <a:latin typeface="Candara" panose="020E0502030303020204" pitchFamily="34" charset="0"/>
            </a:rPr>
            <a:t>Commercial</a:t>
          </a:r>
          <a:r>
            <a:rPr lang="es-ES" dirty="0" smtClean="0">
              <a:latin typeface="Candara" panose="020E0502030303020204" pitchFamily="34" charset="0"/>
            </a:rPr>
            <a:t> </a:t>
          </a:r>
          <a:r>
            <a:rPr lang="es-ES" dirty="0" err="1" smtClean="0">
              <a:latin typeface="Candara" panose="020E0502030303020204" pitchFamily="34" charset="0"/>
            </a:rPr>
            <a:t>partnerships</a:t>
          </a:r>
          <a:r>
            <a:rPr lang="es-ES" dirty="0" smtClean="0">
              <a:latin typeface="Candara" panose="020E0502030303020204" pitchFamily="34" charset="0"/>
            </a:rPr>
            <a:t> </a:t>
          </a:r>
          <a:r>
            <a:rPr lang="es-ES" dirty="0" err="1" smtClean="0">
              <a:latin typeface="Candara" panose="020E0502030303020204" pitchFamily="34" charset="0"/>
            </a:rPr>
            <a:t>between</a:t>
          </a:r>
          <a:r>
            <a:rPr lang="es-ES" dirty="0" smtClean="0">
              <a:latin typeface="Candara" panose="020E0502030303020204" pitchFamily="34" charset="0"/>
            </a:rPr>
            <a:t> local and </a:t>
          </a:r>
          <a:r>
            <a:rPr lang="es-ES" dirty="0" err="1" smtClean="0">
              <a:latin typeface="Candara" panose="020E0502030303020204" pitchFamily="34" charset="0"/>
            </a:rPr>
            <a:t>foreign</a:t>
          </a:r>
          <a:r>
            <a:rPr lang="es-ES" dirty="0" smtClean="0">
              <a:latin typeface="Candara" panose="020E0502030303020204" pitchFamily="34" charset="0"/>
            </a:rPr>
            <a:t> </a:t>
          </a:r>
          <a:r>
            <a:rPr lang="es-ES" dirty="0" err="1" smtClean="0">
              <a:latin typeface="Candara" panose="020E0502030303020204" pitchFamily="34" charset="0"/>
            </a:rPr>
            <a:t>manifacurers</a:t>
          </a:r>
          <a:endParaRPr lang="es-ES" dirty="0">
            <a:latin typeface="Candara" panose="020E0502030303020204" pitchFamily="34" charset="0"/>
          </a:endParaRPr>
        </a:p>
      </dgm:t>
    </dgm:pt>
    <dgm:pt modelId="{D8226B02-8344-4DD7-9495-09E0B8CBED26}" type="parTrans" cxnId="{7B4167E7-62D1-44F6-B33C-457E69F45B3E}">
      <dgm:prSet/>
      <dgm:spPr/>
      <dgm:t>
        <a:bodyPr/>
        <a:lstStyle/>
        <a:p>
          <a:endParaRPr lang="es-ES">
            <a:latin typeface="Candara" panose="020E0502030303020204" pitchFamily="34" charset="0"/>
          </a:endParaRPr>
        </a:p>
      </dgm:t>
    </dgm:pt>
    <dgm:pt modelId="{DEA1CE93-635C-4416-9EF8-0F3AD8B2338F}" type="sibTrans" cxnId="{7B4167E7-62D1-44F6-B33C-457E69F45B3E}">
      <dgm:prSet/>
      <dgm:spPr/>
      <dgm:t>
        <a:bodyPr/>
        <a:lstStyle/>
        <a:p>
          <a:endParaRPr lang="es-ES">
            <a:latin typeface="Candara" panose="020E0502030303020204" pitchFamily="34" charset="0"/>
          </a:endParaRPr>
        </a:p>
      </dgm:t>
    </dgm:pt>
    <dgm:pt modelId="{228ABE59-25A2-4075-ADBC-FBA29B09CA85}">
      <dgm:prSet phldrT="[Texto]"/>
      <dgm:spPr/>
      <dgm:t>
        <a:bodyPr/>
        <a:lstStyle/>
        <a:p>
          <a:r>
            <a:rPr lang="es-ES" dirty="0" smtClean="0">
              <a:latin typeface="Candara" panose="020E0502030303020204" pitchFamily="34" charset="0"/>
            </a:rPr>
            <a:t>Local </a:t>
          </a:r>
          <a:r>
            <a:rPr lang="es-ES" dirty="0" err="1" smtClean="0">
              <a:latin typeface="Candara" panose="020E0502030303020204" pitchFamily="34" charset="0"/>
            </a:rPr>
            <a:t>developers</a:t>
          </a:r>
          <a:r>
            <a:rPr lang="es-ES" dirty="0" smtClean="0">
              <a:latin typeface="Candara" panose="020E0502030303020204" pitchFamily="34" charset="0"/>
            </a:rPr>
            <a:t> </a:t>
          </a:r>
          <a:r>
            <a:rPr lang="es-ES" dirty="0" err="1" smtClean="0">
              <a:latin typeface="Candara" panose="020E0502030303020204" pitchFamily="34" charset="0"/>
            </a:rPr>
            <a:t>gaining</a:t>
          </a:r>
          <a:r>
            <a:rPr lang="es-ES" dirty="0" smtClean="0">
              <a:latin typeface="Candara" panose="020E0502030303020204" pitchFamily="34" charset="0"/>
            </a:rPr>
            <a:t> </a:t>
          </a:r>
          <a:r>
            <a:rPr lang="es-ES" dirty="0" err="1" smtClean="0">
              <a:latin typeface="Candara" panose="020E0502030303020204" pitchFamily="34" charset="0"/>
            </a:rPr>
            <a:t>advantage</a:t>
          </a:r>
          <a:r>
            <a:rPr lang="es-ES" dirty="0" smtClean="0">
              <a:latin typeface="Candara" panose="020E0502030303020204" pitchFamily="34" charset="0"/>
            </a:rPr>
            <a:t> in </a:t>
          </a:r>
          <a:r>
            <a:rPr lang="es-ES" dirty="0" err="1" smtClean="0">
              <a:latin typeface="Candara" panose="020E0502030303020204" pitchFamily="34" charset="0"/>
            </a:rPr>
            <a:t>domestic</a:t>
          </a:r>
          <a:r>
            <a:rPr lang="es-ES" dirty="0" smtClean="0">
              <a:latin typeface="Candara" panose="020E0502030303020204" pitchFamily="34" charset="0"/>
            </a:rPr>
            <a:t> </a:t>
          </a:r>
          <a:r>
            <a:rPr lang="es-ES" dirty="0" err="1" smtClean="0">
              <a:latin typeface="Candara" panose="020E0502030303020204" pitchFamily="34" charset="0"/>
            </a:rPr>
            <a:t>markets</a:t>
          </a:r>
          <a:endParaRPr lang="es-ES" dirty="0">
            <a:latin typeface="Candara" panose="020E0502030303020204" pitchFamily="34" charset="0"/>
          </a:endParaRPr>
        </a:p>
      </dgm:t>
    </dgm:pt>
    <dgm:pt modelId="{CEDCDF87-59A4-49EB-AE5D-0244BF3C1A69}" type="parTrans" cxnId="{1F4F1002-3733-447D-883C-9AEB01F50391}">
      <dgm:prSet/>
      <dgm:spPr/>
      <dgm:t>
        <a:bodyPr/>
        <a:lstStyle/>
        <a:p>
          <a:endParaRPr lang="es-ES">
            <a:latin typeface="Candara" panose="020E0502030303020204" pitchFamily="34" charset="0"/>
          </a:endParaRPr>
        </a:p>
      </dgm:t>
    </dgm:pt>
    <dgm:pt modelId="{99BFF768-CDFF-4E13-BD8E-124A1DD601F2}" type="sibTrans" cxnId="{1F4F1002-3733-447D-883C-9AEB01F50391}">
      <dgm:prSet/>
      <dgm:spPr/>
      <dgm:t>
        <a:bodyPr/>
        <a:lstStyle/>
        <a:p>
          <a:endParaRPr lang="es-ES">
            <a:latin typeface="Candara" panose="020E0502030303020204" pitchFamily="34" charset="0"/>
          </a:endParaRPr>
        </a:p>
      </dgm:t>
    </dgm:pt>
    <dgm:pt modelId="{DF3BFEF3-1420-43F7-AB4D-47F22F4DF0C7}" type="pres">
      <dgm:prSet presAssocID="{47D5FCD5-FC2B-4978-9D39-A85AED7EF724}" presName="composite" presStyleCnt="0">
        <dgm:presLayoutVars>
          <dgm:chMax val="3"/>
          <dgm:animLvl val="lvl"/>
          <dgm:resizeHandles val="exact"/>
        </dgm:presLayoutVars>
      </dgm:prSet>
      <dgm:spPr/>
    </dgm:pt>
    <dgm:pt modelId="{86263AD7-50BF-44C7-AB3A-B6B8DDD20984}" type="pres">
      <dgm:prSet presAssocID="{52973826-AFEB-475D-A523-6EBE6C28C211}" presName="gear1" presStyleLbl="node1" presStyleIdx="0" presStyleCnt="3">
        <dgm:presLayoutVars>
          <dgm:chMax val="1"/>
          <dgm:bulletEnabled val="1"/>
        </dgm:presLayoutVars>
      </dgm:prSet>
      <dgm:spPr/>
      <dgm:t>
        <a:bodyPr/>
        <a:lstStyle/>
        <a:p>
          <a:endParaRPr lang="es-ES"/>
        </a:p>
      </dgm:t>
    </dgm:pt>
    <dgm:pt modelId="{B7A0A772-B638-4D99-B0F3-7A33C741B1C4}" type="pres">
      <dgm:prSet presAssocID="{52973826-AFEB-475D-A523-6EBE6C28C211}" presName="gear1srcNode" presStyleLbl="node1" presStyleIdx="0" presStyleCnt="3"/>
      <dgm:spPr/>
      <dgm:t>
        <a:bodyPr/>
        <a:lstStyle/>
        <a:p>
          <a:endParaRPr lang="en-US"/>
        </a:p>
      </dgm:t>
    </dgm:pt>
    <dgm:pt modelId="{E51ECCA8-2333-44CD-9BF9-CA734DB5F45E}" type="pres">
      <dgm:prSet presAssocID="{52973826-AFEB-475D-A523-6EBE6C28C211}" presName="gear1dstNode" presStyleLbl="node1" presStyleIdx="0" presStyleCnt="3"/>
      <dgm:spPr/>
      <dgm:t>
        <a:bodyPr/>
        <a:lstStyle/>
        <a:p>
          <a:endParaRPr lang="en-US"/>
        </a:p>
      </dgm:t>
    </dgm:pt>
    <dgm:pt modelId="{0EFED038-BD4E-45CC-B1D3-A2EB6B0F9EAC}" type="pres">
      <dgm:prSet presAssocID="{ABBD57BA-7EC9-41DE-ACB5-406153199ED4}" presName="gear2" presStyleLbl="node1" presStyleIdx="1" presStyleCnt="3">
        <dgm:presLayoutVars>
          <dgm:chMax val="1"/>
          <dgm:bulletEnabled val="1"/>
        </dgm:presLayoutVars>
      </dgm:prSet>
      <dgm:spPr/>
      <dgm:t>
        <a:bodyPr/>
        <a:lstStyle/>
        <a:p>
          <a:endParaRPr lang="es-ES"/>
        </a:p>
      </dgm:t>
    </dgm:pt>
    <dgm:pt modelId="{C43B1FD0-ED66-49E7-929A-0F6604B5C8CD}" type="pres">
      <dgm:prSet presAssocID="{ABBD57BA-7EC9-41DE-ACB5-406153199ED4}" presName="gear2srcNode" presStyleLbl="node1" presStyleIdx="1" presStyleCnt="3"/>
      <dgm:spPr/>
      <dgm:t>
        <a:bodyPr/>
        <a:lstStyle/>
        <a:p>
          <a:endParaRPr lang="en-US"/>
        </a:p>
      </dgm:t>
    </dgm:pt>
    <dgm:pt modelId="{86B26C84-4BE1-4AB5-94C0-C8EE959405A5}" type="pres">
      <dgm:prSet presAssocID="{ABBD57BA-7EC9-41DE-ACB5-406153199ED4}" presName="gear2dstNode" presStyleLbl="node1" presStyleIdx="1" presStyleCnt="3"/>
      <dgm:spPr/>
      <dgm:t>
        <a:bodyPr/>
        <a:lstStyle/>
        <a:p>
          <a:endParaRPr lang="en-US"/>
        </a:p>
      </dgm:t>
    </dgm:pt>
    <dgm:pt modelId="{C6A734B3-6A52-49FC-8189-3725E03E4A19}" type="pres">
      <dgm:prSet presAssocID="{228ABE59-25A2-4075-ADBC-FBA29B09CA85}" presName="gear3" presStyleLbl="node1" presStyleIdx="2" presStyleCnt="3"/>
      <dgm:spPr/>
      <dgm:t>
        <a:bodyPr/>
        <a:lstStyle/>
        <a:p>
          <a:endParaRPr lang="en-US"/>
        </a:p>
      </dgm:t>
    </dgm:pt>
    <dgm:pt modelId="{BEEF9C59-D0CF-4E3B-B52E-21766CD52E12}" type="pres">
      <dgm:prSet presAssocID="{228ABE59-25A2-4075-ADBC-FBA29B09CA85}" presName="gear3tx" presStyleLbl="node1" presStyleIdx="2" presStyleCnt="3">
        <dgm:presLayoutVars>
          <dgm:chMax val="1"/>
          <dgm:bulletEnabled val="1"/>
        </dgm:presLayoutVars>
      </dgm:prSet>
      <dgm:spPr/>
      <dgm:t>
        <a:bodyPr/>
        <a:lstStyle/>
        <a:p>
          <a:endParaRPr lang="en-US"/>
        </a:p>
      </dgm:t>
    </dgm:pt>
    <dgm:pt modelId="{06176657-958A-4BA3-86EC-8CAE0D9D0669}" type="pres">
      <dgm:prSet presAssocID="{228ABE59-25A2-4075-ADBC-FBA29B09CA85}" presName="gear3srcNode" presStyleLbl="node1" presStyleIdx="2" presStyleCnt="3"/>
      <dgm:spPr/>
      <dgm:t>
        <a:bodyPr/>
        <a:lstStyle/>
        <a:p>
          <a:endParaRPr lang="en-US"/>
        </a:p>
      </dgm:t>
    </dgm:pt>
    <dgm:pt modelId="{68364280-85E5-4A0C-8388-D2A1B777C010}" type="pres">
      <dgm:prSet presAssocID="{228ABE59-25A2-4075-ADBC-FBA29B09CA85}" presName="gear3dstNode" presStyleLbl="node1" presStyleIdx="2" presStyleCnt="3"/>
      <dgm:spPr/>
      <dgm:t>
        <a:bodyPr/>
        <a:lstStyle/>
        <a:p>
          <a:endParaRPr lang="en-US"/>
        </a:p>
      </dgm:t>
    </dgm:pt>
    <dgm:pt modelId="{D8D6136C-8B11-4DCD-AE98-1F85513AD30D}" type="pres">
      <dgm:prSet presAssocID="{24C98AFA-2D3B-4727-AB6B-A0570E976E0D}" presName="connector1" presStyleLbl="sibTrans2D1" presStyleIdx="0" presStyleCnt="3"/>
      <dgm:spPr/>
      <dgm:t>
        <a:bodyPr/>
        <a:lstStyle/>
        <a:p>
          <a:endParaRPr lang="en-US"/>
        </a:p>
      </dgm:t>
    </dgm:pt>
    <dgm:pt modelId="{BDCA1F2D-C159-46E5-8E5D-8A14407DFDF0}" type="pres">
      <dgm:prSet presAssocID="{DEA1CE93-635C-4416-9EF8-0F3AD8B2338F}" presName="connector2" presStyleLbl="sibTrans2D1" presStyleIdx="1" presStyleCnt="3"/>
      <dgm:spPr/>
      <dgm:t>
        <a:bodyPr/>
        <a:lstStyle/>
        <a:p>
          <a:endParaRPr lang="en-US"/>
        </a:p>
      </dgm:t>
    </dgm:pt>
    <dgm:pt modelId="{CE01FE7A-BC89-47D7-A087-7F4E1BA7077D}" type="pres">
      <dgm:prSet presAssocID="{99BFF768-CDFF-4E13-BD8E-124A1DD601F2}" presName="connector3" presStyleLbl="sibTrans2D1" presStyleIdx="2" presStyleCnt="3" custAng="1068990" custScaleX="92722"/>
      <dgm:spPr/>
      <dgm:t>
        <a:bodyPr/>
        <a:lstStyle/>
        <a:p>
          <a:endParaRPr lang="en-US"/>
        </a:p>
      </dgm:t>
    </dgm:pt>
  </dgm:ptLst>
  <dgm:cxnLst>
    <dgm:cxn modelId="{B33F1E89-52C6-40ED-844C-6893EC813186}" type="presOf" srcId="{228ABE59-25A2-4075-ADBC-FBA29B09CA85}" destId="{BEEF9C59-D0CF-4E3B-B52E-21766CD52E12}" srcOrd="1" destOrd="0" presId="urn:microsoft.com/office/officeart/2005/8/layout/gear1"/>
    <dgm:cxn modelId="{7968BDD9-594D-4448-9B91-8AF0408D63C8}" type="presOf" srcId="{52973826-AFEB-475D-A523-6EBE6C28C211}" destId="{B7A0A772-B638-4D99-B0F3-7A33C741B1C4}" srcOrd="1" destOrd="0" presId="urn:microsoft.com/office/officeart/2005/8/layout/gear1"/>
    <dgm:cxn modelId="{7B4167E7-62D1-44F6-B33C-457E69F45B3E}" srcId="{47D5FCD5-FC2B-4978-9D39-A85AED7EF724}" destId="{ABBD57BA-7EC9-41DE-ACB5-406153199ED4}" srcOrd="1" destOrd="0" parTransId="{D8226B02-8344-4DD7-9495-09E0B8CBED26}" sibTransId="{DEA1CE93-635C-4416-9EF8-0F3AD8B2338F}"/>
    <dgm:cxn modelId="{3A7C80A7-118A-4AAF-97A7-5FB5B038EC16}" srcId="{47D5FCD5-FC2B-4978-9D39-A85AED7EF724}" destId="{52973826-AFEB-475D-A523-6EBE6C28C211}" srcOrd="0" destOrd="0" parTransId="{C9093D34-520F-421E-980F-2BA992EDBD31}" sibTransId="{24C98AFA-2D3B-4727-AB6B-A0570E976E0D}"/>
    <dgm:cxn modelId="{49789A71-FD81-4A81-8922-2E2B382DBCA3}" type="presOf" srcId="{ABBD57BA-7EC9-41DE-ACB5-406153199ED4}" destId="{0EFED038-BD4E-45CC-B1D3-A2EB6B0F9EAC}" srcOrd="0" destOrd="0" presId="urn:microsoft.com/office/officeart/2005/8/layout/gear1"/>
    <dgm:cxn modelId="{B2FD6D8B-D387-407F-9F91-9557414FB53C}" type="presOf" srcId="{24C98AFA-2D3B-4727-AB6B-A0570E976E0D}" destId="{D8D6136C-8B11-4DCD-AE98-1F85513AD30D}" srcOrd="0" destOrd="0" presId="urn:microsoft.com/office/officeart/2005/8/layout/gear1"/>
    <dgm:cxn modelId="{287DD1D1-5444-4C97-A4A1-144064FCA209}" type="presOf" srcId="{47D5FCD5-FC2B-4978-9D39-A85AED7EF724}" destId="{DF3BFEF3-1420-43F7-AB4D-47F22F4DF0C7}" srcOrd="0" destOrd="0" presId="urn:microsoft.com/office/officeart/2005/8/layout/gear1"/>
    <dgm:cxn modelId="{C59FF1AB-4C42-42C7-9AE3-85A3ABD340EA}" type="presOf" srcId="{ABBD57BA-7EC9-41DE-ACB5-406153199ED4}" destId="{86B26C84-4BE1-4AB5-94C0-C8EE959405A5}" srcOrd="2" destOrd="0" presId="urn:microsoft.com/office/officeart/2005/8/layout/gear1"/>
    <dgm:cxn modelId="{99582E7F-6558-491C-AC73-8D5A991980B7}" type="presOf" srcId="{228ABE59-25A2-4075-ADBC-FBA29B09CA85}" destId="{C6A734B3-6A52-49FC-8189-3725E03E4A19}" srcOrd="0" destOrd="0" presId="urn:microsoft.com/office/officeart/2005/8/layout/gear1"/>
    <dgm:cxn modelId="{E4C6CCCF-8371-4BD9-91BF-674CF1DBFE28}" type="presOf" srcId="{99BFF768-CDFF-4E13-BD8E-124A1DD601F2}" destId="{CE01FE7A-BC89-47D7-A087-7F4E1BA7077D}" srcOrd="0" destOrd="0" presId="urn:microsoft.com/office/officeart/2005/8/layout/gear1"/>
    <dgm:cxn modelId="{1F4F1002-3733-447D-883C-9AEB01F50391}" srcId="{47D5FCD5-FC2B-4978-9D39-A85AED7EF724}" destId="{228ABE59-25A2-4075-ADBC-FBA29B09CA85}" srcOrd="2" destOrd="0" parTransId="{CEDCDF87-59A4-49EB-AE5D-0244BF3C1A69}" sibTransId="{99BFF768-CDFF-4E13-BD8E-124A1DD601F2}"/>
    <dgm:cxn modelId="{AE97E1EA-9FCD-4587-8914-FBE7ACDB7279}" type="presOf" srcId="{DEA1CE93-635C-4416-9EF8-0F3AD8B2338F}" destId="{BDCA1F2D-C159-46E5-8E5D-8A14407DFDF0}" srcOrd="0" destOrd="0" presId="urn:microsoft.com/office/officeart/2005/8/layout/gear1"/>
    <dgm:cxn modelId="{6C68DEF3-ADEA-4790-B6FA-08C4079AFB58}" type="presOf" srcId="{228ABE59-25A2-4075-ADBC-FBA29B09CA85}" destId="{06176657-958A-4BA3-86EC-8CAE0D9D0669}" srcOrd="2" destOrd="0" presId="urn:microsoft.com/office/officeart/2005/8/layout/gear1"/>
    <dgm:cxn modelId="{2F5DB25F-671B-49F9-81D3-3558425F585B}" type="presOf" srcId="{ABBD57BA-7EC9-41DE-ACB5-406153199ED4}" destId="{C43B1FD0-ED66-49E7-929A-0F6604B5C8CD}" srcOrd="1" destOrd="0" presId="urn:microsoft.com/office/officeart/2005/8/layout/gear1"/>
    <dgm:cxn modelId="{FA3ED8E1-E06F-4F17-B5A6-FD84F9F65A1A}" type="presOf" srcId="{52973826-AFEB-475D-A523-6EBE6C28C211}" destId="{E51ECCA8-2333-44CD-9BF9-CA734DB5F45E}" srcOrd="2" destOrd="0" presId="urn:microsoft.com/office/officeart/2005/8/layout/gear1"/>
    <dgm:cxn modelId="{31F4FD01-9526-4A3D-9769-0A6206F09F70}" type="presOf" srcId="{52973826-AFEB-475D-A523-6EBE6C28C211}" destId="{86263AD7-50BF-44C7-AB3A-B6B8DDD20984}" srcOrd="0" destOrd="0" presId="urn:microsoft.com/office/officeart/2005/8/layout/gear1"/>
    <dgm:cxn modelId="{9AC72C9B-90AD-444E-9418-1FE5BB9F13DE}" type="presOf" srcId="{228ABE59-25A2-4075-ADBC-FBA29B09CA85}" destId="{68364280-85E5-4A0C-8388-D2A1B777C010}" srcOrd="3" destOrd="0" presId="urn:microsoft.com/office/officeart/2005/8/layout/gear1"/>
    <dgm:cxn modelId="{1B78EE3F-9952-49FB-A752-0F9306657423}" type="presParOf" srcId="{DF3BFEF3-1420-43F7-AB4D-47F22F4DF0C7}" destId="{86263AD7-50BF-44C7-AB3A-B6B8DDD20984}" srcOrd="0" destOrd="0" presId="urn:microsoft.com/office/officeart/2005/8/layout/gear1"/>
    <dgm:cxn modelId="{44F4ABD0-5245-4364-B125-F4960AF49E9F}" type="presParOf" srcId="{DF3BFEF3-1420-43F7-AB4D-47F22F4DF0C7}" destId="{B7A0A772-B638-4D99-B0F3-7A33C741B1C4}" srcOrd="1" destOrd="0" presId="urn:microsoft.com/office/officeart/2005/8/layout/gear1"/>
    <dgm:cxn modelId="{75A5596C-45AF-4844-BE48-EE8B25218659}" type="presParOf" srcId="{DF3BFEF3-1420-43F7-AB4D-47F22F4DF0C7}" destId="{E51ECCA8-2333-44CD-9BF9-CA734DB5F45E}" srcOrd="2" destOrd="0" presId="urn:microsoft.com/office/officeart/2005/8/layout/gear1"/>
    <dgm:cxn modelId="{913CEC70-0A8E-44E9-9492-78837630DCCC}" type="presParOf" srcId="{DF3BFEF3-1420-43F7-AB4D-47F22F4DF0C7}" destId="{0EFED038-BD4E-45CC-B1D3-A2EB6B0F9EAC}" srcOrd="3" destOrd="0" presId="urn:microsoft.com/office/officeart/2005/8/layout/gear1"/>
    <dgm:cxn modelId="{FC024DD5-DD9C-404B-8DAE-3E9105A35B81}" type="presParOf" srcId="{DF3BFEF3-1420-43F7-AB4D-47F22F4DF0C7}" destId="{C43B1FD0-ED66-49E7-929A-0F6604B5C8CD}" srcOrd="4" destOrd="0" presId="urn:microsoft.com/office/officeart/2005/8/layout/gear1"/>
    <dgm:cxn modelId="{F740361D-5555-4E18-B03D-4E0DB80581B4}" type="presParOf" srcId="{DF3BFEF3-1420-43F7-AB4D-47F22F4DF0C7}" destId="{86B26C84-4BE1-4AB5-94C0-C8EE959405A5}" srcOrd="5" destOrd="0" presId="urn:microsoft.com/office/officeart/2005/8/layout/gear1"/>
    <dgm:cxn modelId="{4339EBFE-48B2-45E7-94BE-336BF4D9664F}" type="presParOf" srcId="{DF3BFEF3-1420-43F7-AB4D-47F22F4DF0C7}" destId="{C6A734B3-6A52-49FC-8189-3725E03E4A19}" srcOrd="6" destOrd="0" presId="urn:microsoft.com/office/officeart/2005/8/layout/gear1"/>
    <dgm:cxn modelId="{C9423E66-1994-49BC-A87C-40E15FB44DCA}" type="presParOf" srcId="{DF3BFEF3-1420-43F7-AB4D-47F22F4DF0C7}" destId="{BEEF9C59-D0CF-4E3B-B52E-21766CD52E12}" srcOrd="7" destOrd="0" presId="urn:microsoft.com/office/officeart/2005/8/layout/gear1"/>
    <dgm:cxn modelId="{44494DCF-C266-4008-888A-826F412DE959}" type="presParOf" srcId="{DF3BFEF3-1420-43F7-AB4D-47F22F4DF0C7}" destId="{06176657-958A-4BA3-86EC-8CAE0D9D0669}" srcOrd="8" destOrd="0" presId="urn:microsoft.com/office/officeart/2005/8/layout/gear1"/>
    <dgm:cxn modelId="{92C9D266-0C5D-407D-83C6-D2FC954D35DB}" type="presParOf" srcId="{DF3BFEF3-1420-43F7-AB4D-47F22F4DF0C7}" destId="{68364280-85E5-4A0C-8388-D2A1B777C010}" srcOrd="9" destOrd="0" presId="urn:microsoft.com/office/officeart/2005/8/layout/gear1"/>
    <dgm:cxn modelId="{B9290151-169A-44F1-99CB-9298C6B12824}" type="presParOf" srcId="{DF3BFEF3-1420-43F7-AB4D-47F22F4DF0C7}" destId="{D8D6136C-8B11-4DCD-AE98-1F85513AD30D}" srcOrd="10" destOrd="0" presId="urn:microsoft.com/office/officeart/2005/8/layout/gear1"/>
    <dgm:cxn modelId="{33EEDED0-3952-4A32-A57C-FE1FA93AEEA8}" type="presParOf" srcId="{DF3BFEF3-1420-43F7-AB4D-47F22F4DF0C7}" destId="{BDCA1F2D-C159-46E5-8E5D-8A14407DFDF0}" srcOrd="11" destOrd="0" presId="urn:microsoft.com/office/officeart/2005/8/layout/gear1"/>
    <dgm:cxn modelId="{36BEE7C0-D484-4DB4-93EB-4F7FA8EAFF7B}" type="presParOf" srcId="{DF3BFEF3-1420-43F7-AB4D-47F22F4DF0C7}" destId="{CE01FE7A-BC89-47D7-A087-7F4E1BA7077D}" srcOrd="12" destOrd="0" presId="urn:microsoft.com/office/officeart/2005/8/layout/gear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AB379-CAE3-4950-AB21-1DA7F24C673A}"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s-ES"/>
        </a:p>
      </dgm:t>
    </dgm:pt>
    <dgm:pt modelId="{A7ADB6A9-5F45-4150-9E8C-C30DAF122D23}">
      <dgm:prSet phldrT="[Texto]" custT="1"/>
      <dgm:spPr/>
      <dgm:t>
        <a:bodyPr/>
        <a:lstStyle/>
        <a:p>
          <a:r>
            <a:rPr lang="es-ES" sz="2200" dirty="0" err="1" smtClean="0">
              <a:latin typeface="Candara" panose="020E0502030303020204" pitchFamily="34" charset="0"/>
            </a:rPr>
            <a:t>Strengths</a:t>
          </a:r>
          <a:endParaRPr lang="es-ES" sz="2200" dirty="0" smtClean="0">
            <a:latin typeface="Candara" panose="020E0502030303020204" pitchFamily="34" charset="0"/>
          </a:endParaRPr>
        </a:p>
        <a:p>
          <a:r>
            <a:rPr lang="es-ES" sz="1400" dirty="0" err="1" smtClean="0">
              <a:latin typeface="Candara" panose="020E0502030303020204" pitchFamily="34" charset="0"/>
            </a:rPr>
            <a:t>Developing</a:t>
          </a:r>
          <a:r>
            <a:rPr lang="es-ES" sz="1400" dirty="0" smtClean="0">
              <a:latin typeface="Candara" panose="020E0502030303020204" pitchFamily="34" charset="0"/>
            </a:rPr>
            <a:t> </a:t>
          </a:r>
          <a:r>
            <a:rPr lang="es-ES" sz="1400" dirty="0" err="1" smtClean="0">
              <a:latin typeface="Candara" panose="020E0502030303020204" pitchFamily="34" charset="0"/>
            </a:rPr>
            <a:t>higher</a:t>
          </a:r>
          <a:r>
            <a:rPr lang="es-ES" sz="1400" dirty="0" smtClean="0">
              <a:latin typeface="Candara" panose="020E0502030303020204" pitchFamily="34" charset="0"/>
            </a:rPr>
            <a:t> </a:t>
          </a:r>
          <a:r>
            <a:rPr lang="es-ES" sz="1400" dirty="0" err="1" smtClean="0">
              <a:latin typeface="Candara" panose="020E0502030303020204" pitchFamily="34" charset="0"/>
            </a:rPr>
            <a:t>quality</a:t>
          </a:r>
          <a:r>
            <a:rPr lang="es-ES" sz="1400" dirty="0" smtClean="0">
              <a:latin typeface="Candara" panose="020E0502030303020204" pitchFamily="34" charset="0"/>
            </a:rPr>
            <a:t> </a:t>
          </a:r>
          <a:r>
            <a:rPr lang="es-ES" sz="1400" dirty="0" err="1" smtClean="0">
              <a:latin typeface="Candara" panose="020E0502030303020204" pitchFamily="34" charset="0"/>
            </a:rPr>
            <a:t>standards</a:t>
          </a:r>
          <a:endParaRPr lang="es-ES" sz="1400" dirty="0" smtClean="0">
            <a:latin typeface="Candara" panose="020E0502030303020204" pitchFamily="34" charset="0"/>
          </a:endParaRPr>
        </a:p>
        <a:p>
          <a:r>
            <a:rPr lang="es-ES" sz="1400" dirty="0" err="1" smtClean="0">
              <a:latin typeface="Candara" panose="020E0502030303020204" pitchFamily="34" charset="0"/>
            </a:rPr>
            <a:t>Increase</a:t>
          </a:r>
          <a:r>
            <a:rPr lang="es-ES" sz="1400" dirty="0" smtClean="0">
              <a:latin typeface="Candara" panose="020E0502030303020204" pitchFamily="34" charset="0"/>
            </a:rPr>
            <a:t> of </a:t>
          </a:r>
          <a:r>
            <a:rPr lang="es-ES" sz="1400" dirty="0" err="1" smtClean="0">
              <a:latin typeface="Candara" panose="020E0502030303020204" pitchFamily="34" charset="0"/>
            </a:rPr>
            <a:t>technical</a:t>
          </a:r>
          <a:r>
            <a:rPr lang="es-ES" sz="1400" dirty="0" smtClean="0">
              <a:latin typeface="Candara" panose="020E0502030303020204" pitchFamily="34" charset="0"/>
            </a:rPr>
            <a:t> know-how</a:t>
          </a:r>
        </a:p>
        <a:p>
          <a:r>
            <a:rPr lang="es-ES" sz="1400" dirty="0" err="1" smtClean="0">
              <a:latin typeface="Candara" panose="020E0502030303020204" pitchFamily="34" charset="0"/>
            </a:rPr>
            <a:t>Technology</a:t>
          </a:r>
          <a:r>
            <a:rPr lang="es-ES" sz="1400" dirty="0" smtClean="0">
              <a:latin typeface="Candara" panose="020E0502030303020204" pitchFamily="34" charset="0"/>
            </a:rPr>
            <a:t> </a:t>
          </a:r>
          <a:r>
            <a:rPr lang="es-ES" sz="1400" dirty="0" err="1" smtClean="0">
              <a:latin typeface="Candara" panose="020E0502030303020204" pitchFamily="34" charset="0"/>
            </a:rPr>
            <a:t>Agreements</a:t>
          </a:r>
          <a:endParaRPr lang="es-ES" sz="1400" dirty="0" smtClean="0">
            <a:latin typeface="Candara" panose="020E0502030303020204" pitchFamily="34" charset="0"/>
          </a:endParaRPr>
        </a:p>
        <a:p>
          <a:r>
            <a:rPr lang="es-ES" sz="1400" dirty="0" err="1" smtClean="0">
              <a:latin typeface="Candara" panose="020E0502030303020204" pitchFamily="34" charset="0"/>
            </a:rPr>
            <a:t>Low</a:t>
          </a:r>
          <a:r>
            <a:rPr lang="es-ES" sz="1400" dirty="0" smtClean="0">
              <a:latin typeface="Candara" panose="020E0502030303020204" pitchFamily="34" charset="0"/>
            </a:rPr>
            <a:t> </a:t>
          </a:r>
          <a:r>
            <a:rPr lang="es-ES" sz="1400" dirty="0" err="1" smtClean="0">
              <a:latin typeface="Candara" panose="020E0502030303020204" pitchFamily="34" charset="0"/>
            </a:rPr>
            <a:t>cost</a:t>
          </a:r>
          <a:r>
            <a:rPr lang="es-ES" sz="1400" dirty="0" smtClean="0">
              <a:latin typeface="Candara" panose="020E0502030303020204" pitchFamily="34" charset="0"/>
            </a:rPr>
            <a:t> </a:t>
          </a:r>
          <a:r>
            <a:rPr lang="es-ES" sz="1400" dirty="0" err="1" smtClean="0">
              <a:latin typeface="Candara" panose="020E0502030303020204" pitchFamily="34" charset="0"/>
            </a:rPr>
            <a:t>products</a:t>
          </a:r>
          <a:endParaRPr lang="es-ES" sz="2200" dirty="0">
            <a:latin typeface="Candara" panose="020E0502030303020204" pitchFamily="34" charset="0"/>
          </a:endParaRPr>
        </a:p>
      </dgm:t>
    </dgm:pt>
    <dgm:pt modelId="{36384DC7-C987-4C8B-AB8B-5C7A7983F4FF}" type="parTrans" cxnId="{E00AD772-9CE4-41DB-A5DF-634B06444ABB}">
      <dgm:prSet/>
      <dgm:spPr/>
      <dgm:t>
        <a:bodyPr/>
        <a:lstStyle/>
        <a:p>
          <a:endParaRPr lang="es-ES">
            <a:latin typeface="Candara" panose="020E0502030303020204" pitchFamily="34" charset="0"/>
          </a:endParaRPr>
        </a:p>
      </dgm:t>
    </dgm:pt>
    <dgm:pt modelId="{8E7511F4-2711-4BAB-8066-DF172B288449}" type="sibTrans" cxnId="{E00AD772-9CE4-41DB-A5DF-634B06444ABB}">
      <dgm:prSet/>
      <dgm:spPr/>
      <dgm:t>
        <a:bodyPr/>
        <a:lstStyle/>
        <a:p>
          <a:endParaRPr lang="es-ES">
            <a:latin typeface="Candara" panose="020E0502030303020204" pitchFamily="34" charset="0"/>
          </a:endParaRPr>
        </a:p>
      </dgm:t>
    </dgm:pt>
    <dgm:pt modelId="{0C791C34-C54B-47CB-A368-E9D760071E33}">
      <dgm:prSet phldrT="[Texto]" custT="1"/>
      <dgm:spPr/>
      <dgm:t>
        <a:bodyPr/>
        <a:lstStyle/>
        <a:p>
          <a:r>
            <a:rPr lang="es-ES" sz="2200" dirty="0" err="1" smtClean="0">
              <a:latin typeface="Candara" panose="020E0502030303020204" pitchFamily="34" charset="0"/>
            </a:rPr>
            <a:t>Weaknesses</a:t>
          </a:r>
          <a:endParaRPr lang="es-ES" sz="2200" dirty="0" smtClean="0">
            <a:latin typeface="Candara" panose="020E0502030303020204" pitchFamily="34" charset="0"/>
          </a:endParaRPr>
        </a:p>
        <a:p>
          <a:r>
            <a:rPr lang="es-ES" sz="1400" dirty="0" err="1" smtClean="0">
              <a:latin typeface="Candara" panose="020E0502030303020204" pitchFamily="34" charset="0"/>
            </a:rPr>
            <a:t>Lack</a:t>
          </a:r>
          <a:r>
            <a:rPr lang="es-ES" sz="1400" dirty="0" smtClean="0">
              <a:latin typeface="Candara" panose="020E0502030303020204" pitchFamily="34" charset="0"/>
            </a:rPr>
            <a:t> of </a:t>
          </a:r>
          <a:r>
            <a:rPr lang="es-ES" sz="1400" dirty="0" err="1" smtClean="0">
              <a:latin typeface="Candara" panose="020E0502030303020204" pitchFamily="34" charset="0"/>
            </a:rPr>
            <a:t>homogenous</a:t>
          </a:r>
          <a:r>
            <a:rPr lang="es-ES" sz="1400" dirty="0" smtClean="0">
              <a:latin typeface="Candara" panose="020E0502030303020204" pitchFamily="34" charset="0"/>
            </a:rPr>
            <a:t> </a:t>
          </a:r>
          <a:r>
            <a:rPr lang="es-ES" sz="1400" dirty="0" err="1" smtClean="0">
              <a:latin typeface="Candara" panose="020E0502030303020204" pitchFamily="34" charset="0"/>
            </a:rPr>
            <a:t>regulations</a:t>
          </a:r>
          <a:endParaRPr lang="es-ES" sz="1400" dirty="0" smtClean="0">
            <a:latin typeface="Candara" panose="020E0502030303020204" pitchFamily="34" charset="0"/>
          </a:endParaRPr>
        </a:p>
        <a:p>
          <a:r>
            <a:rPr lang="es-ES" sz="1400" dirty="0" smtClean="0">
              <a:latin typeface="Candara" panose="020E0502030303020204" pitchFamily="34" charset="0"/>
            </a:rPr>
            <a:t>Vague </a:t>
          </a:r>
          <a:r>
            <a:rPr lang="es-ES" sz="1400" dirty="0" err="1" smtClean="0">
              <a:latin typeface="Candara" panose="020E0502030303020204" pitchFamily="34" charset="0"/>
            </a:rPr>
            <a:t>regulations</a:t>
          </a:r>
          <a:endParaRPr lang="es-ES" sz="1400" dirty="0" smtClean="0">
            <a:latin typeface="Candara" panose="020E0502030303020204" pitchFamily="34" charset="0"/>
          </a:endParaRPr>
        </a:p>
        <a:p>
          <a:r>
            <a:rPr lang="es-ES" sz="1400" dirty="0" smtClean="0">
              <a:latin typeface="Candara" panose="020E0502030303020204" pitchFamily="34" charset="0"/>
            </a:rPr>
            <a:t>Medical </a:t>
          </a:r>
          <a:r>
            <a:rPr lang="es-ES" sz="1400" dirty="0" err="1" smtClean="0">
              <a:latin typeface="Candara" panose="020E0502030303020204" pitchFamily="34" charset="0"/>
            </a:rPr>
            <a:t>hesitation</a:t>
          </a:r>
          <a:endParaRPr lang="es-ES" sz="1400" dirty="0" smtClean="0">
            <a:latin typeface="Candara" panose="020E0502030303020204" pitchFamily="34" charset="0"/>
          </a:endParaRPr>
        </a:p>
        <a:p>
          <a:r>
            <a:rPr lang="es-ES" sz="1400" dirty="0" err="1" smtClean="0">
              <a:latin typeface="Candara" panose="020E0502030303020204" pitchFamily="34" charset="0"/>
            </a:rPr>
            <a:t>Approval</a:t>
          </a:r>
          <a:r>
            <a:rPr lang="es-ES" sz="1400" dirty="0" smtClean="0">
              <a:latin typeface="Candara" panose="020E0502030303020204" pitchFamily="34" charset="0"/>
            </a:rPr>
            <a:t> of </a:t>
          </a:r>
          <a:r>
            <a:rPr lang="es-ES" sz="1400" dirty="0" err="1" smtClean="0">
              <a:latin typeface="Candara" panose="020E0502030303020204" pitchFamily="34" charset="0"/>
            </a:rPr>
            <a:t>products</a:t>
          </a:r>
          <a:r>
            <a:rPr lang="es-ES" sz="1400" dirty="0" smtClean="0">
              <a:latin typeface="Candara" panose="020E0502030303020204" pitchFamily="34" charset="0"/>
            </a:rPr>
            <a:t> </a:t>
          </a:r>
          <a:r>
            <a:rPr lang="es-ES" sz="1400" dirty="0" err="1" smtClean="0">
              <a:latin typeface="Candara" panose="020E0502030303020204" pitchFamily="34" charset="0"/>
            </a:rPr>
            <a:t>before</a:t>
          </a:r>
          <a:r>
            <a:rPr lang="es-ES" sz="1400" dirty="0" smtClean="0">
              <a:latin typeface="Candara" panose="020E0502030303020204" pitchFamily="34" charset="0"/>
            </a:rPr>
            <a:t> </a:t>
          </a:r>
          <a:r>
            <a:rPr lang="es-ES" sz="1400" dirty="0" err="1" smtClean="0">
              <a:latin typeface="Candara" panose="020E0502030303020204" pitchFamily="34" charset="0"/>
            </a:rPr>
            <a:t>regulations</a:t>
          </a:r>
          <a:r>
            <a:rPr lang="es-ES" sz="1400" dirty="0" smtClean="0">
              <a:latin typeface="Candara" panose="020E0502030303020204" pitchFamily="34" charset="0"/>
            </a:rPr>
            <a:t> </a:t>
          </a:r>
          <a:endParaRPr lang="es-ES" sz="1400" dirty="0">
            <a:latin typeface="Candara" panose="020E0502030303020204" pitchFamily="34" charset="0"/>
          </a:endParaRPr>
        </a:p>
      </dgm:t>
    </dgm:pt>
    <dgm:pt modelId="{A94F291A-463D-4BD5-86D6-B1A30B04C6C0}" type="parTrans" cxnId="{76EC53BF-0B2D-4280-A0C4-6E8961495F71}">
      <dgm:prSet/>
      <dgm:spPr/>
      <dgm:t>
        <a:bodyPr/>
        <a:lstStyle/>
        <a:p>
          <a:endParaRPr lang="es-ES">
            <a:latin typeface="Candara" panose="020E0502030303020204" pitchFamily="34" charset="0"/>
          </a:endParaRPr>
        </a:p>
      </dgm:t>
    </dgm:pt>
    <dgm:pt modelId="{FECEA5C3-D06D-4813-B9D5-FDEBA7334B2A}" type="sibTrans" cxnId="{76EC53BF-0B2D-4280-A0C4-6E8961495F71}">
      <dgm:prSet/>
      <dgm:spPr/>
      <dgm:t>
        <a:bodyPr/>
        <a:lstStyle/>
        <a:p>
          <a:endParaRPr lang="es-ES">
            <a:latin typeface="Candara" panose="020E0502030303020204" pitchFamily="34" charset="0"/>
          </a:endParaRPr>
        </a:p>
      </dgm:t>
    </dgm:pt>
    <dgm:pt modelId="{EC2B9B75-6B2E-4529-AA78-D0B471E81F4C}">
      <dgm:prSet phldrT="[Texto]" custT="1"/>
      <dgm:spPr/>
      <dgm:t>
        <a:bodyPr/>
        <a:lstStyle/>
        <a:p>
          <a:r>
            <a:rPr lang="es-ES" sz="2200" dirty="0" err="1" smtClean="0">
              <a:latin typeface="Candara" panose="020E0502030303020204" pitchFamily="34" charset="0"/>
            </a:rPr>
            <a:t>Opportunities</a:t>
          </a:r>
          <a:endParaRPr lang="es-ES" sz="2200" dirty="0" smtClean="0">
            <a:latin typeface="Candara" panose="020E0502030303020204" pitchFamily="34" charset="0"/>
          </a:endParaRPr>
        </a:p>
        <a:p>
          <a:r>
            <a:rPr lang="es-ES" sz="1200" dirty="0" err="1" smtClean="0">
              <a:latin typeface="Candara" panose="020E0502030303020204" pitchFamily="34" charset="0"/>
            </a:rPr>
            <a:t>Increasing</a:t>
          </a:r>
          <a:r>
            <a:rPr lang="es-ES" sz="1200" dirty="0" smtClean="0">
              <a:latin typeface="Candara" panose="020E0502030303020204" pitchFamily="34" charset="0"/>
            </a:rPr>
            <a:t> </a:t>
          </a:r>
          <a:r>
            <a:rPr lang="es-ES" sz="1200" dirty="0" err="1" smtClean="0">
              <a:latin typeface="Candara" panose="020E0502030303020204" pitchFamily="34" charset="0"/>
            </a:rPr>
            <a:t>demand</a:t>
          </a:r>
          <a:endParaRPr lang="es-ES" sz="1200" dirty="0" smtClean="0">
            <a:latin typeface="Candara" panose="020E0502030303020204" pitchFamily="34" charset="0"/>
          </a:endParaRPr>
        </a:p>
        <a:p>
          <a:r>
            <a:rPr lang="es-ES" sz="1200" dirty="0" err="1" smtClean="0">
              <a:latin typeface="Candara" panose="020E0502030303020204" pitchFamily="34" charset="0"/>
            </a:rPr>
            <a:t>Increasing</a:t>
          </a:r>
          <a:r>
            <a:rPr lang="es-ES" sz="1200" dirty="0" smtClean="0">
              <a:latin typeface="Candara" panose="020E0502030303020204" pitchFamily="34" charset="0"/>
            </a:rPr>
            <a:t> </a:t>
          </a:r>
          <a:r>
            <a:rPr lang="es-ES" sz="1200" dirty="0" err="1" smtClean="0">
              <a:latin typeface="Candara" panose="020E0502030303020204" pitchFamily="34" charset="0"/>
            </a:rPr>
            <a:t>competitiveness</a:t>
          </a:r>
          <a:endParaRPr lang="es-ES" sz="1200" dirty="0" smtClean="0">
            <a:latin typeface="Candara" panose="020E0502030303020204" pitchFamily="34" charset="0"/>
          </a:endParaRPr>
        </a:p>
        <a:p>
          <a:r>
            <a:rPr lang="es-ES" sz="1200" dirty="0" err="1" smtClean="0">
              <a:latin typeface="Candara" panose="020E0502030303020204" pitchFamily="34" charset="0"/>
            </a:rPr>
            <a:t>Market</a:t>
          </a:r>
          <a:r>
            <a:rPr lang="es-ES" sz="1200" dirty="0" smtClean="0">
              <a:latin typeface="Candara" panose="020E0502030303020204" pitchFamily="34" charset="0"/>
            </a:rPr>
            <a:t> </a:t>
          </a:r>
          <a:r>
            <a:rPr lang="es-ES" sz="1200" dirty="0" err="1" smtClean="0">
              <a:latin typeface="Candara" panose="020E0502030303020204" pitchFamily="34" charset="0"/>
            </a:rPr>
            <a:t>growth</a:t>
          </a:r>
          <a:endParaRPr lang="es-ES" sz="1200" dirty="0" smtClean="0">
            <a:latin typeface="Candara" panose="020E0502030303020204" pitchFamily="34" charset="0"/>
          </a:endParaRPr>
        </a:p>
        <a:p>
          <a:r>
            <a:rPr lang="es-ES" sz="1200" dirty="0" smtClean="0">
              <a:latin typeface="Candara" panose="020E0502030303020204" pitchFamily="34" charset="0"/>
            </a:rPr>
            <a:t>High </a:t>
          </a:r>
          <a:r>
            <a:rPr lang="es-ES" sz="1200" dirty="0" err="1" smtClean="0">
              <a:latin typeface="Candara" panose="020E0502030303020204" pitchFamily="34" charset="0"/>
            </a:rPr>
            <a:t>costs</a:t>
          </a:r>
          <a:r>
            <a:rPr lang="es-ES" sz="1200" dirty="0" smtClean="0">
              <a:latin typeface="Candara" panose="020E0502030303020204" pitchFamily="34" charset="0"/>
            </a:rPr>
            <a:t> of original </a:t>
          </a:r>
          <a:r>
            <a:rPr lang="es-ES" sz="1200" dirty="0" err="1" smtClean="0">
              <a:latin typeface="Candara" panose="020E0502030303020204" pitchFamily="34" charset="0"/>
            </a:rPr>
            <a:t>drugs</a:t>
          </a:r>
          <a:endParaRPr lang="es-ES" sz="1200" dirty="0" smtClean="0">
            <a:latin typeface="Candara" panose="020E0502030303020204" pitchFamily="34" charset="0"/>
          </a:endParaRPr>
        </a:p>
        <a:p>
          <a:r>
            <a:rPr lang="es-ES" sz="1200" dirty="0" err="1" smtClean="0">
              <a:latin typeface="Candara" panose="020E0502030303020204" pitchFamily="34" charset="0"/>
            </a:rPr>
            <a:t>Revenue</a:t>
          </a:r>
          <a:r>
            <a:rPr lang="es-ES" sz="1200" dirty="0" smtClean="0">
              <a:latin typeface="Candara" panose="020E0502030303020204" pitchFamily="34" charset="0"/>
            </a:rPr>
            <a:t> </a:t>
          </a:r>
          <a:r>
            <a:rPr lang="es-ES" sz="1200" dirty="0" err="1" smtClean="0">
              <a:latin typeface="Candara" panose="020E0502030303020204" pitchFamily="34" charset="0"/>
            </a:rPr>
            <a:t>attractiveness</a:t>
          </a:r>
          <a:endParaRPr lang="es-ES" sz="1200" dirty="0">
            <a:latin typeface="Candara" panose="020E0502030303020204" pitchFamily="34" charset="0"/>
          </a:endParaRPr>
        </a:p>
      </dgm:t>
    </dgm:pt>
    <dgm:pt modelId="{285BABD1-3C09-43C1-9A2C-2496364DDA80}" type="parTrans" cxnId="{ACF5F293-70EC-460E-B22E-020500DC5ACC}">
      <dgm:prSet/>
      <dgm:spPr/>
      <dgm:t>
        <a:bodyPr/>
        <a:lstStyle/>
        <a:p>
          <a:endParaRPr lang="es-ES">
            <a:latin typeface="Candara" panose="020E0502030303020204" pitchFamily="34" charset="0"/>
          </a:endParaRPr>
        </a:p>
      </dgm:t>
    </dgm:pt>
    <dgm:pt modelId="{330934DD-8A28-4556-8201-E09C79D934C6}" type="sibTrans" cxnId="{ACF5F293-70EC-460E-B22E-020500DC5ACC}">
      <dgm:prSet/>
      <dgm:spPr/>
      <dgm:t>
        <a:bodyPr/>
        <a:lstStyle/>
        <a:p>
          <a:endParaRPr lang="es-ES">
            <a:latin typeface="Candara" panose="020E0502030303020204" pitchFamily="34" charset="0"/>
          </a:endParaRPr>
        </a:p>
      </dgm:t>
    </dgm:pt>
    <dgm:pt modelId="{F96263F4-B4B2-4ADB-ADC8-EEE78061C1C9}">
      <dgm:prSet phldrT="[Texto]" custT="1"/>
      <dgm:spPr/>
      <dgm:t>
        <a:bodyPr/>
        <a:lstStyle/>
        <a:p>
          <a:r>
            <a:rPr lang="es-ES" sz="2200" dirty="0" err="1" smtClean="0">
              <a:latin typeface="Candara" panose="020E0502030303020204" pitchFamily="34" charset="0"/>
            </a:rPr>
            <a:t>Threats</a:t>
          </a:r>
          <a:endParaRPr lang="es-ES" sz="2200" dirty="0" smtClean="0">
            <a:latin typeface="Candara" panose="020E0502030303020204" pitchFamily="34" charset="0"/>
          </a:endParaRPr>
        </a:p>
        <a:p>
          <a:r>
            <a:rPr lang="es-ES" sz="1400" dirty="0" err="1" smtClean="0">
              <a:latin typeface="Candara" panose="020E0502030303020204" pitchFamily="34" charset="0"/>
            </a:rPr>
            <a:t>Regulatory</a:t>
          </a:r>
          <a:r>
            <a:rPr lang="es-ES" sz="1400" dirty="0" smtClean="0">
              <a:latin typeface="Candara" panose="020E0502030303020204" pitchFamily="34" charset="0"/>
            </a:rPr>
            <a:t> </a:t>
          </a:r>
          <a:r>
            <a:rPr lang="es-ES" sz="1400" dirty="0" err="1" smtClean="0">
              <a:latin typeface="Candara" panose="020E0502030303020204" pitchFamily="34" charset="0"/>
            </a:rPr>
            <a:t>constraints</a:t>
          </a:r>
          <a:endParaRPr lang="es-ES" sz="1400" dirty="0" smtClean="0">
            <a:latin typeface="Candara" panose="020E0502030303020204" pitchFamily="34" charset="0"/>
          </a:endParaRPr>
        </a:p>
        <a:p>
          <a:r>
            <a:rPr lang="es-ES" sz="1400" dirty="0" err="1" smtClean="0">
              <a:latin typeface="Candara" panose="020E0502030303020204" pitchFamily="34" charset="0"/>
            </a:rPr>
            <a:t>Political</a:t>
          </a:r>
          <a:r>
            <a:rPr lang="es-ES" sz="1400" dirty="0" smtClean="0">
              <a:latin typeface="Candara" panose="020E0502030303020204" pitchFamily="34" charset="0"/>
            </a:rPr>
            <a:t> </a:t>
          </a:r>
          <a:r>
            <a:rPr lang="es-ES" sz="1400" dirty="0" err="1" smtClean="0">
              <a:latin typeface="Candara" panose="020E0502030303020204" pitchFamily="34" charset="0"/>
            </a:rPr>
            <a:t>risk</a:t>
          </a:r>
          <a:endParaRPr lang="es-ES" sz="1400" dirty="0" smtClean="0">
            <a:latin typeface="Candara" panose="020E0502030303020204" pitchFamily="34" charset="0"/>
          </a:endParaRPr>
        </a:p>
        <a:p>
          <a:r>
            <a:rPr lang="es-ES" sz="1400" dirty="0" err="1" smtClean="0">
              <a:latin typeface="Candara" panose="020E0502030303020204" pitchFamily="34" charset="0"/>
            </a:rPr>
            <a:t>Economical</a:t>
          </a:r>
          <a:r>
            <a:rPr lang="es-ES" sz="1400" dirty="0" smtClean="0">
              <a:latin typeface="Candara" panose="020E0502030303020204" pitchFamily="34" charset="0"/>
            </a:rPr>
            <a:t> crisis</a:t>
          </a:r>
        </a:p>
        <a:p>
          <a:r>
            <a:rPr lang="es-ES" sz="1400" dirty="0" smtClean="0">
              <a:latin typeface="Candara" panose="020E0502030303020204" pitchFamily="34" charset="0"/>
            </a:rPr>
            <a:t>Big </a:t>
          </a:r>
          <a:r>
            <a:rPr lang="es-ES" sz="1400" dirty="0" err="1" smtClean="0">
              <a:latin typeface="Candara" panose="020E0502030303020204" pitchFamily="34" charset="0"/>
            </a:rPr>
            <a:t>Pharma</a:t>
          </a:r>
          <a:r>
            <a:rPr lang="es-ES" sz="1400" dirty="0" smtClean="0">
              <a:latin typeface="Candara" panose="020E0502030303020204" pitchFamily="34" charset="0"/>
            </a:rPr>
            <a:t> </a:t>
          </a:r>
          <a:r>
            <a:rPr lang="es-ES" sz="1400" dirty="0" err="1" smtClean="0">
              <a:latin typeface="Candara" panose="020E0502030303020204" pitchFamily="34" charset="0"/>
            </a:rPr>
            <a:t>strategies</a:t>
          </a:r>
          <a:endParaRPr lang="es-ES" sz="1400" dirty="0" smtClean="0">
            <a:latin typeface="Candara" panose="020E0502030303020204" pitchFamily="34" charset="0"/>
          </a:endParaRPr>
        </a:p>
        <a:p>
          <a:endParaRPr lang="es-ES" sz="1000" dirty="0">
            <a:latin typeface="Candara" panose="020E0502030303020204" pitchFamily="34" charset="0"/>
          </a:endParaRPr>
        </a:p>
      </dgm:t>
    </dgm:pt>
    <dgm:pt modelId="{CFD4F43F-9578-459E-B051-DAD4C03E6B4A}" type="parTrans" cxnId="{DE5F6B1C-F229-47EC-B999-F8D8BD05D434}">
      <dgm:prSet/>
      <dgm:spPr/>
      <dgm:t>
        <a:bodyPr/>
        <a:lstStyle/>
        <a:p>
          <a:endParaRPr lang="es-ES">
            <a:latin typeface="Candara" panose="020E0502030303020204" pitchFamily="34" charset="0"/>
          </a:endParaRPr>
        </a:p>
      </dgm:t>
    </dgm:pt>
    <dgm:pt modelId="{275DF832-A8C5-45E2-993D-CAF8E2D5FCB8}" type="sibTrans" cxnId="{DE5F6B1C-F229-47EC-B999-F8D8BD05D434}">
      <dgm:prSet/>
      <dgm:spPr/>
      <dgm:t>
        <a:bodyPr/>
        <a:lstStyle/>
        <a:p>
          <a:endParaRPr lang="es-ES">
            <a:latin typeface="Candara" panose="020E0502030303020204" pitchFamily="34" charset="0"/>
          </a:endParaRPr>
        </a:p>
      </dgm:t>
    </dgm:pt>
    <dgm:pt modelId="{5179B967-705E-4770-912C-F60A34BB7588}" type="pres">
      <dgm:prSet presAssocID="{3A1AB379-CAE3-4950-AB21-1DA7F24C673A}" presName="matrix" presStyleCnt="0">
        <dgm:presLayoutVars>
          <dgm:chMax val="1"/>
          <dgm:dir/>
          <dgm:resizeHandles val="exact"/>
        </dgm:presLayoutVars>
      </dgm:prSet>
      <dgm:spPr/>
      <dgm:t>
        <a:bodyPr/>
        <a:lstStyle/>
        <a:p>
          <a:endParaRPr lang="en-US"/>
        </a:p>
      </dgm:t>
    </dgm:pt>
    <dgm:pt modelId="{F664B327-94DE-4057-8C18-902C1A5CA6D0}" type="pres">
      <dgm:prSet presAssocID="{3A1AB379-CAE3-4950-AB21-1DA7F24C673A}" presName="axisShape" presStyleLbl="bgShp" presStyleIdx="0" presStyleCnt="1"/>
      <dgm:spPr/>
    </dgm:pt>
    <dgm:pt modelId="{36D3B9E4-422C-4AAD-9E59-0300149EEA7A}" type="pres">
      <dgm:prSet presAssocID="{3A1AB379-CAE3-4950-AB21-1DA7F24C673A}" presName="rect1" presStyleLbl="node1" presStyleIdx="0" presStyleCnt="4">
        <dgm:presLayoutVars>
          <dgm:chMax val="0"/>
          <dgm:chPref val="0"/>
          <dgm:bulletEnabled val="1"/>
        </dgm:presLayoutVars>
      </dgm:prSet>
      <dgm:spPr/>
      <dgm:t>
        <a:bodyPr/>
        <a:lstStyle/>
        <a:p>
          <a:endParaRPr lang="es-ES"/>
        </a:p>
      </dgm:t>
    </dgm:pt>
    <dgm:pt modelId="{B775C029-5DCD-4A56-AF08-3131BCD46145}" type="pres">
      <dgm:prSet presAssocID="{3A1AB379-CAE3-4950-AB21-1DA7F24C673A}" presName="rect2" presStyleLbl="node1" presStyleIdx="1" presStyleCnt="4">
        <dgm:presLayoutVars>
          <dgm:chMax val="0"/>
          <dgm:chPref val="0"/>
          <dgm:bulletEnabled val="1"/>
        </dgm:presLayoutVars>
      </dgm:prSet>
      <dgm:spPr/>
      <dgm:t>
        <a:bodyPr/>
        <a:lstStyle/>
        <a:p>
          <a:endParaRPr lang="es-ES"/>
        </a:p>
      </dgm:t>
    </dgm:pt>
    <dgm:pt modelId="{6B589551-F7BB-4F12-BBD1-E0B6E6AED287}" type="pres">
      <dgm:prSet presAssocID="{3A1AB379-CAE3-4950-AB21-1DA7F24C673A}" presName="rect3" presStyleLbl="node1" presStyleIdx="2" presStyleCnt="4">
        <dgm:presLayoutVars>
          <dgm:chMax val="0"/>
          <dgm:chPref val="0"/>
          <dgm:bulletEnabled val="1"/>
        </dgm:presLayoutVars>
      </dgm:prSet>
      <dgm:spPr/>
      <dgm:t>
        <a:bodyPr/>
        <a:lstStyle/>
        <a:p>
          <a:endParaRPr lang="es-ES"/>
        </a:p>
      </dgm:t>
    </dgm:pt>
    <dgm:pt modelId="{A6F1274B-2F81-494B-90C2-C4D40ED1BC1B}" type="pres">
      <dgm:prSet presAssocID="{3A1AB379-CAE3-4950-AB21-1DA7F24C673A}" presName="rect4" presStyleLbl="node1" presStyleIdx="3" presStyleCnt="4">
        <dgm:presLayoutVars>
          <dgm:chMax val="0"/>
          <dgm:chPref val="0"/>
          <dgm:bulletEnabled val="1"/>
        </dgm:presLayoutVars>
      </dgm:prSet>
      <dgm:spPr/>
      <dgm:t>
        <a:bodyPr/>
        <a:lstStyle/>
        <a:p>
          <a:endParaRPr lang="es-ES"/>
        </a:p>
      </dgm:t>
    </dgm:pt>
  </dgm:ptLst>
  <dgm:cxnLst>
    <dgm:cxn modelId="{76EC53BF-0B2D-4280-A0C4-6E8961495F71}" srcId="{3A1AB379-CAE3-4950-AB21-1DA7F24C673A}" destId="{0C791C34-C54B-47CB-A368-E9D760071E33}" srcOrd="1" destOrd="0" parTransId="{A94F291A-463D-4BD5-86D6-B1A30B04C6C0}" sibTransId="{FECEA5C3-D06D-4813-B9D5-FDEBA7334B2A}"/>
    <dgm:cxn modelId="{4514496D-7314-40F9-AB7B-02DA284C47FC}" type="presOf" srcId="{F96263F4-B4B2-4ADB-ADC8-EEE78061C1C9}" destId="{A6F1274B-2F81-494B-90C2-C4D40ED1BC1B}" srcOrd="0" destOrd="0" presId="urn:microsoft.com/office/officeart/2005/8/layout/matrix2"/>
    <dgm:cxn modelId="{589CBDEB-A445-485D-A59D-84D8516D5E29}" type="presOf" srcId="{3A1AB379-CAE3-4950-AB21-1DA7F24C673A}" destId="{5179B967-705E-4770-912C-F60A34BB7588}" srcOrd="0" destOrd="0" presId="urn:microsoft.com/office/officeart/2005/8/layout/matrix2"/>
    <dgm:cxn modelId="{D5F0F664-CE41-479D-8F4D-4AFE8AFC469F}" type="presOf" srcId="{EC2B9B75-6B2E-4529-AA78-D0B471E81F4C}" destId="{6B589551-F7BB-4F12-BBD1-E0B6E6AED287}" srcOrd="0" destOrd="0" presId="urn:microsoft.com/office/officeart/2005/8/layout/matrix2"/>
    <dgm:cxn modelId="{CE1BEBAF-25DB-4A3D-9C7E-2ADDBC1F49F3}" type="presOf" srcId="{A7ADB6A9-5F45-4150-9E8C-C30DAF122D23}" destId="{36D3B9E4-422C-4AAD-9E59-0300149EEA7A}" srcOrd="0" destOrd="0" presId="urn:microsoft.com/office/officeart/2005/8/layout/matrix2"/>
    <dgm:cxn modelId="{0231AC85-7CA6-4B9A-9CA4-57B847911F19}" type="presOf" srcId="{0C791C34-C54B-47CB-A368-E9D760071E33}" destId="{B775C029-5DCD-4A56-AF08-3131BCD46145}" srcOrd="0" destOrd="0" presId="urn:microsoft.com/office/officeart/2005/8/layout/matrix2"/>
    <dgm:cxn modelId="{ACF5F293-70EC-460E-B22E-020500DC5ACC}" srcId="{3A1AB379-CAE3-4950-AB21-1DA7F24C673A}" destId="{EC2B9B75-6B2E-4529-AA78-D0B471E81F4C}" srcOrd="2" destOrd="0" parTransId="{285BABD1-3C09-43C1-9A2C-2496364DDA80}" sibTransId="{330934DD-8A28-4556-8201-E09C79D934C6}"/>
    <dgm:cxn modelId="{E00AD772-9CE4-41DB-A5DF-634B06444ABB}" srcId="{3A1AB379-CAE3-4950-AB21-1DA7F24C673A}" destId="{A7ADB6A9-5F45-4150-9E8C-C30DAF122D23}" srcOrd="0" destOrd="0" parTransId="{36384DC7-C987-4C8B-AB8B-5C7A7983F4FF}" sibTransId="{8E7511F4-2711-4BAB-8066-DF172B288449}"/>
    <dgm:cxn modelId="{DE5F6B1C-F229-47EC-B999-F8D8BD05D434}" srcId="{3A1AB379-CAE3-4950-AB21-1DA7F24C673A}" destId="{F96263F4-B4B2-4ADB-ADC8-EEE78061C1C9}" srcOrd="3" destOrd="0" parTransId="{CFD4F43F-9578-459E-B051-DAD4C03E6B4A}" sibTransId="{275DF832-A8C5-45E2-993D-CAF8E2D5FCB8}"/>
    <dgm:cxn modelId="{5FFD5427-E29B-4CFE-B82D-648EE47C1068}" type="presParOf" srcId="{5179B967-705E-4770-912C-F60A34BB7588}" destId="{F664B327-94DE-4057-8C18-902C1A5CA6D0}" srcOrd="0" destOrd="0" presId="urn:microsoft.com/office/officeart/2005/8/layout/matrix2"/>
    <dgm:cxn modelId="{1EB39E47-4E4F-4AC0-8314-8A5ED40F30A6}" type="presParOf" srcId="{5179B967-705E-4770-912C-F60A34BB7588}" destId="{36D3B9E4-422C-4AAD-9E59-0300149EEA7A}" srcOrd="1" destOrd="0" presId="urn:microsoft.com/office/officeart/2005/8/layout/matrix2"/>
    <dgm:cxn modelId="{B71AC807-FB29-46FB-ACB3-40C12719E10D}" type="presParOf" srcId="{5179B967-705E-4770-912C-F60A34BB7588}" destId="{B775C029-5DCD-4A56-AF08-3131BCD46145}" srcOrd="2" destOrd="0" presId="urn:microsoft.com/office/officeart/2005/8/layout/matrix2"/>
    <dgm:cxn modelId="{F4C83761-DCE9-4D04-901D-ACF57CE521DB}" type="presParOf" srcId="{5179B967-705E-4770-912C-F60A34BB7588}" destId="{6B589551-F7BB-4F12-BBD1-E0B6E6AED287}" srcOrd="3" destOrd="0" presId="urn:microsoft.com/office/officeart/2005/8/layout/matrix2"/>
    <dgm:cxn modelId="{542F8DBB-1D9A-4AA7-A3D0-09B29F58C130}" type="presParOf" srcId="{5179B967-705E-4770-912C-F60A34BB7588}" destId="{A6F1274B-2F81-494B-90C2-C4D40ED1BC1B}" srcOrd="4" destOrd="0" presId="urn:microsoft.com/office/officeart/2005/8/layout/matrix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CAD7-7CF2-4365-9C8A-D3E7148716E6}">
      <dsp:nvSpPr>
        <dsp:cNvPr id="0" name=""/>
        <dsp:cNvSpPr/>
      </dsp:nvSpPr>
      <dsp:spPr>
        <a:xfrm>
          <a:off x="2227918" y="1270122"/>
          <a:ext cx="3164163" cy="3164163"/>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Candara" panose="020E0502030303020204" pitchFamily="34" charset="0"/>
            </a:rPr>
            <a:t>Biosimilars emerge as a new </a:t>
          </a:r>
          <a:r>
            <a:rPr lang="es-ES" sz="2400" kern="1200" dirty="0" err="1" smtClean="0">
              <a:latin typeface="Candara" panose="020E0502030303020204" pitchFamily="34" charset="0"/>
            </a:rPr>
            <a:t>type</a:t>
          </a:r>
          <a:r>
            <a:rPr lang="es-ES" sz="2400" kern="1200" dirty="0" smtClean="0">
              <a:latin typeface="Candara" panose="020E0502030303020204" pitchFamily="34" charset="0"/>
            </a:rPr>
            <a:t> of </a:t>
          </a:r>
          <a:r>
            <a:rPr lang="es-ES" sz="2400" kern="1200" dirty="0" err="1" smtClean="0">
              <a:latin typeface="Candara" panose="020E0502030303020204" pitchFamily="34" charset="0"/>
            </a:rPr>
            <a:t>pharmaceutical</a:t>
          </a:r>
          <a:r>
            <a:rPr lang="es-ES" sz="2400" kern="1200" dirty="0" smtClean="0">
              <a:latin typeface="Candara" panose="020E0502030303020204" pitchFamily="34" charset="0"/>
            </a:rPr>
            <a:t> </a:t>
          </a:r>
          <a:r>
            <a:rPr lang="es-ES" sz="2400" kern="1200" dirty="0" err="1" smtClean="0">
              <a:latin typeface="Candara" panose="020E0502030303020204" pitchFamily="34" charset="0"/>
            </a:rPr>
            <a:t>market</a:t>
          </a:r>
          <a:endParaRPr lang="es-ES" sz="2400" kern="1200" dirty="0">
            <a:latin typeface="Candara" panose="020E0502030303020204" pitchFamily="34" charset="0"/>
          </a:endParaRPr>
        </a:p>
      </dsp:txBody>
      <dsp:txXfrm>
        <a:off x="2691299" y="1733503"/>
        <a:ext cx="2237401" cy="2237401"/>
      </dsp:txXfrm>
    </dsp:sp>
    <dsp:sp modelId="{BA22B169-07DA-4C96-A13E-B12BBC434574}">
      <dsp:nvSpPr>
        <dsp:cNvPr id="0" name=""/>
        <dsp:cNvSpPr/>
      </dsp:nvSpPr>
      <dsp:spPr>
        <a:xfrm>
          <a:off x="3018959" y="564"/>
          <a:ext cx="1582081" cy="1582081"/>
        </a:xfrm>
        <a:prstGeom prst="ellipse">
          <a:avLst/>
        </a:prstGeom>
        <a:solidFill>
          <a:schemeClr val="accent5">
            <a:alpha val="50000"/>
            <a:hueOff val="-2483469"/>
            <a:satOff val="9953"/>
            <a:lumOff val="215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Patients</a:t>
          </a:r>
          <a:r>
            <a:rPr lang="es-ES" sz="1200" kern="1200" dirty="0" smtClean="0">
              <a:latin typeface="Candara" panose="020E0502030303020204" pitchFamily="34" charset="0"/>
            </a:rPr>
            <a:t> and </a:t>
          </a:r>
          <a:r>
            <a:rPr lang="es-ES" sz="1200" kern="1200" dirty="0" err="1" smtClean="0">
              <a:latin typeface="Candara" panose="020E0502030303020204" pitchFamily="34" charset="0"/>
            </a:rPr>
            <a:t>Governments</a:t>
          </a:r>
          <a:r>
            <a:rPr lang="es-ES" sz="1200" kern="1200" dirty="0" smtClean="0">
              <a:latin typeface="Candara" panose="020E0502030303020204" pitchFamily="34" charset="0"/>
            </a:rPr>
            <a:t> </a:t>
          </a:r>
          <a:r>
            <a:rPr lang="es-ES" sz="1200" kern="1200" dirty="0" err="1" smtClean="0">
              <a:latin typeface="Candara" panose="020E0502030303020204" pitchFamily="34" charset="0"/>
            </a:rPr>
            <a:t>demanding</a:t>
          </a:r>
          <a:r>
            <a:rPr lang="es-ES" sz="1200" kern="1200" dirty="0" smtClean="0">
              <a:latin typeface="Candara" panose="020E0502030303020204" pitchFamily="34" charset="0"/>
            </a:rPr>
            <a:t> medicines at </a:t>
          </a:r>
          <a:r>
            <a:rPr lang="es-ES" sz="1200" kern="1200" dirty="0" err="1" smtClean="0">
              <a:latin typeface="Candara" panose="020E0502030303020204" pitchFamily="34" charset="0"/>
            </a:rPr>
            <a:t>lower</a:t>
          </a:r>
          <a:r>
            <a:rPr lang="es-ES" sz="1200" kern="1200" dirty="0" smtClean="0">
              <a:latin typeface="Candara" panose="020E0502030303020204" pitchFamily="34" charset="0"/>
            </a:rPr>
            <a:t> </a:t>
          </a:r>
          <a:r>
            <a:rPr lang="es-ES" sz="1200" kern="1200" dirty="0" err="1" smtClean="0">
              <a:latin typeface="Candara" panose="020E0502030303020204" pitchFamily="34" charset="0"/>
            </a:rPr>
            <a:t>costs</a:t>
          </a:r>
          <a:endParaRPr lang="es-ES" sz="1200" kern="1200" dirty="0">
            <a:latin typeface="Candara" panose="020E0502030303020204" pitchFamily="34" charset="0"/>
          </a:endParaRPr>
        </a:p>
      </dsp:txBody>
      <dsp:txXfrm>
        <a:off x="3250649" y="232254"/>
        <a:ext cx="1118701" cy="1118701"/>
      </dsp:txXfrm>
    </dsp:sp>
    <dsp:sp modelId="{6EB8046D-046C-4E8E-BD37-F5843C93F914}">
      <dsp:nvSpPr>
        <dsp:cNvPr id="0" name=""/>
        <dsp:cNvSpPr/>
      </dsp:nvSpPr>
      <dsp:spPr>
        <a:xfrm>
          <a:off x="5079557" y="2061163"/>
          <a:ext cx="1582081" cy="1582081"/>
        </a:xfrm>
        <a:prstGeom prst="ellipse">
          <a:avLst/>
        </a:prstGeom>
        <a:solidFill>
          <a:schemeClr val="accent5">
            <a:alpha val="50000"/>
            <a:hueOff val="-4966938"/>
            <a:satOff val="19906"/>
            <a:lumOff val="431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Potential</a:t>
          </a:r>
          <a:r>
            <a:rPr lang="es-ES" sz="1200" kern="1200" dirty="0" smtClean="0">
              <a:latin typeface="Candara" panose="020E0502030303020204" pitchFamily="34" charset="0"/>
            </a:rPr>
            <a:t> of </a:t>
          </a:r>
          <a:r>
            <a:rPr lang="es-ES" sz="1200" kern="1200" dirty="0" err="1" smtClean="0">
              <a:latin typeface="Candara" panose="020E0502030303020204" pitchFamily="34" charset="0"/>
            </a:rPr>
            <a:t>early</a:t>
          </a:r>
          <a:r>
            <a:rPr lang="es-ES" sz="1200" kern="1200" dirty="0" smtClean="0">
              <a:latin typeface="Candara" panose="020E0502030303020204" pitchFamily="34" charset="0"/>
            </a:rPr>
            <a:t> </a:t>
          </a:r>
          <a:r>
            <a:rPr lang="es-ES" sz="1200" kern="1200" dirty="0" err="1" smtClean="0">
              <a:latin typeface="Candara" panose="020E0502030303020204" pitchFamily="34" charset="0"/>
            </a:rPr>
            <a:t>revenue</a:t>
          </a:r>
          <a:r>
            <a:rPr lang="es-ES" sz="1200" kern="1200" dirty="0" smtClean="0">
              <a:latin typeface="Candara" panose="020E0502030303020204" pitchFamily="34" charset="0"/>
            </a:rPr>
            <a:t> </a:t>
          </a:r>
          <a:r>
            <a:rPr lang="es-ES" sz="1200" kern="1200" dirty="0" err="1" smtClean="0">
              <a:latin typeface="Candara" panose="020E0502030303020204" pitchFamily="34" charset="0"/>
            </a:rPr>
            <a:t>streams</a:t>
          </a:r>
          <a:r>
            <a:rPr lang="es-ES" sz="1200" kern="1200" dirty="0" smtClean="0">
              <a:latin typeface="Candara" panose="020E0502030303020204" pitchFamily="34" charset="0"/>
            </a:rPr>
            <a:t> (30% in 2020-25)</a:t>
          </a:r>
          <a:endParaRPr lang="es-ES" sz="1200" kern="1200" dirty="0">
            <a:latin typeface="Candara" panose="020E0502030303020204" pitchFamily="34" charset="0"/>
          </a:endParaRPr>
        </a:p>
      </dsp:txBody>
      <dsp:txXfrm>
        <a:off x="5311247" y="2292853"/>
        <a:ext cx="1118701" cy="1118701"/>
      </dsp:txXfrm>
    </dsp:sp>
    <dsp:sp modelId="{D948D0D5-F2D4-45DC-94AA-311C7BE22FB0}">
      <dsp:nvSpPr>
        <dsp:cNvPr id="0" name=""/>
        <dsp:cNvSpPr/>
      </dsp:nvSpPr>
      <dsp:spPr>
        <a:xfrm>
          <a:off x="3018959" y="4121761"/>
          <a:ext cx="1582081" cy="1582081"/>
        </a:xfrm>
        <a:prstGeom prst="ellipse">
          <a:avLst/>
        </a:prstGeom>
        <a:solidFill>
          <a:schemeClr val="accent5">
            <a:alpha val="50000"/>
            <a:hueOff val="-7450407"/>
            <a:satOff val="29858"/>
            <a:lumOff val="647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Current</a:t>
          </a:r>
          <a:r>
            <a:rPr lang="es-ES" sz="1200" kern="1200" dirty="0" smtClean="0">
              <a:latin typeface="Candara" panose="020E0502030303020204" pitchFamily="34" charset="0"/>
            </a:rPr>
            <a:t> </a:t>
          </a:r>
          <a:r>
            <a:rPr lang="es-ES" sz="1200" kern="1200" dirty="0" err="1" smtClean="0">
              <a:latin typeface="Candara" panose="020E0502030303020204" pitchFamily="34" charset="0"/>
            </a:rPr>
            <a:t>therapy</a:t>
          </a:r>
          <a:r>
            <a:rPr lang="es-ES" sz="1200" kern="1200" dirty="0" smtClean="0">
              <a:latin typeface="Candara" panose="020E0502030303020204" pitchFamily="34" charset="0"/>
            </a:rPr>
            <a:t> </a:t>
          </a:r>
          <a:r>
            <a:rPr lang="es-ES" sz="1200" kern="1200" dirty="0" err="1" smtClean="0">
              <a:latin typeface="Candara" panose="020E0502030303020204" pitchFamily="34" charset="0"/>
            </a:rPr>
            <a:t>penetration</a:t>
          </a:r>
          <a:r>
            <a:rPr lang="es-ES" sz="1200" kern="1200" dirty="0" smtClean="0">
              <a:latin typeface="Candara" panose="020E0502030303020204" pitchFamily="34" charset="0"/>
            </a:rPr>
            <a:t> </a:t>
          </a:r>
          <a:r>
            <a:rPr lang="es-ES" sz="1200" kern="1200" dirty="0" err="1" smtClean="0">
              <a:latin typeface="Candara" panose="020E0502030303020204" pitchFamily="34" charset="0"/>
            </a:rPr>
            <a:t>is</a:t>
          </a:r>
          <a:r>
            <a:rPr lang="es-ES" sz="1200" kern="1200" dirty="0" smtClean="0">
              <a:latin typeface="Candara" panose="020E0502030303020204" pitchFamily="34" charset="0"/>
            </a:rPr>
            <a:t> </a:t>
          </a:r>
          <a:r>
            <a:rPr lang="es-ES" sz="1200" kern="1200" dirty="0" err="1" smtClean="0">
              <a:latin typeface="Candara" panose="020E0502030303020204" pitchFamily="34" charset="0"/>
            </a:rPr>
            <a:t>extremely</a:t>
          </a:r>
          <a:r>
            <a:rPr lang="es-ES" sz="1200" kern="1200" dirty="0" smtClean="0">
              <a:latin typeface="Candara" panose="020E0502030303020204" pitchFamily="34" charset="0"/>
            </a:rPr>
            <a:t> </a:t>
          </a:r>
          <a:r>
            <a:rPr lang="es-ES" sz="1200" kern="1200" dirty="0" err="1" smtClean="0">
              <a:latin typeface="Candara" panose="020E0502030303020204" pitchFamily="34" charset="0"/>
            </a:rPr>
            <a:t>low</a:t>
          </a:r>
          <a:r>
            <a:rPr lang="es-ES" sz="1200" kern="1200" dirty="0" smtClean="0">
              <a:latin typeface="Candara" panose="020E0502030303020204" pitchFamily="34" charset="0"/>
            </a:rPr>
            <a:t> </a:t>
          </a:r>
          <a:r>
            <a:rPr lang="es-ES" sz="1200" kern="1200" dirty="0" err="1" smtClean="0">
              <a:latin typeface="Candara" panose="020E0502030303020204" pitchFamily="34" charset="0"/>
            </a:rPr>
            <a:t>compared</a:t>
          </a:r>
          <a:r>
            <a:rPr lang="es-ES" sz="1200" kern="1200" dirty="0" smtClean="0">
              <a:latin typeface="Candara" panose="020E0502030303020204" pitchFamily="34" charset="0"/>
            </a:rPr>
            <a:t> to </a:t>
          </a:r>
          <a:r>
            <a:rPr lang="es-ES" sz="1200" kern="1200" dirty="0" err="1" smtClean="0">
              <a:latin typeface="Candara" panose="020E0502030303020204" pitchFamily="34" charset="0"/>
            </a:rPr>
            <a:t>mature</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markets</a:t>
          </a:r>
          <a:endParaRPr lang="es-ES" sz="1200" kern="1200" dirty="0">
            <a:latin typeface="Candara" panose="020E0502030303020204" pitchFamily="34" charset="0"/>
          </a:endParaRPr>
        </a:p>
      </dsp:txBody>
      <dsp:txXfrm>
        <a:off x="3250649" y="4353451"/>
        <a:ext cx="1118701" cy="1118701"/>
      </dsp:txXfrm>
    </dsp:sp>
    <dsp:sp modelId="{4988D484-A40E-4A9F-9929-46570A0E3551}">
      <dsp:nvSpPr>
        <dsp:cNvPr id="0" name=""/>
        <dsp:cNvSpPr/>
      </dsp:nvSpPr>
      <dsp:spPr>
        <a:xfrm>
          <a:off x="958360" y="2061163"/>
          <a:ext cx="1582081" cy="1582081"/>
        </a:xfrm>
        <a:prstGeom prst="ellipse">
          <a:avLst/>
        </a:prstGeom>
        <a:solidFill>
          <a:schemeClr val="accent5">
            <a:alpha val="50000"/>
            <a:hueOff val="-9933876"/>
            <a:satOff val="39811"/>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Emerging</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markets</a:t>
          </a:r>
          <a:r>
            <a:rPr lang="es-ES" sz="1200" kern="1200" dirty="0" smtClean="0">
              <a:latin typeface="Candara" panose="020E0502030303020204" pitchFamily="34" charset="0"/>
            </a:rPr>
            <a:t> to </a:t>
          </a:r>
          <a:r>
            <a:rPr lang="es-ES" sz="1200" kern="1200" dirty="0" err="1" smtClean="0">
              <a:latin typeface="Candara" panose="020E0502030303020204" pitchFamily="34" charset="0"/>
            </a:rPr>
            <a:t>become</a:t>
          </a:r>
          <a:r>
            <a:rPr lang="es-ES" sz="1200" kern="1200" dirty="0" smtClean="0">
              <a:latin typeface="Candara" panose="020E0502030303020204" pitchFamily="34" charset="0"/>
            </a:rPr>
            <a:t> </a:t>
          </a:r>
          <a:r>
            <a:rPr lang="es-ES" sz="1200" kern="1200" dirty="0" err="1" smtClean="0">
              <a:latin typeface="Candara" panose="020E0502030303020204" pitchFamily="34" charset="0"/>
            </a:rPr>
            <a:t>larger</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markets</a:t>
          </a:r>
          <a:r>
            <a:rPr lang="es-ES" sz="1200" kern="1200" dirty="0" smtClean="0">
              <a:latin typeface="Candara" panose="020E0502030303020204" pitchFamily="34" charset="0"/>
            </a:rPr>
            <a:t> </a:t>
          </a:r>
          <a:r>
            <a:rPr lang="es-ES" sz="1200" kern="1200" dirty="0" err="1" smtClean="0">
              <a:latin typeface="Candara" panose="020E0502030303020204" pitchFamily="34" charset="0"/>
            </a:rPr>
            <a:t>by</a:t>
          </a:r>
          <a:r>
            <a:rPr lang="es-ES" sz="1200" kern="1200" dirty="0" smtClean="0">
              <a:latin typeface="Candara" panose="020E0502030303020204" pitchFamily="34" charset="0"/>
            </a:rPr>
            <a:t> 2020</a:t>
          </a:r>
          <a:endParaRPr lang="es-ES" sz="1200" kern="1200" dirty="0">
            <a:latin typeface="Candara" panose="020E0502030303020204" pitchFamily="34" charset="0"/>
          </a:endParaRPr>
        </a:p>
      </dsp:txBody>
      <dsp:txXfrm>
        <a:off x="1190050" y="2292853"/>
        <a:ext cx="1118701" cy="1118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63AD7-50BF-44C7-AB3A-B6B8DDD20984}">
      <dsp:nvSpPr>
        <dsp:cNvPr id="0" name=""/>
        <dsp:cNvSpPr/>
      </dsp:nvSpPr>
      <dsp:spPr>
        <a:xfrm>
          <a:off x="3093587" y="2307754"/>
          <a:ext cx="2820589" cy="2820589"/>
        </a:xfrm>
        <a:prstGeom prst="gear9">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Large</a:t>
          </a:r>
          <a:r>
            <a:rPr lang="es-ES" sz="1200" kern="1200" dirty="0" smtClean="0">
              <a:latin typeface="Candara" panose="020E0502030303020204" pitchFamily="34" charset="0"/>
            </a:rPr>
            <a:t> </a:t>
          </a:r>
          <a:r>
            <a:rPr lang="es-ES" sz="1200" kern="1200" dirty="0" err="1" smtClean="0">
              <a:latin typeface="Candara" panose="020E0502030303020204" pitchFamily="34" charset="0"/>
            </a:rPr>
            <a:t>companies</a:t>
          </a:r>
          <a:r>
            <a:rPr lang="es-ES" sz="1200" kern="1200" dirty="0" smtClean="0">
              <a:latin typeface="Candara" panose="020E0502030303020204" pitchFamily="34" charset="0"/>
            </a:rPr>
            <a:t> </a:t>
          </a:r>
          <a:r>
            <a:rPr lang="es-ES" sz="1200" kern="1200" dirty="0" err="1" smtClean="0">
              <a:latin typeface="Candara" panose="020E0502030303020204" pitchFamily="34" charset="0"/>
            </a:rPr>
            <a:t>entering</a:t>
          </a:r>
          <a:r>
            <a:rPr lang="es-ES" sz="1200" kern="1200" dirty="0" smtClean="0">
              <a:latin typeface="Candara" panose="020E0502030303020204" pitchFamily="34" charset="0"/>
            </a:rPr>
            <a:t> LATAM </a:t>
          </a:r>
          <a:r>
            <a:rPr lang="es-ES" sz="1200" kern="1200" dirty="0" err="1" smtClean="0">
              <a:latin typeface="Candara" panose="020E0502030303020204" pitchFamily="34" charset="0"/>
            </a:rPr>
            <a:t>landscape</a:t>
          </a:r>
          <a:r>
            <a:rPr lang="es-ES" sz="1200" kern="1200" dirty="0" smtClean="0">
              <a:latin typeface="Candara" panose="020E0502030303020204" pitchFamily="34" charset="0"/>
            </a:rPr>
            <a:t> </a:t>
          </a:r>
          <a:r>
            <a:rPr lang="es-ES" sz="1200" kern="1200" dirty="0" err="1" smtClean="0">
              <a:latin typeface="Candara" panose="020E0502030303020204" pitchFamily="34" charset="0"/>
            </a:rPr>
            <a:t>with</a:t>
          </a:r>
          <a:r>
            <a:rPr lang="es-ES" sz="1200" kern="1200" dirty="0" smtClean="0">
              <a:latin typeface="Candara" panose="020E0502030303020204" pitchFamily="34" charset="0"/>
            </a:rPr>
            <a:t> </a:t>
          </a:r>
          <a:r>
            <a:rPr lang="es-ES" sz="1200" kern="1200" dirty="0" err="1" smtClean="0">
              <a:latin typeface="Candara" panose="020E0502030303020204" pitchFamily="34" charset="0"/>
            </a:rPr>
            <a:t>financial</a:t>
          </a:r>
          <a:r>
            <a:rPr lang="es-ES" sz="1200" kern="1200" dirty="0" smtClean="0">
              <a:latin typeface="Candara" panose="020E0502030303020204" pitchFamily="34" charset="0"/>
            </a:rPr>
            <a:t> </a:t>
          </a:r>
          <a:r>
            <a:rPr lang="es-ES" sz="1200" kern="1200" dirty="0" err="1" smtClean="0">
              <a:latin typeface="Candara" panose="020E0502030303020204" pitchFamily="34" charset="0"/>
            </a:rPr>
            <a:t>resources</a:t>
          </a:r>
          <a:r>
            <a:rPr lang="es-ES" sz="1200" kern="1200" dirty="0" smtClean="0">
              <a:latin typeface="Candara" panose="020E0502030303020204" pitchFamily="34" charset="0"/>
            </a:rPr>
            <a:t> and </a:t>
          </a:r>
          <a:r>
            <a:rPr lang="es-ES" sz="1200" kern="1200" dirty="0" err="1" smtClean="0">
              <a:latin typeface="Candara" panose="020E0502030303020204" pitchFamily="34" charset="0"/>
            </a:rPr>
            <a:t>technical</a:t>
          </a:r>
          <a:r>
            <a:rPr lang="es-ES" sz="1200" kern="1200" dirty="0" smtClean="0">
              <a:latin typeface="Candara" panose="020E0502030303020204" pitchFamily="34" charset="0"/>
            </a:rPr>
            <a:t> </a:t>
          </a:r>
          <a:r>
            <a:rPr lang="es-ES" sz="1200" kern="1200" dirty="0" err="1" smtClean="0">
              <a:latin typeface="Candara" panose="020E0502030303020204" pitchFamily="34" charset="0"/>
            </a:rPr>
            <a:t>expertise</a:t>
          </a:r>
          <a:r>
            <a:rPr lang="es-ES" sz="1200" kern="1200" dirty="0" smtClean="0">
              <a:latin typeface="Candara" panose="020E0502030303020204" pitchFamily="34" charset="0"/>
            </a:rPr>
            <a:t>. Big </a:t>
          </a:r>
          <a:r>
            <a:rPr lang="es-ES" sz="1200" kern="1200" dirty="0" err="1" smtClean="0">
              <a:latin typeface="Candara" panose="020E0502030303020204" pitchFamily="34" charset="0"/>
            </a:rPr>
            <a:t>pharma</a:t>
          </a:r>
          <a:r>
            <a:rPr lang="es-ES" sz="1200" kern="1200" dirty="0" smtClean="0">
              <a:latin typeface="Candara" panose="020E0502030303020204" pitchFamily="34" charset="0"/>
            </a:rPr>
            <a:t> </a:t>
          </a:r>
          <a:r>
            <a:rPr lang="es-ES" sz="1200" kern="1200" dirty="0" err="1" smtClean="0">
              <a:latin typeface="Candara" panose="020E0502030303020204" pitchFamily="34" charset="0"/>
            </a:rPr>
            <a:t>expected</a:t>
          </a:r>
          <a:r>
            <a:rPr lang="es-ES" sz="1200" kern="1200" dirty="0" smtClean="0">
              <a:latin typeface="Candara" panose="020E0502030303020204" pitchFamily="34" charset="0"/>
            </a:rPr>
            <a:t> to be </a:t>
          </a:r>
          <a:r>
            <a:rPr lang="es-ES" sz="1200" kern="1200" dirty="0" err="1" smtClean="0">
              <a:latin typeface="Candara" panose="020E0502030303020204" pitchFamily="34" charset="0"/>
            </a:rPr>
            <a:t>last</a:t>
          </a:r>
          <a:r>
            <a:rPr lang="es-ES" sz="1200" kern="1200" dirty="0" smtClean="0">
              <a:latin typeface="Candara" panose="020E0502030303020204" pitchFamily="34" charset="0"/>
            </a:rPr>
            <a:t> in </a:t>
          </a:r>
          <a:r>
            <a:rPr lang="es-ES" sz="1200" kern="1200" dirty="0" err="1" smtClean="0">
              <a:latin typeface="Candara" panose="020E0502030303020204" pitchFamily="34" charset="0"/>
            </a:rPr>
            <a:t>the</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market</a:t>
          </a:r>
          <a:r>
            <a:rPr lang="es-ES" sz="1200" kern="1200" dirty="0" smtClean="0">
              <a:latin typeface="Candara" panose="020E0502030303020204" pitchFamily="34" charset="0"/>
            </a:rPr>
            <a:t>, </a:t>
          </a:r>
          <a:r>
            <a:rPr lang="es-ES" sz="1200" kern="1200" dirty="0" err="1" smtClean="0">
              <a:latin typeface="Candara" panose="020E0502030303020204" pitchFamily="34" charset="0"/>
            </a:rPr>
            <a:t>but</a:t>
          </a:r>
          <a:r>
            <a:rPr lang="es-ES" sz="1200" kern="1200" dirty="0" smtClean="0">
              <a:latin typeface="Candara" panose="020E0502030303020204" pitchFamily="34" charset="0"/>
            </a:rPr>
            <a:t> </a:t>
          </a:r>
          <a:r>
            <a:rPr lang="es-ES" sz="1200" kern="1200" dirty="0" err="1" smtClean="0">
              <a:latin typeface="Candara" panose="020E0502030303020204" pitchFamily="34" charset="0"/>
            </a:rPr>
            <a:t>strongest</a:t>
          </a:r>
          <a:r>
            <a:rPr lang="es-ES" sz="1200" kern="1200" dirty="0" smtClean="0">
              <a:latin typeface="Candara" panose="020E0502030303020204" pitchFamily="34" charset="0"/>
            </a:rPr>
            <a:t> </a:t>
          </a:r>
          <a:endParaRPr lang="es-ES" sz="1200" kern="1200" dirty="0">
            <a:latin typeface="Candara" panose="020E0502030303020204" pitchFamily="34" charset="0"/>
          </a:endParaRPr>
        </a:p>
      </dsp:txBody>
      <dsp:txXfrm>
        <a:off x="3660651" y="2968464"/>
        <a:ext cx="1686461" cy="1449841"/>
      </dsp:txXfrm>
    </dsp:sp>
    <dsp:sp modelId="{0EFED038-BD4E-45CC-B1D3-A2EB6B0F9EAC}">
      <dsp:nvSpPr>
        <dsp:cNvPr id="0" name=""/>
        <dsp:cNvSpPr/>
      </dsp:nvSpPr>
      <dsp:spPr>
        <a:xfrm>
          <a:off x="1452517" y="1641070"/>
          <a:ext cx="2051337" cy="2051337"/>
        </a:xfrm>
        <a:prstGeom prst="gear6">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latin typeface="Candara" panose="020E0502030303020204" pitchFamily="34" charset="0"/>
            </a:rPr>
            <a:t>Commercial</a:t>
          </a:r>
          <a:r>
            <a:rPr lang="es-ES" sz="1200" kern="1200" dirty="0" smtClean="0">
              <a:latin typeface="Candara" panose="020E0502030303020204" pitchFamily="34" charset="0"/>
            </a:rPr>
            <a:t> </a:t>
          </a:r>
          <a:r>
            <a:rPr lang="es-ES" sz="1200" kern="1200" dirty="0" err="1" smtClean="0">
              <a:latin typeface="Candara" panose="020E0502030303020204" pitchFamily="34" charset="0"/>
            </a:rPr>
            <a:t>partnerships</a:t>
          </a:r>
          <a:r>
            <a:rPr lang="es-ES" sz="1200" kern="1200" dirty="0" smtClean="0">
              <a:latin typeface="Candara" panose="020E0502030303020204" pitchFamily="34" charset="0"/>
            </a:rPr>
            <a:t> </a:t>
          </a:r>
          <a:r>
            <a:rPr lang="es-ES" sz="1200" kern="1200" dirty="0" err="1" smtClean="0">
              <a:latin typeface="Candara" panose="020E0502030303020204" pitchFamily="34" charset="0"/>
            </a:rPr>
            <a:t>between</a:t>
          </a:r>
          <a:r>
            <a:rPr lang="es-ES" sz="1200" kern="1200" dirty="0" smtClean="0">
              <a:latin typeface="Candara" panose="020E0502030303020204" pitchFamily="34" charset="0"/>
            </a:rPr>
            <a:t> local and </a:t>
          </a:r>
          <a:r>
            <a:rPr lang="es-ES" sz="1200" kern="1200" dirty="0" err="1" smtClean="0">
              <a:latin typeface="Candara" panose="020E0502030303020204" pitchFamily="34" charset="0"/>
            </a:rPr>
            <a:t>foreign</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manifacurers</a:t>
          </a:r>
          <a:endParaRPr lang="es-ES" sz="1200" kern="1200" dirty="0">
            <a:latin typeface="Candara" panose="020E0502030303020204" pitchFamily="34" charset="0"/>
          </a:endParaRPr>
        </a:p>
      </dsp:txBody>
      <dsp:txXfrm>
        <a:off x="1968947" y="2160622"/>
        <a:ext cx="1018477" cy="1012233"/>
      </dsp:txXfrm>
    </dsp:sp>
    <dsp:sp modelId="{C6A734B3-6A52-49FC-8189-3725E03E4A19}">
      <dsp:nvSpPr>
        <dsp:cNvPr id="0" name=""/>
        <dsp:cNvSpPr/>
      </dsp:nvSpPr>
      <dsp:spPr>
        <a:xfrm rot="20700000">
          <a:off x="2601475" y="225856"/>
          <a:ext cx="2009892" cy="2009892"/>
        </a:xfrm>
        <a:prstGeom prst="gear6">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latin typeface="Candara" panose="020E0502030303020204" pitchFamily="34" charset="0"/>
            </a:rPr>
            <a:t>Local </a:t>
          </a:r>
          <a:r>
            <a:rPr lang="es-ES" sz="1200" kern="1200" dirty="0" err="1" smtClean="0">
              <a:latin typeface="Candara" panose="020E0502030303020204" pitchFamily="34" charset="0"/>
            </a:rPr>
            <a:t>developers</a:t>
          </a:r>
          <a:r>
            <a:rPr lang="es-ES" sz="1200" kern="1200" dirty="0" smtClean="0">
              <a:latin typeface="Candara" panose="020E0502030303020204" pitchFamily="34" charset="0"/>
            </a:rPr>
            <a:t> </a:t>
          </a:r>
          <a:r>
            <a:rPr lang="es-ES" sz="1200" kern="1200" dirty="0" err="1" smtClean="0">
              <a:latin typeface="Candara" panose="020E0502030303020204" pitchFamily="34" charset="0"/>
            </a:rPr>
            <a:t>gaining</a:t>
          </a:r>
          <a:r>
            <a:rPr lang="es-ES" sz="1200" kern="1200" dirty="0" smtClean="0">
              <a:latin typeface="Candara" panose="020E0502030303020204" pitchFamily="34" charset="0"/>
            </a:rPr>
            <a:t> </a:t>
          </a:r>
          <a:r>
            <a:rPr lang="es-ES" sz="1200" kern="1200" dirty="0" err="1" smtClean="0">
              <a:latin typeface="Candara" panose="020E0502030303020204" pitchFamily="34" charset="0"/>
            </a:rPr>
            <a:t>advantage</a:t>
          </a:r>
          <a:r>
            <a:rPr lang="es-ES" sz="1200" kern="1200" dirty="0" smtClean="0">
              <a:latin typeface="Candara" panose="020E0502030303020204" pitchFamily="34" charset="0"/>
            </a:rPr>
            <a:t> in </a:t>
          </a:r>
          <a:r>
            <a:rPr lang="es-ES" sz="1200" kern="1200" dirty="0" err="1" smtClean="0">
              <a:latin typeface="Candara" panose="020E0502030303020204" pitchFamily="34" charset="0"/>
            </a:rPr>
            <a:t>domestic</a:t>
          </a:r>
          <a:r>
            <a:rPr lang="es-ES" sz="1200" kern="1200" dirty="0" smtClean="0">
              <a:latin typeface="Candara" panose="020E0502030303020204" pitchFamily="34" charset="0"/>
            </a:rPr>
            <a:t> </a:t>
          </a:r>
          <a:r>
            <a:rPr lang="es-ES" sz="1200" kern="1200" dirty="0" err="1" smtClean="0">
              <a:latin typeface="Candara" panose="020E0502030303020204" pitchFamily="34" charset="0"/>
            </a:rPr>
            <a:t>markets</a:t>
          </a:r>
          <a:endParaRPr lang="es-ES" sz="1200" kern="1200" dirty="0">
            <a:latin typeface="Candara" panose="020E0502030303020204" pitchFamily="34" charset="0"/>
          </a:endParaRPr>
        </a:p>
      </dsp:txBody>
      <dsp:txXfrm rot="-20700000">
        <a:off x="3042303" y="666684"/>
        <a:ext cx="1128235" cy="1128235"/>
      </dsp:txXfrm>
    </dsp:sp>
    <dsp:sp modelId="{D8D6136C-8B11-4DCD-AE98-1F85513AD30D}">
      <dsp:nvSpPr>
        <dsp:cNvPr id="0" name=""/>
        <dsp:cNvSpPr/>
      </dsp:nvSpPr>
      <dsp:spPr>
        <a:xfrm>
          <a:off x="2887092" y="1876198"/>
          <a:ext cx="3610354" cy="3610354"/>
        </a:xfrm>
        <a:prstGeom prst="circularArrow">
          <a:avLst>
            <a:gd name="adj1" fmla="val 4687"/>
            <a:gd name="adj2" fmla="val 299029"/>
            <a:gd name="adj3" fmla="val 2534718"/>
            <a:gd name="adj4" fmla="val 15821875"/>
            <a:gd name="adj5" fmla="val 546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CA1F2D-C159-46E5-8E5D-8A14407DFDF0}">
      <dsp:nvSpPr>
        <dsp:cNvPr id="0" name=""/>
        <dsp:cNvSpPr/>
      </dsp:nvSpPr>
      <dsp:spPr>
        <a:xfrm>
          <a:off x="1089229" y="1183178"/>
          <a:ext cx="2623147" cy="2623147"/>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E01FE7A-BC89-47D7-A087-7F4E1BA7077D}">
      <dsp:nvSpPr>
        <dsp:cNvPr id="0" name=""/>
        <dsp:cNvSpPr/>
      </dsp:nvSpPr>
      <dsp:spPr>
        <a:xfrm rot="1068990">
          <a:off x="2239488" y="-218393"/>
          <a:ext cx="2622439" cy="2828281"/>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4B327-94DE-4057-8C18-902C1A5CA6D0}">
      <dsp:nvSpPr>
        <dsp:cNvPr id="0" name=""/>
        <dsp:cNvSpPr/>
      </dsp:nvSpPr>
      <dsp:spPr>
        <a:xfrm>
          <a:off x="888643" y="0"/>
          <a:ext cx="5021974" cy="502197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3B9E4-422C-4AAD-9E59-0300149EEA7A}">
      <dsp:nvSpPr>
        <dsp:cNvPr id="0" name=""/>
        <dsp:cNvSpPr/>
      </dsp:nvSpPr>
      <dsp:spPr>
        <a:xfrm>
          <a:off x="1215072" y="326428"/>
          <a:ext cx="2008789" cy="2008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err="1" smtClean="0">
              <a:latin typeface="Candara" panose="020E0502030303020204" pitchFamily="34" charset="0"/>
            </a:rPr>
            <a:t>Strengths</a:t>
          </a:r>
          <a:endParaRPr lang="es-ES" sz="22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Developing</a:t>
          </a:r>
          <a:r>
            <a:rPr lang="es-ES" sz="1400" kern="1200" dirty="0" smtClean="0">
              <a:latin typeface="Candara" panose="020E0502030303020204" pitchFamily="34" charset="0"/>
            </a:rPr>
            <a:t> </a:t>
          </a:r>
          <a:r>
            <a:rPr lang="es-ES" sz="1400" kern="1200" dirty="0" err="1" smtClean="0">
              <a:latin typeface="Candara" panose="020E0502030303020204" pitchFamily="34" charset="0"/>
            </a:rPr>
            <a:t>higher</a:t>
          </a:r>
          <a:r>
            <a:rPr lang="es-ES" sz="1400" kern="1200" dirty="0" smtClean="0">
              <a:latin typeface="Candara" panose="020E0502030303020204" pitchFamily="34" charset="0"/>
            </a:rPr>
            <a:t> </a:t>
          </a:r>
          <a:r>
            <a:rPr lang="es-ES" sz="1400" kern="1200" dirty="0" err="1" smtClean="0">
              <a:latin typeface="Candara" panose="020E0502030303020204" pitchFamily="34" charset="0"/>
            </a:rPr>
            <a:t>quality</a:t>
          </a:r>
          <a:r>
            <a:rPr lang="es-ES" sz="1400" kern="1200" dirty="0" smtClean="0">
              <a:latin typeface="Candara" panose="020E0502030303020204" pitchFamily="34" charset="0"/>
            </a:rPr>
            <a:t> </a:t>
          </a:r>
          <a:r>
            <a:rPr lang="es-ES" sz="1400" kern="1200" dirty="0" err="1" smtClean="0">
              <a:latin typeface="Candara" panose="020E0502030303020204" pitchFamily="34" charset="0"/>
            </a:rPr>
            <a:t>standards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Increase</a:t>
          </a:r>
          <a:r>
            <a:rPr lang="es-ES" sz="1400" kern="1200" dirty="0" smtClean="0">
              <a:latin typeface="Candara" panose="020E0502030303020204" pitchFamily="34" charset="0"/>
            </a:rPr>
            <a:t> of </a:t>
          </a:r>
          <a:r>
            <a:rPr lang="es-ES" sz="1400" kern="1200" dirty="0" err="1" smtClean="0">
              <a:latin typeface="Candara" panose="020E0502030303020204" pitchFamily="34" charset="0"/>
            </a:rPr>
            <a:t>technical</a:t>
          </a:r>
          <a:r>
            <a:rPr lang="es-ES" sz="1400" kern="1200" dirty="0" smtClean="0">
              <a:latin typeface="Candara" panose="020E0502030303020204" pitchFamily="34" charset="0"/>
            </a:rPr>
            <a:t> know-how</a:t>
          </a:r>
        </a:p>
        <a:p>
          <a:pPr lvl="0" algn="ctr" defTabSz="977900">
            <a:lnSpc>
              <a:spcPct val="90000"/>
            </a:lnSpc>
            <a:spcBef>
              <a:spcPct val="0"/>
            </a:spcBef>
            <a:spcAft>
              <a:spcPct val="35000"/>
            </a:spcAft>
          </a:pPr>
          <a:r>
            <a:rPr lang="es-ES" sz="1400" kern="1200" dirty="0" err="1" smtClean="0">
              <a:latin typeface="Candara" panose="020E0502030303020204" pitchFamily="34" charset="0"/>
            </a:rPr>
            <a:t>Technology</a:t>
          </a:r>
          <a:r>
            <a:rPr lang="es-ES" sz="1400" kern="1200" dirty="0" smtClean="0">
              <a:latin typeface="Candara" panose="020E0502030303020204" pitchFamily="34" charset="0"/>
            </a:rPr>
            <a:t> </a:t>
          </a:r>
          <a:r>
            <a:rPr lang="es-ES" sz="1400" kern="1200" dirty="0" err="1" smtClean="0">
              <a:latin typeface="Candara" panose="020E0502030303020204" pitchFamily="34" charset="0"/>
            </a:rPr>
            <a:t>Agreements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Low</a:t>
          </a:r>
          <a:r>
            <a:rPr lang="es-ES" sz="1400" kern="1200" dirty="0" smtClean="0">
              <a:latin typeface="Candara" panose="020E0502030303020204" pitchFamily="34" charset="0"/>
            </a:rPr>
            <a:t> </a:t>
          </a:r>
          <a:r>
            <a:rPr lang="es-ES" sz="1400" kern="1200" dirty="0" err="1" smtClean="0">
              <a:latin typeface="Candara" panose="020E0502030303020204" pitchFamily="34" charset="0"/>
            </a:rPr>
            <a:t>cost</a:t>
          </a:r>
          <a:r>
            <a:rPr lang="es-ES" sz="1400" kern="1200" dirty="0" smtClean="0">
              <a:latin typeface="Candara" panose="020E0502030303020204" pitchFamily="34" charset="0"/>
            </a:rPr>
            <a:t> </a:t>
          </a:r>
          <a:r>
            <a:rPr lang="es-ES" sz="1400" kern="1200" dirty="0" err="1" smtClean="0">
              <a:latin typeface="Candara" panose="020E0502030303020204" pitchFamily="34" charset="0"/>
            </a:rPr>
            <a:t>products</a:t>
          </a:r>
          <a:endParaRPr lang="es-ES" sz="2200" kern="1200" dirty="0">
            <a:latin typeface="Candara" panose="020E0502030303020204" pitchFamily="34" charset="0"/>
          </a:endParaRPr>
        </a:p>
      </dsp:txBody>
      <dsp:txXfrm>
        <a:off x="1313133" y="424489"/>
        <a:ext cx="1812667" cy="1812667"/>
      </dsp:txXfrm>
    </dsp:sp>
    <dsp:sp modelId="{B775C029-5DCD-4A56-AF08-3131BCD46145}">
      <dsp:nvSpPr>
        <dsp:cNvPr id="0" name=""/>
        <dsp:cNvSpPr/>
      </dsp:nvSpPr>
      <dsp:spPr>
        <a:xfrm>
          <a:off x="3575400" y="326428"/>
          <a:ext cx="2008789" cy="2008789"/>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err="1" smtClean="0">
              <a:latin typeface="Candara" panose="020E0502030303020204" pitchFamily="34" charset="0"/>
            </a:rPr>
            <a:t>Weaknesses</a:t>
          </a:r>
          <a:endParaRPr lang="es-ES" sz="22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Lack</a:t>
          </a:r>
          <a:r>
            <a:rPr lang="es-ES" sz="1400" kern="1200" dirty="0" smtClean="0">
              <a:latin typeface="Candara" panose="020E0502030303020204" pitchFamily="34" charset="0"/>
            </a:rPr>
            <a:t> of </a:t>
          </a:r>
          <a:r>
            <a:rPr lang="es-ES" sz="1400" kern="1200" dirty="0" err="1" smtClean="0">
              <a:latin typeface="Candara" panose="020E0502030303020204" pitchFamily="34" charset="0"/>
            </a:rPr>
            <a:t>homogenous</a:t>
          </a:r>
          <a:r>
            <a:rPr lang="es-ES" sz="1400" kern="1200" dirty="0" smtClean="0">
              <a:latin typeface="Candara" panose="020E0502030303020204" pitchFamily="34" charset="0"/>
            </a:rPr>
            <a:t> </a:t>
          </a:r>
          <a:r>
            <a:rPr lang="es-ES" sz="1400" kern="1200" dirty="0" err="1" smtClean="0">
              <a:latin typeface="Candara" panose="020E0502030303020204" pitchFamily="34" charset="0"/>
            </a:rPr>
            <a:t>regulations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smtClean="0">
              <a:latin typeface="Candara" panose="020E0502030303020204" pitchFamily="34" charset="0"/>
            </a:rPr>
            <a:t>Vague </a:t>
          </a:r>
          <a:r>
            <a:rPr lang="es-ES" sz="1400" kern="1200" dirty="0" err="1" smtClean="0">
              <a:latin typeface="Candara" panose="020E0502030303020204" pitchFamily="34" charset="0"/>
            </a:rPr>
            <a:t>regulations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smtClean="0">
              <a:latin typeface="Candara" panose="020E0502030303020204" pitchFamily="34" charset="0"/>
            </a:rPr>
            <a:t>Medical </a:t>
          </a:r>
          <a:r>
            <a:rPr lang="es-ES" sz="1400" kern="1200" dirty="0" err="1" smtClean="0">
              <a:latin typeface="Candara" panose="020E0502030303020204" pitchFamily="34" charset="0"/>
            </a:rPr>
            <a:t>hesitation</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Approval</a:t>
          </a:r>
          <a:r>
            <a:rPr lang="es-ES" sz="1400" kern="1200" dirty="0" smtClean="0">
              <a:latin typeface="Candara" panose="020E0502030303020204" pitchFamily="34" charset="0"/>
            </a:rPr>
            <a:t> of </a:t>
          </a:r>
          <a:r>
            <a:rPr lang="es-ES" sz="1400" kern="1200" dirty="0" err="1" smtClean="0">
              <a:latin typeface="Candara" panose="020E0502030303020204" pitchFamily="34" charset="0"/>
            </a:rPr>
            <a:t>products</a:t>
          </a:r>
          <a:r>
            <a:rPr lang="es-ES" sz="1400" kern="1200" dirty="0" smtClean="0">
              <a:latin typeface="Candara" panose="020E0502030303020204" pitchFamily="34" charset="0"/>
            </a:rPr>
            <a:t> </a:t>
          </a:r>
          <a:r>
            <a:rPr lang="es-ES" sz="1400" kern="1200" dirty="0" err="1" smtClean="0">
              <a:latin typeface="Candara" panose="020E0502030303020204" pitchFamily="34" charset="0"/>
            </a:rPr>
            <a:t>before</a:t>
          </a:r>
          <a:r>
            <a:rPr lang="es-ES" sz="1400" kern="1200" dirty="0" smtClean="0">
              <a:latin typeface="Candara" panose="020E0502030303020204" pitchFamily="34" charset="0"/>
            </a:rPr>
            <a:t> </a:t>
          </a:r>
          <a:r>
            <a:rPr lang="es-ES" sz="1400" kern="1200" dirty="0" err="1" smtClean="0">
              <a:latin typeface="Candara" panose="020E0502030303020204" pitchFamily="34" charset="0"/>
            </a:rPr>
            <a:t>regulations</a:t>
          </a:r>
          <a:r>
            <a:rPr lang="es-ES" sz="1400" kern="1200" dirty="0" smtClean="0">
              <a:latin typeface="Candara" panose="020E0502030303020204" pitchFamily="34" charset="0"/>
            </a:rPr>
            <a:t> </a:t>
          </a:r>
          <a:endParaRPr lang="es-ES" sz="1400" kern="1200" dirty="0">
            <a:latin typeface="Candara" panose="020E0502030303020204" pitchFamily="34" charset="0"/>
          </a:endParaRPr>
        </a:p>
      </dsp:txBody>
      <dsp:txXfrm>
        <a:off x="3673461" y="424489"/>
        <a:ext cx="1812667" cy="1812667"/>
      </dsp:txXfrm>
    </dsp:sp>
    <dsp:sp modelId="{6B589551-F7BB-4F12-BBD1-E0B6E6AED287}">
      <dsp:nvSpPr>
        <dsp:cNvPr id="0" name=""/>
        <dsp:cNvSpPr/>
      </dsp:nvSpPr>
      <dsp:spPr>
        <a:xfrm>
          <a:off x="1215072" y="2686756"/>
          <a:ext cx="2008789" cy="2008789"/>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err="1" smtClean="0">
              <a:latin typeface="Candara" panose="020E0502030303020204" pitchFamily="34" charset="0"/>
            </a:rPr>
            <a:t>Opportunities</a:t>
          </a:r>
          <a:endParaRPr lang="es-ES" sz="2200" kern="1200" dirty="0" smtClean="0">
            <a:latin typeface="Candara" panose="020E0502030303020204" pitchFamily="34" charset="0"/>
          </a:endParaRPr>
        </a:p>
        <a:p>
          <a:pPr lvl="0" algn="ctr" defTabSz="977900">
            <a:lnSpc>
              <a:spcPct val="90000"/>
            </a:lnSpc>
            <a:spcBef>
              <a:spcPct val="0"/>
            </a:spcBef>
            <a:spcAft>
              <a:spcPct val="35000"/>
            </a:spcAft>
          </a:pPr>
          <a:r>
            <a:rPr lang="es-ES" sz="1200" kern="1200" dirty="0" err="1" smtClean="0">
              <a:latin typeface="Candara" panose="020E0502030303020204" pitchFamily="34" charset="0"/>
            </a:rPr>
            <a:t>Increasing</a:t>
          </a:r>
          <a:r>
            <a:rPr lang="es-ES" sz="1200" kern="1200" dirty="0" smtClean="0">
              <a:latin typeface="Candara" panose="020E0502030303020204" pitchFamily="34" charset="0"/>
            </a:rPr>
            <a:t> </a:t>
          </a:r>
          <a:r>
            <a:rPr lang="es-ES" sz="1200" kern="1200" dirty="0" err="1" smtClean="0">
              <a:latin typeface="Candara" panose="020E0502030303020204" pitchFamily="34" charset="0"/>
            </a:rPr>
            <a:t>demand</a:t>
          </a:r>
          <a:endParaRPr lang="es-ES" sz="1200" kern="1200" dirty="0" smtClean="0">
            <a:latin typeface="Candara" panose="020E0502030303020204" pitchFamily="34" charset="0"/>
          </a:endParaRPr>
        </a:p>
        <a:p>
          <a:pPr lvl="0" algn="ctr" defTabSz="977900">
            <a:lnSpc>
              <a:spcPct val="90000"/>
            </a:lnSpc>
            <a:spcBef>
              <a:spcPct val="0"/>
            </a:spcBef>
            <a:spcAft>
              <a:spcPct val="35000"/>
            </a:spcAft>
          </a:pPr>
          <a:r>
            <a:rPr lang="es-ES" sz="1200" kern="1200" dirty="0" err="1" smtClean="0">
              <a:latin typeface="Candara" panose="020E0502030303020204" pitchFamily="34" charset="0"/>
            </a:rPr>
            <a:t>Increasing</a:t>
          </a:r>
          <a:r>
            <a:rPr lang="es-ES" sz="1200" kern="1200" dirty="0" smtClean="0">
              <a:latin typeface="Candara" panose="020E0502030303020204" pitchFamily="34" charset="0"/>
            </a:rPr>
            <a:t> </a:t>
          </a:r>
          <a:r>
            <a:rPr lang="es-ES" sz="1200" kern="1200" dirty="0" err="1" smtClean="0">
              <a:latin typeface="Candara" panose="020E0502030303020204" pitchFamily="34" charset="0"/>
            </a:rPr>
            <a:t>competitiveness</a:t>
          </a:r>
          <a:endParaRPr lang="es-ES" sz="1200" kern="1200" dirty="0" smtClean="0">
            <a:latin typeface="Candara" panose="020E0502030303020204" pitchFamily="34" charset="0"/>
          </a:endParaRPr>
        </a:p>
        <a:p>
          <a:pPr lvl="0" algn="ctr" defTabSz="977900">
            <a:lnSpc>
              <a:spcPct val="90000"/>
            </a:lnSpc>
            <a:spcBef>
              <a:spcPct val="0"/>
            </a:spcBef>
            <a:spcAft>
              <a:spcPct val="35000"/>
            </a:spcAft>
          </a:pPr>
          <a:r>
            <a:rPr lang="es-ES" sz="1200" kern="1200" dirty="0" err="1" smtClean="0">
              <a:latin typeface="Candara" panose="020E0502030303020204" pitchFamily="34" charset="0"/>
            </a:rPr>
            <a:t>Market</a:t>
          </a:r>
          <a:r>
            <a:rPr lang="es-ES" sz="1200" kern="1200" dirty="0" smtClean="0">
              <a:latin typeface="Candara" panose="020E0502030303020204" pitchFamily="34" charset="0"/>
            </a:rPr>
            <a:t> </a:t>
          </a:r>
          <a:r>
            <a:rPr lang="es-ES" sz="1200" kern="1200" dirty="0" err="1" smtClean="0">
              <a:latin typeface="Candara" panose="020E0502030303020204" pitchFamily="34" charset="0"/>
            </a:rPr>
            <a:t>growth</a:t>
          </a:r>
          <a:endParaRPr lang="es-ES" sz="1200" kern="1200" dirty="0" smtClean="0">
            <a:latin typeface="Candara" panose="020E0502030303020204" pitchFamily="34" charset="0"/>
          </a:endParaRPr>
        </a:p>
        <a:p>
          <a:pPr lvl="0" algn="ctr" defTabSz="977900">
            <a:lnSpc>
              <a:spcPct val="90000"/>
            </a:lnSpc>
            <a:spcBef>
              <a:spcPct val="0"/>
            </a:spcBef>
            <a:spcAft>
              <a:spcPct val="35000"/>
            </a:spcAft>
          </a:pPr>
          <a:r>
            <a:rPr lang="es-ES" sz="1200" kern="1200" dirty="0" smtClean="0">
              <a:latin typeface="Candara" panose="020E0502030303020204" pitchFamily="34" charset="0"/>
            </a:rPr>
            <a:t>High </a:t>
          </a:r>
          <a:r>
            <a:rPr lang="es-ES" sz="1200" kern="1200" dirty="0" err="1" smtClean="0">
              <a:latin typeface="Candara" panose="020E0502030303020204" pitchFamily="34" charset="0"/>
            </a:rPr>
            <a:t>costs</a:t>
          </a:r>
          <a:r>
            <a:rPr lang="es-ES" sz="1200" kern="1200" dirty="0" smtClean="0">
              <a:latin typeface="Candara" panose="020E0502030303020204" pitchFamily="34" charset="0"/>
            </a:rPr>
            <a:t> of original </a:t>
          </a:r>
          <a:r>
            <a:rPr lang="es-ES" sz="1200" kern="1200" dirty="0" err="1" smtClean="0">
              <a:latin typeface="Candara" panose="020E0502030303020204" pitchFamily="34" charset="0"/>
            </a:rPr>
            <a:t>drugs</a:t>
          </a:r>
          <a:endParaRPr lang="es-ES" sz="1200" kern="1200" dirty="0" smtClean="0">
            <a:latin typeface="Candara" panose="020E0502030303020204" pitchFamily="34" charset="0"/>
          </a:endParaRPr>
        </a:p>
        <a:p>
          <a:pPr lvl="0" algn="ctr" defTabSz="977900">
            <a:lnSpc>
              <a:spcPct val="90000"/>
            </a:lnSpc>
            <a:spcBef>
              <a:spcPct val="0"/>
            </a:spcBef>
            <a:spcAft>
              <a:spcPct val="35000"/>
            </a:spcAft>
          </a:pPr>
          <a:r>
            <a:rPr lang="es-ES" sz="1200" kern="1200" dirty="0" err="1" smtClean="0">
              <a:latin typeface="Candara" panose="020E0502030303020204" pitchFamily="34" charset="0"/>
            </a:rPr>
            <a:t>Revenue</a:t>
          </a:r>
          <a:r>
            <a:rPr lang="es-ES" sz="1200" kern="1200" dirty="0" smtClean="0">
              <a:latin typeface="Candara" panose="020E0502030303020204" pitchFamily="34" charset="0"/>
            </a:rPr>
            <a:t> </a:t>
          </a:r>
          <a:r>
            <a:rPr lang="es-ES" sz="1200" kern="1200" dirty="0" err="1" smtClean="0">
              <a:latin typeface="Candara" panose="020E0502030303020204" pitchFamily="34" charset="0"/>
            </a:rPr>
            <a:t>attractiveness</a:t>
          </a:r>
          <a:endParaRPr lang="es-ES" sz="1200" kern="1200" dirty="0">
            <a:latin typeface="Candara" panose="020E0502030303020204" pitchFamily="34" charset="0"/>
          </a:endParaRPr>
        </a:p>
      </dsp:txBody>
      <dsp:txXfrm>
        <a:off x="1313133" y="2784817"/>
        <a:ext cx="1812667" cy="1812667"/>
      </dsp:txXfrm>
    </dsp:sp>
    <dsp:sp modelId="{A6F1274B-2F81-494B-90C2-C4D40ED1BC1B}">
      <dsp:nvSpPr>
        <dsp:cNvPr id="0" name=""/>
        <dsp:cNvSpPr/>
      </dsp:nvSpPr>
      <dsp:spPr>
        <a:xfrm>
          <a:off x="3575400" y="2686756"/>
          <a:ext cx="2008789" cy="200878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err="1" smtClean="0">
              <a:latin typeface="Candara" panose="020E0502030303020204" pitchFamily="34" charset="0"/>
            </a:rPr>
            <a:t>Threats</a:t>
          </a:r>
          <a:endParaRPr lang="es-ES" sz="22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Regulatory</a:t>
          </a:r>
          <a:r>
            <a:rPr lang="es-ES" sz="1400" kern="1200" dirty="0" smtClean="0">
              <a:latin typeface="Candara" panose="020E0502030303020204" pitchFamily="34" charset="0"/>
            </a:rPr>
            <a:t> </a:t>
          </a:r>
          <a:r>
            <a:rPr lang="es-ES" sz="1400" kern="1200" dirty="0" err="1" smtClean="0">
              <a:latin typeface="Candara" panose="020E0502030303020204" pitchFamily="34" charset="0"/>
            </a:rPr>
            <a:t>constraints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Political</a:t>
          </a:r>
          <a:r>
            <a:rPr lang="es-ES" sz="1400" kern="1200" dirty="0" smtClean="0">
              <a:latin typeface="Candara" panose="020E0502030303020204" pitchFamily="34" charset="0"/>
            </a:rPr>
            <a:t> </a:t>
          </a:r>
          <a:r>
            <a:rPr lang="es-ES" sz="1400" kern="1200" dirty="0" err="1" smtClean="0">
              <a:latin typeface="Candara" panose="020E0502030303020204" pitchFamily="34" charset="0"/>
            </a:rPr>
            <a:t>risk</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r>
            <a:rPr lang="es-ES" sz="1400" kern="1200" dirty="0" err="1" smtClean="0">
              <a:latin typeface="Candara" panose="020E0502030303020204" pitchFamily="34" charset="0"/>
            </a:rPr>
            <a:t>Economical</a:t>
          </a:r>
          <a:r>
            <a:rPr lang="es-ES" sz="1400" kern="1200" dirty="0" smtClean="0">
              <a:latin typeface="Candara" panose="020E0502030303020204" pitchFamily="34" charset="0"/>
            </a:rPr>
            <a:t> crisis</a:t>
          </a:r>
        </a:p>
        <a:p>
          <a:pPr lvl="0" algn="ctr" defTabSz="977900">
            <a:lnSpc>
              <a:spcPct val="90000"/>
            </a:lnSpc>
            <a:spcBef>
              <a:spcPct val="0"/>
            </a:spcBef>
            <a:spcAft>
              <a:spcPct val="35000"/>
            </a:spcAft>
          </a:pPr>
          <a:r>
            <a:rPr lang="es-ES" sz="1400" kern="1200" dirty="0" smtClean="0">
              <a:latin typeface="Candara" panose="020E0502030303020204" pitchFamily="34" charset="0"/>
            </a:rPr>
            <a:t>Big </a:t>
          </a:r>
          <a:r>
            <a:rPr lang="es-ES" sz="1400" kern="1200" dirty="0" err="1" smtClean="0">
              <a:latin typeface="Candara" panose="020E0502030303020204" pitchFamily="34" charset="0"/>
            </a:rPr>
            <a:t>Pharma</a:t>
          </a:r>
          <a:r>
            <a:rPr lang="es-ES" sz="1400" kern="1200" dirty="0" smtClean="0">
              <a:latin typeface="Candara" panose="020E0502030303020204" pitchFamily="34" charset="0"/>
            </a:rPr>
            <a:t> </a:t>
          </a:r>
          <a:r>
            <a:rPr lang="es-ES" sz="1400" kern="1200" dirty="0" err="1" smtClean="0">
              <a:latin typeface="Candara" panose="020E0502030303020204" pitchFamily="34" charset="0"/>
            </a:rPr>
            <a:t>strategies</a:t>
          </a:r>
          <a:endParaRPr lang="es-ES" sz="1400" kern="1200" dirty="0" smtClean="0">
            <a:latin typeface="Candara" panose="020E0502030303020204" pitchFamily="34" charset="0"/>
          </a:endParaRPr>
        </a:p>
        <a:p>
          <a:pPr lvl="0" algn="ctr" defTabSz="977900">
            <a:lnSpc>
              <a:spcPct val="90000"/>
            </a:lnSpc>
            <a:spcBef>
              <a:spcPct val="0"/>
            </a:spcBef>
            <a:spcAft>
              <a:spcPct val="35000"/>
            </a:spcAft>
          </a:pPr>
          <a:endParaRPr lang="es-ES" sz="1000" kern="1200" dirty="0">
            <a:latin typeface="Candara" panose="020E0502030303020204" pitchFamily="34" charset="0"/>
          </a:endParaRPr>
        </a:p>
      </dsp:txBody>
      <dsp:txXfrm>
        <a:off x="3673461" y="2784817"/>
        <a:ext cx="1812667" cy="18126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991FD-5967-4682-B1C9-2501B214A8AE}" type="datetimeFigureOut">
              <a:rPr lang="es-ES" smtClean="0"/>
              <a:pPr/>
              <a:t>26/09/2014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B2593-2E41-4A7F-863C-85FB14B2D919}" type="slidenum">
              <a:rPr lang="es-ES" smtClean="0"/>
              <a:pPr/>
              <a:t>‹#›</a:t>
            </a:fld>
            <a:endParaRPr lang="es-ES"/>
          </a:p>
        </p:txBody>
      </p:sp>
    </p:spTree>
    <p:extLst>
      <p:ext uri="{BB962C8B-B14F-4D97-AF65-F5344CB8AC3E}">
        <p14:creationId xmlns:p14="http://schemas.microsoft.com/office/powerpoint/2010/main" xmlns="" val="3722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6B2593-2E41-4A7F-863C-85FB14B2D919}" type="slidenum">
              <a:rPr lang="es-ES" smtClean="0"/>
              <a:pPr/>
              <a:t>9</a:t>
            </a:fld>
            <a:endParaRPr lang="es-ES"/>
          </a:p>
        </p:txBody>
      </p:sp>
    </p:spTree>
    <p:extLst>
      <p:ext uri="{BB962C8B-B14F-4D97-AF65-F5344CB8AC3E}">
        <p14:creationId xmlns:p14="http://schemas.microsoft.com/office/powerpoint/2010/main" xmlns="" val="276392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B2593-2E41-4A7F-863C-85FB14B2D919}" type="slidenum">
              <a:rPr lang="es-ES" smtClean="0"/>
              <a:pPr/>
              <a:t>14</a:t>
            </a:fld>
            <a:endParaRPr lang="es-ES"/>
          </a:p>
        </p:txBody>
      </p:sp>
    </p:spTree>
    <p:extLst>
      <p:ext uri="{BB962C8B-B14F-4D97-AF65-F5344CB8AC3E}">
        <p14:creationId xmlns:p14="http://schemas.microsoft.com/office/powerpoint/2010/main" xmlns="" val="4863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6B2593-2E41-4A7F-863C-85FB14B2D919}" type="slidenum">
              <a:rPr lang="es-ES" smtClean="0"/>
              <a:pPr/>
              <a:t>19</a:t>
            </a:fld>
            <a:endParaRPr lang="es-ES"/>
          </a:p>
        </p:txBody>
      </p:sp>
    </p:spTree>
    <p:extLst>
      <p:ext uri="{BB962C8B-B14F-4D97-AF65-F5344CB8AC3E}">
        <p14:creationId xmlns:p14="http://schemas.microsoft.com/office/powerpoint/2010/main" xmlns="" val="131731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6B2593-2E41-4A7F-863C-85FB14B2D919}" type="slidenum">
              <a:rPr lang="es-ES" smtClean="0"/>
              <a:pPr/>
              <a:t>20</a:t>
            </a:fld>
            <a:endParaRPr lang="es-ES"/>
          </a:p>
        </p:txBody>
      </p:sp>
    </p:spTree>
    <p:extLst>
      <p:ext uri="{BB962C8B-B14F-4D97-AF65-F5344CB8AC3E}">
        <p14:creationId xmlns:p14="http://schemas.microsoft.com/office/powerpoint/2010/main" xmlns="" val="131731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6B2593-2E41-4A7F-863C-85FB14B2D919}" type="slidenum">
              <a:rPr lang="es-ES" smtClean="0"/>
              <a:pPr/>
              <a:t>21</a:t>
            </a:fld>
            <a:endParaRPr lang="es-ES"/>
          </a:p>
        </p:txBody>
      </p:sp>
    </p:spTree>
    <p:extLst>
      <p:ext uri="{BB962C8B-B14F-4D97-AF65-F5344CB8AC3E}">
        <p14:creationId xmlns:p14="http://schemas.microsoft.com/office/powerpoint/2010/main" xmlns="" val="131731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8" name="フッター プレースホルダ 4"/>
          <p:cNvSpPr>
            <a:spLocks noGrp="1"/>
          </p:cNvSpPr>
          <p:nvPr>
            <p:ph type="ftr" sz="quarter" idx="11"/>
          </p:nvPr>
        </p:nvSpPr>
        <p:spPr/>
        <p:txBody>
          <a:bodyPr/>
          <a:lstStyle>
            <a:lvl1pPr>
              <a:defRPr/>
            </a:lvl1pPr>
          </a:lstStyle>
          <a:p>
            <a:endParaRPr lang="en-US"/>
          </a:p>
        </p:txBody>
      </p:sp>
      <p:sp>
        <p:nvSpPr>
          <p:cNvPr id="9"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4" name="フッター プレースホルダ 4"/>
          <p:cNvSpPr>
            <a:spLocks noGrp="1"/>
          </p:cNvSpPr>
          <p:nvPr>
            <p:ph type="ftr" sz="quarter" idx="11"/>
          </p:nvPr>
        </p:nvSpPr>
        <p:spPr/>
        <p:txBody>
          <a:bodyPr/>
          <a:lstStyle>
            <a:lvl1pPr>
              <a:defRPr/>
            </a:lvl1pPr>
          </a:lstStyle>
          <a:p>
            <a:endParaRPr lang="en-US"/>
          </a:p>
        </p:txBody>
      </p:sp>
      <p:sp>
        <p:nvSpPr>
          <p:cNvPr id="5"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3" name="フッター プレースホルダ 4"/>
          <p:cNvSpPr>
            <a:spLocks noGrp="1"/>
          </p:cNvSpPr>
          <p:nvPr>
            <p:ph type="ftr" sz="quarter" idx="11"/>
          </p:nvPr>
        </p:nvSpPr>
        <p:spPr/>
        <p:txBody>
          <a:bodyPr/>
          <a:lstStyle>
            <a:lvl1pPr>
              <a:defRPr/>
            </a:lvl1pPr>
          </a:lstStyle>
          <a:p>
            <a:endParaRPr lang="en-US"/>
          </a:p>
        </p:txBody>
      </p:sp>
      <p:sp>
        <p:nvSpPr>
          <p:cNvPr id="4"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fld id="{0B41E0CE-6532-4F6F-BCEA-AFB1F83966AE}" type="datetimeFigureOut">
              <a:rPr lang="en-US" smtClean="0"/>
              <a:pPr/>
              <a:t>9/26/2014</a:t>
            </a:fld>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EC9414DF-A1EA-408C-935B-DE9B31B55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itchFamily="50" charset="-128"/>
              </a:defRPr>
            </a:lvl1pPr>
          </a:lstStyle>
          <a:p>
            <a:fld id="{0B41E0CE-6532-4F6F-BCEA-AFB1F83966AE}" type="datetimeFigureOut">
              <a:rPr lang="en-US" smtClean="0"/>
              <a:pPr/>
              <a:t>9/26/2014</a:t>
            </a:fld>
            <a:endParaRPr 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ＭＳ Ｐゴシック" pitchFamily="50" charset="-128"/>
              </a:defRPr>
            </a:lvl1pPr>
          </a:lstStyle>
          <a:p>
            <a:endParaRPr 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fld id="{EC9414DF-A1EA-408C-935B-DE9B31B55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2.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2.png"/><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jpeg"/><Relationship Id="rId5" Type="http://schemas.microsoft.com/office/2007/relationships/hdphoto" Target="../media/hdphoto1.wdp"/><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diagramDrawing" Target="../diagrams/drawing1.xml"/><Relationship Id="rId5" Type="http://schemas.openxmlformats.org/officeDocument/2006/relationships/diagramLayout" Target="../diagrams/layout1.xml"/><Relationship Id="rId10" Type="http://schemas.microsoft.com/office/2007/relationships/hdphoto" Target="../media/hdphoto2.wdp"/><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7.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47.png"/><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hyperlink" Target="mailto:ricardoibarra27@gmail.com"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mailto:regulatoryaffairs@conferenceseries.net" TargetMode="External"/><Relationship Id="rId2" Type="http://schemas.openxmlformats.org/officeDocument/2006/relationships/hyperlink" Target="mailto:regulatoryaffairs.conference@omicsgroup.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6"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a typeface="+mj-ea"/>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ea typeface="+mn-ea"/>
              </a:rPr>
              <a:t>      OMICS Group International is an amalgamation of </a:t>
            </a:r>
            <a:r>
              <a:rPr lang="en-US" sz="2000" dirty="0" smtClean="0">
                <a:latin typeface="+mj-lt"/>
                <a:ea typeface="+mn-ea"/>
                <a:hlinkClick r:id="rId2" tooltip="Open Access publications"/>
              </a:rPr>
              <a:t>Open Access publications</a:t>
            </a:r>
            <a:r>
              <a:rPr lang="en-US" sz="2000" dirty="0" smtClean="0">
                <a:latin typeface="+mj-lt"/>
                <a:ea typeface="+mn-ea"/>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ea typeface="+mn-ea"/>
                <a:hlinkClick r:id="rId3" tooltip="scholarly journals"/>
              </a:rPr>
              <a:t>scholarly journals</a:t>
            </a:r>
            <a:r>
              <a:rPr lang="en-US" sz="2000" dirty="0" smtClean="0">
                <a:latin typeface="+mj-lt"/>
                <a:ea typeface="+mn-ea"/>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ea typeface="+mn-ea"/>
                <a:hlinkClick r:id="rId4" tooltip="International conferences"/>
              </a:rPr>
              <a:t>International conferences</a:t>
            </a:r>
            <a:r>
              <a:rPr lang="en-US" sz="2000" dirty="0" smtClean="0">
                <a:latin typeface="+mj-lt"/>
                <a:ea typeface="+mn-ea"/>
              </a:rPr>
              <a:t> annually across the globe, where knowledge transfer takes place through debates, round table discussions, poster presentations, workshops, symposia and exhibitions</a:t>
            </a:r>
            <a:r>
              <a:rPr lang="en-US" sz="1800" dirty="0" smtClean="0">
                <a:latin typeface="+mj-lt"/>
                <a:ea typeface="+mn-ea"/>
              </a:rPr>
              <a:t>.</a:t>
            </a:r>
            <a:endParaRPr lang="en-US" sz="1800" dirty="0">
              <a:latin typeface="+mj-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BIOSIMILARS</a:t>
            </a:r>
            <a:endParaRPr lang="en-US" sz="4000" dirty="0"/>
          </a:p>
        </p:txBody>
      </p:sp>
      <p:sp>
        <p:nvSpPr>
          <p:cNvPr id="3" name="Content Placeholder 2"/>
          <p:cNvSpPr>
            <a:spLocks noGrp="1"/>
          </p:cNvSpPr>
          <p:nvPr>
            <p:ph idx="1"/>
          </p:nvPr>
        </p:nvSpPr>
        <p:spPr/>
        <p:txBody>
          <a:bodyPr>
            <a:normAutofit/>
          </a:bodyPr>
          <a:lstStyle/>
          <a:p>
            <a:pPr marL="0" indent="0">
              <a:buNone/>
            </a:pPr>
            <a:r>
              <a:rPr lang="es-MX" sz="2400" dirty="0" err="1" smtClean="0">
                <a:solidFill>
                  <a:schemeClr val="tx1">
                    <a:lumMod val="75000"/>
                    <a:lumOff val="25000"/>
                  </a:schemeClr>
                </a:solidFill>
                <a:latin typeface="Candara" panose="020E0502030303020204" pitchFamily="34" charset="0"/>
              </a:rPr>
              <a:t>Subsequent</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versions</a:t>
            </a:r>
            <a:r>
              <a:rPr lang="es-MX" sz="2400" dirty="0" smtClean="0">
                <a:solidFill>
                  <a:schemeClr val="tx1">
                    <a:lumMod val="75000"/>
                    <a:lumOff val="25000"/>
                  </a:schemeClr>
                </a:solidFill>
                <a:latin typeface="Candara" panose="020E0502030303020204" pitchFamily="34" charset="0"/>
              </a:rPr>
              <a:t> of </a:t>
            </a:r>
            <a:r>
              <a:rPr lang="es-MX" sz="2400" dirty="0" err="1" smtClean="0">
                <a:solidFill>
                  <a:schemeClr val="tx1">
                    <a:lumMod val="75000"/>
                    <a:lumOff val="25000"/>
                  </a:schemeClr>
                </a:solidFill>
                <a:latin typeface="Candara" panose="020E0502030303020204" pitchFamily="34" charset="0"/>
              </a:rPr>
              <a:t>biopharmaceuticals</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after</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patent</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expiration</a:t>
            </a:r>
            <a:r>
              <a:rPr lang="es-MX" sz="2400" dirty="0" smtClean="0">
                <a:solidFill>
                  <a:schemeClr val="tx1">
                    <a:lumMod val="75000"/>
                    <a:lumOff val="25000"/>
                  </a:schemeClr>
                </a:solidFill>
                <a:latin typeface="Candara" panose="020E0502030303020204" pitchFamily="34" charset="0"/>
              </a:rPr>
              <a:t>.   </a:t>
            </a:r>
            <a:r>
              <a:rPr lang="es-MX" sz="2400" dirty="0" smtClean="0">
                <a:solidFill>
                  <a:srgbClr val="00B050"/>
                </a:solidFill>
                <a:latin typeface="Candara" panose="020E0502030303020204" pitchFamily="34" charset="0"/>
              </a:rPr>
              <a:t>Biosimilars  ≠  </a:t>
            </a:r>
            <a:r>
              <a:rPr lang="es-MX" sz="2400" dirty="0" err="1" smtClean="0">
                <a:solidFill>
                  <a:srgbClr val="00B050"/>
                </a:solidFill>
                <a:latin typeface="Candara" panose="020E0502030303020204" pitchFamily="34" charset="0"/>
              </a:rPr>
              <a:t>Generics</a:t>
            </a:r>
            <a:endParaRPr lang="es-MX" sz="2400" dirty="0" smtClean="0">
              <a:solidFill>
                <a:srgbClr val="00B050"/>
              </a:solidFill>
              <a:latin typeface="Candara" panose="020E0502030303020204" pitchFamily="34" charset="0"/>
            </a:endParaRPr>
          </a:p>
          <a:p>
            <a:pPr marL="0" indent="0">
              <a:buNone/>
            </a:pPr>
            <a:endParaRPr lang="es-MX" sz="2400" dirty="0">
              <a:solidFill>
                <a:schemeClr val="tx1">
                  <a:lumMod val="75000"/>
                  <a:lumOff val="25000"/>
                </a:schemeClr>
              </a:solidFill>
              <a:latin typeface="Candara" panose="020E0502030303020204" pitchFamily="34" charset="0"/>
            </a:endParaRPr>
          </a:p>
          <a:p>
            <a:pPr marL="0" indent="0">
              <a:buNone/>
            </a:pPr>
            <a:r>
              <a:rPr lang="es-MX" sz="2400" dirty="0" err="1" smtClean="0">
                <a:solidFill>
                  <a:schemeClr val="tx1">
                    <a:lumMod val="75000"/>
                    <a:lumOff val="25000"/>
                  </a:schemeClr>
                </a:solidFill>
                <a:latin typeface="Candara" panose="020E0502030303020204" pitchFamily="34" charset="0"/>
              </a:rPr>
              <a:t>How</a:t>
            </a:r>
            <a:r>
              <a:rPr lang="es-MX" sz="2400" dirty="0" smtClean="0">
                <a:solidFill>
                  <a:schemeClr val="tx1">
                    <a:lumMod val="75000"/>
                    <a:lumOff val="25000"/>
                  </a:schemeClr>
                </a:solidFill>
                <a:latin typeface="Candara" panose="020E0502030303020204" pitchFamily="34" charset="0"/>
              </a:rPr>
              <a:t> similar </a:t>
            </a:r>
            <a:r>
              <a:rPr lang="es-MX" sz="2400" dirty="0" err="1" smtClean="0">
                <a:solidFill>
                  <a:schemeClr val="tx1">
                    <a:lumMod val="75000"/>
                    <a:lumOff val="25000"/>
                  </a:schemeClr>
                </a:solidFill>
                <a:latin typeface="Candara" panose="020E0502030303020204" pitchFamily="34" charset="0"/>
              </a:rPr>
              <a:t>is</a:t>
            </a:r>
            <a:r>
              <a:rPr lang="es-MX" sz="2400" dirty="0" smtClean="0">
                <a:solidFill>
                  <a:schemeClr val="tx1">
                    <a:lumMod val="75000"/>
                    <a:lumOff val="25000"/>
                  </a:schemeClr>
                </a:solidFill>
                <a:latin typeface="Candara" panose="020E0502030303020204" pitchFamily="34" charset="0"/>
              </a:rPr>
              <a:t> similar </a:t>
            </a:r>
            <a:r>
              <a:rPr lang="es-MX" sz="2400" dirty="0" err="1" smtClean="0">
                <a:solidFill>
                  <a:schemeClr val="tx1">
                    <a:lumMod val="75000"/>
                    <a:lumOff val="25000"/>
                  </a:schemeClr>
                </a:solidFill>
                <a:latin typeface="Candara" panose="020E0502030303020204" pitchFamily="34" charset="0"/>
              </a:rPr>
              <a:t>enough</a:t>
            </a:r>
            <a:r>
              <a:rPr lang="es-MX" sz="2400" dirty="0" smtClean="0">
                <a:solidFill>
                  <a:schemeClr val="tx1">
                    <a:lumMod val="75000"/>
                    <a:lumOff val="25000"/>
                  </a:schemeClr>
                </a:solidFill>
                <a:latin typeface="Candara" panose="020E0502030303020204" pitchFamily="34" charset="0"/>
              </a:rPr>
              <a:t>?</a:t>
            </a:r>
            <a:endParaRPr lang="en-US" sz="2400" dirty="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http://www.mitochondrialdnatesting.com/images/identical-twins-dna.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59832" y="3356992"/>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8945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BIOSIMILARS</a:t>
            </a:r>
            <a:endParaRPr lang="en-US" sz="4000" dirty="0"/>
          </a:p>
        </p:txBody>
      </p:sp>
      <p:sp>
        <p:nvSpPr>
          <p:cNvPr id="3" name="Content Placeholder 2"/>
          <p:cNvSpPr>
            <a:spLocks noGrp="1"/>
          </p:cNvSpPr>
          <p:nvPr>
            <p:ph idx="1"/>
          </p:nvPr>
        </p:nvSpPr>
        <p:spPr/>
        <p:txBody>
          <a:bodyPr/>
          <a:lstStyle/>
          <a:p>
            <a:pPr marL="0" indent="0">
              <a:buNone/>
            </a:pPr>
            <a:r>
              <a:rPr lang="es-MX" sz="2400" dirty="0" smtClean="0">
                <a:solidFill>
                  <a:schemeClr val="tx1">
                    <a:lumMod val="75000"/>
                    <a:lumOff val="25000"/>
                  </a:schemeClr>
                </a:solidFill>
                <a:latin typeface="Candara" panose="020E0502030303020204" pitchFamily="34" charset="0"/>
              </a:rPr>
              <a:t>Biosimilars are </a:t>
            </a:r>
            <a:r>
              <a:rPr lang="es-MX" sz="2400" u="sng" dirty="0" err="1" smtClean="0">
                <a:solidFill>
                  <a:schemeClr val="tx1">
                    <a:lumMod val="75000"/>
                    <a:lumOff val="25000"/>
                  </a:schemeClr>
                </a:solidFill>
                <a:latin typeface="Candara" panose="020E0502030303020204" pitchFamily="34" charset="0"/>
              </a:rPr>
              <a:t>highly</a:t>
            </a:r>
            <a:r>
              <a:rPr lang="es-MX" sz="2400" u="sng" dirty="0" smtClean="0">
                <a:solidFill>
                  <a:schemeClr val="tx1">
                    <a:lumMod val="75000"/>
                    <a:lumOff val="25000"/>
                  </a:schemeClr>
                </a:solidFill>
                <a:latin typeface="Candara" panose="020E0502030303020204" pitchFamily="34" charset="0"/>
              </a:rPr>
              <a:t> similar </a:t>
            </a:r>
            <a:r>
              <a:rPr lang="es-MX" sz="2400" u="sng" dirty="0" err="1" smtClean="0">
                <a:solidFill>
                  <a:schemeClr val="tx1">
                    <a:lumMod val="75000"/>
                    <a:lumOff val="25000"/>
                  </a:schemeClr>
                </a:solidFill>
                <a:latin typeface="Candara" panose="020E0502030303020204" pitchFamily="34" charset="0"/>
              </a:rPr>
              <a:t>but</a:t>
            </a:r>
            <a:r>
              <a:rPr lang="es-MX" sz="2400" u="sng" dirty="0" smtClean="0">
                <a:solidFill>
                  <a:schemeClr val="tx1">
                    <a:lumMod val="75000"/>
                    <a:lumOff val="25000"/>
                  </a:schemeClr>
                </a:solidFill>
                <a:latin typeface="Candara" panose="020E0502030303020204" pitchFamily="34" charset="0"/>
              </a:rPr>
              <a:t> </a:t>
            </a:r>
            <a:r>
              <a:rPr lang="es-MX" sz="2400" u="sng" dirty="0" err="1" smtClean="0">
                <a:solidFill>
                  <a:schemeClr val="tx1">
                    <a:lumMod val="75000"/>
                    <a:lumOff val="25000"/>
                  </a:schemeClr>
                </a:solidFill>
                <a:latin typeface="Candara" panose="020E0502030303020204" pitchFamily="34" charset="0"/>
              </a:rPr>
              <a:t>not</a:t>
            </a:r>
            <a:r>
              <a:rPr lang="es-MX" sz="2400" u="sng" dirty="0" smtClean="0">
                <a:solidFill>
                  <a:schemeClr val="tx1">
                    <a:lumMod val="75000"/>
                    <a:lumOff val="25000"/>
                  </a:schemeClr>
                </a:solidFill>
                <a:latin typeface="Candara" panose="020E0502030303020204" pitchFamily="34" charset="0"/>
              </a:rPr>
              <a:t> </a:t>
            </a:r>
            <a:r>
              <a:rPr lang="es-MX" sz="2400" u="sng" dirty="0" err="1" smtClean="0">
                <a:solidFill>
                  <a:schemeClr val="tx1">
                    <a:lumMod val="75000"/>
                    <a:lumOff val="25000"/>
                  </a:schemeClr>
                </a:solidFill>
                <a:latin typeface="Candara" panose="020E0502030303020204" pitchFamily="34" charset="0"/>
              </a:rPr>
              <a:t>identical</a:t>
            </a:r>
            <a:r>
              <a:rPr lang="es-MX" sz="2400" u="sng" dirty="0" smtClean="0">
                <a:solidFill>
                  <a:schemeClr val="tx1">
                    <a:lumMod val="75000"/>
                    <a:lumOff val="25000"/>
                  </a:schemeClr>
                </a:solidFill>
                <a:latin typeface="Candara" panose="020E0502030303020204" pitchFamily="34" charset="0"/>
              </a:rPr>
              <a:t> </a:t>
            </a:r>
            <a:r>
              <a:rPr lang="es-MX" sz="2400" dirty="0" smtClean="0">
                <a:solidFill>
                  <a:schemeClr val="tx1">
                    <a:lumMod val="75000"/>
                    <a:lumOff val="25000"/>
                  </a:schemeClr>
                </a:solidFill>
                <a:latin typeface="Candara" panose="020E0502030303020204" pitchFamily="34" charset="0"/>
              </a:rPr>
              <a:t>to </a:t>
            </a:r>
            <a:r>
              <a:rPr lang="es-MX" sz="2400" dirty="0" err="1" smtClean="0">
                <a:solidFill>
                  <a:schemeClr val="tx1">
                    <a:lumMod val="75000"/>
                    <a:lumOff val="25000"/>
                  </a:schemeClr>
                </a:solidFill>
                <a:latin typeface="Candara" panose="020E0502030303020204" pitchFamily="34" charset="0"/>
              </a:rPr>
              <a:t>reference</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products</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due</a:t>
            </a:r>
            <a:r>
              <a:rPr lang="es-MX" sz="2400" dirty="0" smtClean="0">
                <a:solidFill>
                  <a:schemeClr val="tx1">
                    <a:lumMod val="75000"/>
                    <a:lumOff val="25000"/>
                  </a:schemeClr>
                </a:solidFill>
                <a:latin typeface="Candara" panose="020E0502030303020204" pitchFamily="34" charset="0"/>
              </a:rPr>
              <a:t> to </a:t>
            </a:r>
            <a:r>
              <a:rPr lang="es-MX" sz="2400" dirty="0" err="1" smtClean="0">
                <a:solidFill>
                  <a:schemeClr val="tx1">
                    <a:lumMod val="75000"/>
                    <a:lumOff val="25000"/>
                  </a:schemeClr>
                </a:solidFill>
                <a:latin typeface="Candara" panose="020E0502030303020204" pitchFamily="34" charset="0"/>
              </a:rPr>
              <a:t>the</a:t>
            </a:r>
            <a:r>
              <a:rPr lang="es-MX" sz="2400" dirty="0" smtClean="0">
                <a:solidFill>
                  <a:schemeClr val="tx1">
                    <a:lumMod val="75000"/>
                    <a:lumOff val="25000"/>
                  </a:schemeClr>
                </a:solidFill>
                <a:latin typeface="Candara" panose="020E0502030303020204" pitchFamily="34" charset="0"/>
              </a:rPr>
              <a:t> </a:t>
            </a:r>
            <a:r>
              <a:rPr lang="es-MX" sz="2400" dirty="0" err="1" smtClean="0">
                <a:solidFill>
                  <a:srgbClr val="00B050"/>
                </a:solidFill>
                <a:latin typeface="Candara" panose="020E0502030303020204" pitchFamily="34" charset="0"/>
              </a:rPr>
              <a:t>process</a:t>
            </a:r>
            <a:r>
              <a:rPr lang="es-MX" sz="2400" dirty="0" smtClean="0">
                <a:solidFill>
                  <a:srgbClr val="00B050"/>
                </a:solidFill>
                <a:latin typeface="Candara" panose="020E0502030303020204" pitchFamily="34" charset="0"/>
              </a:rPr>
              <a:t> </a:t>
            </a:r>
            <a:r>
              <a:rPr lang="es-MX" sz="2400" dirty="0" err="1" smtClean="0">
                <a:solidFill>
                  <a:srgbClr val="00B050"/>
                </a:solidFill>
                <a:latin typeface="Candara" panose="020E0502030303020204" pitchFamily="34" charset="0"/>
              </a:rPr>
              <a:t>potentially</a:t>
            </a:r>
            <a:r>
              <a:rPr lang="es-MX" sz="2400" dirty="0" smtClean="0">
                <a:solidFill>
                  <a:srgbClr val="00B050"/>
                </a:solidFill>
                <a:latin typeface="Candara" panose="020E0502030303020204" pitchFamily="34" charset="0"/>
              </a:rPr>
              <a:t> </a:t>
            </a:r>
            <a:r>
              <a:rPr lang="es-MX" sz="2400" dirty="0" err="1" smtClean="0">
                <a:solidFill>
                  <a:srgbClr val="00B050"/>
                </a:solidFill>
                <a:latin typeface="Candara" panose="020E0502030303020204" pitchFamily="34" charset="0"/>
              </a:rPr>
              <a:t>affects</a:t>
            </a:r>
            <a:r>
              <a:rPr lang="es-MX" sz="2400" dirty="0" smtClean="0">
                <a:solidFill>
                  <a:srgbClr val="00B050"/>
                </a:solidFill>
                <a:latin typeface="Candara" panose="020E0502030303020204" pitchFamily="34" charset="0"/>
              </a:rPr>
              <a:t> </a:t>
            </a:r>
            <a:r>
              <a:rPr lang="es-MX" sz="2400" dirty="0" err="1" smtClean="0">
                <a:solidFill>
                  <a:srgbClr val="00B050"/>
                </a:solidFill>
                <a:latin typeface="Candara" panose="020E0502030303020204" pitchFamily="34" charset="0"/>
              </a:rPr>
              <a:t>the</a:t>
            </a:r>
            <a:r>
              <a:rPr lang="es-MX" sz="2400" dirty="0" smtClean="0">
                <a:solidFill>
                  <a:srgbClr val="00B050"/>
                </a:solidFill>
                <a:latin typeface="Candara" panose="020E0502030303020204" pitchFamily="34" charset="0"/>
              </a:rPr>
              <a:t> </a:t>
            </a:r>
            <a:r>
              <a:rPr lang="es-MX" sz="2400" dirty="0" err="1" smtClean="0">
                <a:solidFill>
                  <a:srgbClr val="00B050"/>
                </a:solidFill>
                <a:latin typeface="Candara" panose="020E0502030303020204" pitchFamily="34" charset="0"/>
              </a:rPr>
              <a:t>product</a:t>
            </a:r>
            <a:r>
              <a:rPr lang="es-MX" sz="2400" dirty="0" smtClean="0">
                <a:solidFill>
                  <a:schemeClr val="tx1">
                    <a:lumMod val="75000"/>
                    <a:lumOff val="25000"/>
                  </a:schemeClr>
                </a:solidFill>
                <a:latin typeface="Candara" panose="020E0502030303020204" pitchFamily="34" charset="0"/>
              </a:rPr>
              <a:t>:</a:t>
            </a:r>
          </a:p>
          <a:p>
            <a:pPr marL="0" indent="0">
              <a:buNone/>
            </a:pPr>
            <a:endParaRPr lang="en-US" dirty="0" smtClean="0">
              <a:solidFill>
                <a:schemeClr val="tx1">
                  <a:lumMod val="75000"/>
                  <a:lumOff val="25000"/>
                </a:schemeClr>
              </a:solidFill>
              <a:latin typeface="Candara" panose="020E0502030303020204" pitchFamily="34" charset="0"/>
            </a:endParaRPr>
          </a:p>
          <a:p>
            <a:pPr marL="0" indent="0">
              <a:buNone/>
            </a:pPr>
            <a:endParaRPr lang="es-MX" sz="2400" dirty="0" smtClean="0">
              <a:solidFill>
                <a:schemeClr val="tx1">
                  <a:lumMod val="75000"/>
                  <a:lumOff val="25000"/>
                </a:schemeClr>
              </a:solidFill>
              <a:latin typeface="Candara" panose="020E0502030303020204" pitchFamily="34" charset="0"/>
            </a:endParaRPr>
          </a:p>
          <a:p>
            <a:endParaRPr lang="es-MX" sz="2400" dirty="0" smtClean="0">
              <a:solidFill>
                <a:schemeClr val="tx1">
                  <a:lumMod val="75000"/>
                  <a:lumOff val="25000"/>
                </a:schemeClr>
              </a:solidFill>
              <a:latin typeface="Candara" panose="020E0502030303020204" pitchFamily="34" charset="0"/>
            </a:endParaRPr>
          </a:p>
        </p:txBody>
      </p:sp>
      <p:sp>
        <p:nvSpPr>
          <p:cNvPr id="5" name="Right Brace 4"/>
          <p:cNvSpPr/>
          <p:nvPr/>
        </p:nvSpPr>
        <p:spPr>
          <a:xfrm>
            <a:off x="5730215" y="2924944"/>
            <a:ext cx="569977" cy="2736304"/>
          </a:xfrm>
          <a:prstGeom prst="rightBrace">
            <a:avLst>
              <a:gd name="adj1" fmla="val 43494"/>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 name="TextBox 6"/>
          <p:cNvSpPr txBox="1"/>
          <p:nvPr/>
        </p:nvSpPr>
        <p:spPr>
          <a:xfrm>
            <a:off x="6732240" y="3596022"/>
            <a:ext cx="1944216" cy="1477328"/>
          </a:xfrm>
          <a:prstGeom prst="rect">
            <a:avLst/>
          </a:prstGeom>
          <a:noFill/>
        </p:spPr>
        <p:txBody>
          <a:bodyPr wrap="square" rtlCol="0">
            <a:spAutoFit/>
          </a:bodyPr>
          <a:lstStyle/>
          <a:p>
            <a:pPr algn="ctr"/>
            <a:r>
              <a:rPr lang="es-MX" b="1" dirty="0" err="1" smtClean="0">
                <a:solidFill>
                  <a:schemeClr val="tx1">
                    <a:lumMod val="75000"/>
                    <a:lumOff val="25000"/>
                  </a:schemeClr>
                </a:solidFill>
                <a:latin typeface="Candara" panose="020E0502030303020204" pitchFamily="34" charset="0"/>
              </a:rPr>
              <a:t>Slight</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differences</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with</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reference</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product</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whose</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clinical</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impact</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is</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still</a:t>
            </a:r>
            <a:r>
              <a:rPr lang="es-MX" b="1" dirty="0" smtClean="0">
                <a:solidFill>
                  <a:schemeClr val="tx1">
                    <a:lumMod val="75000"/>
                    <a:lumOff val="25000"/>
                  </a:schemeClr>
                </a:solidFill>
                <a:latin typeface="Candara" panose="020E0502030303020204" pitchFamily="34" charset="0"/>
              </a:rPr>
              <a:t> </a:t>
            </a:r>
            <a:r>
              <a:rPr lang="es-MX" b="1" dirty="0" err="1" smtClean="0">
                <a:solidFill>
                  <a:schemeClr val="tx1">
                    <a:lumMod val="75000"/>
                    <a:lumOff val="25000"/>
                  </a:schemeClr>
                </a:solidFill>
                <a:latin typeface="Candara" panose="020E0502030303020204" pitchFamily="34" charset="0"/>
              </a:rPr>
              <a:t>unkown</a:t>
            </a:r>
            <a:endParaRPr lang="en-US" b="1" dirty="0">
              <a:solidFill>
                <a:schemeClr val="tx1">
                  <a:lumMod val="75000"/>
                  <a:lumOff val="25000"/>
                </a:schemeClr>
              </a:solidFill>
              <a:latin typeface="Candara" panose="020E0502030303020204" pitchFamily="34" charset="0"/>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928" y="3508741"/>
            <a:ext cx="1165496" cy="1481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1737322" y="3140968"/>
            <a:ext cx="4130822" cy="1938992"/>
          </a:xfrm>
          <a:prstGeom prst="rect">
            <a:avLst/>
          </a:prstGeom>
        </p:spPr>
        <p:txBody>
          <a:bodyPr wrap="square">
            <a:spAutoFit/>
          </a:bodyPr>
          <a:lstStyle/>
          <a:p>
            <a:pPr marL="285750" indent="-285750">
              <a:buFont typeface="Arial" panose="020B0604020202020204" pitchFamily="34" charset="0"/>
              <a:buChar char="•"/>
            </a:pPr>
            <a:r>
              <a:rPr lang="es-MX" sz="2000" dirty="0">
                <a:solidFill>
                  <a:schemeClr val="tx1">
                    <a:lumMod val="75000"/>
                    <a:lumOff val="25000"/>
                  </a:schemeClr>
                </a:solidFill>
                <a:latin typeface="Candara" panose="020E0502030303020204" pitchFamily="34" charset="0"/>
              </a:rPr>
              <a:t>Host-</a:t>
            </a:r>
            <a:r>
              <a:rPr lang="es-MX" sz="2000" dirty="0" err="1">
                <a:solidFill>
                  <a:schemeClr val="tx1">
                    <a:lumMod val="75000"/>
                    <a:lumOff val="25000"/>
                  </a:schemeClr>
                </a:solidFill>
                <a:latin typeface="Candara" panose="020E0502030303020204" pitchFamily="34" charset="0"/>
              </a:rPr>
              <a:t>cells</a:t>
            </a:r>
            <a:r>
              <a:rPr lang="es-MX" sz="2000" dirty="0">
                <a:solidFill>
                  <a:schemeClr val="tx1">
                    <a:lumMod val="75000"/>
                    <a:lumOff val="25000"/>
                  </a:schemeClr>
                </a:solidFill>
                <a:latin typeface="Candara" panose="020E0502030303020204" pitchFamily="34" charset="0"/>
              </a:rPr>
              <a:t> </a:t>
            </a:r>
            <a:r>
              <a:rPr lang="es-MX" sz="2000" dirty="0" err="1">
                <a:solidFill>
                  <a:schemeClr val="tx1">
                    <a:lumMod val="75000"/>
                    <a:lumOff val="25000"/>
                  </a:schemeClr>
                </a:solidFill>
                <a:latin typeface="Candara" panose="020E0502030303020204" pitchFamily="34" charset="0"/>
              </a:rPr>
              <a:t>selection</a:t>
            </a:r>
            <a:endParaRPr lang="es-MX" sz="2000" dirty="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s-MX" sz="2000" dirty="0" err="1">
                <a:solidFill>
                  <a:schemeClr val="tx1">
                    <a:lumMod val="75000"/>
                    <a:lumOff val="25000"/>
                  </a:schemeClr>
                </a:solidFill>
                <a:latin typeface="Candara" panose="020E0502030303020204" pitchFamily="34" charset="0"/>
              </a:rPr>
              <a:t>Cell</a:t>
            </a:r>
            <a:r>
              <a:rPr lang="es-MX" sz="2000" dirty="0">
                <a:solidFill>
                  <a:schemeClr val="tx1">
                    <a:lumMod val="75000"/>
                    <a:lumOff val="25000"/>
                  </a:schemeClr>
                </a:solidFill>
                <a:latin typeface="Candara" panose="020E0502030303020204" pitchFamily="34" charset="0"/>
              </a:rPr>
              <a:t> </a:t>
            </a:r>
            <a:r>
              <a:rPr lang="es-MX" sz="2000" dirty="0" err="1">
                <a:solidFill>
                  <a:schemeClr val="tx1">
                    <a:lumMod val="75000"/>
                    <a:lumOff val="25000"/>
                  </a:schemeClr>
                </a:solidFill>
                <a:latin typeface="Candara" panose="020E0502030303020204" pitchFamily="34" charset="0"/>
              </a:rPr>
              <a:t>physiology</a:t>
            </a:r>
            <a:r>
              <a:rPr lang="es-MX" sz="2000" dirty="0">
                <a:solidFill>
                  <a:schemeClr val="tx1">
                    <a:lumMod val="75000"/>
                    <a:lumOff val="25000"/>
                  </a:schemeClr>
                </a:solidFill>
                <a:latin typeface="Candara" panose="020E0502030303020204" pitchFamily="34" charset="0"/>
              </a:rPr>
              <a:t> </a:t>
            </a:r>
            <a:r>
              <a:rPr lang="es-MX" sz="2000" dirty="0" err="1">
                <a:solidFill>
                  <a:schemeClr val="tx1">
                    <a:lumMod val="75000"/>
                    <a:lumOff val="25000"/>
                  </a:schemeClr>
                </a:solidFill>
                <a:latin typeface="Candara" panose="020E0502030303020204" pitchFamily="34" charset="0"/>
              </a:rPr>
              <a:t>variability</a:t>
            </a:r>
            <a:endParaRPr lang="es-MX" sz="2000" dirty="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s-MX" sz="2000" dirty="0" err="1">
                <a:solidFill>
                  <a:schemeClr val="tx1">
                    <a:lumMod val="75000"/>
                    <a:lumOff val="25000"/>
                  </a:schemeClr>
                </a:solidFill>
                <a:latin typeface="Candara" panose="020E0502030303020204" pitchFamily="34" charset="0"/>
              </a:rPr>
              <a:t>Bioprocess</a:t>
            </a:r>
            <a:r>
              <a:rPr lang="es-MX" sz="2000" dirty="0">
                <a:solidFill>
                  <a:schemeClr val="tx1">
                    <a:lumMod val="75000"/>
                    <a:lumOff val="25000"/>
                  </a:schemeClr>
                </a:solidFill>
                <a:latin typeface="Candara" panose="020E0502030303020204" pitchFamily="34" charset="0"/>
              </a:rPr>
              <a:t> variables </a:t>
            </a:r>
          </a:p>
          <a:p>
            <a:pPr marL="285750" indent="-285750">
              <a:buFont typeface="Arial" panose="020B0604020202020204" pitchFamily="34" charset="0"/>
              <a:buChar char="•"/>
            </a:pPr>
            <a:r>
              <a:rPr lang="es-MX" sz="2000" dirty="0" err="1">
                <a:solidFill>
                  <a:schemeClr val="tx1">
                    <a:lumMod val="75000"/>
                    <a:lumOff val="25000"/>
                  </a:schemeClr>
                </a:solidFill>
                <a:latin typeface="Candara" panose="020E0502030303020204" pitchFamily="34" charset="0"/>
              </a:rPr>
              <a:t>Higher-order</a:t>
            </a:r>
            <a:r>
              <a:rPr lang="es-MX" sz="2000" dirty="0">
                <a:solidFill>
                  <a:schemeClr val="tx1">
                    <a:lumMod val="75000"/>
                    <a:lumOff val="25000"/>
                  </a:schemeClr>
                </a:solidFill>
                <a:latin typeface="Candara" panose="020E0502030303020204" pitchFamily="34" charset="0"/>
              </a:rPr>
              <a:t> </a:t>
            </a:r>
            <a:r>
              <a:rPr lang="es-MX" sz="2000" dirty="0" err="1">
                <a:solidFill>
                  <a:schemeClr val="tx1">
                    <a:lumMod val="75000"/>
                    <a:lumOff val="25000"/>
                  </a:schemeClr>
                </a:solidFill>
                <a:latin typeface="Candara" panose="020E0502030303020204" pitchFamily="34" charset="0"/>
              </a:rPr>
              <a:t>structure</a:t>
            </a:r>
            <a:r>
              <a:rPr lang="es-MX" sz="2000" dirty="0">
                <a:solidFill>
                  <a:schemeClr val="tx1">
                    <a:lumMod val="75000"/>
                    <a:lumOff val="25000"/>
                  </a:schemeClr>
                </a:solidFill>
                <a:latin typeface="Candara" panose="020E0502030303020204" pitchFamily="34" charset="0"/>
              </a:rPr>
              <a:t> of </a:t>
            </a:r>
            <a:r>
              <a:rPr lang="es-MX" sz="2000" dirty="0" err="1">
                <a:solidFill>
                  <a:schemeClr val="tx1">
                    <a:lumMod val="75000"/>
                    <a:lumOff val="25000"/>
                  </a:schemeClr>
                </a:solidFill>
                <a:latin typeface="Candara" panose="020E0502030303020204" pitchFamily="34" charset="0"/>
              </a:rPr>
              <a:t>proteins</a:t>
            </a:r>
            <a:endParaRPr lang="es-MX" sz="2000" dirty="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s-MX" sz="2000" dirty="0">
                <a:solidFill>
                  <a:schemeClr val="tx1">
                    <a:lumMod val="75000"/>
                    <a:lumOff val="25000"/>
                  </a:schemeClr>
                </a:solidFill>
                <a:latin typeface="Candara" panose="020E0502030303020204" pitchFamily="34" charset="0"/>
              </a:rPr>
              <a:t>Post-</a:t>
            </a:r>
            <a:r>
              <a:rPr lang="es-MX" sz="2000" dirty="0" err="1">
                <a:solidFill>
                  <a:schemeClr val="tx1">
                    <a:lumMod val="75000"/>
                    <a:lumOff val="25000"/>
                  </a:schemeClr>
                </a:solidFill>
                <a:latin typeface="Candara" panose="020E0502030303020204" pitchFamily="34" charset="0"/>
              </a:rPr>
              <a:t>translational</a:t>
            </a:r>
            <a:r>
              <a:rPr lang="es-MX" sz="2000" dirty="0">
                <a:solidFill>
                  <a:schemeClr val="tx1">
                    <a:lumMod val="75000"/>
                    <a:lumOff val="25000"/>
                  </a:schemeClr>
                </a:solidFill>
                <a:latin typeface="Candara" panose="020E0502030303020204" pitchFamily="34" charset="0"/>
              </a:rPr>
              <a:t> </a:t>
            </a:r>
            <a:r>
              <a:rPr lang="es-MX" sz="2000" dirty="0" err="1">
                <a:solidFill>
                  <a:schemeClr val="tx1">
                    <a:lumMod val="75000"/>
                    <a:lumOff val="25000"/>
                  </a:schemeClr>
                </a:solidFill>
                <a:latin typeface="Candara" panose="020E0502030303020204" pitchFamily="34" charset="0"/>
              </a:rPr>
              <a:t>modifications</a:t>
            </a:r>
            <a:endParaRPr lang="es-MX" sz="2000" dirty="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s-MX" sz="2000" dirty="0" err="1" smtClean="0">
                <a:solidFill>
                  <a:schemeClr val="tx1">
                    <a:lumMod val="75000"/>
                    <a:lumOff val="25000"/>
                  </a:schemeClr>
                </a:solidFill>
                <a:latin typeface="Candara" panose="020E0502030303020204" pitchFamily="34" charset="0"/>
              </a:rPr>
              <a:t>Stability</a:t>
            </a:r>
            <a:r>
              <a:rPr lang="es-MX" sz="2000" dirty="0" smtClean="0">
                <a:solidFill>
                  <a:schemeClr val="tx1">
                    <a:lumMod val="75000"/>
                    <a:lumOff val="25000"/>
                  </a:schemeClr>
                </a:solidFill>
                <a:latin typeface="Candara" panose="020E0502030303020204" pitchFamily="34" charset="0"/>
              </a:rPr>
              <a:t> </a:t>
            </a:r>
            <a:r>
              <a:rPr lang="es-MX" sz="2000" dirty="0">
                <a:solidFill>
                  <a:schemeClr val="tx1">
                    <a:lumMod val="75000"/>
                    <a:lumOff val="25000"/>
                  </a:schemeClr>
                </a:solidFill>
                <a:latin typeface="Candara" panose="020E0502030303020204" pitchFamily="34" charset="0"/>
              </a:rPr>
              <a:t>and </a:t>
            </a:r>
            <a:r>
              <a:rPr lang="es-MX" sz="2000" dirty="0" err="1">
                <a:solidFill>
                  <a:schemeClr val="tx1">
                    <a:lumMod val="75000"/>
                    <a:lumOff val="25000"/>
                  </a:schemeClr>
                </a:solidFill>
                <a:latin typeface="Candara" panose="020E0502030303020204" pitchFamily="34" charset="0"/>
              </a:rPr>
              <a:t>purification</a:t>
            </a:r>
            <a:r>
              <a:rPr lang="es-MX" sz="2000" dirty="0">
                <a:solidFill>
                  <a:schemeClr val="tx1">
                    <a:lumMod val="75000"/>
                    <a:lumOff val="25000"/>
                  </a:schemeClr>
                </a:solidFill>
                <a:latin typeface="Candara" panose="020E0502030303020204" pitchFamily="34" charset="0"/>
              </a:rPr>
              <a:t> </a:t>
            </a:r>
            <a:endParaRPr lang="es-MX" sz="2000" dirty="0" smtClean="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xmlns="" val="236106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435280" cy="4237931"/>
          </a:xfrm>
        </p:spPr>
        <p:txBody>
          <a:bodyPr>
            <a:normAutofit/>
          </a:bodyPr>
          <a:lstStyle/>
          <a:p>
            <a:pPr marL="0" indent="0">
              <a:buNone/>
            </a:pPr>
            <a:r>
              <a:rPr lang="es-MX" sz="2200" dirty="0" err="1" smtClean="0">
                <a:solidFill>
                  <a:schemeClr val="tx1">
                    <a:lumMod val="75000"/>
                    <a:lumOff val="25000"/>
                  </a:schemeClr>
                </a:solidFill>
                <a:latin typeface="Candara" panose="020E0502030303020204" pitchFamily="34" charset="0"/>
              </a:rPr>
              <a:t>Despite</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the</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slight</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differences</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with</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their</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reference</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products</a:t>
            </a:r>
            <a:r>
              <a:rPr lang="es-MX" sz="2200" dirty="0" smtClean="0">
                <a:solidFill>
                  <a:schemeClr val="tx1">
                    <a:lumMod val="75000"/>
                    <a:lumOff val="25000"/>
                  </a:schemeClr>
                </a:solidFill>
                <a:latin typeface="Candara" panose="020E0502030303020204" pitchFamily="34" charset="0"/>
              </a:rPr>
              <a:t>, biosimilars are </a:t>
            </a:r>
            <a:r>
              <a:rPr lang="es-MX" sz="2200" dirty="0" err="1" smtClean="0">
                <a:solidFill>
                  <a:schemeClr val="tx1">
                    <a:lumMod val="75000"/>
                    <a:lumOff val="25000"/>
                  </a:schemeClr>
                </a:solidFill>
                <a:latin typeface="Candara" panose="020E0502030303020204" pitchFamily="34" charset="0"/>
              </a:rPr>
              <a:t>recognized</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around</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the</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world</a:t>
            </a:r>
            <a:r>
              <a:rPr lang="es-MX" sz="2200" dirty="0" smtClean="0">
                <a:solidFill>
                  <a:schemeClr val="tx1">
                    <a:lumMod val="75000"/>
                    <a:lumOff val="25000"/>
                  </a:schemeClr>
                </a:solidFill>
                <a:latin typeface="Candara" panose="020E0502030303020204" pitchFamily="34" charset="0"/>
              </a:rPr>
              <a:t> as </a:t>
            </a:r>
            <a:r>
              <a:rPr lang="es-MX" sz="2200" dirty="0" err="1" smtClean="0">
                <a:solidFill>
                  <a:srgbClr val="00B050"/>
                </a:solidFill>
                <a:latin typeface="Candara" panose="020E0502030303020204" pitchFamily="34" charset="0"/>
              </a:rPr>
              <a:t>safe</a:t>
            </a:r>
            <a:r>
              <a:rPr lang="es-MX" sz="2200" dirty="0" smtClean="0">
                <a:solidFill>
                  <a:schemeClr val="tx1">
                    <a:lumMod val="75000"/>
                    <a:lumOff val="25000"/>
                  </a:schemeClr>
                </a:solidFill>
                <a:latin typeface="Candara" panose="020E0502030303020204" pitchFamily="34" charset="0"/>
              </a:rPr>
              <a:t> and </a:t>
            </a:r>
            <a:r>
              <a:rPr lang="es-MX" sz="2200" dirty="0" err="1" smtClean="0">
                <a:solidFill>
                  <a:srgbClr val="00B050"/>
                </a:solidFill>
                <a:latin typeface="Candara" panose="020E0502030303020204" pitchFamily="34" charset="0"/>
              </a:rPr>
              <a:t>effective</a:t>
            </a:r>
            <a:r>
              <a:rPr lang="es-MX" sz="2200" dirty="0" smtClean="0">
                <a:solidFill>
                  <a:schemeClr val="tx1">
                    <a:lumMod val="75000"/>
                    <a:lumOff val="25000"/>
                  </a:schemeClr>
                </a:solidFill>
                <a:latin typeface="Candara" panose="020E0502030303020204" pitchFamily="34" charset="0"/>
              </a:rPr>
              <a:t> medicines. </a:t>
            </a:r>
            <a:r>
              <a:rPr lang="es-MX" sz="2200" dirty="0" err="1" smtClean="0">
                <a:solidFill>
                  <a:schemeClr val="tx1">
                    <a:lumMod val="75000"/>
                    <a:lumOff val="25000"/>
                  </a:schemeClr>
                </a:solidFill>
                <a:latin typeface="Candara" panose="020E0502030303020204" pitchFamily="34" charset="0"/>
              </a:rPr>
              <a:t>The</a:t>
            </a:r>
            <a:r>
              <a:rPr lang="es-MX" sz="2200" dirty="0" smtClean="0">
                <a:solidFill>
                  <a:schemeClr val="tx1">
                    <a:lumMod val="75000"/>
                    <a:lumOff val="25000"/>
                  </a:schemeClr>
                </a:solidFill>
                <a:latin typeface="Candara" panose="020E0502030303020204" pitchFamily="34" charset="0"/>
              </a:rPr>
              <a:t> EMA has </a:t>
            </a:r>
            <a:r>
              <a:rPr lang="es-MX" sz="2200" dirty="0" err="1" smtClean="0">
                <a:solidFill>
                  <a:schemeClr val="tx1">
                    <a:lumMod val="75000"/>
                    <a:lumOff val="25000"/>
                  </a:schemeClr>
                </a:solidFill>
                <a:latin typeface="Candara" panose="020E0502030303020204" pitchFamily="34" charset="0"/>
              </a:rPr>
              <a:t>authorized</a:t>
            </a:r>
            <a:r>
              <a:rPr lang="es-MX" sz="2200" dirty="0" smtClean="0">
                <a:solidFill>
                  <a:schemeClr val="tx1">
                    <a:lumMod val="75000"/>
                    <a:lumOff val="25000"/>
                  </a:schemeClr>
                </a:solidFill>
                <a:latin typeface="Candara" panose="020E0502030303020204" pitchFamily="34" charset="0"/>
              </a:rPr>
              <a:t> 17 biosimilars:</a:t>
            </a:r>
          </a:p>
          <a:p>
            <a:pPr marL="0" indent="0">
              <a:buNone/>
            </a:pPr>
            <a:endParaRPr lang="es-MX" sz="2400" dirty="0" smtClean="0">
              <a:solidFill>
                <a:schemeClr val="tx1">
                  <a:lumMod val="75000"/>
                  <a:lumOff val="25000"/>
                </a:schemeClr>
              </a:solidFill>
              <a:latin typeface="Candara" panose="020E0502030303020204" pitchFamily="34" charset="0"/>
            </a:endParaRPr>
          </a:p>
          <a:p>
            <a:pPr marL="0" indent="0">
              <a:buNone/>
            </a:pPr>
            <a:endParaRPr lang="en-US" sz="2400" dirty="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9672" y="1844824"/>
            <a:ext cx="5253974" cy="4293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1620065" y="6165304"/>
            <a:ext cx="1545616" cy="230832"/>
          </a:xfrm>
          <a:prstGeom prst="rect">
            <a:avLst/>
          </a:prstGeom>
        </p:spPr>
        <p:txBody>
          <a:bodyPr wrap="none">
            <a:spAutoFit/>
          </a:bodyPr>
          <a:lstStyle/>
          <a:p>
            <a:r>
              <a:rPr lang="en-US" sz="900" dirty="0">
                <a:latin typeface="Candara" panose="020E0502030303020204" pitchFamily="34" charset="0"/>
              </a:rPr>
              <a:t>http://www.ema.europa.eu/</a:t>
            </a:r>
          </a:p>
        </p:txBody>
      </p:sp>
    </p:spTree>
    <p:extLst>
      <p:ext uri="{BB962C8B-B14F-4D97-AF65-F5344CB8AC3E}">
        <p14:creationId xmlns:p14="http://schemas.microsoft.com/office/powerpoint/2010/main" xmlns="" val="1427804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smtClean="0">
                <a:solidFill>
                  <a:schemeClr val="tx1">
                    <a:lumMod val="75000"/>
                    <a:lumOff val="25000"/>
                  </a:schemeClr>
                </a:solidFill>
                <a:latin typeface="Candara" panose="020E0502030303020204" pitchFamily="34" charset="0"/>
                <a:cs typeface="Arial" panose="020B0604020202020204" pitchFamily="34" charset="0"/>
              </a:rPr>
              <a:t>2. GLOBAL REGULATORY STATUS OF BIOSIMILARS</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10919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4624"/>
            <a:ext cx="8229600" cy="1143000"/>
          </a:xfrm>
        </p:spPr>
        <p:txBody>
          <a:bodyPr>
            <a:normAutofit/>
          </a:bodyPr>
          <a:lstStyle/>
          <a:p>
            <a:pPr algn="l"/>
            <a:r>
              <a:rPr lang="es-MX" sz="4000" b="1" dirty="0" smtClean="0">
                <a:solidFill>
                  <a:srgbClr val="00B050"/>
                </a:solidFill>
                <a:latin typeface="Candara" panose="020E0502030303020204" pitchFamily="34" charset="0"/>
              </a:rPr>
              <a:t>GLOBAL STATUS OF BIOSIMILARS</a:t>
            </a:r>
            <a:endParaRPr lang="en-US" sz="40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5" cstate="print">
            <a:clrChange>
              <a:clrFrom>
                <a:srgbClr val="000000"/>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80490" y="1196752"/>
            <a:ext cx="9001575" cy="4652480"/>
          </a:xfrm>
          <a:prstGeom prst="rect">
            <a:avLst/>
          </a:prstGeom>
          <a:gradFill>
            <a:gsLst>
              <a:gs pos="0">
                <a:schemeClr val="accent1">
                  <a:tint val="66000"/>
                  <a:satMod val="160000"/>
                </a:schemeClr>
              </a:gs>
              <a:gs pos="86000">
                <a:schemeClr val="accent1">
                  <a:tint val="44500"/>
                  <a:satMod val="160000"/>
                </a:schemeClr>
              </a:gs>
              <a:gs pos="100000">
                <a:schemeClr val="accent1">
                  <a:tint val="23500"/>
                  <a:satMod val="160000"/>
                </a:schemeClr>
              </a:gs>
            </a:gsLst>
            <a:lin ang="5400000" scaled="0"/>
          </a:gradFill>
          <a:ln>
            <a:noFill/>
          </a:ln>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7675" y="2063927"/>
            <a:ext cx="690200" cy="34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528" y="2881145"/>
            <a:ext cx="720080" cy="378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3528" y="3729448"/>
            <a:ext cx="657706" cy="375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59832" y="5612463"/>
            <a:ext cx="584041" cy="365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utoShape 9" descr="http://upload.wikimedia.org/wikipedia/commons/0/05/Flag_of_Brazi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59832" y="4710149"/>
            <a:ext cx="576063" cy="4032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7"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63888" y="2498551"/>
            <a:ext cx="573891" cy="3825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AutoShape 13" descr="http://upload.wikimedia.org/wikipedia/commons/9/9e/Flag_of_Japan.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161127" y="2785133"/>
            <a:ext cx="541834" cy="36122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AutoShape 16" descr="http://upload.wikimedia.org/wikipedia/commons/0/09/Flag_of_South_Korea.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3" name="Picture 17"/>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085989" y="3391617"/>
            <a:ext cx="619459" cy="41297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4114" name="Picture 1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56604" y="5307853"/>
            <a:ext cx="548844" cy="311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0" descr="http://upload.wikimedia.org/wikipedia/commons/b/b4/Flag_of_Turkey.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7"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739184" y="3016604"/>
            <a:ext cx="552896" cy="3685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8" name="Picture 2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603525" y="4092562"/>
            <a:ext cx="628928" cy="4192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9" name="Picture 2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093591" y="3767211"/>
            <a:ext cx="585590" cy="390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25" descr="http://upload.wikimedia.org/wikipedia/commons/6/66/Flag_of_Malaysia.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22" name="Picture 26"/>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092280" y="3939199"/>
            <a:ext cx="647372" cy="323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AutoShape 28" descr="http://upload.wikimedia.org/wikipedia/commons/4/48/Flag_of_Singapore.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25" name="Picture 29"/>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111006" y="4308541"/>
            <a:ext cx="609919" cy="4066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4126" name="Picture 30"/>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602885" y="3477892"/>
            <a:ext cx="600963" cy="300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79512" y="2377089"/>
            <a:ext cx="2503781" cy="400110"/>
          </a:xfrm>
          <a:prstGeom prst="rect">
            <a:avLst/>
          </a:prstGeom>
          <a:effectLst>
            <a:glow rad="63500">
              <a:schemeClr val="accent1">
                <a:satMod val="175000"/>
                <a:alpha val="40000"/>
              </a:schemeClr>
            </a:glow>
          </a:effectLst>
        </p:spPr>
        <p:txBody>
          <a:bodyPr wrap="square">
            <a:spAutoFit/>
          </a:bodyPr>
          <a:lstStyle/>
          <a:p>
            <a:r>
              <a:rPr lang="en-US" sz="1000" b="1" dirty="0" smtClean="0">
                <a:latin typeface="Candara" panose="020E0502030303020204" pitchFamily="34" charset="0"/>
              </a:rPr>
              <a:t>Requirements </a:t>
            </a:r>
            <a:r>
              <a:rPr lang="en-US" sz="1000" b="1" dirty="0">
                <a:latin typeface="Candara" panose="020E0502030303020204" pitchFamily="34" charset="0"/>
              </a:rPr>
              <a:t>for Subsequent Entry Biologics (SEBs</a:t>
            </a:r>
            <a:r>
              <a:rPr lang="en-US" sz="1000" b="1" dirty="0" smtClean="0">
                <a:latin typeface="Candara" panose="020E0502030303020204" pitchFamily="34" charset="0"/>
              </a:rPr>
              <a:t>), March 2010</a:t>
            </a:r>
            <a:endParaRPr lang="en-US" sz="1000" b="1" dirty="0">
              <a:latin typeface="Candara" panose="020E0502030303020204" pitchFamily="34" charset="0"/>
            </a:endParaRPr>
          </a:p>
        </p:txBody>
      </p:sp>
      <p:sp>
        <p:nvSpPr>
          <p:cNvPr id="29" name="Rectangle 28"/>
          <p:cNvSpPr/>
          <p:nvPr/>
        </p:nvSpPr>
        <p:spPr>
          <a:xfrm>
            <a:off x="155575" y="3242346"/>
            <a:ext cx="2503781" cy="400110"/>
          </a:xfrm>
          <a:prstGeom prst="rect">
            <a:avLst/>
          </a:prstGeom>
          <a:effectLst>
            <a:glow rad="63500">
              <a:schemeClr val="accent1">
                <a:satMod val="175000"/>
                <a:alpha val="40000"/>
              </a:schemeClr>
            </a:glow>
          </a:effectLst>
        </p:spPr>
        <p:txBody>
          <a:bodyPr wrap="square">
            <a:spAutoFit/>
          </a:bodyPr>
          <a:lstStyle/>
          <a:p>
            <a:r>
              <a:rPr lang="en-US" sz="1000" b="1" dirty="0" smtClean="0">
                <a:latin typeface="Candara" panose="020E0502030303020204" pitchFamily="34" charset="0"/>
              </a:rPr>
              <a:t>FDA Draft Guidance on Biosimilars, </a:t>
            </a:r>
          </a:p>
          <a:p>
            <a:r>
              <a:rPr lang="en-US" sz="1000" b="1" dirty="0" smtClean="0">
                <a:latin typeface="Candara" panose="020E0502030303020204" pitchFamily="34" charset="0"/>
              </a:rPr>
              <a:t>February 2012</a:t>
            </a:r>
            <a:endParaRPr lang="en-US" sz="1000" b="1" dirty="0">
              <a:latin typeface="Candara" panose="020E0502030303020204" pitchFamily="34" charset="0"/>
            </a:endParaRPr>
          </a:p>
        </p:txBody>
      </p:sp>
      <p:sp>
        <p:nvSpPr>
          <p:cNvPr id="31" name="Rectangle 30"/>
          <p:cNvSpPr/>
          <p:nvPr/>
        </p:nvSpPr>
        <p:spPr>
          <a:xfrm>
            <a:off x="146938" y="4081181"/>
            <a:ext cx="1688758" cy="553998"/>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Mexican</a:t>
            </a:r>
            <a:r>
              <a:rPr lang="es-MX" sz="1000" b="1" dirty="0" smtClean="0">
                <a:latin typeface="Candara" panose="020E0502030303020204" pitchFamily="34" charset="0"/>
              </a:rPr>
              <a:t> </a:t>
            </a:r>
            <a:r>
              <a:rPr lang="es-MX" sz="1000" b="1" dirty="0" err="1" smtClean="0">
                <a:latin typeface="Candara" panose="020E0502030303020204" pitchFamily="34" charset="0"/>
              </a:rPr>
              <a:t>Official</a:t>
            </a:r>
            <a:r>
              <a:rPr lang="es-MX" sz="1000" b="1" dirty="0" smtClean="0">
                <a:latin typeface="Candara" panose="020E0502030303020204" pitchFamily="34" charset="0"/>
              </a:rPr>
              <a:t> </a:t>
            </a:r>
            <a:r>
              <a:rPr lang="es-MX" sz="1000" b="1" dirty="0" err="1" smtClean="0">
                <a:latin typeface="Candara" panose="020E0502030303020204" pitchFamily="34" charset="0"/>
              </a:rPr>
              <a:t>Norm</a:t>
            </a:r>
            <a:r>
              <a:rPr lang="es-MX" sz="1000" b="1" dirty="0" smtClean="0">
                <a:latin typeface="Candara" panose="020E0502030303020204" pitchFamily="34" charset="0"/>
              </a:rPr>
              <a:t> </a:t>
            </a:r>
            <a:r>
              <a:rPr lang="es-MX" sz="1000" b="1" dirty="0" err="1" smtClean="0">
                <a:latin typeface="Candara" panose="020E0502030303020204" pitchFamily="34" charset="0"/>
              </a:rPr>
              <a:t>on</a:t>
            </a:r>
            <a:r>
              <a:rPr lang="es-MX" sz="1000" b="1" dirty="0" smtClean="0">
                <a:latin typeface="Candara" panose="020E0502030303020204" pitchFamily="34" charset="0"/>
              </a:rPr>
              <a:t> </a:t>
            </a:r>
            <a:r>
              <a:rPr lang="es-MX" sz="1000" b="1" dirty="0" err="1" smtClean="0">
                <a:latin typeface="Candara" panose="020E0502030303020204" pitchFamily="34" charset="0"/>
              </a:rPr>
              <a:t>biopharmaceuticals</a:t>
            </a:r>
            <a:r>
              <a:rPr lang="es-MX" sz="1000" b="1" dirty="0" smtClean="0">
                <a:latin typeface="Candara" panose="020E0502030303020204" pitchFamily="34" charset="0"/>
              </a:rPr>
              <a:t> and biosimilars, 2012</a:t>
            </a:r>
            <a:endParaRPr lang="en-US" sz="1000" b="1" dirty="0">
              <a:latin typeface="Candara" panose="020E0502030303020204" pitchFamily="34" charset="0"/>
            </a:endParaRPr>
          </a:p>
        </p:txBody>
      </p:sp>
      <p:sp>
        <p:nvSpPr>
          <p:cNvPr id="32" name="Rectangle 31"/>
          <p:cNvSpPr/>
          <p:nvPr/>
        </p:nvSpPr>
        <p:spPr>
          <a:xfrm>
            <a:off x="1006154" y="4447062"/>
            <a:ext cx="1911835" cy="561692"/>
          </a:xfrm>
          <a:prstGeom prst="rect">
            <a:avLst/>
          </a:prstGeom>
          <a:effectLst>
            <a:glow rad="63500">
              <a:schemeClr val="accent1">
                <a:satMod val="175000"/>
                <a:alpha val="40000"/>
              </a:schemeClr>
            </a:glow>
          </a:effectLst>
        </p:spPr>
        <p:txBody>
          <a:bodyPr wrap="square">
            <a:spAutoFit/>
          </a:bodyPr>
          <a:lstStyle/>
          <a:p>
            <a:pPr algn="r"/>
            <a:r>
              <a:rPr lang="es-MX" sz="1000" b="1" dirty="0" smtClean="0">
                <a:latin typeface="Candara" panose="020E0502030303020204" pitchFamily="34" charset="0"/>
              </a:rPr>
              <a:t>Venezuela, </a:t>
            </a:r>
          </a:p>
          <a:p>
            <a:pPr algn="r"/>
            <a:r>
              <a:rPr lang="es-MX" sz="1000" b="1" dirty="0" err="1" smtClean="0">
                <a:latin typeface="Candara" panose="020E0502030303020204" pitchFamily="34" charset="0"/>
              </a:rPr>
              <a:t>Regulatory</a:t>
            </a:r>
            <a:r>
              <a:rPr lang="es-MX" sz="1000" b="1" dirty="0" smtClean="0">
                <a:latin typeface="Candara" panose="020E0502030303020204" pitchFamily="34" charset="0"/>
              </a:rPr>
              <a:t> </a:t>
            </a:r>
            <a:r>
              <a:rPr lang="es-MX" sz="1000" b="1" dirty="0" err="1" smtClean="0">
                <a:latin typeface="Candara" panose="020E0502030303020204" pitchFamily="34" charset="0"/>
              </a:rPr>
              <a:t>Norm</a:t>
            </a:r>
            <a:r>
              <a:rPr lang="es-MX" sz="1000" b="1" dirty="0" smtClean="0">
                <a:latin typeface="Candara" panose="020E0502030303020204" pitchFamily="34" charset="0"/>
              </a:rPr>
              <a:t> </a:t>
            </a:r>
            <a:r>
              <a:rPr lang="es-MX" sz="1000" b="1" dirty="0" err="1" smtClean="0">
                <a:latin typeface="Candara" panose="020E0502030303020204" pitchFamily="34" charset="0"/>
              </a:rPr>
              <a:t>for</a:t>
            </a:r>
            <a:r>
              <a:rPr lang="es-MX" sz="1000" b="1" dirty="0" smtClean="0">
                <a:latin typeface="Candara" panose="020E0502030303020204" pitchFamily="34" charset="0"/>
              </a:rPr>
              <a:t> </a:t>
            </a:r>
            <a:r>
              <a:rPr lang="es-MX" sz="1000" b="1" dirty="0" err="1" smtClean="0">
                <a:latin typeface="Candara" panose="020E0502030303020204" pitchFamily="34" charset="0"/>
              </a:rPr>
              <a:t>products</a:t>
            </a:r>
            <a:r>
              <a:rPr lang="es-MX" sz="1000" b="1" dirty="0" smtClean="0">
                <a:latin typeface="Candara" panose="020E0502030303020204" pitchFamily="34" charset="0"/>
              </a:rPr>
              <a:t> </a:t>
            </a:r>
            <a:r>
              <a:rPr lang="es-MX" sz="1000" b="1" dirty="0" err="1" smtClean="0">
                <a:latin typeface="Candara" panose="020E0502030303020204" pitchFamily="34" charset="0"/>
              </a:rPr>
              <a:t>obtained</a:t>
            </a:r>
            <a:r>
              <a:rPr lang="es-MX" sz="1000" b="1" dirty="0" smtClean="0">
                <a:latin typeface="Candara" panose="020E0502030303020204" pitchFamily="34" charset="0"/>
              </a:rPr>
              <a:t> </a:t>
            </a:r>
            <a:r>
              <a:rPr lang="es-MX" sz="1000" b="1" dirty="0" err="1" smtClean="0">
                <a:latin typeface="Candara" panose="020E0502030303020204" pitchFamily="34" charset="0"/>
              </a:rPr>
              <a:t>by</a:t>
            </a:r>
            <a:r>
              <a:rPr lang="es-MX" sz="1000" b="1" dirty="0" smtClean="0">
                <a:latin typeface="Candara" panose="020E0502030303020204" pitchFamily="34" charset="0"/>
              </a:rPr>
              <a:t> </a:t>
            </a:r>
            <a:r>
              <a:rPr lang="es-MX" sz="1000" b="1" dirty="0" err="1" smtClean="0">
                <a:latin typeface="Candara" panose="020E0502030303020204" pitchFamily="34" charset="0"/>
              </a:rPr>
              <a:t>rDNA</a:t>
            </a:r>
            <a:r>
              <a:rPr lang="es-MX" sz="1000" b="1" dirty="0" smtClean="0">
                <a:latin typeface="Candara" panose="020E0502030303020204" pitchFamily="34" charset="0"/>
              </a:rPr>
              <a:t>, 1993</a:t>
            </a:r>
            <a:endParaRPr lang="en-US" sz="1000" b="1" dirty="0">
              <a:latin typeface="Candara" panose="020E0502030303020204" pitchFamily="34" charset="0"/>
            </a:endParaRPr>
          </a:p>
        </p:txBody>
      </p:sp>
      <p:sp>
        <p:nvSpPr>
          <p:cNvPr id="33" name="Rectangle 32"/>
          <p:cNvSpPr/>
          <p:nvPr/>
        </p:nvSpPr>
        <p:spPr>
          <a:xfrm>
            <a:off x="2917989" y="5114554"/>
            <a:ext cx="1365979" cy="400110"/>
          </a:xfrm>
          <a:prstGeom prst="rect">
            <a:avLst/>
          </a:prstGeom>
          <a:effectLst>
            <a:glow rad="63500">
              <a:schemeClr val="accent1">
                <a:satMod val="175000"/>
                <a:alpha val="40000"/>
              </a:schemeClr>
            </a:glow>
          </a:effectLst>
        </p:spPr>
        <p:txBody>
          <a:bodyPr wrap="square">
            <a:spAutoFit/>
          </a:bodyPr>
          <a:lstStyle/>
          <a:p>
            <a:r>
              <a:rPr lang="es-MX" sz="1000" b="1" dirty="0" smtClean="0">
                <a:latin typeface="Candara" panose="020E0502030303020204" pitchFamily="34" charset="0"/>
              </a:rPr>
              <a:t>ANVISA, </a:t>
            </a:r>
            <a:r>
              <a:rPr lang="es-MX" sz="1000" b="1" dirty="0" err="1" smtClean="0">
                <a:latin typeface="Candara" panose="020E0502030303020204" pitchFamily="34" charset="0"/>
              </a:rPr>
              <a:t>Resolution</a:t>
            </a:r>
            <a:r>
              <a:rPr lang="es-MX" sz="1000" b="1" dirty="0" smtClean="0">
                <a:latin typeface="Candara" panose="020E0502030303020204" pitchFamily="34" charset="0"/>
              </a:rPr>
              <a:t> No. 55/2010</a:t>
            </a:r>
            <a:endParaRPr lang="en-US" sz="1000" b="1" dirty="0">
              <a:latin typeface="Candara" panose="020E0502030303020204" pitchFamily="34" charset="0"/>
            </a:endParaRPr>
          </a:p>
        </p:txBody>
      </p:sp>
      <p:sp>
        <p:nvSpPr>
          <p:cNvPr id="34" name="Rectangle 33"/>
          <p:cNvSpPr/>
          <p:nvPr/>
        </p:nvSpPr>
        <p:spPr>
          <a:xfrm>
            <a:off x="2699792" y="5978650"/>
            <a:ext cx="1365979" cy="400110"/>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Disposition</a:t>
            </a:r>
            <a:r>
              <a:rPr lang="es-MX" sz="1000" b="1" dirty="0" smtClean="0">
                <a:latin typeface="Candara" panose="020E0502030303020204" pitchFamily="34" charset="0"/>
              </a:rPr>
              <a:t> 7075-11 ANMAT, 2011</a:t>
            </a:r>
            <a:endParaRPr lang="en-US" sz="1000" b="1" dirty="0">
              <a:latin typeface="Candara" panose="020E0502030303020204" pitchFamily="34" charset="0"/>
            </a:endParaRPr>
          </a:p>
        </p:txBody>
      </p:sp>
      <p:sp>
        <p:nvSpPr>
          <p:cNvPr id="36" name="Rectangle 35"/>
          <p:cNvSpPr/>
          <p:nvPr/>
        </p:nvSpPr>
        <p:spPr>
          <a:xfrm>
            <a:off x="2078834" y="3689783"/>
            <a:ext cx="1845093" cy="415498"/>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Resolution</a:t>
            </a:r>
            <a:r>
              <a:rPr lang="es-MX" sz="1000" b="1" dirty="0" smtClean="0">
                <a:latin typeface="Candara" panose="020E0502030303020204" pitchFamily="34" charset="0"/>
              </a:rPr>
              <a:t> No. 56/2011 </a:t>
            </a:r>
            <a:r>
              <a:rPr lang="es-MX" sz="1000" b="1" dirty="0" err="1" smtClean="0">
                <a:latin typeface="Candara" panose="020E0502030303020204" pitchFamily="34" charset="0"/>
              </a:rPr>
              <a:t>Known</a:t>
            </a:r>
            <a:r>
              <a:rPr lang="es-MX" sz="1000" b="1" dirty="0" smtClean="0">
                <a:latin typeface="Candara" panose="020E0502030303020204" pitchFamily="34" charset="0"/>
              </a:rPr>
              <a:t> </a:t>
            </a:r>
            <a:r>
              <a:rPr lang="es-MX" sz="1000" b="1" dirty="0" err="1" smtClean="0">
                <a:latin typeface="Candara" panose="020E0502030303020204" pitchFamily="34" charset="0"/>
              </a:rPr>
              <a:t>biological</a:t>
            </a:r>
            <a:r>
              <a:rPr lang="es-MX" sz="1000" b="1" dirty="0" smtClean="0">
                <a:latin typeface="Candara" panose="020E0502030303020204" pitchFamily="34" charset="0"/>
              </a:rPr>
              <a:t> </a:t>
            </a:r>
            <a:r>
              <a:rPr lang="es-MX" sz="1000" b="1" dirty="0" err="1" smtClean="0">
                <a:latin typeface="Candara" panose="020E0502030303020204" pitchFamily="34" charset="0"/>
              </a:rPr>
              <a:t>products</a:t>
            </a:r>
            <a:r>
              <a:rPr lang="es-MX" sz="1000" b="1" dirty="0" smtClean="0">
                <a:latin typeface="Candara" panose="020E0502030303020204" pitchFamily="34" charset="0"/>
              </a:rPr>
              <a:t> </a:t>
            </a:r>
            <a:endParaRPr lang="en-US" sz="1000" b="1" dirty="0">
              <a:latin typeface="Candara" panose="020E0502030303020204" pitchFamily="34" charset="0"/>
            </a:endParaRPr>
          </a:p>
        </p:txBody>
      </p:sp>
      <p:sp>
        <p:nvSpPr>
          <p:cNvPr id="41" name="Rectangle 40"/>
          <p:cNvSpPr/>
          <p:nvPr/>
        </p:nvSpPr>
        <p:spPr>
          <a:xfrm>
            <a:off x="3038632" y="2862890"/>
            <a:ext cx="1605376" cy="553998"/>
          </a:xfrm>
          <a:prstGeom prst="rect">
            <a:avLst/>
          </a:prstGeom>
          <a:effectLst>
            <a:glow rad="63500">
              <a:schemeClr val="accent1">
                <a:satMod val="175000"/>
                <a:alpha val="40000"/>
              </a:schemeClr>
            </a:glow>
          </a:effectLst>
        </p:spPr>
        <p:txBody>
          <a:bodyPr wrap="square">
            <a:spAutoFit/>
          </a:bodyPr>
          <a:lstStyle/>
          <a:p>
            <a:pPr algn="ctr"/>
            <a:r>
              <a:rPr lang="es-MX" sz="1000" b="1" dirty="0" smtClean="0">
                <a:latin typeface="Candara" panose="020E0502030303020204" pitchFamily="34" charset="0"/>
              </a:rPr>
              <a:t>EMA, </a:t>
            </a:r>
            <a:r>
              <a:rPr lang="es-MX" sz="1000" b="1" dirty="0" err="1" smtClean="0">
                <a:latin typeface="Candara" panose="020E0502030303020204" pitchFamily="34" charset="0"/>
              </a:rPr>
              <a:t>Scientific</a:t>
            </a:r>
            <a:r>
              <a:rPr lang="es-MX" sz="1000" b="1" dirty="0" smtClean="0">
                <a:latin typeface="Candara" panose="020E0502030303020204" pitchFamily="34" charset="0"/>
              </a:rPr>
              <a:t> </a:t>
            </a:r>
            <a:r>
              <a:rPr lang="es-MX" sz="1000" b="1" dirty="0" err="1" smtClean="0">
                <a:latin typeface="Candara" panose="020E0502030303020204" pitchFamily="34" charset="0"/>
              </a:rPr>
              <a:t>Guidelines</a:t>
            </a:r>
            <a:r>
              <a:rPr lang="es-MX" sz="1000" b="1" dirty="0" smtClean="0">
                <a:latin typeface="Candara" panose="020E0502030303020204" pitchFamily="34" charset="0"/>
              </a:rPr>
              <a:t> </a:t>
            </a:r>
            <a:r>
              <a:rPr lang="es-MX" sz="1000" b="1" dirty="0" err="1" smtClean="0">
                <a:latin typeface="Candara" panose="020E0502030303020204" pitchFamily="34" charset="0"/>
              </a:rPr>
              <a:t>on</a:t>
            </a:r>
            <a:r>
              <a:rPr lang="es-MX" sz="1000" b="1" dirty="0" smtClean="0">
                <a:latin typeface="Candara" panose="020E0502030303020204" pitchFamily="34" charset="0"/>
              </a:rPr>
              <a:t> biosimilar medicines, 2005</a:t>
            </a:r>
            <a:endParaRPr lang="en-US" sz="1000" b="1" dirty="0">
              <a:latin typeface="Candara" panose="020E0502030303020204" pitchFamily="34" charset="0"/>
            </a:endParaRPr>
          </a:p>
        </p:txBody>
      </p:sp>
      <p:sp>
        <p:nvSpPr>
          <p:cNvPr id="42" name="Rectangle 41"/>
          <p:cNvSpPr/>
          <p:nvPr/>
        </p:nvSpPr>
        <p:spPr>
          <a:xfrm>
            <a:off x="3995937" y="3313193"/>
            <a:ext cx="1872207" cy="400110"/>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Turkey</a:t>
            </a:r>
            <a:r>
              <a:rPr lang="es-MX" sz="1000" b="1" dirty="0" smtClean="0">
                <a:latin typeface="Candara" panose="020E0502030303020204" pitchFamily="34" charset="0"/>
              </a:rPr>
              <a:t>, Biosimilar medicinal </a:t>
            </a:r>
            <a:r>
              <a:rPr lang="es-MX" sz="1000" b="1" dirty="0" err="1" smtClean="0">
                <a:latin typeface="Candara" panose="020E0502030303020204" pitchFamily="34" charset="0"/>
              </a:rPr>
              <a:t>products</a:t>
            </a:r>
            <a:r>
              <a:rPr lang="es-MX" sz="1000" b="1" dirty="0" smtClean="0">
                <a:latin typeface="Candara" panose="020E0502030303020204" pitchFamily="34" charset="0"/>
              </a:rPr>
              <a:t> </a:t>
            </a:r>
            <a:r>
              <a:rPr lang="es-MX" sz="1000" b="1" dirty="0" err="1" smtClean="0">
                <a:latin typeface="Candara" panose="020E0502030303020204" pitchFamily="34" charset="0"/>
              </a:rPr>
              <a:t>guide</a:t>
            </a:r>
            <a:r>
              <a:rPr lang="es-MX" sz="1000" b="1" dirty="0" smtClean="0">
                <a:latin typeface="Candara" panose="020E0502030303020204" pitchFamily="34" charset="0"/>
              </a:rPr>
              <a:t>, 2008</a:t>
            </a:r>
            <a:endParaRPr lang="en-US" sz="1000" b="1" dirty="0">
              <a:latin typeface="Candara" panose="020E0502030303020204" pitchFamily="34" charset="0"/>
            </a:endParaRPr>
          </a:p>
        </p:txBody>
      </p:sp>
      <p:sp>
        <p:nvSpPr>
          <p:cNvPr id="43" name="Rectangle 42"/>
          <p:cNvSpPr/>
          <p:nvPr/>
        </p:nvSpPr>
        <p:spPr>
          <a:xfrm>
            <a:off x="4964719" y="4105281"/>
            <a:ext cx="1191457" cy="400110"/>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Guidelines</a:t>
            </a:r>
            <a:r>
              <a:rPr lang="es-MX" sz="1000" b="1" dirty="0" smtClean="0">
                <a:latin typeface="Candara" panose="020E0502030303020204" pitchFamily="34" charset="0"/>
              </a:rPr>
              <a:t> </a:t>
            </a:r>
            <a:r>
              <a:rPr lang="es-MX" sz="1000" b="1" dirty="0" err="1" smtClean="0">
                <a:latin typeface="Candara" panose="020E0502030303020204" pitchFamily="34" charset="0"/>
              </a:rPr>
              <a:t>on</a:t>
            </a:r>
            <a:endParaRPr lang="es-MX" sz="1000" b="1" dirty="0" smtClean="0">
              <a:latin typeface="Candara" panose="020E0502030303020204" pitchFamily="34" charset="0"/>
            </a:endParaRPr>
          </a:p>
          <a:p>
            <a:r>
              <a:rPr lang="es-MX" sz="1000" b="1" dirty="0" smtClean="0">
                <a:latin typeface="Candara" panose="020E0502030303020204" pitchFamily="34" charset="0"/>
              </a:rPr>
              <a:t>Biosimilars, 2010</a:t>
            </a:r>
            <a:endParaRPr lang="en-US" sz="1000" b="1" dirty="0">
              <a:latin typeface="Candara" panose="020E0502030303020204" pitchFamily="34" charset="0"/>
            </a:endParaRPr>
          </a:p>
        </p:txBody>
      </p:sp>
      <p:sp>
        <p:nvSpPr>
          <p:cNvPr id="17" name="AutoShape 4" descr="http://upload.wikimedia.org/wikipedia/commons/c/ca/Flag_of_Iran.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5724128" y="3084410"/>
            <a:ext cx="652399" cy="372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6" name="Rectangle 45"/>
          <p:cNvSpPr/>
          <p:nvPr/>
        </p:nvSpPr>
        <p:spPr>
          <a:xfrm>
            <a:off x="5668588" y="3385201"/>
            <a:ext cx="1063652" cy="553998"/>
          </a:xfrm>
          <a:prstGeom prst="rect">
            <a:avLst/>
          </a:prstGeom>
          <a:effectLst>
            <a:glow rad="63500">
              <a:schemeClr val="accent1">
                <a:satMod val="175000"/>
                <a:alpha val="40000"/>
              </a:schemeClr>
            </a:glow>
          </a:effectLst>
        </p:spPr>
        <p:txBody>
          <a:bodyPr wrap="square">
            <a:spAutoFit/>
          </a:bodyPr>
          <a:lstStyle/>
          <a:p>
            <a:r>
              <a:rPr lang="es-MX" sz="1000" b="1" dirty="0" smtClean="0">
                <a:latin typeface="Candara" panose="020E0502030303020204" pitchFamily="34" charset="0"/>
              </a:rPr>
              <a:t>Biosimilars </a:t>
            </a:r>
            <a:r>
              <a:rPr lang="es-MX" sz="1000" b="1" dirty="0" err="1" smtClean="0">
                <a:latin typeface="Candara" panose="020E0502030303020204" pitchFamily="34" charset="0"/>
              </a:rPr>
              <a:t>Registration</a:t>
            </a:r>
            <a:r>
              <a:rPr lang="es-MX" sz="1000" b="1" dirty="0" smtClean="0">
                <a:latin typeface="Candara" panose="020E0502030303020204" pitchFamily="34" charset="0"/>
              </a:rPr>
              <a:t> </a:t>
            </a:r>
            <a:r>
              <a:rPr lang="es-MX" sz="1000" b="1" dirty="0" err="1" smtClean="0">
                <a:latin typeface="Candara" panose="020E0502030303020204" pitchFamily="34" charset="0"/>
              </a:rPr>
              <a:t>Guideline</a:t>
            </a:r>
            <a:r>
              <a:rPr lang="es-MX" sz="1000" b="1" dirty="0" smtClean="0">
                <a:latin typeface="Candara" panose="020E0502030303020204" pitchFamily="34" charset="0"/>
              </a:rPr>
              <a:t>, 2010</a:t>
            </a:r>
          </a:p>
        </p:txBody>
      </p:sp>
      <p:sp>
        <p:nvSpPr>
          <p:cNvPr id="48" name="Rectangle 47"/>
          <p:cNvSpPr/>
          <p:nvPr/>
        </p:nvSpPr>
        <p:spPr>
          <a:xfrm>
            <a:off x="7668344" y="3356992"/>
            <a:ext cx="1584176" cy="553998"/>
          </a:xfrm>
          <a:prstGeom prst="rect">
            <a:avLst/>
          </a:prstGeom>
          <a:effectLst>
            <a:glow rad="63500">
              <a:schemeClr val="accent1">
                <a:satMod val="175000"/>
                <a:alpha val="40000"/>
              </a:schemeClr>
            </a:glow>
          </a:effectLst>
        </p:spPr>
        <p:txBody>
          <a:bodyPr wrap="square">
            <a:spAutoFit/>
          </a:bodyPr>
          <a:lstStyle/>
          <a:p>
            <a:r>
              <a:rPr lang="es-MX" sz="1000" b="1" dirty="0" smtClean="0">
                <a:latin typeface="Candara" panose="020E0502030303020204" pitchFamily="34" charset="0"/>
              </a:rPr>
              <a:t>KFDA, </a:t>
            </a:r>
            <a:r>
              <a:rPr lang="es-MX" sz="1000" b="1" dirty="0" err="1" smtClean="0">
                <a:latin typeface="Candara" panose="020E0502030303020204" pitchFamily="34" charset="0"/>
              </a:rPr>
              <a:t>Guideline</a:t>
            </a:r>
            <a:r>
              <a:rPr lang="es-MX" sz="1000" b="1" dirty="0" smtClean="0">
                <a:latin typeface="Candara" panose="020E0502030303020204" pitchFamily="34" charset="0"/>
              </a:rPr>
              <a:t> </a:t>
            </a:r>
            <a:r>
              <a:rPr lang="es-MX" sz="1000" b="1" dirty="0" err="1" smtClean="0">
                <a:latin typeface="Candara" panose="020E0502030303020204" pitchFamily="34" charset="0"/>
              </a:rPr>
              <a:t>on</a:t>
            </a:r>
            <a:r>
              <a:rPr lang="es-MX" sz="1000" b="1" dirty="0" smtClean="0">
                <a:latin typeface="Candara" panose="020E0502030303020204" pitchFamily="34" charset="0"/>
              </a:rPr>
              <a:t> </a:t>
            </a:r>
            <a:r>
              <a:rPr lang="es-MX" sz="1000" b="1" dirty="0" err="1" smtClean="0">
                <a:latin typeface="Candara" panose="020E0502030303020204" pitchFamily="34" charset="0"/>
              </a:rPr>
              <a:t>Evaluation</a:t>
            </a:r>
            <a:r>
              <a:rPr lang="es-MX" sz="1000" b="1" dirty="0" smtClean="0">
                <a:latin typeface="Candara" panose="020E0502030303020204" pitchFamily="34" charset="0"/>
              </a:rPr>
              <a:t> of Biosimilar </a:t>
            </a:r>
            <a:r>
              <a:rPr lang="es-MX" sz="1000" b="1" dirty="0" err="1" smtClean="0">
                <a:latin typeface="Candara" panose="020E0502030303020204" pitchFamily="34" charset="0"/>
              </a:rPr>
              <a:t>Products</a:t>
            </a:r>
            <a:r>
              <a:rPr lang="es-MX" sz="1000" b="1" dirty="0" smtClean="0">
                <a:latin typeface="Candara" panose="020E0502030303020204" pitchFamily="34" charset="0"/>
              </a:rPr>
              <a:t>, 2009</a:t>
            </a:r>
            <a:endParaRPr lang="en-US" sz="1000" b="1" dirty="0">
              <a:latin typeface="Candara" panose="020E0502030303020204" pitchFamily="34" charset="0"/>
            </a:endParaRPr>
          </a:p>
        </p:txBody>
      </p:sp>
      <p:sp>
        <p:nvSpPr>
          <p:cNvPr id="49" name="Rectangle 48"/>
          <p:cNvSpPr/>
          <p:nvPr/>
        </p:nvSpPr>
        <p:spPr>
          <a:xfrm>
            <a:off x="7668344" y="3140968"/>
            <a:ext cx="1584176" cy="246221"/>
          </a:xfrm>
          <a:prstGeom prst="rect">
            <a:avLst/>
          </a:prstGeom>
          <a:effectLst>
            <a:glow rad="63500">
              <a:schemeClr val="accent1">
                <a:satMod val="175000"/>
                <a:alpha val="40000"/>
              </a:schemeClr>
            </a:glow>
          </a:effectLst>
        </p:spPr>
        <p:txBody>
          <a:bodyPr wrap="square">
            <a:spAutoFit/>
          </a:bodyPr>
          <a:lstStyle/>
          <a:p>
            <a:r>
              <a:rPr lang="es-MX" sz="1000" b="1" dirty="0" smtClean="0">
                <a:latin typeface="Candara" panose="020E0502030303020204" pitchFamily="34" charset="0"/>
              </a:rPr>
              <a:t>MHLW </a:t>
            </a:r>
            <a:r>
              <a:rPr lang="es-MX" sz="1000" b="1" dirty="0" err="1" smtClean="0">
                <a:latin typeface="Candara" panose="020E0502030303020204" pitchFamily="34" charset="0"/>
              </a:rPr>
              <a:t>Guidelines</a:t>
            </a:r>
            <a:r>
              <a:rPr lang="es-MX" sz="1000" b="1" dirty="0" smtClean="0">
                <a:latin typeface="Candara" panose="020E0502030303020204" pitchFamily="34" charset="0"/>
              </a:rPr>
              <a:t> 2009</a:t>
            </a:r>
            <a:endParaRPr lang="en-US" sz="1000" b="1" dirty="0">
              <a:latin typeface="Candara" panose="020E0502030303020204" pitchFamily="34" charset="0"/>
            </a:endParaRPr>
          </a:p>
        </p:txBody>
      </p:sp>
      <p:sp>
        <p:nvSpPr>
          <p:cNvPr id="50" name="Rectangle 49"/>
          <p:cNvSpPr/>
          <p:nvPr/>
        </p:nvSpPr>
        <p:spPr>
          <a:xfrm>
            <a:off x="7668344" y="4243154"/>
            <a:ext cx="1584176" cy="553998"/>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Guidance</a:t>
            </a:r>
            <a:r>
              <a:rPr lang="es-MX" sz="1000" b="1" dirty="0" smtClean="0">
                <a:latin typeface="Candara" panose="020E0502030303020204" pitchFamily="34" charset="0"/>
              </a:rPr>
              <a:t> </a:t>
            </a:r>
            <a:r>
              <a:rPr lang="es-MX" sz="1000" b="1" dirty="0" err="1" smtClean="0">
                <a:latin typeface="Candara" panose="020E0502030303020204" pitchFamily="34" charset="0"/>
              </a:rPr>
              <a:t>on</a:t>
            </a:r>
            <a:r>
              <a:rPr lang="es-MX" sz="1000" b="1" dirty="0" smtClean="0">
                <a:latin typeface="Candara" panose="020E0502030303020204" pitchFamily="34" charset="0"/>
              </a:rPr>
              <a:t> </a:t>
            </a:r>
            <a:r>
              <a:rPr lang="es-MX" sz="1000" b="1" dirty="0" err="1" smtClean="0">
                <a:latin typeface="Candara" panose="020E0502030303020204" pitchFamily="34" charset="0"/>
              </a:rPr>
              <a:t>registration</a:t>
            </a:r>
            <a:r>
              <a:rPr lang="es-MX" sz="1000" b="1" dirty="0" smtClean="0">
                <a:latin typeface="Candara" panose="020E0502030303020204" pitchFamily="34" charset="0"/>
              </a:rPr>
              <a:t> of similar </a:t>
            </a:r>
            <a:r>
              <a:rPr lang="es-MX" sz="1000" b="1" dirty="0" err="1" smtClean="0">
                <a:latin typeface="Candara" panose="020E0502030303020204" pitchFamily="34" charset="0"/>
              </a:rPr>
              <a:t>biological</a:t>
            </a:r>
            <a:r>
              <a:rPr lang="es-MX" sz="1000" b="1" dirty="0" smtClean="0">
                <a:latin typeface="Candara" panose="020E0502030303020204" pitchFamily="34" charset="0"/>
              </a:rPr>
              <a:t> </a:t>
            </a:r>
            <a:r>
              <a:rPr lang="es-MX" sz="1000" b="1" dirty="0" err="1" smtClean="0">
                <a:latin typeface="Candara" panose="020E0502030303020204" pitchFamily="34" charset="0"/>
              </a:rPr>
              <a:t>products</a:t>
            </a:r>
            <a:r>
              <a:rPr lang="es-MX" sz="1000" b="1" dirty="0" smtClean="0">
                <a:latin typeface="Candara" panose="020E0502030303020204" pitchFamily="34" charset="0"/>
              </a:rPr>
              <a:t>, 2009</a:t>
            </a:r>
            <a:endParaRPr lang="en-US" sz="1000" b="1" dirty="0">
              <a:latin typeface="Candara" panose="020E0502030303020204" pitchFamily="34" charset="0"/>
            </a:endParaRPr>
          </a:p>
        </p:txBody>
      </p:sp>
      <p:sp>
        <p:nvSpPr>
          <p:cNvPr id="51" name="Rectangle 50"/>
          <p:cNvSpPr/>
          <p:nvPr/>
        </p:nvSpPr>
        <p:spPr>
          <a:xfrm>
            <a:off x="7668344" y="3889257"/>
            <a:ext cx="1355273" cy="400110"/>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Guidance</a:t>
            </a:r>
            <a:r>
              <a:rPr lang="es-MX" sz="1000" b="1" dirty="0" smtClean="0">
                <a:latin typeface="Candara" panose="020E0502030303020204" pitchFamily="34" charset="0"/>
              </a:rPr>
              <a:t> </a:t>
            </a:r>
            <a:r>
              <a:rPr lang="es-MX" sz="1000" b="1" dirty="0" err="1" smtClean="0">
                <a:latin typeface="Candara" panose="020E0502030303020204" pitchFamily="34" charset="0"/>
              </a:rPr>
              <a:t>document</a:t>
            </a:r>
            <a:r>
              <a:rPr lang="es-MX" sz="1000" b="1" dirty="0" err="1">
                <a:latin typeface="Candara" panose="020E0502030303020204" pitchFamily="34" charset="0"/>
              </a:rPr>
              <a:t>s</a:t>
            </a:r>
            <a:r>
              <a:rPr lang="es-MX" sz="1000" b="1" dirty="0" smtClean="0">
                <a:latin typeface="Candara" panose="020E0502030303020204" pitchFamily="34" charset="0"/>
              </a:rPr>
              <a:t>, 2008</a:t>
            </a:r>
            <a:endParaRPr lang="en-US" sz="1000" b="1" dirty="0">
              <a:latin typeface="Candara" panose="020E0502030303020204" pitchFamily="34" charset="0"/>
            </a:endParaRPr>
          </a:p>
        </p:txBody>
      </p:sp>
      <p:pic>
        <p:nvPicPr>
          <p:cNvPr id="1030" name="Picture 6"/>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6156176" y="4105281"/>
            <a:ext cx="585379" cy="389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3" name="Rectangle 52"/>
          <p:cNvSpPr/>
          <p:nvPr/>
        </p:nvSpPr>
        <p:spPr>
          <a:xfrm>
            <a:off x="5724128" y="4465321"/>
            <a:ext cx="1406305" cy="400110"/>
          </a:xfrm>
          <a:prstGeom prst="rect">
            <a:avLst/>
          </a:prstGeom>
          <a:effectLst>
            <a:glow rad="63500">
              <a:schemeClr val="accent1">
                <a:satMod val="175000"/>
                <a:alpha val="40000"/>
              </a:schemeClr>
            </a:glow>
          </a:effectLst>
        </p:spPr>
        <p:txBody>
          <a:bodyPr wrap="square">
            <a:spAutoFit/>
          </a:bodyPr>
          <a:lstStyle/>
          <a:p>
            <a:pPr algn="ctr"/>
            <a:r>
              <a:rPr lang="es-MX" sz="1000" b="1" dirty="0" err="1" smtClean="0">
                <a:latin typeface="Candara" panose="020E0502030303020204" pitchFamily="34" charset="0"/>
              </a:rPr>
              <a:t>Guidelines</a:t>
            </a:r>
            <a:r>
              <a:rPr lang="es-MX" sz="1000" b="1" dirty="0" smtClean="0">
                <a:latin typeface="Candara" panose="020E0502030303020204" pitchFamily="34" charset="0"/>
              </a:rPr>
              <a:t> </a:t>
            </a:r>
            <a:r>
              <a:rPr lang="es-MX" sz="1000" b="1" dirty="0" err="1" smtClean="0">
                <a:latin typeface="Candara" panose="020E0502030303020204" pitchFamily="34" charset="0"/>
              </a:rPr>
              <a:t>on</a:t>
            </a:r>
            <a:r>
              <a:rPr lang="es-MX" sz="1000" b="1" dirty="0" smtClean="0">
                <a:latin typeface="Candara" panose="020E0502030303020204" pitchFamily="34" charset="0"/>
              </a:rPr>
              <a:t> similar </a:t>
            </a:r>
            <a:r>
              <a:rPr lang="es-MX" sz="1000" b="1" dirty="0" err="1" smtClean="0">
                <a:latin typeface="Candara" panose="020E0502030303020204" pitchFamily="34" charset="0"/>
              </a:rPr>
              <a:t>biologics</a:t>
            </a:r>
            <a:r>
              <a:rPr lang="es-MX" sz="1000" b="1" dirty="0" smtClean="0">
                <a:latin typeface="Candara" panose="020E0502030303020204" pitchFamily="34" charset="0"/>
              </a:rPr>
              <a:t>, 2012</a:t>
            </a:r>
            <a:endParaRPr lang="en-US" sz="1000" b="1" dirty="0">
              <a:latin typeface="Candara" panose="020E0502030303020204" pitchFamily="34" charset="0"/>
            </a:endParaRPr>
          </a:p>
        </p:txBody>
      </p:sp>
      <p:pic>
        <p:nvPicPr>
          <p:cNvPr id="1031" name="Picture 7"/>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693815" y="5235916"/>
            <a:ext cx="526257" cy="350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5" name="Rectangle 54"/>
          <p:cNvSpPr/>
          <p:nvPr/>
        </p:nvSpPr>
        <p:spPr>
          <a:xfrm>
            <a:off x="4211960" y="5578540"/>
            <a:ext cx="1355273" cy="400110"/>
          </a:xfrm>
          <a:prstGeom prst="rect">
            <a:avLst/>
          </a:prstGeom>
          <a:effectLst>
            <a:glow rad="63500">
              <a:schemeClr val="accent1">
                <a:satMod val="175000"/>
                <a:alpha val="40000"/>
              </a:schemeClr>
            </a:glow>
          </a:effectLst>
        </p:spPr>
        <p:txBody>
          <a:bodyPr wrap="square">
            <a:spAutoFit/>
          </a:bodyPr>
          <a:lstStyle/>
          <a:p>
            <a:pPr algn="ctr"/>
            <a:r>
              <a:rPr lang="es-MX" sz="1000" b="1" dirty="0" smtClean="0">
                <a:latin typeface="Candara" panose="020E0502030303020204" pitchFamily="34" charset="0"/>
              </a:rPr>
              <a:t>Biosimilar </a:t>
            </a:r>
            <a:r>
              <a:rPr lang="es-MX" sz="1000" b="1" dirty="0" err="1" smtClean="0">
                <a:latin typeface="Candara" panose="020E0502030303020204" pitchFamily="34" charset="0"/>
              </a:rPr>
              <a:t>guidelines</a:t>
            </a:r>
            <a:r>
              <a:rPr lang="es-MX" sz="1000" b="1" dirty="0" smtClean="0">
                <a:latin typeface="Candara" panose="020E0502030303020204" pitchFamily="34" charset="0"/>
              </a:rPr>
              <a:t>, 2010</a:t>
            </a:r>
            <a:endParaRPr lang="en-US" sz="1000" b="1" dirty="0">
              <a:latin typeface="Candara" panose="020E0502030303020204" pitchFamily="34" charset="0"/>
            </a:endParaRPr>
          </a:p>
        </p:txBody>
      </p:sp>
      <p:sp>
        <p:nvSpPr>
          <p:cNvPr id="56" name="Rectangle 55"/>
          <p:cNvSpPr/>
          <p:nvPr/>
        </p:nvSpPr>
        <p:spPr>
          <a:xfrm>
            <a:off x="7668344" y="5278817"/>
            <a:ext cx="1355273" cy="400110"/>
          </a:xfrm>
          <a:prstGeom prst="rect">
            <a:avLst/>
          </a:prstGeom>
          <a:effectLst>
            <a:glow rad="63500">
              <a:schemeClr val="accent1">
                <a:satMod val="175000"/>
                <a:alpha val="40000"/>
              </a:schemeClr>
            </a:glow>
          </a:effectLst>
        </p:spPr>
        <p:txBody>
          <a:bodyPr wrap="square">
            <a:spAutoFit/>
          </a:bodyPr>
          <a:lstStyle/>
          <a:p>
            <a:r>
              <a:rPr lang="es-MX" sz="1000" b="1" dirty="0" err="1" smtClean="0">
                <a:latin typeface="Candara" panose="020E0502030303020204" pitchFamily="34" charset="0"/>
              </a:rPr>
              <a:t>Evaluation</a:t>
            </a:r>
            <a:r>
              <a:rPr lang="es-MX" sz="1000" b="1" dirty="0" smtClean="0">
                <a:latin typeface="Candara" panose="020E0502030303020204" pitchFamily="34" charset="0"/>
              </a:rPr>
              <a:t> of biosimilars, 2013</a:t>
            </a:r>
            <a:endParaRPr lang="en-US" sz="1000" b="1" dirty="0">
              <a:latin typeface="Candara" panose="020E0502030303020204" pitchFamily="34" charset="0"/>
            </a:endParaRPr>
          </a:p>
        </p:txBody>
      </p:sp>
    </p:spTree>
    <p:extLst>
      <p:ext uri="{BB962C8B-B14F-4D97-AF65-F5344CB8AC3E}">
        <p14:creationId xmlns:p14="http://schemas.microsoft.com/office/powerpoint/2010/main" xmlns="" val="49680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solidFill>
                  <a:srgbClr val="00B050"/>
                </a:solidFill>
                <a:latin typeface="Candara" panose="020E0502030303020204" pitchFamily="34" charset="0"/>
              </a:rPr>
              <a:t>WHO GUIDELINES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8169" y="1700808"/>
            <a:ext cx="7000875" cy="421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8683" y="5958036"/>
            <a:ext cx="6699845" cy="434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3641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smtClean="0">
                <a:solidFill>
                  <a:schemeClr val="tx1">
                    <a:lumMod val="75000"/>
                    <a:lumOff val="25000"/>
                  </a:schemeClr>
                </a:solidFill>
                <a:latin typeface="Candara" panose="020E0502030303020204" pitchFamily="34" charset="0"/>
                <a:cs typeface="Arial" panose="020B0604020202020204" pitchFamily="34" charset="0"/>
              </a:rPr>
              <a:t>3. BUSINESS ENVIRONMENT OF BIOSIMILARS IN LATIN AMERICA</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756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LATIN  AMERICAN  REGION</a:t>
            </a:r>
            <a:endParaRPr lang="en-US" sz="4000" b="1" dirty="0">
              <a:solidFill>
                <a:srgbClr val="00B050"/>
              </a:solidFill>
              <a:latin typeface="Candara" panose="020E0502030303020204" pitchFamily="34" charset="0"/>
            </a:endParaRPr>
          </a:p>
        </p:txBody>
      </p:sp>
      <p:sp>
        <p:nvSpPr>
          <p:cNvPr id="3" name="Content Placeholder 2"/>
          <p:cNvSpPr>
            <a:spLocks noGrp="1"/>
          </p:cNvSpPr>
          <p:nvPr>
            <p:ph idx="1"/>
          </p:nvPr>
        </p:nvSpPr>
        <p:spPr>
          <a:xfrm>
            <a:off x="4932040" y="2060848"/>
            <a:ext cx="3888432" cy="3129211"/>
          </a:xfrm>
        </p:spPr>
        <p:txBody>
          <a:bodyPr>
            <a:normAutofit/>
          </a:bodyPr>
          <a:lstStyle/>
          <a:p>
            <a:pPr marL="0" indent="0">
              <a:buNone/>
            </a:pPr>
            <a:r>
              <a:rPr lang="es-MX" sz="2200" dirty="0" err="1" smtClean="0">
                <a:solidFill>
                  <a:schemeClr val="tx1">
                    <a:lumMod val="75000"/>
                    <a:lumOff val="25000"/>
                  </a:schemeClr>
                </a:solidFill>
                <a:latin typeface="Candara" panose="020E0502030303020204" pitchFamily="34" charset="0"/>
              </a:rPr>
              <a:t>Nearly</a:t>
            </a:r>
            <a:r>
              <a:rPr lang="es-MX" sz="2200" dirty="0" smtClean="0">
                <a:solidFill>
                  <a:schemeClr val="tx1">
                    <a:lumMod val="75000"/>
                    <a:lumOff val="25000"/>
                  </a:schemeClr>
                </a:solidFill>
                <a:latin typeface="Candara" panose="020E0502030303020204" pitchFamily="34" charset="0"/>
              </a:rPr>
              <a:t> 600 </a:t>
            </a:r>
            <a:r>
              <a:rPr lang="es-MX" sz="2200" dirty="0" err="1" smtClean="0">
                <a:solidFill>
                  <a:schemeClr val="tx1">
                    <a:lumMod val="75000"/>
                    <a:lumOff val="25000"/>
                  </a:schemeClr>
                </a:solidFill>
                <a:latin typeface="Candara" panose="020E0502030303020204" pitchFamily="34" charset="0"/>
              </a:rPr>
              <a:t>million</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people</a:t>
            </a:r>
            <a:r>
              <a:rPr lang="es-MX" sz="2200" dirty="0" smtClean="0">
                <a:solidFill>
                  <a:schemeClr val="tx1">
                    <a:lumMod val="75000"/>
                    <a:lumOff val="25000"/>
                  </a:schemeClr>
                </a:solidFill>
                <a:latin typeface="Candara" panose="020E0502030303020204" pitchFamily="34" charset="0"/>
              </a:rPr>
              <a:t> living in 24 </a:t>
            </a:r>
            <a:r>
              <a:rPr lang="es-MX" sz="2200" dirty="0" err="1" smtClean="0">
                <a:solidFill>
                  <a:schemeClr val="tx1">
                    <a:lumMod val="75000"/>
                    <a:lumOff val="25000"/>
                  </a:schemeClr>
                </a:solidFill>
                <a:latin typeface="Candara" panose="020E0502030303020204" pitchFamily="34" charset="0"/>
              </a:rPr>
              <a:t>countries</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speaking</a:t>
            </a:r>
            <a:r>
              <a:rPr lang="es-MX" sz="2200" dirty="0" smtClean="0">
                <a:solidFill>
                  <a:schemeClr val="tx1">
                    <a:lumMod val="75000"/>
                    <a:lumOff val="25000"/>
                  </a:schemeClr>
                </a:solidFill>
                <a:latin typeface="Candara" panose="020E0502030303020204" pitchFamily="34" charset="0"/>
              </a:rPr>
              <a:t> 2 </a:t>
            </a:r>
            <a:r>
              <a:rPr lang="es-MX" sz="2200" dirty="0" err="1" smtClean="0">
                <a:solidFill>
                  <a:schemeClr val="tx1">
                    <a:lumMod val="75000"/>
                    <a:lumOff val="25000"/>
                  </a:schemeClr>
                </a:solidFill>
                <a:latin typeface="Candara" panose="020E0502030303020204" pitchFamily="34" charset="0"/>
              </a:rPr>
              <a:t>major</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languages</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Spanish</a:t>
            </a:r>
            <a:r>
              <a:rPr lang="es-MX" sz="2200" dirty="0" smtClean="0">
                <a:solidFill>
                  <a:schemeClr val="tx1">
                    <a:lumMod val="75000"/>
                    <a:lumOff val="25000"/>
                  </a:schemeClr>
                </a:solidFill>
                <a:latin typeface="Candara" panose="020E0502030303020204" pitchFamily="34" charset="0"/>
              </a:rPr>
              <a:t> and </a:t>
            </a:r>
            <a:r>
              <a:rPr lang="es-MX" sz="2200" dirty="0" err="1" smtClean="0">
                <a:solidFill>
                  <a:schemeClr val="tx1">
                    <a:lumMod val="75000"/>
                    <a:lumOff val="25000"/>
                  </a:schemeClr>
                </a:solidFill>
                <a:latin typeface="Candara" panose="020E0502030303020204" pitchFamily="34" charset="0"/>
              </a:rPr>
              <a:t>Portuguese</a:t>
            </a:r>
            <a:r>
              <a:rPr lang="es-MX" sz="2200" dirty="0" smtClean="0">
                <a:solidFill>
                  <a:schemeClr val="tx1">
                    <a:lumMod val="75000"/>
                    <a:lumOff val="25000"/>
                  </a:schemeClr>
                </a:solidFill>
                <a:latin typeface="Candara" panose="020E0502030303020204" pitchFamily="34" charset="0"/>
              </a:rPr>
              <a:t>.</a:t>
            </a:r>
          </a:p>
          <a:p>
            <a:pPr marL="0" indent="0">
              <a:buNone/>
            </a:pPr>
            <a:r>
              <a:rPr lang="es-MX" sz="2200" dirty="0" err="1" smtClean="0">
                <a:solidFill>
                  <a:schemeClr val="tx1">
                    <a:lumMod val="75000"/>
                    <a:lumOff val="25000"/>
                  </a:schemeClr>
                </a:solidFill>
                <a:latin typeface="Candara" panose="020E0502030303020204" pitchFamily="34" charset="0"/>
              </a:rPr>
              <a:t>Although</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there</a:t>
            </a:r>
            <a:r>
              <a:rPr lang="es-MX" sz="2200" dirty="0" smtClean="0">
                <a:solidFill>
                  <a:schemeClr val="tx1">
                    <a:lumMod val="75000"/>
                    <a:lumOff val="25000"/>
                  </a:schemeClr>
                </a:solidFill>
                <a:latin typeface="Candara" panose="020E0502030303020204" pitchFamily="34" charset="0"/>
              </a:rPr>
              <a:t> are cultural </a:t>
            </a:r>
            <a:r>
              <a:rPr lang="es-MX" sz="2200" dirty="0" err="1" smtClean="0">
                <a:solidFill>
                  <a:schemeClr val="tx1">
                    <a:lumMod val="75000"/>
                    <a:lumOff val="25000"/>
                  </a:schemeClr>
                </a:solidFill>
                <a:latin typeface="Candara" panose="020E0502030303020204" pitchFamily="34" charset="0"/>
              </a:rPr>
              <a:t>differences</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we</a:t>
            </a:r>
            <a:r>
              <a:rPr lang="es-MX" sz="2200" dirty="0" smtClean="0">
                <a:solidFill>
                  <a:schemeClr val="tx1">
                    <a:lumMod val="75000"/>
                    <a:lumOff val="25000"/>
                  </a:schemeClr>
                </a:solidFill>
                <a:latin typeface="Candara" panose="020E0502030303020204" pitchFamily="34" charset="0"/>
              </a:rPr>
              <a:t> share ancestral </a:t>
            </a:r>
            <a:r>
              <a:rPr lang="es-MX" sz="2200" dirty="0" err="1" smtClean="0">
                <a:solidFill>
                  <a:schemeClr val="tx1">
                    <a:lumMod val="75000"/>
                    <a:lumOff val="25000"/>
                  </a:schemeClr>
                </a:solidFill>
                <a:latin typeface="Candara" panose="020E0502030303020204" pitchFamily="34" charset="0"/>
              </a:rPr>
              <a:t>roots</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with</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America</a:t>
            </a:r>
            <a:r>
              <a:rPr lang="es-MX" sz="2200" dirty="0" smtClean="0">
                <a:solidFill>
                  <a:schemeClr val="tx1">
                    <a:lumMod val="75000"/>
                    <a:lumOff val="25000"/>
                  </a:schemeClr>
                </a:solidFill>
                <a:latin typeface="Candara" panose="020E0502030303020204" pitchFamily="34" charset="0"/>
              </a:rPr>
              <a:t>, </a:t>
            </a:r>
            <a:r>
              <a:rPr lang="es-MX" sz="2200" dirty="0" err="1" smtClean="0">
                <a:solidFill>
                  <a:schemeClr val="tx1">
                    <a:lumMod val="75000"/>
                    <a:lumOff val="25000"/>
                  </a:schemeClr>
                </a:solidFill>
                <a:latin typeface="Candara" panose="020E0502030303020204" pitchFamily="34" charset="0"/>
              </a:rPr>
              <a:t>Europe</a:t>
            </a:r>
            <a:r>
              <a:rPr lang="es-MX" sz="2200" dirty="0" smtClean="0">
                <a:solidFill>
                  <a:schemeClr val="tx1">
                    <a:lumMod val="75000"/>
                    <a:lumOff val="25000"/>
                  </a:schemeClr>
                </a:solidFill>
                <a:latin typeface="Candara" panose="020E0502030303020204" pitchFamily="34" charset="0"/>
              </a:rPr>
              <a:t> and </a:t>
            </a:r>
            <a:r>
              <a:rPr lang="es-MX" sz="2200" dirty="0" err="1" smtClean="0">
                <a:solidFill>
                  <a:schemeClr val="tx1">
                    <a:lumMod val="75000"/>
                    <a:lumOff val="25000"/>
                  </a:schemeClr>
                </a:solidFill>
                <a:latin typeface="Candara" panose="020E0502030303020204" pitchFamily="34" charset="0"/>
              </a:rPr>
              <a:t>Africa</a:t>
            </a:r>
            <a:r>
              <a:rPr lang="es-MX" sz="2200" dirty="0" smtClean="0">
                <a:solidFill>
                  <a:schemeClr val="tx1">
                    <a:lumMod val="75000"/>
                    <a:lumOff val="25000"/>
                  </a:schemeClr>
                </a:solidFill>
                <a:latin typeface="Candara" panose="020E0502030303020204" pitchFamily="34" charset="0"/>
              </a:rPr>
              <a:t>.</a:t>
            </a:r>
          </a:p>
          <a:p>
            <a:pPr marL="0" indent="0">
              <a:buNone/>
            </a:pPr>
            <a:endParaRPr lang="es-MX" sz="2200" dirty="0">
              <a:latin typeface="Candara" panose="020E0502030303020204" pitchFamily="34" charset="0"/>
            </a:endParaRPr>
          </a:p>
          <a:p>
            <a:pPr marL="0" indent="0">
              <a:buNone/>
            </a:pPr>
            <a:endParaRPr lang="es-MX" sz="2200" dirty="0" smtClean="0">
              <a:latin typeface="Candara" panose="020E050203030302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819986" y="1628800"/>
            <a:ext cx="3968038" cy="4467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946" y="2492896"/>
            <a:ext cx="674719" cy="665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07" y="3177888"/>
            <a:ext cx="690667" cy="683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3861048"/>
            <a:ext cx="685665"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4486735"/>
            <a:ext cx="677231" cy="526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6" name="Picture 10" descr="http://sipse.com/imgs/062013/140613f6c5a6e1bmed.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474" y="5003961"/>
            <a:ext cx="738827" cy="533064"/>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www.fotosoimagenes.com/wp-content/uploads/2013/07/azteca.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0347" y="3895381"/>
            <a:ext cx="838742" cy="613739"/>
          </a:xfrm>
          <a:prstGeom prst="rect">
            <a:avLst/>
          </a:prstGeom>
          <a:noFill/>
          <a:extLst>
            <a:ext uri="{909E8E84-426E-40DD-AFC4-6F175D3DCCD1}">
              <a14:hiddenFill xmlns:a14="http://schemas.microsoft.com/office/drawing/2010/main" xmlns="">
                <a:solidFill>
                  <a:srgbClr val="FFFFFF"/>
                </a:solidFill>
              </a14:hiddenFill>
            </a:ext>
          </a:extLst>
        </p:spPr>
      </p:pic>
      <p:pic>
        <p:nvPicPr>
          <p:cNvPr id="4110" name="Picture 1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77231" y="3177888"/>
            <a:ext cx="696931" cy="717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2" name="Picture 1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393246" y="3895380"/>
            <a:ext cx="608666" cy="6137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01687" y="5027412"/>
            <a:ext cx="700225" cy="509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3" name="Picture 1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229323" y="4512353"/>
            <a:ext cx="772589" cy="515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4" name="Picture 8" descr="http://mexico.cnn.com/media/2010/09/02/comida-bicentenario.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83568" y="4509120"/>
            <a:ext cx="688497" cy="576064"/>
          </a:xfrm>
          <a:prstGeom prst="rect">
            <a:avLst/>
          </a:prstGeom>
          <a:noFill/>
          <a:extLst>
            <a:ext uri="{909E8E84-426E-40DD-AFC4-6F175D3DCCD1}">
              <a14:hiddenFill xmlns:a14="http://schemas.microsoft.com/office/drawing/2010/main" xmlns="">
                <a:solidFill>
                  <a:srgbClr val="FFFFFF"/>
                </a:solidFill>
              </a14:hiddenFill>
            </a:ext>
          </a:extLst>
        </p:spPr>
      </p:pic>
      <p:pic>
        <p:nvPicPr>
          <p:cNvPr id="4109" name="Picture 1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85665" y="5003961"/>
            <a:ext cx="676354" cy="544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97010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MX" sz="3600" b="1" dirty="0">
                <a:solidFill>
                  <a:srgbClr val="00B050"/>
                </a:solidFill>
                <a:latin typeface="Candara" panose="020E0502030303020204" pitchFamily="34" charset="0"/>
              </a:rPr>
              <a:t>LATIN </a:t>
            </a:r>
            <a:r>
              <a:rPr lang="es-MX" sz="3600" b="1" dirty="0" smtClean="0">
                <a:solidFill>
                  <a:srgbClr val="00B050"/>
                </a:solidFill>
                <a:latin typeface="Candara" panose="020E0502030303020204" pitchFamily="34" charset="0"/>
              </a:rPr>
              <a:t>AMERICAN BUSINESS ENVIRONMENT</a:t>
            </a:r>
            <a:endParaRPr lang="es-ES" sz="3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6" name="15 Diagrama"/>
          <p:cNvGraphicFramePr/>
          <p:nvPr>
            <p:extLst>
              <p:ext uri="{D42A27DB-BD31-4B8C-83A1-F6EECF244321}">
                <p14:modId xmlns:p14="http://schemas.microsoft.com/office/powerpoint/2010/main" xmlns="" val="2473592253"/>
              </p:ext>
            </p:extLst>
          </p:nvPr>
        </p:nvGraphicFramePr>
        <p:xfrm>
          <a:off x="1331640" y="1789063"/>
          <a:ext cx="6480720" cy="435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4"/>
          <p:cNvPicPr>
            <a:picLocks noChangeAspect="1" noChangeArrowheads="1"/>
          </p:cNvPicPr>
          <p:nvPr/>
        </p:nvPicPr>
        <p:blipFill>
          <a:blip r:embed="rId8" cstate="print">
            <a:extLst>
              <a:ext uri="{BEBA8EAE-BF5A-486C-A8C5-ECC9F3942E4B}">
                <a14:imgProps xmlns:a14="http://schemas.microsoft.com/office/drawing/2010/main" xmlns="">
                  <a14:imgLayer r:embed="rId10">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035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269776"/>
            <a:ext cx="8229600" cy="1143000"/>
          </a:xfrm>
        </p:spPr>
        <p:txBody>
          <a:bodyPr>
            <a:normAutofit/>
          </a:bodyPr>
          <a:lstStyle/>
          <a:p>
            <a:pPr algn="l"/>
            <a:r>
              <a:rPr lang="es-MX" sz="4000" b="1" dirty="0" smtClean="0">
                <a:solidFill>
                  <a:srgbClr val="00B050"/>
                </a:solidFill>
                <a:latin typeface="Candara" panose="020E0502030303020204" pitchFamily="34" charset="0"/>
              </a:rPr>
              <a:t>KEY TRENDS</a:t>
            </a:r>
            <a:endParaRPr lang="en-US" sz="4000" b="1" dirty="0">
              <a:solidFill>
                <a:srgbClr val="00B050"/>
              </a:solidFill>
              <a:latin typeface="Candara" panose="020E0502030303020204" pitchFamily="34" charset="0"/>
            </a:endParaRPr>
          </a:p>
        </p:txBody>
      </p:sp>
      <p:sp>
        <p:nvSpPr>
          <p:cNvPr id="3" name="2 Marcador de contenido"/>
          <p:cNvSpPr>
            <a:spLocks noGrp="1"/>
          </p:cNvSpPr>
          <p:nvPr>
            <p:ph idx="1"/>
          </p:nvPr>
        </p:nvSpPr>
        <p:spPr>
          <a:xfrm>
            <a:off x="107504" y="1628800"/>
            <a:ext cx="8892480" cy="4176464"/>
          </a:xfrm>
          <a:ln w="19050">
            <a:solidFill>
              <a:srgbClr val="00B050"/>
            </a:solidFill>
          </a:ln>
        </p:spPr>
        <p:txBody>
          <a:bodyPr>
            <a:normAutofit fontScale="92500" lnSpcReduction="20000"/>
          </a:bodyPr>
          <a:lstStyle/>
          <a:p>
            <a:pPr marL="0" indent="0">
              <a:buNone/>
            </a:pPr>
            <a:r>
              <a:rPr lang="es-ES" sz="3000" dirty="0" err="1" smtClean="0">
                <a:solidFill>
                  <a:srgbClr val="00B050"/>
                </a:solidFill>
                <a:latin typeface="Candara" panose="020E0502030303020204" pitchFamily="34" charset="0"/>
              </a:rPr>
              <a:t>Regulatory</a:t>
            </a:r>
            <a:r>
              <a:rPr lang="es-ES" sz="3000" dirty="0" smtClean="0">
                <a:solidFill>
                  <a:srgbClr val="00B050"/>
                </a:solidFill>
                <a:latin typeface="Candara" panose="020E0502030303020204" pitchFamily="34" charset="0"/>
              </a:rPr>
              <a:t> </a:t>
            </a:r>
            <a:r>
              <a:rPr lang="es-ES" sz="3000" dirty="0" err="1" smtClean="0">
                <a:solidFill>
                  <a:srgbClr val="00B050"/>
                </a:solidFill>
                <a:latin typeface="Candara" panose="020E0502030303020204" pitchFamily="34" charset="0"/>
              </a:rPr>
              <a:t>trends</a:t>
            </a:r>
            <a:endParaRPr lang="es-ES" sz="3000" dirty="0" smtClean="0">
              <a:solidFill>
                <a:srgbClr val="00B050"/>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a:p>
            <a:r>
              <a:rPr lang="es-ES" sz="2300" dirty="0" smtClean="0">
                <a:solidFill>
                  <a:srgbClr val="00B050"/>
                </a:solidFill>
                <a:latin typeface="Candara" panose="020E0502030303020204" pitchFamily="34" charset="0"/>
              </a:rPr>
              <a:t>100 copies of </a:t>
            </a:r>
            <a:r>
              <a:rPr lang="es-ES" sz="2300" dirty="0" err="1" smtClean="0">
                <a:solidFill>
                  <a:srgbClr val="00B050"/>
                </a:solidFill>
                <a:latin typeface="Candara" panose="020E0502030303020204" pitchFamily="34" charset="0"/>
              </a:rPr>
              <a:t>reference</a:t>
            </a:r>
            <a:r>
              <a:rPr lang="es-ES" sz="2300" dirty="0" smtClean="0">
                <a:solidFill>
                  <a:srgbClr val="00B050"/>
                </a:solidFill>
                <a:latin typeface="Candara" panose="020E0502030303020204" pitchFamily="34" charset="0"/>
              </a:rPr>
              <a:t> </a:t>
            </a:r>
            <a:r>
              <a:rPr lang="es-ES" sz="2300" dirty="0" err="1" smtClean="0">
                <a:solidFill>
                  <a:srgbClr val="00B050"/>
                </a:solidFill>
                <a:latin typeface="Candara" panose="020E0502030303020204" pitchFamily="34" charset="0"/>
              </a:rPr>
              <a:t>products</a:t>
            </a:r>
            <a:r>
              <a:rPr lang="es-ES" sz="2300" dirty="0" smtClean="0">
                <a:solidFill>
                  <a:srgbClr val="00B050"/>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were</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authorized</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before</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adoption</a:t>
            </a:r>
            <a:r>
              <a:rPr lang="es-ES" sz="2300" dirty="0" smtClean="0">
                <a:solidFill>
                  <a:schemeClr val="tx1">
                    <a:lumMod val="75000"/>
                    <a:lumOff val="25000"/>
                  </a:schemeClr>
                </a:solidFill>
                <a:latin typeface="Candara" panose="020E0502030303020204" pitchFamily="34" charset="0"/>
              </a:rPr>
              <a:t> of </a:t>
            </a:r>
            <a:r>
              <a:rPr lang="es-ES" sz="2300" dirty="0" err="1" smtClean="0">
                <a:solidFill>
                  <a:schemeClr val="tx1">
                    <a:lumMod val="75000"/>
                    <a:lumOff val="25000"/>
                  </a:schemeClr>
                </a:solidFill>
                <a:latin typeface="Candara" panose="020E0502030303020204" pitchFamily="34" charset="0"/>
              </a:rPr>
              <a:t>proper</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evaluation</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guidelines</a:t>
            </a:r>
            <a:r>
              <a:rPr lang="es-ES" sz="2300" dirty="0" smtClean="0">
                <a:solidFill>
                  <a:schemeClr val="tx1">
                    <a:lumMod val="75000"/>
                    <a:lumOff val="25000"/>
                  </a:schemeClr>
                </a:solidFill>
                <a:latin typeface="Candara" panose="020E0502030303020204" pitchFamily="34" charset="0"/>
              </a:rPr>
              <a:t>.</a:t>
            </a:r>
          </a:p>
          <a:p>
            <a:endParaRPr lang="es-ES" sz="1300" dirty="0">
              <a:solidFill>
                <a:schemeClr val="tx1">
                  <a:lumMod val="75000"/>
                  <a:lumOff val="25000"/>
                </a:schemeClr>
              </a:solidFill>
              <a:latin typeface="Candara" panose="020E0502030303020204" pitchFamily="34" charset="0"/>
            </a:endParaRPr>
          </a:p>
          <a:p>
            <a:r>
              <a:rPr lang="es-ES" sz="2300" dirty="0" err="1" smtClean="0">
                <a:solidFill>
                  <a:schemeClr val="tx1">
                    <a:lumMod val="75000"/>
                    <a:lumOff val="25000"/>
                  </a:schemeClr>
                </a:solidFill>
                <a:latin typeface="Candara" panose="020E0502030303020204" pitchFamily="34" charset="0"/>
              </a:rPr>
              <a:t>Regulations</a:t>
            </a:r>
            <a:r>
              <a:rPr lang="es-ES" sz="2300" dirty="0" smtClean="0">
                <a:solidFill>
                  <a:schemeClr val="tx1">
                    <a:lumMod val="75000"/>
                    <a:lumOff val="25000"/>
                  </a:schemeClr>
                </a:solidFill>
                <a:latin typeface="Candara" panose="020E0502030303020204" pitchFamily="34" charset="0"/>
              </a:rPr>
              <a:t> </a:t>
            </a:r>
            <a:r>
              <a:rPr lang="es-ES" sz="2300" dirty="0" err="1" smtClean="0">
                <a:solidFill>
                  <a:srgbClr val="00B050"/>
                </a:solidFill>
                <a:latin typeface="Candara" panose="020E0502030303020204" pitchFamily="34" charset="0"/>
              </a:rPr>
              <a:t>varies</a:t>
            </a:r>
            <a:r>
              <a:rPr lang="es-ES" sz="2300" dirty="0" smtClean="0">
                <a:solidFill>
                  <a:srgbClr val="00B050"/>
                </a:solidFill>
                <a:latin typeface="Candara" panose="020E0502030303020204" pitchFamily="34" charset="0"/>
              </a:rPr>
              <a:t> </a:t>
            </a:r>
            <a:r>
              <a:rPr lang="es-ES" sz="2300" dirty="0" err="1" smtClean="0">
                <a:solidFill>
                  <a:srgbClr val="00B050"/>
                </a:solidFill>
                <a:latin typeface="Candara" panose="020E0502030303020204" pitchFamily="34" charset="0"/>
              </a:rPr>
              <a:t>widely</a:t>
            </a:r>
            <a:r>
              <a:rPr lang="es-ES" sz="2300" dirty="0" smtClean="0">
                <a:solidFill>
                  <a:srgbClr val="00B050"/>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among</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countries</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some</a:t>
            </a:r>
            <a:r>
              <a:rPr lang="es-ES" sz="2300" dirty="0" smtClean="0">
                <a:solidFill>
                  <a:schemeClr val="tx1">
                    <a:lumMod val="75000"/>
                    <a:lumOff val="25000"/>
                  </a:schemeClr>
                </a:solidFill>
                <a:latin typeface="Candara" panose="020E0502030303020204" pitchFamily="34" charset="0"/>
              </a:rPr>
              <a:t> are in </a:t>
            </a:r>
            <a:r>
              <a:rPr lang="es-ES" sz="2300" dirty="0" err="1" smtClean="0">
                <a:solidFill>
                  <a:schemeClr val="tx1">
                    <a:lumMod val="75000"/>
                    <a:lumOff val="25000"/>
                  </a:schemeClr>
                </a:solidFill>
                <a:latin typeface="Candara" panose="020E0502030303020204" pitchFamily="34" charset="0"/>
              </a:rPr>
              <a:t>the</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process</a:t>
            </a:r>
            <a:r>
              <a:rPr lang="es-ES" sz="2300" dirty="0" smtClean="0">
                <a:solidFill>
                  <a:schemeClr val="tx1">
                    <a:lumMod val="75000"/>
                    <a:lumOff val="25000"/>
                  </a:schemeClr>
                </a:solidFill>
                <a:latin typeface="Candara" panose="020E0502030303020204" pitchFamily="34" charset="0"/>
              </a:rPr>
              <a:t> of </a:t>
            </a:r>
            <a:r>
              <a:rPr lang="es-ES" sz="2300" dirty="0" err="1" smtClean="0">
                <a:solidFill>
                  <a:schemeClr val="tx1">
                    <a:lumMod val="75000"/>
                    <a:lumOff val="25000"/>
                  </a:schemeClr>
                </a:solidFill>
                <a:latin typeface="Candara" panose="020E0502030303020204" pitchFamily="34" charset="0"/>
              </a:rPr>
              <a:t>creating</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them</a:t>
            </a:r>
            <a:r>
              <a:rPr lang="es-ES" sz="2300" dirty="0" smtClean="0">
                <a:solidFill>
                  <a:schemeClr val="tx1">
                    <a:lumMod val="75000"/>
                    <a:lumOff val="25000"/>
                  </a:schemeClr>
                </a:solidFill>
                <a:latin typeface="Candara" panose="020E0502030303020204" pitchFamily="34" charset="0"/>
              </a:rPr>
              <a:t>, and </a:t>
            </a:r>
            <a:r>
              <a:rPr lang="es-ES" sz="2300" dirty="0" err="1" smtClean="0">
                <a:solidFill>
                  <a:schemeClr val="tx1">
                    <a:lumMod val="75000"/>
                    <a:lumOff val="25000"/>
                  </a:schemeClr>
                </a:solidFill>
                <a:latin typeface="Candara" panose="020E0502030303020204" pitchFamily="34" charset="0"/>
              </a:rPr>
              <a:t>some</a:t>
            </a:r>
            <a:r>
              <a:rPr lang="es-ES" sz="2300" dirty="0" smtClean="0">
                <a:solidFill>
                  <a:schemeClr val="tx1">
                    <a:lumMod val="75000"/>
                    <a:lumOff val="25000"/>
                  </a:schemeClr>
                </a:solidFill>
                <a:latin typeface="Candara" panose="020E0502030303020204" pitchFamily="34" charset="0"/>
              </a:rPr>
              <a:t> are </a:t>
            </a:r>
            <a:r>
              <a:rPr lang="es-ES" sz="2300" dirty="0" err="1" smtClean="0">
                <a:solidFill>
                  <a:schemeClr val="tx1">
                    <a:lumMod val="75000"/>
                    <a:lumOff val="25000"/>
                  </a:schemeClr>
                </a:solidFill>
                <a:latin typeface="Candara" panose="020E0502030303020204" pitchFamily="34" charset="0"/>
              </a:rPr>
              <a:t>too</a:t>
            </a:r>
            <a:r>
              <a:rPr lang="es-ES" sz="2300" dirty="0" smtClean="0">
                <a:solidFill>
                  <a:schemeClr val="tx1">
                    <a:lumMod val="75000"/>
                    <a:lumOff val="25000"/>
                  </a:schemeClr>
                </a:solidFill>
                <a:latin typeface="Candara" panose="020E0502030303020204" pitchFamily="34" charset="0"/>
              </a:rPr>
              <a:t> vague.</a:t>
            </a:r>
          </a:p>
          <a:p>
            <a:pPr marL="0" indent="0">
              <a:buNone/>
            </a:pPr>
            <a:endParaRPr lang="es-ES" sz="1300" dirty="0" smtClean="0">
              <a:solidFill>
                <a:schemeClr val="tx1">
                  <a:lumMod val="75000"/>
                  <a:lumOff val="25000"/>
                </a:schemeClr>
              </a:solidFill>
              <a:latin typeface="Candara" panose="020E0502030303020204" pitchFamily="34" charset="0"/>
            </a:endParaRPr>
          </a:p>
          <a:p>
            <a:r>
              <a:rPr lang="es-ES" sz="2300" dirty="0" err="1">
                <a:solidFill>
                  <a:schemeClr val="tx1">
                    <a:lumMod val="75000"/>
                    <a:lumOff val="25000"/>
                  </a:schemeClr>
                </a:solidFill>
                <a:latin typeface="Candara" panose="020E0502030303020204" pitchFamily="34" charset="0"/>
              </a:rPr>
              <a:t>Some</a:t>
            </a:r>
            <a:r>
              <a:rPr lang="es-ES" sz="2300" dirty="0">
                <a:solidFill>
                  <a:schemeClr val="tx1">
                    <a:lumMod val="75000"/>
                    <a:lumOff val="25000"/>
                  </a:schemeClr>
                </a:solidFill>
                <a:latin typeface="Candara" panose="020E0502030303020204" pitchFamily="34" charset="0"/>
              </a:rPr>
              <a:t> </a:t>
            </a:r>
            <a:r>
              <a:rPr lang="es-ES" sz="2300" dirty="0" err="1">
                <a:solidFill>
                  <a:schemeClr val="tx1">
                    <a:lumMod val="75000"/>
                    <a:lumOff val="25000"/>
                  </a:schemeClr>
                </a:solidFill>
                <a:latin typeface="Candara" panose="020E0502030303020204" pitchFamily="34" charset="0"/>
              </a:rPr>
              <a:t>countries</a:t>
            </a:r>
            <a:r>
              <a:rPr lang="es-ES" sz="2300" dirty="0">
                <a:solidFill>
                  <a:schemeClr val="tx1">
                    <a:lumMod val="75000"/>
                    <a:lumOff val="25000"/>
                  </a:schemeClr>
                </a:solidFill>
                <a:latin typeface="Candara" panose="020E0502030303020204" pitchFamily="34" charset="0"/>
              </a:rPr>
              <a:t> </a:t>
            </a:r>
            <a:r>
              <a:rPr lang="es-ES" sz="2300" dirty="0" err="1">
                <a:solidFill>
                  <a:schemeClr val="tx1">
                    <a:lumMod val="75000"/>
                    <a:lumOff val="25000"/>
                  </a:schemeClr>
                </a:solidFill>
                <a:latin typeface="Candara" panose="020E0502030303020204" pitchFamily="34" charset="0"/>
              </a:rPr>
              <a:t>have</a:t>
            </a:r>
            <a:r>
              <a:rPr lang="es-ES" sz="2300" dirty="0">
                <a:solidFill>
                  <a:schemeClr val="tx1">
                    <a:lumMod val="75000"/>
                    <a:lumOff val="25000"/>
                  </a:schemeClr>
                </a:solidFill>
                <a:latin typeface="Candara" panose="020E0502030303020204" pitchFamily="34" charset="0"/>
              </a:rPr>
              <a:t> </a:t>
            </a:r>
            <a:r>
              <a:rPr lang="es-ES" sz="2300" dirty="0" err="1">
                <a:solidFill>
                  <a:schemeClr val="tx1">
                    <a:lumMod val="75000"/>
                    <a:lumOff val="25000"/>
                  </a:schemeClr>
                </a:solidFill>
                <a:latin typeface="Candara" panose="020E0502030303020204" pitchFamily="34" charset="0"/>
              </a:rPr>
              <a:t>developed</a:t>
            </a:r>
            <a:r>
              <a:rPr lang="es-ES" sz="2300" dirty="0">
                <a:solidFill>
                  <a:schemeClr val="tx1">
                    <a:lumMod val="75000"/>
                    <a:lumOff val="25000"/>
                  </a:schemeClr>
                </a:solidFill>
                <a:latin typeface="Candara" panose="020E0502030303020204" pitchFamily="34" charset="0"/>
              </a:rPr>
              <a:t> </a:t>
            </a:r>
            <a:r>
              <a:rPr lang="es-ES" sz="2300" dirty="0" err="1">
                <a:solidFill>
                  <a:srgbClr val="00B050"/>
                </a:solidFill>
                <a:latin typeface="Candara" panose="020E0502030303020204" pitchFamily="34" charset="0"/>
              </a:rPr>
              <a:t>abbreviated</a:t>
            </a:r>
            <a:r>
              <a:rPr lang="es-ES" sz="2300" dirty="0">
                <a:solidFill>
                  <a:srgbClr val="00B050"/>
                </a:solidFill>
                <a:latin typeface="Candara" panose="020E0502030303020204" pitchFamily="34" charset="0"/>
              </a:rPr>
              <a:t> </a:t>
            </a:r>
            <a:r>
              <a:rPr lang="es-ES" sz="2300" dirty="0" err="1">
                <a:solidFill>
                  <a:srgbClr val="00B050"/>
                </a:solidFill>
                <a:latin typeface="Candara" panose="020E0502030303020204" pitchFamily="34" charset="0"/>
              </a:rPr>
              <a:t>regulatory</a:t>
            </a:r>
            <a:r>
              <a:rPr lang="es-ES" sz="2300" dirty="0">
                <a:solidFill>
                  <a:srgbClr val="00B050"/>
                </a:solidFill>
                <a:latin typeface="Candara" panose="020E0502030303020204" pitchFamily="34" charset="0"/>
              </a:rPr>
              <a:t> </a:t>
            </a:r>
            <a:r>
              <a:rPr lang="es-ES" sz="2300" dirty="0" err="1">
                <a:solidFill>
                  <a:srgbClr val="00B050"/>
                </a:solidFill>
                <a:latin typeface="Candara" panose="020E0502030303020204" pitchFamily="34" charset="0"/>
              </a:rPr>
              <a:t>pathways</a:t>
            </a:r>
            <a:r>
              <a:rPr lang="es-ES" sz="2300" dirty="0">
                <a:solidFill>
                  <a:srgbClr val="00B050"/>
                </a:solidFill>
                <a:latin typeface="Candara" panose="020E0502030303020204" pitchFamily="34" charset="0"/>
              </a:rPr>
              <a:t> </a:t>
            </a:r>
            <a:r>
              <a:rPr lang="es-ES" sz="2300" dirty="0">
                <a:solidFill>
                  <a:schemeClr val="tx1">
                    <a:lumMod val="75000"/>
                    <a:lumOff val="25000"/>
                  </a:schemeClr>
                </a:solidFill>
                <a:latin typeface="Candara" panose="020E0502030303020204" pitchFamily="34" charset="0"/>
              </a:rPr>
              <a:t>(</a:t>
            </a:r>
            <a:r>
              <a:rPr lang="es-ES" sz="2300" dirty="0" err="1">
                <a:solidFill>
                  <a:schemeClr val="tx1">
                    <a:lumMod val="75000"/>
                    <a:lumOff val="25000"/>
                  </a:schemeClr>
                </a:solidFill>
                <a:latin typeface="Candara" panose="020E0502030303020204" pitchFamily="34" charset="0"/>
              </a:rPr>
              <a:t>Mexico</a:t>
            </a:r>
            <a:r>
              <a:rPr lang="es-ES" sz="2300" dirty="0">
                <a:solidFill>
                  <a:schemeClr val="tx1">
                    <a:lumMod val="75000"/>
                    <a:lumOff val="25000"/>
                  </a:schemeClr>
                </a:solidFill>
                <a:latin typeface="Candara" panose="020E0502030303020204" pitchFamily="34" charset="0"/>
              </a:rPr>
              <a:t>, </a:t>
            </a:r>
            <a:r>
              <a:rPr lang="es-ES" sz="2300" dirty="0" err="1">
                <a:solidFill>
                  <a:schemeClr val="tx1">
                    <a:lumMod val="75000"/>
                    <a:lumOff val="25000"/>
                  </a:schemeClr>
                </a:solidFill>
                <a:latin typeface="Candara" panose="020E0502030303020204" pitchFamily="34" charset="0"/>
              </a:rPr>
              <a:t>Brazil</a:t>
            </a:r>
            <a:r>
              <a:rPr lang="es-ES" sz="2300" dirty="0">
                <a:solidFill>
                  <a:schemeClr val="tx1">
                    <a:lumMod val="75000"/>
                    <a:lumOff val="25000"/>
                  </a:schemeClr>
                </a:solidFill>
                <a:latin typeface="Candara" panose="020E0502030303020204" pitchFamily="34" charset="0"/>
              </a:rPr>
              <a:t> and Argentina</a:t>
            </a:r>
            <a:r>
              <a:rPr lang="es-ES" sz="2300" dirty="0" smtClean="0">
                <a:solidFill>
                  <a:schemeClr val="tx1">
                    <a:lumMod val="75000"/>
                    <a:lumOff val="25000"/>
                  </a:schemeClr>
                </a:solidFill>
                <a:latin typeface="Candara" panose="020E0502030303020204" pitchFamily="34" charset="0"/>
              </a:rPr>
              <a:t>).</a:t>
            </a:r>
            <a:endParaRPr lang="es-ES" sz="2300" dirty="0">
              <a:solidFill>
                <a:schemeClr val="tx1">
                  <a:lumMod val="75000"/>
                  <a:lumOff val="25000"/>
                </a:schemeClr>
              </a:solidFill>
              <a:latin typeface="Candara" panose="020E0502030303020204" pitchFamily="34" charset="0"/>
            </a:endParaRPr>
          </a:p>
          <a:p>
            <a:endParaRPr lang="es-ES" sz="1300" dirty="0" smtClean="0">
              <a:solidFill>
                <a:schemeClr val="tx1">
                  <a:lumMod val="75000"/>
                  <a:lumOff val="25000"/>
                </a:schemeClr>
              </a:solidFill>
              <a:latin typeface="Candara" panose="020E0502030303020204" pitchFamily="34" charset="0"/>
            </a:endParaRPr>
          </a:p>
          <a:p>
            <a:r>
              <a:rPr lang="es-ES" sz="2300" dirty="0" err="1" smtClean="0">
                <a:solidFill>
                  <a:schemeClr val="tx1">
                    <a:lumMod val="75000"/>
                    <a:lumOff val="25000"/>
                  </a:schemeClr>
                </a:solidFill>
                <a:latin typeface="Candara" panose="020E0502030303020204" pitchFamily="34" charset="0"/>
              </a:rPr>
              <a:t>Regulation</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is</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evolving</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towards</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increasing</a:t>
            </a:r>
            <a:r>
              <a:rPr lang="es-ES" sz="2300" dirty="0" smtClean="0">
                <a:solidFill>
                  <a:schemeClr val="tx1">
                    <a:lumMod val="75000"/>
                    <a:lumOff val="25000"/>
                  </a:schemeClr>
                </a:solidFill>
                <a:latin typeface="Candara" panose="020E0502030303020204" pitchFamily="34" charset="0"/>
              </a:rPr>
              <a:t> </a:t>
            </a:r>
            <a:r>
              <a:rPr lang="es-ES" sz="2300" dirty="0" err="1" smtClean="0">
                <a:solidFill>
                  <a:srgbClr val="00B050"/>
                </a:solidFill>
                <a:latin typeface="Candara" panose="020E0502030303020204" pitchFamily="34" charset="0"/>
              </a:rPr>
              <a:t>quality</a:t>
            </a:r>
            <a:r>
              <a:rPr lang="es-ES" sz="2300" dirty="0" smtClean="0">
                <a:solidFill>
                  <a:srgbClr val="00B050"/>
                </a:solidFill>
                <a:latin typeface="Candara" panose="020E0502030303020204" pitchFamily="34" charset="0"/>
              </a:rPr>
              <a:t> </a:t>
            </a:r>
            <a:r>
              <a:rPr lang="es-ES" sz="2300" dirty="0" err="1" smtClean="0">
                <a:solidFill>
                  <a:srgbClr val="00B050"/>
                </a:solidFill>
                <a:latin typeface="Candara" panose="020E0502030303020204" pitchFamily="34" charset="0"/>
              </a:rPr>
              <a:t>standards</a:t>
            </a:r>
            <a:r>
              <a:rPr lang="es-ES" sz="2300" dirty="0" smtClean="0">
                <a:solidFill>
                  <a:schemeClr val="tx1">
                    <a:lumMod val="75000"/>
                    <a:lumOff val="25000"/>
                  </a:schemeClr>
                </a:solidFill>
                <a:latin typeface="Candara" panose="020E0502030303020204" pitchFamily="34" charset="0"/>
              </a:rPr>
              <a:t>.</a:t>
            </a:r>
          </a:p>
          <a:p>
            <a:endParaRPr lang="es-ES" sz="1300" dirty="0" smtClean="0">
              <a:solidFill>
                <a:schemeClr val="tx1">
                  <a:lumMod val="75000"/>
                  <a:lumOff val="25000"/>
                </a:schemeClr>
              </a:solidFill>
              <a:latin typeface="Candara" panose="020E0502030303020204" pitchFamily="34" charset="0"/>
            </a:endParaRPr>
          </a:p>
          <a:p>
            <a:r>
              <a:rPr lang="es-ES" sz="2300" dirty="0" err="1" smtClean="0">
                <a:solidFill>
                  <a:schemeClr val="tx1">
                    <a:lumMod val="75000"/>
                    <a:lumOff val="25000"/>
                  </a:schemeClr>
                </a:solidFill>
                <a:latin typeface="Candara" panose="020E0502030303020204" pitchFamily="34" charset="0"/>
              </a:rPr>
              <a:t>The</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trend</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is</a:t>
            </a:r>
            <a:r>
              <a:rPr lang="es-ES" sz="2300" dirty="0" smtClean="0">
                <a:solidFill>
                  <a:schemeClr val="tx1">
                    <a:lumMod val="75000"/>
                    <a:lumOff val="25000"/>
                  </a:schemeClr>
                </a:solidFill>
                <a:latin typeface="Candara" panose="020E0502030303020204" pitchFamily="34" charset="0"/>
              </a:rPr>
              <a:t> to </a:t>
            </a:r>
            <a:r>
              <a:rPr lang="es-ES" sz="2300" dirty="0" err="1" smtClean="0">
                <a:solidFill>
                  <a:srgbClr val="00B050"/>
                </a:solidFill>
                <a:latin typeface="Candara" panose="020E0502030303020204" pitchFamily="34" charset="0"/>
              </a:rPr>
              <a:t>adopt</a:t>
            </a:r>
            <a:r>
              <a:rPr lang="es-ES" sz="2300" dirty="0" smtClean="0">
                <a:solidFill>
                  <a:srgbClr val="00B050"/>
                </a:solidFill>
                <a:latin typeface="Candara" panose="020E0502030303020204" pitchFamily="34" charset="0"/>
              </a:rPr>
              <a:t> </a:t>
            </a:r>
            <a:r>
              <a:rPr lang="es-ES" sz="2300" dirty="0" err="1" smtClean="0">
                <a:solidFill>
                  <a:srgbClr val="00B050"/>
                </a:solidFill>
                <a:latin typeface="Candara" panose="020E0502030303020204" pitchFamily="34" charset="0"/>
              </a:rPr>
              <a:t>international</a:t>
            </a:r>
            <a:r>
              <a:rPr lang="es-ES" sz="2300" dirty="0" smtClean="0">
                <a:solidFill>
                  <a:srgbClr val="00B050"/>
                </a:solidFill>
                <a:latin typeface="Candara" panose="020E0502030303020204" pitchFamily="34" charset="0"/>
              </a:rPr>
              <a:t> </a:t>
            </a:r>
            <a:r>
              <a:rPr lang="es-ES" sz="2300" dirty="0" err="1" smtClean="0">
                <a:solidFill>
                  <a:srgbClr val="00B050"/>
                </a:solidFill>
                <a:latin typeface="Candara" panose="020E0502030303020204" pitchFamily="34" charset="0"/>
              </a:rPr>
              <a:t>standards</a:t>
            </a:r>
            <a:r>
              <a:rPr lang="es-ES" sz="2300" dirty="0" smtClean="0">
                <a:solidFill>
                  <a:srgbClr val="00B050"/>
                </a:solidFill>
                <a:latin typeface="Candara" panose="020E0502030303020204" pitchFamily="34" charset="0"/>
              </a:rPr>
              <a:t> </a:t>
            </a:r>
            <a:r>
              <a:rPr lang="es-ES" sz="2300" dirty="0" smtClean="0">
                <a:solidFill>
                  <a:schemeClr val="tx1">
                    <a:lumMod val="75000"/>
                    <a:lumOff val="25000"/>
                  </a:schemeClr>
                </a:solidFill>
                <a:latin typeface="Candara" panose="020E0502030303020204" pitchFamily="34" charset="0"/>
              </a:rPr>
              <a:t>(</a:t>
            </a:r>
            <a:r>
              <a:rPr lang="es-ES" sz="2300" dirty="0" err="1" smtClean="0">
                <a:solidFill>
                  <a:schemeClr val="tx1">
                    <a:lumMod val="75000"/>
                    <a:lumOff val="25000"/>
                  </a:schemeClr>
                </a:solidFill>
                <a:latin typeface="Candara" panose="020E0502030303020204" pitchFamily="34" charset="0"/>
              </a:rPr>
              <a:t>e.g</a:t>
            </a:r>
            <a:r>
              <a:rPr lang="es-ES" sz="2300" dirty="0" smtClean="0">
                <a:solidFill>
                  <a:schemeClr val="tx1">
                    <a:lumMod val="75000"/>
                    <a:lumOff val="25000"/>
                  </a:schemeClr>
                </a:solidFill>
                <a:latin typeface="Candara" panose="020E0502030303020204" pitchFamily="34" charset="0"/>
              </a:rPr>
              <a:t>. WHO </a:t>
            </a:r>
            <a:r>
              <a:rPr lang="es-ES" sz="2300" dirty="0" err="1" smtClean="0">
                <a:solidFill>
                  <a:schemeClr val="tx1">
                    <a:lumMod val="75000"/>
                    <a:lumOff val="25000"/>
                  </a:schemeClr>
                </a:solidFill>
                <a:latin typeface="Candara" panose="020E0502030303020204" pitchFamily="34" charset="0"/>
              </a:rPr>
              <a:t>guidelines</a:t>
            </a:r>
            <a:r>
              <a:rPr lang="es-ES" sz="2300" dirty="0" smtClean="0">
                <a:solidFill>
                  <a:schemeClr val="tx1">
                    <a:lumMod val="75000"/>
                    <a:lumOff val="25000"/>
                  </a:schemeClr>
                </a:solidFill>
                <a:latin typeface="Candara" panose="020E0502030303020204" pitchFamily="34" charset="0"/>
              </a:rPr>
              <a:t> </a:t>
            </a:r>
            <a:r>
              <a:rPr lang="es-ES" sz="2300" dirty="0" err="1" smtClean="0">
                <a:solidFill>
                  <a:schemeClr val="tx1">
                    <a:lumMod val="75000"/>
                    <a:lumOff val="25000"/>
                  </a:schemeClr>
                </a:solidFill>
                <a:latin typeface="Candara" panose="020E0502030303020204" pitchFamily="34" charset="0"/>
              </a:rPr>
              <a:t>by</a:t>
            </a:r>
            <a:r>
              <a:rPr lang="es-ES" sz="2300" dirty="0" smtClean="0">
                <a:solidFill>
                  <a:schemeClr val="tx1">
                    <a:lumMod val="75000"/>
                    <a:lumOff val="25000"/>
                  </a:schemeClr>
                </a:solidFill>
                <a:latin typeface="Candara" panose="020E0502030303020204" pitchFamily="34" charset="0"/>
              </a:rPr>
              <a:t> Argentina, </a:t>
            </a:r>
            <a:r>
              <a:rPr lang="es-ES" sz="2300" dirty="0" err="1" smtClean="0">
                <a:solidFill>
                  <a:schemeClr val="tx1">
                    <a:lumMod val="75000"/>
                    <a:lumOff val="25000"/>
                  </a:schemeClr>
                </a:solidFill>
                <a:latin typeface="Candara" panose="020E0502030303020204" pitchFamily="34" charset="0"/>
              </a:rPr>
              <a:t>Brazil</a:t>
            </a:r>
            <a:r>
              <a:rPr lang="es-ES" sz="2300" dirty="0" smtClean="0">
                <a:solidFill>
                  <a:schemeClr val="tx1">
                    <a:lumMod val="75000"/>
                    <a:lumOff val="25000"/>
                  </a:schemeClr>
                </a:solidFill>
                <a:latin typeface="Candara" panose="020E0502030303020204" pitchFamily="34" charset="0"/>
              </a:rPr>
              <a:t>, Chile, Costa Rica, Guatemala, </a:t>
            </a:r>
            <a:r>
              <a:rPr lang="es-ES" sz="2300" dirty="0" err="1" smtClean="0">
                <a:solidFill>
                  <a:schemeClr val="tx1">
                    <a:lumMod val="75000"/>
                    <a:lumOff val="25000"/>
                  </a:schemeClr>
                </a:solidFill>
                <a:latin typeface="Candara" panose="020E0502030303020204" pitchFamily="34" charset="0"/>
              </a:rPr>
              <a:t>Panama</a:t>
            </a:r>
            <a:r>
              <a:rPr lang="es-ES" sz="2300" dirty="0" smtClean="0">
                <a:solidFill>
                  <a:schemeClr val="tx1">
                    <a:lumMod val="75000"/>
                    <a:lumOff val="25000"/>
                  </a:schemeClr>
                </a:solidFill>
                <a:latin typeface="Candara" panose="020E0502030303020204" pitchFamily="34" charset="0"/>
              </a:rPr>
              <a:t> and </a:t>
            </a:r>
            <a:r>
              <a:rPr lang="es-ES" sz="2300" dirty="0" err="1" smtClean="0">
                <a:solidFill>
                  <a:schemeClr val="tx1">
                    <a:lumMod val="75000"/>
                    <a:lumOff val="25000"/>
                  </a:schemeClr>
                </a:solidFill>
                <a:latin typeface="Candara" panose="020E0502030303020204" pitchFamily="34" charset="0"/>
              </a:rPr>
              <a:t>Peru</a:t>
            </a:r>
            <a:r>
              <a:rPr lang="es-ES" sz="2300" dirty="0" smtClean="0">
                <a:solidFill>
                  <a:schemeClr val="tx1">
                    <a:lumMod val="75000"/>
                    <a:lumOff val="25000"/>
                  </a:schemeClr>
                </a:solidFill>
                <a:latin typeface="Candara" panose="020E0502030303020204" pitchFamily="34" charset="0"/>
              </a:rPr>
              <a:t>).</a:t>
            </a:r>
          </a:p>
          <a:p>
            <a:pPr marL="0" indent="0">
              <a:buNone/>
            </a:pPr>
            <a:endParaRPr lang="es-ES" sz="13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949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 Conferences</a:t>
            </a:r>
          </a:p>
        </p:txBody>
      </p:sp>
      <p:sp>
        <p:nvSpPr>
          <p:cNvPr id="5" name="Content Placeholder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Font typeface="Arial" charset="0"/>
              <a:buNone/>
              <a:defRPr/>
            </a:pPr>
            <a:r>
              <a:rPr lang="en-US" sz="2000" dirty="0" smtClean="0">
                <a:latin typeface="+mj-lt"/>
                <a:ea typeface="+mn-ea"/>
              </a:rPr>
              <a:t>       OMICS Group International is a pioneer and leading science event organizer, which publishes around 400 open access journals and conducts over 300 Medical, Clinical, Engineering, Life Sciences, </a:t>
            </a:r>
            <a:r>
              <a:rPr lang="en-US" sz="2000" dirty="0" err="1" smtClean="0">
                <a:latin typeface="+mj-lt"/>
                <a:ea typeface="+mn-ea"/>
              </a:rPr>
              <a:t>Phrama</a:t>
            </a:r>
            <a:r>
              <a:rPr lang="en-US" sz="2000" dirty="0" smtClean="0">
                <a:latin typeface="+mj-lt"/>
                <a:ea typeface="+mn-ea"/>
              </a:rPr>
              <a:t> scientific conferences all over the globe annually with the support of more than  1000 scientific associations and 30,000 editorial board members and 3.5 </a:t>
            </a:r>
            <a:r>
              <a:rPr lang="en-US" sz="2000" dirty="0" err="1" smtClean="0">
                <a:latin typeface="+mj-lt"/>
                <a:ea typeface="+mn-ea"/>
              </a:rPr>
              <a:t>millionfollowers</a:t>
            </a:r>
            <a:r>
              <a:rPr lang="en-US" sz="2000" dirty="0" smtClean="0">
                <a:latin typeface="+mj-lt"/>
                <a:ea typeface="+mn-ea"/>
              </a:rPr>
              <a:t> to its credit.</a:t>
            </a:r>
            <a:br>
              <a:rPr lang="en-US" sz="2000" dirty="0" smtClean="0">
                <a:latin typeface="+mj-lt"/>
                <a:ea typeface="+mn-ea"/>
              </a:rPr>
            </a:br>
            <a:endParaRPr lang="en-US" sz="2000" dirty="0" smtClean="0">
              <a:latin typeface="+mj-lt"/>
              <a:ea typeface="+mn-ea"/>
            </a:endParaRPr>
          </a:p>
          <a:p>
            <a:pPr algn="just">
              <a:buFont typeface="Arial" charset="0"/>
              <a:buNone/>
              <a:defRPr/>
            </a:pPr>
            <a:r>
              <a:rPr lang="en-US" sz="2000" dirty="0" smtClean="0">
                <a:latin typeface="+mj-lt"/>
                <a:ea typeface="+mn-ea"/>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ea typeface="+mn-ea"/>
              </a:rPr>
              <a:t>Bengaluru</a:t>
            </a:r>
            <a:r>
              <a:rPr lang="en-US" sz="2000" dirty="0" smtClean="0">
                <a:latin typeface="+mj-lt"/>
                <a:ea typeface="+mn-ea"/>
              </a:rPr>
              <a:t> and Mumbai.</a:t>
            </a:r>
          </a:p>
          <a:p>
            <a:pPr>
              <a:defRPr/>
            </a:pPr>
            <a:endParaRPr lang="en-US" dirty="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269776"/>
            <a:ext cx="8229600" cy="1143000"/>
          </a:xfrm>
        </p:spPr>
        <p:txBody>
          <a:bodyPr>
            <a:normAutofit/>
          </a:bodyPr>
          <a:lstStyle/>
          <a:p>
            <a:pPr algn="l"/>
            <a:r>
              <a:rPr lang="es-MX" sz="4000" b="1" dirty="0" smtClean="0">
                <a:solidFill>
                  <a:srgbClr val="00B050"/>
                </a:solidFill>
                <a:latin typeface="Candara" panose="020E0502030303020204" pitchFamily="34" charset="0"/>
              </a:rPr>
              <a:t>KEY TRENDS</a:t>
            </a:r>
            <a:endParaRPr lang="en-US" sz="4000" b="1" dirty="0">
              <a:solidFill>
                <a:srgbClr val="00B050"/>
              </a:solidFill>
              <a:latin typeface="Candara" panose="020E0502030303020204" pitchFamily="34" charset="0"/>
            </a:endParaRPr>
          </a:p>
        </p:txBody>
      </p:sp>
      <p:sp>
        <p:nvSpPr>
          <p:cNvPr id="3" name="2 Marcador de contenido"/>
          <p:cNvSpPr>
            <a:spLocks noGrp="1"/>
          </p:cNvSpPr>
          <p:nvPr>
            <p:ph idx="1"/>
          </p:nvPr>
        </p:nvSpPr>
        <p:spPr>
          <a:xfrm>
            <a:off x="107504" y="1628800"/>
            <a:ext cx="8892480" cy="4176464"/>
          </a:xfrm>
          <a:ln w="19050">
            <a:solidFill>
              <a:srgbClr val="00B050"/>
            </a:solidFill>
          </a:ln>
        </p:spPr>
        <p:txBody>
          <a:bodyPr>
            <a:normAutofit/>
          </a:bodyPr>
          <a:lstStyle/>
          <a:p>
            <a:pPr marL="0" indent="0">
              <a:buNone/>
            </a:pPr>
            <a:r>
              <a:rPr lang="es-ES" sz="2800" dirty="0" err="1" smtClean="0">
                <a:solidFill>
                  <a:srgbClr val="00B050"/>
                </a:solidFill>
                <a:latin typeface="Candara" panose="020E0502030303020204" pitchFamily="34" charset="0"/>
              </a:rPr>
              <a:t>Technology</a:t>
            </a:r>
            <a:r>
              <a:rPr lang="es-ES" sz="2800" dirty="0" smtClean="0">
                <a:solidFill>
                  <a:srgbClr val="00B050"/>
                </a:solidFill>
                <a:latin typeface="Candara" panose="020E0502030303020204" pitchFamily="34" charset="0"/>
              </a:rPr>
              <a:t> </a:t>
            </a:r>
            <a:r>
              <a:rPr lang="es-ES" sz="2800" dirty="0" err="1" smtClean="0">
                <a:solidFill>
                  <a:srgbClr val="00B050"/>
                </a:solidFill>
                <a:latin typeface="Candara" panose="020E0502030303020204" pitchFamily="34" charset="0"/>
              </a:rPr>
              <a:t>trends</a:t>
            </a:r>
            <a:endParaRPr lang="es-ES" sz="2800" dirty="0" smtClean="0">
              <a:solidFill>
                <a:srgbClr val="00B050"/>
              </a:solidFill>
              <a:latin typeface="Candara" panose="020E0502030303020204" pitchFamily="34" charset="0"/>
            </a:endParaRPr>
          </a:p>
          <a:p>
            <a:pPr marL="0" indent="0">
              <a:buNone/>
            </a:pPr>
            <a:endParaRPr lang="es-ES" sz="1400" dirty="0" smtClean="0">
              <a:solidFill>
                <a:schemeClr val="tx1">
                  <a:lumMod val="75000"/>
                  <a:lumOff val="25000"/>
                </a:schemeClr>
              </a:solidFill>
              <a:latin typeface="Candara" panose="020E0502030303020204" pitchFamily="34" charset="0"/>
            </a:endParaRPr>
          </a:p>
          <a:p>
            <a:r>
              <a:rPr lang="es-ES" sz="2100" dirty="0" err="1" smtClean="0">
                <a:solidFill>
                  <a:schemeClr val="tx1">
                    <a:lumMod val="75000"/>
                    <a:lumOff val="25000"/>
                  </a:schemeClr>
                </a:solidFill>
                <a:latin typeface="Candara" panose="020E0502030303020204" pitchFamily="34" charset="0"/>
              </a:rPr>
              <a:t>Increase</a:t>
            </a:r>
            <a:r>
              <a:rPr lang="es-ES" sz="2100" dirty="0" smtClean="0">
                <a:solidFill>
                  <a:schemeClr val="tx1">
                    <a:lumMod val="75000"/>
                    <a:lumOff val="25000"/>
                  </a:schemeClr>
                </a:solidFill>
                <a:latin typeface="Candara" panose="020E0502030303020204" pitchFamily="34" charset="0"/>
              </a:rPr>
              <a:t> of </a:t>
            </a:r>
            <a:r>
              <a:rPr lang="es-ES" sz="2100" dirty="0" err="1" smtClean="0">
                <a:solidFill>
                  <a:srgbClr val="00B050"/>
                </a:solidFill>
                <a:latin typeface="Candara" panose="020E0502030303020204" pitchFamily="34" charset="0"/>
              </a:rPr>
              <a:t>high-quality</a:t>
            </a:r>
            <a:r>
              <a:rPr lang="es-ES" sz="2100" dirty="0" smtClean="0">
                <a:solidFill>
                  <a:srgbClr val="00B050"/>
                </a:solidFill>
                <a:latin typeface="Candara" panose="020E0502030303020204" pitchFamily="34" charset="0"/>
              </a:rPr>
              <a:t> </a:t>
            </a:r>
            <a:r>
              <a:rPr lang="es-ES" sz="2100" dirty="0" err="1" smtClean="0">
                <a:solidFill>
                  <a:srgbClr val="00B050"/>
                </a:solidFill>
                <a:latin typeface="Candara" panose="020E0502030303020204" pitchFamily="34" charset="0"/>
              </a:rPr>
              <a:t>manufacturing</a:t>
            </a:r>
            <a:endParaRPr lang="es-ES" sz="2100" dirty="0" smtClean="0">
              <a:solidFill>
                <a:srgbClr val="00B050"/>
              </a:solidFill>
              <a:latin typeface="Candara" panose="020E0502030303020204" pitchFamily="34" charset="0"/>
            </a:endParaRPr>
          </a:p>
          <a:p>
            <a:endParaRPr lang="es-ES" sz="1300" dirty="0">
              <a:solidFill>
                <a:schemeClr val="tx1">
                  <a:lumMod val="75000"/>
                  <a:lumOff val="25000"/>
                </a:schemeClr>
              </a:solidFill>
              <a:latin typeface="Candara" panose="020E0502030303020204" pitchFamily="34" charset="0"/>
            </a:endParaRPr>
          </a:p>
          <a:p>
            <a:r>
              <a:rPr lang="es-ES" sz="2100" dirty="0" err="1" smtClean="0">
                <a:solidFill>
                  <a:srgbClr val="00B050"/>
                </a:solidFill>
                <a:latin typeface="Candara" panose="020E0502030303020204" pitchFamily="34" charset="0"/>
              </a:rPr>
              <a:t>Patent</a:t>
            </a:r>
            <a:r>
              <a:rPr lang="es-ES" sz="2100" dirty="0" smtClean="0">
                <a:solidFill>
                  <a:srgbClr val="00B050"/>
                </a:solidFill>
                <a:latin typeface="Candara" panose="020E0502030303020204" pitchFamily="34" charset="0"/>
              </a:rPr>
              <a:t> </a:t>
            </a:r>
            <a:r>
              <a:rPr lang="es-ES" sz="2100" dirty="0" err="1" smtClean="0">
                <a:solidFill>
                  <a:srgbClr val="00B050"/>
                </a:solidFill>
                <a:latin typeface="Candara" panose="020E0502030303020204" pitchFamily="34" charset="0"/>
              </a:rPr>
              <a:t>expiration</a:t>
            </a:r>
            <a:r>
              <a:rPr lang="es-ES" sz="2100" dirty="0" smtClean="0">
                <a:solidFill>
                  <a:srgbClr val="00B050"/>
                </a:solidFill>
                <a:latin typeface="Candara" panose="020E0502030303020204" pitchFamily="34" charset="0"/>
              </a:rPr>
              <a:t> </a:t>
            </a:r>
            <a:r>
              <a:rPr lang="es-ES" sz="2100" dirty="0" smtClean="0">
                <a:solidFill>
                  <a:schemeClr val="tx1">
                    <a:lumMod val="75000"/>
                    <a:lumOff val="25000"/>
                  </a:schemeClr>
                </a:solidFill>
                <a:latin typeface="Candara" panose="020E0502030303020204" pitchFamily="34" charset="0"/>
              </a:rPr>
              <a:t>of </a:t>
            </a:r>
            <a:r>
              <a:rPr lang="es-ES" sz="2100" dirty="0" err="1" smtClean="0">
                <a:solidFill>
                  <a:schemeClr val="tx1">
                    <a:lumMod val="75000"/>
                    <a:lumOff val="25000"/>
                  </a:schemeClr>
                </a:solidFill>
                <a:latin typeface="Candara" panose="020E0502030303020204" pitchFamily="34" charset="0"/>
              </a:rPr>
              <a:t>innovative</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biopharmaceutical</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products</a:t>
            </a:r>
            <a:r>
              <a:rPr lang="es-ES" sz="2100" dirty="0" smtClean="0">
                <a:solidFill>
                  <a:schemeClr val="tx1">
                    <a:lumMod val="75000"/>
                    <a:lumOff val="25000"/>
                  </a:schemeClr>
                </a:solidFill>
                <a:latin typeface="Candara" panose="020E0502030303020204" pitchFamily="34" charset="0"/>
              </a:rPr>
              <a:t>.</a:t>
            </a:r>
          </a:p>
          <a:p>
            <a:pPr marL="0" indent="0">
              <a:buNone/>
            </a:pPr>
            <a:endParaRPr lang="es-ES" sz="1300" dirty="0" smtClean="0">
              <a:solidFill>
                <a:schemeClr val="tx1">
                  <a:lumMod val="75000"/>
                  <a:lumOff val="25000"/>
                </a:schemeClr>
              </a:solidFill>
              <a:latin typeface="Candara" panose="020E0502030303020204" pitchFamily="34" charset="0"/>
            </a:endParaRPr>
          </a:p>
          <a:p>
            <a:r>
              <a:rPr lang="es-ES" sz="2100" dirty="0" err="1" smtClean="0">
                <a:solidFill>
                  <a:srgbClr val="00B050"/>
                </a:solidFill>
                <a:latin typeface="Candara" panose="020E0502030303020204" pitchFamily="34" charset="0"/>
              </a:rPr>
              <a:t>Technology</a:t>
            </a:r>
            <a:r>
              <a:rPr lang="es-ES" sz="2100" dirty="0" smtClean="0">
                <a:solidFill>
                  <a:srgbClr val="00B050"/>
                </a:solidFill>
                <a:latin typeface="Candara" panose="020E0502030303020204" pitchFamily="34" charset="0"/>
              </a:rPr>
              <a:t>-transfer </a:t>
            </a:r>
            <a:r>
              <a:rPr lang="es-ES" sz="2100" dirty="0" err="1" smtClean="0">
                <a:solidFill>
                  <a:srgbClr val="00B050"/>
                </a:solidFill>
                <a:latin typeface="Candara" panose="020E0502030303020204" pitchFamily="34" charset="0"/>
              </a:rPr>
              <a:t>agreements</a:t>
            </a:r>
            <a:r>
              <a:rPr lang="es-ES" sz="2100" dirty="0" smtClean="0">
                <a:solidFill>
                  <a:srgbClr val="00B050"/>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between</a:t>
            </a:r>
            <a:r>
              <a:rPr lang="es-ES" sz="2100" dirty="0" smtClean="0">
                <a:solidFill>
                  <a:schemeClr val="tx1">
                    <a:lumMod val="75000"/>
                    <a:lumOff val="25000"/>
                  </a:schemeClr>
                </a:solidFill>
                <a:latin typeface="Candara" panose="020E0502030303020204" pitchFamily="34" charset="0"/>
              </a:rPr>
              <a:t> local </a:t>
            </a:r>
            <a:r>
              <a:rPr lang="es-ES" sz="2100" dirty="0" err="1" smtClean="0">
                <a:solidFill>
                  <a:schemeClr val="tx1">
                    <a:lumMod val="75000"/>
                    <a:lumOff val="25000"/>
                  </a:schemeClr>
                </a:solidFill>
                <a:latin typeface="Candara" panose="020E0502030303020204" pitchFamily="34" charset="0"/>
              </a:rPr>
              <a:t>companies</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e.g</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co-development</a:t>
            </a:r>
            <a:r>
              <a:rPr lang="es-ES" sz="2100" dirty="0" smtClean="0">
                <a:solidFill>
                  <a:schemeClr val="tx1">
                    <a:lumMod val="75000"/>
                    <a:lumOff val="25000"/>
                  </a:schemeClr>
                </a:solidFill>
                <a:latin typeface="Candara" panose="020E0502030303020204" pitchFamily="34" charset="0"/>
              </a:rPr>
              <a:t> of biosimilars </a:t>
            </a:r>
            <a:r>
              <a:rPr lang="es-ES" sz="2100" dirty="0" err="1" smtClean="0">
                <a:solidFill>
                  <a:schemeClr val="tx1">
                    <a:lumMod val="75000"/>
                    <a:lumOff val="25000"/>
                  </a:schemeClr>
                </a:solidFill>
                <a:latin typeface="Candara" panose="020E0502030303020204" pitchFamily="34" charset="0"/>
              </a:rPr>
              <a:t>by</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Brazilian</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company</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Libbs</a:t>
            </a:r>
            <a:r>
              <a:rPr lang="es-ES" sz="2100" dirty="0" smtClean="0">
                <a:solidFill>
                  <a:schemeClr val="tx1">
                    <a:lumMod val="75000"/>
                    <a:lumOff val="25000"/>
                  </a:schemeClr>
                </a:solidFill>
                <a:latin typeface="Candara" panose="020E0502030303020204" pitchFamily="34" charset="0"/>
              </a:rPr>
              <a:t> and </a:t>
            </a:r>
            <a:r>
              <a:rPr lang="es-ES" sz="2100" dirty="0" err="1" smtClean="0">
                <a:solidFill>
                  <a:schemeClr val="tx1">
                    <a:lumMod val="75000"/>
                    <a:lumOff val="25000"/>
                  </a:schemeClr>
                </a:solidFill>
                <a:latin typeface="Candara" panose="020E0502030303020204" pitchFamily="34" charset="0"/>
              </a:rPr>
              <a:t>Argentinean</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company</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mAbxience</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part</a:t>
            </a:r>
            <a:r>
              <a:rPr lang="es-ES" sz="2100" dirty="0" smtClean="0">
                <a:solidFill>
                  <a:schemeClr val="tx1">
                    <a:lumMod val="75000"/>
                    <a:lumOff val="25000"/>
                  </a:schemeClr>
                </a:solidFill>
                <a:latin typeface="Candara" panose="020E0502030303020204" pitchFamily="34" charset="0"/>
              </a:rPr>
              <a:t> of </a:t>
            </a:r>
            <a:r>
              <a:rPr lang="es-ES" sz="2100" dirty="0" err="1" smtClean="0">
                <a:solidFill>
                  <a:schemeClr val="tx1">
                    <a:lumMod val="75000"/>
                    <a:lumOff val="25000"/>
                  </a:schemeClr>
                </a:solidFill>
                <a:latin typeface="Candara" panose="020E0502030303020204" pitchFamily="34" charset="0"/>
              </a:rPr>
              <a:t>Insoud</a:t>
            </a:r>
            <a:r>
              <a:rPr lang="es-ES" sz="2100" dirty="0" smtClean="0">
                <a:solidFill>
                  <a:schemeClr val="tx1">
                    <a:lumMod val="75000"/>
                    <a:lumOff val="25000"/>
                  </a:schemeClr>
                </a:solidFill>
                <a:latin typeface="Candara" panose="020E0502030303020204" pitchFamily="34" charset="0"/>
              </a:rPr>
              <a:t> </a:t>
            </a:r>
            <a:r>
              <a:rPr lang="es-ES" sz="2100" dirty="0" err="1" smtClean="0">
                <a:solidFill>
                  <a:schemeClr val="tx1">
                    <a:lumMod val="75000"/>
                    <a:lumOff val="25000"/>
                  </a:schemeClr>
                </a:solidFill>
                <a:latin typeface="Candara" panose="020E0502030303020204" pitchFamily="34" charset="0"/>
              </a:rPr>
              <a:t>group</a:t>
            </a:r>
            <a:r>
              <a:rPr lang="es-ES" sz="2100" dirty="0" smtClean="0">
                <a:solidFill>
                  <a:schemeClr val="tx1">
                    <a:lumMod val="75000"/>
                    <a:lumOff val="25000"/>
                  </a:schemeClr>
                </a:solidFill>
                <a:latin typeface="Candara" panose="020E0502030303020204" pitchFamily="34" charset="0"/>
              </a:rPr>
              <a:t>)</a:t>
            </a:r>
            <a:endParaRPr lang="es-ES" sz="2100" dirty="0">
              <a:solidFill>
                <a:schemeClr val="tx1">
                  <a:lumMod val="75000"/>
                  <a:lumOff val="25000"/>
                </a:schemeClr>
              </a:solidFill>
              <a:latin typeface="Candara" panose="020E0502030303020204" pitchFamily="34" charset="0"/>
            </a:endParaRPr>
          </a:p>
          <a:p>
            <a:endParaRPr lang="es-ES" sz="1300" dirty="0" smtClean="0">
              <a:solidFill>
                <a:schemeClr val="tx1">
                  <a:lumMod val="75000"/>
                  <a:lumOff val="25000"/>
                </a:schemeClr>
              </a:solidFill>
              <a:latin typeface="Candara" panose="020E0502030303020204" pitchFamily="34" charset="0"/>
            </a:endParaRPr>
          </a:p>
          <a:p>
            <a:r>
              <a:rPr lang="es-ES" sz="2100" dirty="0" err="1" smtClean="0">
                <a:solidFill>
                  <a:schemeClr val="tx1">
                    <a:lumMod val="75000"/>
                    <a:lumOff val="25000"/>
                  </a:schemeClr>
                </a:solidFill>
                <a:latin typeface="Candara" panose="020E0502030303020204" pitchFamily="34" charset="0"/>
              </a:rPr>
              <a:t>Increase</a:t>
            </a:r>
            <a:r>
              <a:rPr lang="es-ES" sz="2100" dirty="0" smtClean="0">
                <a:solidFill>
                  <a:schemeClr val="tx1">
                    <a:lumMod val="75000"/>
                    <a:lumOff val="25000"/>
                  </a:schemeClr>
                </a:solidFill>
                <a:latin typeface="Candara" panose="020E0502030303020204" pitchFamily="34" charset="0"/>
              </a:rPr>
              <a:t> of </a:t>
            </a:r>
            <a:r>
              <a:rPr lang="es-ES" sz="2100" dirty="0" err="1" smtClean="0">
                <a:solidFill>
                  <a:srgbClr val="00B050"/>
                </a:solidFill>
                <a:latin typeface="Candara" panose="020E0502030303020204" pitchFamily="34" charset="0"/>
              </a:rPr>
              <a:t>technical</a:t>
            </a:r>
            <a:r>
              <a:rPr lang="es-ES" sz="2100" dirty="0" smtClean="0">
                <a:solidFill>
                  <a:srgbClr val="00B050"/>
                </a:solidFill>
                <a:latin typeface="Candara" panose="020E0502030303020204" pitchFamily="34" charset="0"/>
              </a:rPr>
              <a:t> know-how </a:t>
            </a:r>
            <a:r>
              <a:rPr lang="es-ES" sz="2100" dirty="0" smtClean="0">
                <a:solidFill>
                  <a:schemeClr val="tx1">
                    <a:lumMod val="75000"/>
                    <a:lumOff val="25000"/>
                  </a:schemeClr>
                </a:solidFill>
                <a:latin typeface="Candara" panose="020E0502030303020204" pitchFamily="34" charset="0"/>
              </a:rPr>
              <a:t>and </a:t>
            </a:r>
            <a:r>
              <a:rPr lang="es-ES" sz="2100" dirty="0" err="1" smtClean="0">
                <a:solidFill>
                  <a:schemeClr val="tx1">
                    <a:lumMod val="75000"/>
                    <a:lumOff val="25000"/>
                  </a:schemeClr>
                </a:solidFill>
                <a:latin typeface="Candara" panose="020E0502030303020204" pitchFamily="34" charset="0"/>
              </a:rPr>
              <a:t>capabilities</a:t>
            </a:r>
            <a:endParaRPr lang="es-ES" sz="2100" dirty="0" smtClean="0">
              <a:solidFill>
                <a:schemeClr val="tx1">
                  <a:lumMod val="75000"/>
                  <a:lumOff val="25000"/>
                </a:schemeClr>
              </a:solidFill>
              <a:latin typeface="Candara" panose="020E0502030303020204" pitchFamily="34" charset="0"/>
            </a:endParaRPr>
          </a:p>
          <a:p>
            <a:pPr marL="0" indent="0">
              <a:buNone/>
            </a:pPr>
            <a:endParaRPr lang="es-ES" sz="13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6994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269776"/>
            <a:ext cx="8229600" cy="1143000"/>
          </a:xfrm>
        </p:spPr>
        <p:txBody>
          <a:bodyPr>
            <a:normAutofit/>
          </a:bodyPr>
          <a:lstStyle/>
          <a:p>
            <a:pPr algn="l"/>
            <a:r>
              <a:rPr lang="es-MX" sz="4000" b="1" dirty="0" smtClean="0">
                <a:solidFill>
                  <a:srgbClr val="00B050"/>
                </a:solidFill>
                <a:latin typeface="Candara" panose="020E0502030303020204" pitchFamily="34" charset="0"/>
              </a:rPr>
              <a:t>KEY TRENDS</a:t>
            </a:r>
            <a:endParaRPr lang="en-US" sz="4000" b="1" dirty="0">
              <a:solidFill>
                <a:srgbClr val="00B050"/>
              </a:solidFill>
              <a:latin typeface="Candara" panose="020E0502030303020204" pitchFamily="34" charset="0"/>
            </a:endParaRPr>
          </a:p>
        </p:txBody>
      </p:sp>
      <p:sp>
        <p:nvSpPr>
          <p:cNvPr id="3" name="2 Marcador de contenido"/>
          <p:cNvSpPr>
            <a:spLocks noGrp="1"/>
          </p:cNvSpPr>
          <p:nvPr>
            <p:ph idx="1"/>
          </p:nvPr>
        </p:nvSpPr>
        <p:spPr>
          <a:xfrm>
            <a:off x="107504" y="1628800"/>
            <a:ext cx="8892480" cy="4176464"/>
          </a:xfrm>
          <a:ln w="19050">
            <a:solidFill>
              <a:srgbClr val="00B050"/>
            </a:solidFill>
          </a:ln>
        </p:spPr>
        <p:txBody>
          <a:bodyPr>
            <a:normAutofit/>
          </a:bodyPr>
          <a:lstStyle/>
          <a:p>
            <a:pPr marL="0" indent="0">
              <a:buNone/>
            </a:pPr>
            <a:r>
              <a:rPr lang="es-ES" sz="2800" dirty="0" err="1" smtClean="0">
                <a:solidFill>
                  <a:srgbClr val="00B050"/>
                </a:solidFill>
                <a:latin typeface="Candara" panose="020E0502030303020204" pitchFamily="34" charset="0"/>
              </a:rPr>
              <a:t>Socioeconomical</a:t>
            </a:r>
            <a:r>
              <a:rPr lang="es-ES" sz="2800" dirty="0" smtClean="0">
                <a:solidFill>
                  <a:srgbClr val="00B050"/>
                </a:solidFill>
                <a:latin typeface="Candara" panose="020E0502030303020204" pitchFamily="34" charset="0"/>
              </a:rPr>
              <a:t> </a:t>
            </a:r>
            <a:r>
              <a:rPr lang="es-ES" sz="2800" dirty="0" err="1" smtClean="0">
                <a:solidFill>
                  <a:srgbClr val="00B050"/>
                </a:solidFill>
                <a:latin typeface="Candara" panose="020E0502030303020204" pitchFamily="34" charset="0"/>
              </a:rPr>
              <a:t>trends</a:t>
            </a:r>
            <a:endParaRPr lang="es-ES" sz="2800" dirty="0" smtClean="0">
              <a:solidFill>
                <a:srgbClr val="00B050"/>
              </a:solidFill>
              <a:latin typeface="Candara" panose="020E0502030303020204" pitchFamily="34" charset="0"/>
            </a:endParaRPr>
          </a:p>
          <a:p>
            <a:pPr marL="0" indent="0">
              <a:buNone/>
            </a:pPr>
            <a:endParaRPr lang="es-ES" sz="1200" dirty="0" smtClean="0">
              <a:solidFill>
                <a:schemeClr val="tx1">
                  <a:lumMod val="75000"/>
                  <a:lumOff val="25000"/>
                </a:schemeClr>
              </a:solidFill>
              <a:latin typeface="Candara" panose="020E0502030303020204" pitchFamily="34" charset="0"/>
            </a:endParaRPr>
          </a:p>
          <a:p>
            <a:r>
              <a:rPr lang="es-MX" sz="2100" dirty="0" err="1">
                <a:solidFill>
                  <a:schemeClr val="tx1">
                    <a:lumMod val="75000"/>
                    <a:lumOff val="25000"/>
                  </a:schemeClr>
                </a:solidFill>
                <a:latin typeface="Candara" panose="020E0502030303020204" pitchFamily="34" charset="0"/>
              </a:rPr>
              <a:t>Population</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growth</a:t>
            </a:r>
            <a:r>
              <a:rPr lang="es-MX" sz="2100" dirty="0">
                <a:solidFill>
                  <a:schemeClr val="tx1">
                    <a:lumMod val="75000"/>
                    <a:lumOff val="25000"/>
                  </a:schemeClr>
                </a:solidFill>
                <a:latin typeface="Candara" panose="020E0502030303020204" pitchFamily="34" charset="0"/>
              </a:rPr>
              <a:t> of 14</a:t>
            </a:r>
            <a:r>
              <a:rPr lang="es-MX" sz="2100" dirty="0" smtClean="0">
                <a:solidFill>
                  <a:schemeClr val="tx1">
                    <a:lumMod val="75000"/>
                    <a:lumOff val="25000"/>
                  </a:schemeClr>
                </a:solidFill>
                <a:latin typeface="Candara" panose="020E0502030303020204" pitchFamily="34" charset="0"/>
              </a:rPr>
              <a:t>%.</a:t>
            </a:r>
          </a:p>
          <a:p>
            <a:pPr marL="0" indent="0">
              <a:buNone/>
            </a:pPr>
            <a:endParaRPr lang="es-MX" sz="1100" dirty="0">
              <a:solidFill>
                <a:schemeClr val="tx1">
                  <a:lumMod val="75000"/>
                  <a:lumOff val="25000"/>
                </a:schemeClr>
              </a:solidFill>
              <a:latin typeface="Candara" panose="020E0502030303020204" pitchFamily="34" charset="0"/>
            </a:endParaRPr>
          </a:p>
          <a:p>
            <a:r>
              <a:rPr lang="es-MX" sz="2100" dirty="0" err="1" smtClean="0">
                <a:solidFill>
                  <a:schemeClr val="tx1">
                    <a:lumMod val="75000"/>
                    <a:lumOff val="25000"/>
                  </a:schemeClr>
                </a:solidFill>
                <a:latin typeface="Candara" panose="020E0502030303020204" pitchFamily="34" charset="0"/>
              </a:rPr>
              <a:t>Ageing</a:t>
            </a:r>
            <a:r>
              <a:rPr lang="es-MX" sz="2100" dirty="0" smtClean="0">
                <a:solidFill>
                  <a:schemeClr val="tx1">
                    <a:lumMod val="75000"/>
                    <a:lumOff val="25000"/>
                  </a:schemeClr>
                </a:solidFill>
                <a:latin typeface="Candara" panose="020E0502030303020204" pitchFamily="34" charset="0"/>
              </a:rPr>
              <a:t> </a:t>
            </a:r>
            <a:r>
              <a:rPr lang="es-MX" sz="2100" dirty="0" err="1" smtClean="0">
                <a:solidFill>
                  <a:schemeClr val="tx1">
                    <a:lumMod val="75000"/>
                    <a:lumOff val="25000"/>
                  </a:schemeClr>
                </a:solidFill>
                <a:latin typeface="Candara" panose="020E0502030303020204" pitchFamily="34" charset="0"/>
              </a:rPr>
              <a:t>population</a:t>
            </a:r>
            <a:r>
              <a:rPr lang="es-MX" sz="2100" dirty="0" smtClean="0">
                <a:solidFill>
                  <a:schemeClr val="tx1">
                    <a:lumMod val="75000"/>
                    <a:lumOff val="25000"/>
                  </a:schemeClr>
                </a:solidFill>
                <a:latin typeface="Candara" panose="020E0502030303020204" pitchFamily="34" charset="0"/>
              </a:rPr>
              <a:t>: 100 </a:t>
            </a:r>
            <a:r>
              <a:rPr lang="es-MX" sz="2100" dirty="0" err="1">
                <a:solidFill>
                  <a:schemeClr val="tx1">
                    <a:lumMod val="75000"/>
                    <a:lumOff val="25000"/>
                  </a:schemeClr>
                </a:solidFill>
                <a:latin typeface="Candara" panose="020E0502030303020204" pitchFamily="34" charset="0"/>
              </a:rPr>
              <a:t>million</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people</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will</a:t>
            </a:r>
            <a:r>
              <a:rPr lang="es-MX" sz="2100" dirty="0">
                <a:solidFill>
                  <a:schemeClr val="tx1">
                    <a:lumMod val="75000"/>
                    <a:lumOff val="25000"/>
                  </a:schemeClr>
                </a:solidFill>
                <a:latin typeface="Candara" panose="020E0502030303020204" pitchFamily="34" charset="0"/>
              </a:rPr>
              <a:t> be </a:t>
            </a:r>
            <a:r>
              <a:rPr lang="es-MX" sz="2100" dirty="0" err="1">
                <a:solidFill>
                  <a:schemeClr val="tx1">
                    <a:lumMod val="75000"/>
                    <a:lumOff val="25000"/>
                  </a:schemeClr>
                </a:solidFill>
                <a:latin typeface="Candara" panose="020E0502030303020204" pitchFamily="34" charset="0"/>
              </a:rPr>
              <a:t>over</a:t>
            </a:r>
            <a:r>
              <a:rPr lang="es-MX" sz="2100" dirty="0">
                <a:solidFill>
                  <a:schemeClr val="tx1">
                    <a:lumMod val="75000"/>
                    <a:lumOff val="25000"/>
                  </a:schemeClr>
                </a:solidFill>
                <a:latin typeface="Candara" panose="020E0502030303020204" pitchFamily="34" charset="0"/>
              </a:rPr>
              <a:t> 60 </a:t>
            </a:r>
            <a:r>
              <a:rPr lang="es-MX" sz="2100" dirty="0" err="1">
                <a:solidFill>
                  <a:schemeClr val="tx1">
                    <a:lumMod val="75000"/>
                    <a:lumOff val="25000"/>
                  </a:schemeClr>
                </a:solidFill>
                <a:latin typeface="Candara" panose="020E0502030303020204" pitchFamily="34" charset="0"/>
              </a:rPr>
              <a:t>years</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old</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by</a:t>
            </a:r>
            <a:r>
              <a:rPr lang="es-MX" sz="2100" dirty="0">
                <a:solidFill>
                  <a:schemeClr val="tx1">
                    <a:lumMod val="75000"/>
                    <a:lumOff val="25000"/>
                  </a:schemeClr>
                </a:solidFill>
                <a:latin typeface="Candara" panose="020E0502030303020204" pitchFamily="34" charset="0"/>
              </a:rPr>
              <a:t> 2020</a:t>
            </a:r>
            <a:r>
              <a:rPr lang="es-MX" sz="2100" dirty="0" smtClean="0">
                <a:solidFill>
                  <a:schemeClr val="tx1">
                    <a:lumMod val="75000"/>
                    <a:lumOff val="25000"/>
                  </a:schemeClr>
                </a:solidFill>
                <a:latin typeface="Candara" panose="020E0502030303020204" pitchFamily="34" charset="0"/>
              </a:rPr>
              <a:t>.</a:t>
            </a:r>
          </a:p>
          <a:p>
            <a:pPr marL="0" indent="0">
              <a:buNone/>
            </a:pPr>
            <a:endParaRPr lang="es-MX" sz="1100" dirty="0">
              <a:solidFill>
                <a:schemeClr val="tx1">
                  <a:lumMod val="75000"/>
                  <a:lumOff val="25000"/>
                </a:schemeClr>
              </a:solidFill>
              <a:latin typeface="Candara" panose="020E0502030303020204" pitchFamily="34" charset="0"/>
            </a:endParaRPr>
          </a:p>
          <a:p>
            <a:r>
              <a:rPr lang="es-MX" sz="2100" dirty="0">
                <a:solidFill>
                  <a:schemeClr val="tx1">
                    <a:lumMod val="75000"/>
                    <a:lumOff val="25000"/>
                  </a:schemeClr>
                </a:solidFill>
                <a:latin typeface="Candara" panose="020E0502030303020204" pitchFamily="34" charset="0"/>
              </a:rPr>
              <a:t>163 </a:t>
            </a:r>
            <a:r>
              <a:rPr lang="es-MX" sz="2100" dirty="0" err="1">
                <a:solidFill>
                  <a:schemeClr val="tx1">
                    <a:lumMod val="75000"/>
                    <a:lumOff val="25000"/>
                  </a:schemeClr>
                </a:solidFill>
                <a:latin typeface="Candara" panose="020E0502030303020204" pitchFamily="34" charset="0"/>
              </a:rPr>
              <a:t>cancer</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patients</a:t>
            </a:r>
            <a:r>
              <a:rPr lang="es-MX" sz="2100" dirty="0">
                <a:solidFill>
                  <a:schemeClr val="tx1">
                    <a:lumMod val="75000"/>
                    <a:lumOff val="25000"/>
                  </a:schemeClr>
                </a:solidFill>
                <a:latin typeface="Candara" panose="020E0502030303020204" pitchFamily="34" charset="0"/>
              </a:rPr>
              <a:t> per 100,000 </a:t>
            </a:r>
            <a:r>
              <a:rPr lang="es-MX" sz="2100" dirty="0" err="1">
                <a:solidFill>
                  <a:schemeClr val="tx1">
                    <a:lumMod val="75000"/>
                    <a:lumOff val="25000"/>
                  </a:schemeClr>
                </a:solidFill>
                <a:latin typeface="Candara" panose="020E0502030303020204" pitchFamily="34" charset="0"/>
              </a:rPr>
              <a:t>people</a:t>
            </a:r>
            <a:r>
              <a:rPr lang="es-MX" sz="2100" dirty="0">
                <a:solidFill>
                  <a:schemeClr val="tx1">
                    <a:lumMod val="75000"/>
                    <a:lumOff val="25000"/>
                  </a:schemeClr>
                </a:solidFill>
                <a:latin typeface="Candara" panose="020E0502030303020204" pitchFamily="34" charset="0"/>
              </a:rPr>
              <a:t>, 13 </a:t>
            </a:r>
            <a:r>
              <a:rPr lang="es-MX" sz="2100" dirty="0" err="1">
                <a:solidFill>
                  <a:schemeClr val="tx1">
                    <a:lumMod val="75000"/>
                    <a:lumOff val="25000"/>
                  </a:schemeClr>
                </a:solidFill>
                <a:latin typeface="Candara" panose="020E0502030303020204" pitchFamily="34" charset="0"/>
              </a:rPr>
              <a:t>deaths</a:t>
            </a:r>
            <a:r>
              <a:rPr lang="es-MX" sz="2100" dirty="0">
                <a:solidFill>
                  <a:schemeClr val="tx1">
                    <a:lumMod val="75000"/>
                    <a:lumOff val="25000"/>
                  </a:schemeClr>
                </a:solidFill>
                <a:latin typeface="Candara" panose="020E0502030303020204" pitchFamily="34" charset="0"/>
              </a:rPr>
              <a:t> per 22 </a:t>
            </a:r>
            <a:r>
              <a:rPr lang="es-MX" sz="2100" dirty="0" smtClean="0">
                <a:solidFill>
                  <a:schemeClr val="tx1">
                    <a:lumMod val="75000"/>
                    <a:lumOff val="25000"/>
                  </a:schemeClr>
                </a:solidFill>
                <a:latin typeface="Candara" panose="020E0502030303020204" pitchFamily="34" charset="0"/>
              </a:rPr>
              <a:t>cases.</a:t>
            </a:r>
          </a:p>
          <a:p>
            <a:pPr marL="0" indent="0">
              <a:buNone/>
            </a:pPr>
            <a:endParaRPr lang="es-MX" sz="1100" dirty="0">
              <a:solidFill>
                <a:schemeClr val="tx1">
                  <a:lumMod val="75000"/>
                  <a:lumOff val="25000"/>
                </a:schemeClr>
              </a:solidFill>
              <a:latin typeface="Candara" panose="020E0502030303020204" pitchFamily="34" charset="0"/>
            </a:endParaRPr>
          </a:p>
          <a:p>
            <a:r>
              <a:rPr lang="es-MX" sz="2100" dirty="0" err="1">
                <a:solidFill>
                  <a:schemeClr val="tx1">
                    <a:lumMod val="75000"/>
                    <a:lumOff val="25000"/>
                  </a:schemeClr>
                </a:solidFill>
                <a:latin typeface="Candara" panose="020E0502030303020204" pitchFamily="34" charset="0"/>
              </a:rPr>
              <a:t>Substantial</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growth</a:t>
            </a:r>
            <a:r>
              <a:rPr lang="es-MX" sz="2100" dirty="0">
                <a:solidFill>
                  <a:schemeClr val="tx1">
                    <a:lumMod val="75000"/>
                    <a:lumOff val="25000"/>
                  </a:schemeClr>
                </a:solidFill>
                <a:latin typeface="Candara" panose="020E0502030303020204" pitchFamily="34" charset="0"/>
              </a:rPr>
              <a:t> of </a:t>
            </a:r>
            <a:r>
              <a:rPr lang="es-MX" sz="2100" dirty="0" err="1">
                <a:solidFill>
                  <a:schemeClr val="tx1">
                    <a:lumMod val="75000"/>
                    <a:lumOff val="25000"/>
                  </a:schemeClr>
                </a:solidFill>
                <a:latin typeface="Candara" panose="020E0502030303020204" pitchFamily="34" charset="0"/>
              </a:rPr>
              <a:t>middle</a:t>
            </a:r>
            <a:r>
              <a:rPr lang="es-MX" sz="2100" dirty="0">
                <a:solidFill>
                  <a:schemeClr val="tx1">
                    <a:lumMod val="75000"/>
                    <a:lumOff val="25000"/>
                  </a:schemeClr>
                </a:solidFill>
                <a:latin typeface="Candara" panose="020E0502030303020204" pitchFamily="34" charset="0"/>
              </a:rPr>
              <a:t> </a:t>
            </a:r>
            <a:r>
              <a:rPr lang="es-MX" sz="2100" dirty="0" err="1" smtClean="0">
                <a:solidFill>
                  <a:schemeClr val="tx1">
                    <a:lumMod val="75000"/>
                    <a:lumOff val="25000"/>
                  </a:schemeClr>
                </a:solidFill>
                <a:latin typeface="Candara" panose="020E0502030303020204" pitchFamily="34" charset="0"/>
              </a:rPr>
              <a:t>class</a:t>
            </a:r>
            <a:r>
              <a:rPr lang="es-MX" sz="2100" dirty="0" smtClean="0">
                <a:solidFill>
                  <a:schemeClr val="tx1">
                    <a:lumMod val="75000"/>
                    <a:lumOff val="25000"/>
                  </a:schemeClr>
                </a:solidFill>
                <a:latin typeface="Candara" panose="020E0502030303020204" pitchFamily="34" charset="0"/>
              </a:rPr>
              <a:t>.</a:t>
            </a:r>
          </a:p>
          <a:p>
            <a:endParaRPr lang="es-MX" sz="1100" dirty="0">
              <a:solidFill>
                <a:schemeClr val="tx1">
                  <a:lumMod val="75000"/>
                  <a:lumOff val="25000"/>
                </a:schemeClr>
              </a:solidFill>
              <a:latin typeface="Candara" panose="020E0502030303020204" pitchFamily="34" charset="0"/>
            </a:endParaRPr>
          </a:p>
          <a:p>
            <a:r>
              <a:rPr lang="es-MX" sz="2100" dirty="0" err="1">
                <a:solidFill>
                  <a:schemeClr val="tx1">
                    <a:lumMod val="75000"/>
                    <a:lumOff val="25000"/>
                  </a:schemeClr>
                </a:solidFill>
                <a:latin typeface="Candara" panose="020E0502030303020204" pitchFamily="34" charset="0"/>
              </a:rPr>
              <a:t>Unprecedented</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period</a:t>
            </a:r>
            <a:r>
              <a:rPr lang="es-MX" sz="2100" dirty="0">
                <a:solidFill>
                  <a:schemeClr val="tx1">
                    <a:lumMod val="75000"/>
                    <a:lumOff val="25000"/>
                  </a:schemeClr>
                </a:solidFill>
                <a:latin typeface="Candara" panose="020E0502030303020204" pitchFamily="34" charset="0"/>
              </a:rPr>
              <a:t> of </a:t>
            </a:r>
            <a:r>
              <a:rPr lang="es-MX" sz="2100" dirty="0" err="1">
                <a:solidFill>
                  <a:schemeClr val="tx1">
                    <a:lumMod val="75000"/>
                    <a:lumOff val="25000"/>
                  </a:schemeClr>
                </a:solidFill>
                <a:latin typeface="Candara" panose="020E0502030303020204" pitchFamily="34" charset="0"/>
              </a:rPr>
              <a:t>economic</a:t>
            </a:r>
            <a:r>
              <a:rPr lang="es-MX" sz="2100" dirty="0">
                <a:solidFill>
                  <a:schemeClr val="tx1">
                    <a:lumMod val="75000"/>
                    <a:lumOff val="25000"/>
                  </a:schemeClr>
                </a:solidFill>
                <a:latin typeface="Candara" panose="020E0502030303020204" pitchFamily="34" charset="0"/>
              </a:rPr>
              <a:t> </a:t>
            </a:r>
            <a:r>
              <a:rPr lang="es-MX" sz="2100" dirty="0" err="1" smtClean="0">
                <a:solidFill>
                  <a:schemeClr val="tx1">
                    <a:lumMod val="75000"/>
                    <a:lumOff val="25000"/>
                  </a:schemeClr>
                </a:solidFill>
                <a:latin typeface="Candara" panose="020E0502030303020204" pitchFamily="34" charset="0"/>
              </a:rPr>
              <a:t>growth</a:t>
            </a:r>
            <a:r>
              <a:rPr lang="es-MX" sz="2100" dirty="0" smtClean="0">
                <a:solidFill>
                  <a:schemeClr val="tx1">
                    <a:lumMod val="75000"/>
                    <a:lumOff val="25000"/>
                  </a:schemeClr>
                </a:solidFill>
                <a:latin typeface="Candara" panose="020E0502030303020204" pitchFamily="34" charset="0"/>
              </a:rPr>
              <a:t>.</a:t>
            </a:r>
          </a:p>
          <a:p>
            <a:pPr marL="0" indent="0">
              <a:buNone/>
            </a:pPr>
            <a:endParaRPr lang="es-MX" sz="1100" dirty="0">
              <a:solidFill>
                <a:schemeClr val="tx1">
                  <a:lumMod val="75000"/>
                  <a:lumOff val="25000"/>
                </a:schemeClr>
              </a:solidFill>
              <a:latin typeface="Candara" panose="020E0502030303020204" pitchFamily="34" charset="0"/>
            </a:endParaRPr>
          </a:p>
          <a:p>
            <a:r>
              <a:rPr lang="es-MX" sz="2100" dirty="0" err="1">
                <a:solidFill>
                  <a:schemeClr val="tx1">
                    <a:lumMod val="75000"/>
                    <a:lumOff val="25000"/>
                  </a:schemeClr>
                </a:solidFill>
                <a:latin typeface="Candara" panose="020E0502030303020204" pitchFamily="34" charset="0"/>
              </a:rPr>
              <a:t>Biotherapeutics</a:t>
            </a:r>
            <a:r>
              <a:rPr lang="es-MX" sz="2100" dirty="0">
                <a:solidFill>
                  <a:schemeClr val="tx1">
                    <a:lumMod val="75000"/>
                    <a:lumOff val="25000"/>
                  </a:schemeClr>
                </a:solidFill>
                <a:latin typeface="Candara" panose="020E0502030303020204" pitchFamily="34" charset="0"/>
              </a:rPr>
              <a:t> are </a:t>
            </a:r>
            <a:r>
              <a:rPr lang="es-MX" sz="2100" dirty="0" err="1">
                <a:solidFill>
                  <a:schemeClr val="tx1">
                    <a:lumMod val="75000"/>
                    <a:lumOff val="25000"/>
                  </a:schemeClr>
                </a:solidFill>
                <a:latin typeface="Candara" panose="020E0502030303020204" pitchFamily="34" charset="0"/>
              </a:rPr>
              <a:t>still</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very</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expensive</a:t>
            </a:r>
            <a:r>
              <a:rPr lang="es-MX" sz="2100" dirty="0">
                <a:solidFill>
                  <a:schemeClr val="tx1">
                    <a:lumMod val="75000"/>
                    <a:lumOff val="25000"/>
                  </a:schemeClr>
                </a:solidFill>
                <a:latin typeface="Candara" panose="020E0502030303020204" pitchFamily="34" charset="0"/>
              </a:rPr>
              <a:t> </a:t>
            </a:r>
            <a:r>
              <a:rPr lang="es-MX" sz="2100" dirty="0" err="1">
                <a:solidFill>
                  <a:schemeClr val="tx1">
                    <a:lumMod val="75000"/>
                    <a:lumOff val="25000"/>
                  </a:schemeClr>
                </a:solidFill>
                <a:latin typeface="Candara" panose="020E0502030303020204" pitchFamily="34" charset="0"/>
              </a:rPr>
              <a:t>for</a:t>
            </a:r>
            <a:r>
              <a:rPr lang="es-MX" sz="2100" dirty="0">
                <a:solidFill>
                  <a:schemeClr val="tx1">
                    <a:lumMod val="75000"/>
                    <a:lumOff val="25000"/>
                  </a:schemeClr>
                </a:solidFill>
                <a:latin typeface="Candara" panose="020E0502030303020204" pitchFamily="34" charset="0"/>
              </a:rPr>
              <a:t> </a:t>
            </a:r>
            <a:r>
              <a:rPr lang="es-MX" sz="2100" dirty="0" err="1" smtClean="0">
                <a:solidFill>
                  <a:schemeClr val="tx1">
                    <a:lumMod val="75000"/>
                    <a:lumOff val="25000"/>
                  </a:schemeClr>
                </a:solidFill>
                <a:latin typeface="Candara" panose="020E0502030303020204" pitchFamily="34" charset="0"/>
              </a:rPr>
              <a:t>Governments</a:t>
            </a:r>
            <a:r>
              <a:rPr lang="es-MX" sz="2100" dirty="0" smtClean="0">
                <a:solidFill>
                  <a:schemeClr val="tx1">
                    <a:lumMod val="75000"/>
                    <a:lumOff val="25000"/>
                  </a:schemeClr>
                </a:solidFill>
                <a:latin typeface="Candara" panose="020E0502030303020204" pitchFamily="34" charset="0"/>
              </a:rPr>
              <a:t>.</a:t>
            </a:r>
            <a:endParaRPr lang="es-MX" sz="2100" dirty="0">
              <a:solidFill>
                <a:schemeClr val="tx1">
                  <a:lumMod val="75000"/>
                  <a:lumOff val="25000"/>
                </a:schemeClr>
              </a:solidFill>
              <a:latin typeface="Candara" panose="020E0502030303020204" pitchFamily="34" charset="0"/>
            </a:endParaRPr>
          </a:p>
          <a:p>
            <a:endParaRPr lang="es-MX" sz="2400" dirty="0">
              <a:latin typeface="Candara" panose="020E0502030303020204" pitchFamily="34" charset="0"/>
            </a:endParaRPr>
          </a:p>
          <a:p>
            <a:pPr marL="0" indent="0">
              <a:buNone/>
            </a:pPr>
            <a:endParaRPr lang="es-ES" sz="13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a:p>
            <a:pPr marL="0" indent="0">
              <a:buNone/>
            </a:pPr>
            <a:endParaRPr lang="es-ES" sz="2400" dirty="0" smtClean="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6552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125760"/>
            <a:ext cx="8229600" cy="1143000"/>
          </a:xfrm>
        </p:spPr>
        <p:txBody>
          <a:bodyPr>
            <a:normAutofit/>
          </a:bodyPr>
          <a:lstStyle/>
          <a:p>
            <a:pPr algn="l"/>
            <a:r>
              <a:rPr lang="es-MX" sz="4000" b="1" dirty="0" smtClean="0">
                <a:solidFill>
                  <a:srgbClr val="00B050"/>
                </a:solidFill>
                <a:latin typeface="Candara" panose="020E0502030303020204" pitchFamily="34" charset="0"/>
              </a:rPr>
              <a:t>MARKET FORCES</a:t>
            </a:r>
            <a:endParaRPr lang="en-US" sz="4000" b="1" dirty="0">
              <a:solidFill>
                <a:srgbClr val="00B050"/>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xmlns="" val="6384160"/>
              </p:ext>
            </p:extLst>
          </p:nvPr>
        </p:nvGraphicFramePr>
        <p:xfrm>
          <a:off x="611560" y="980728"/>
          <a:ext cx="7620000" cy="57044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083380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269776"/>
            <a:ext cx="8229600" cy="1143000"/>
          </a:xfrm>
        </p:spPr>
        <p:txBody>
          <a:bodyPr>
            <a:normAutofit/>
          </a:bodyPr>
          <a:lstStyle/>
          <a:p>
            <a:pPr algn="l"/>
            <a:r>
              <a:rPr lang="es-MX" sz="4000" b="1" dirty="0" smtClean="0">
                <a:solidFill>
                  <a:srgbClr val="00B050"/>
                </a:solidFill>
                <a:latin typeface="Candara" panose="020E0502030303020204" pitchFamily="34" charset="0"/>
              </a:rPr>
              <a:t>INDUSTRY FORCES</a:t>
            </a:r>
            <a:endParaRPr lang="en-US" sz="4000" b="1" dirty="0">
              <a:solidFill>
                <a:srgbClr val="00B050"/>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7 Diagrama"/>
          <p:cNvGraphicFramePr/>
          <p:nvPr>
            <p:extLst>
              <p:ext uri="{D42A27DB-BD31-4B8C-83A1-F6EECF244321}">
                <p14:modId xmlns:p14="http://schemas.microsoft.com/office/powerpoint/2010/main" xmlns="" val="2339526195"/>
              </p:ext>
            </p:extLst>
          </p:nvPr>
        </p:nvGraphicFramePr>
        <p:xfrm>
          <a:off x="745415" y="1340768"/>
          <a:ext cx="6700009" cy="51283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Rectángulo redondeado"/>
          <p:cNvSpPr/>
          <p:nvPr/>
        </p:nvSpPr>
        <p:spPr>
          <a:xfrm>
            <a:off x="5645224" y="1988840"/>
            <a:ext cx="2232248" cy="9361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200" dirty="0" err="1" smtClean="0">
                <a:solidFill>
                  <a:schemeClr val="tx1">
                    <a:lumMod val="75000"/>
                    <a:lumOff val="25000"/>
                  </a:schemeClr>
                </a:solidFill>
                <a:latin typeface="Candara" panose="020E0502030303020204" pitchFamily="34" charset="0"/>
              </a:rPr>
              <a:t>Probiomed</a:t>
            </a:r>
            <a:r>
              <a:rPr lang="es-ES" sz="1200" dirty="0" smtClean="0">
                <a:solidFill>
                  <a:schemeClr val="tx1">
                    <a:lumMod val="75000"/>
                    <a:lumOff val="25000"/>
                  </a:schemeClr>
                </a:solidFill>
                <a:latin typeface="Candara" panose="020E0502030303020204" pitchFamily="34" charset="0"/>
              </a:rPr>
              <a:t> in </a:t>
            </a:r>
            <a:r>
              <a:rPr lang="es-ES" sz="1200" dirty="0" err="1" smtClean="0">
                <a:solidFill>
                  <a:schemeClr val="tx1">
                    <a:lumMod val="75000"/>
                    <a:lumOff val="25000"/>
                  </a:schemeClr>
                </a:solidFill>
                <a:latin typeface="Candara" panose="020E0502030303020204" pitchFamily="34" charset="0"/>
              </a:rPr>
              <a:t>Mexico</a:t>
            </a:r>
            <a:r>
              <a:rPr lang="es-ES" sz="1200" dirty="0" smtClean="0">
                <a:solidFill>
                  <a:schemeClr val="tx1">
                    <a:lumMod val="75000"/>
                    <a:lumOff val="25000"/>
                  </a:schemeClr>
                </a:solidFill>
                <a:latin typeface="Candara" panose="020E0502030303020204" pitchFamily="34" charset="0"/>
              </a:rPr>
              <a:t>, </a:t>
            </a:r>
            <a:r>
              <a:rPr lang="es-ES" sz="1200" dirty="0" err="1" smtClean="0">
                <a:solidFill>
                  <a:schemeClr val="tx1">
                    <a:lumMod val="75000"/>
                    <a:lumOff val="25000"/>
                  </a:schemeClr>
                </a:solidFill>
                <a:latin typeface="Candara" panose="020E0502030303020204" pitchFamily="34" charset="0"/>
              </a:rPr>
              <a:t>Bionovis</a:t>
            </a:r>
            <a:r>
              <a:rPr lang="es-ES" sz="1200" dirty="0" smtClean="0">
                <a:solidFill>
                  <a:schemeClr val="tx1">
                    <a:lumMod val="75000"/>
                    <a:lumOff val="25000"/>
                  </a:schemeClr>
                </a:solidFill>
                <a:latin typeface="Candara" panose="020E0502030303020204" pitchFamily="34" charset="0"/>
              </a:rPr>
              <a:t> and </a:t>
            </a:r>
            <a:r>
              <a:rPr lang="es-ES" sz="1200" dirty="0" err="1" smtClean="0">
                <a:solidFill>
                  <a:schemeClr val="tx1">
                    <a:lumMod val="75000"/>
                    <a:lumOff val="25000"/>
                  </a:schemeClr>
                </a:solidFill>
                <a:latin typeface="Candara" panose="020E0502030303020204" pitchFamily="34" charset="0"/>
              </a:rPr>
              <a:t>Orygen</a:t>
            </a:r>
            <a:r>
              <a:rPr lang="es-ES" sz="1200" dirty="0" smtClean="0">
                <a:solidFill>
                  <a:schemeClr val="tx1">
                    <a:lumMod val="75000"/>
                    <a:lumOff val="25000"/>
                  </a:schemeClr>
                </a:solidFill>
                <a:latin typeface="Candara" panose="020E0502030303020204" pitchFamily="34" charset="0"/>
              </a:rPr>
              <a:t> in </a:t>
            </a:r>
            <a:r>
              <a:rPr lang="es-ES" sz="1200" dirty="0" err="1" smtClean="0">
                <a:solidFill>
                  <a:schemeClr val="tx1">
                    <a:lumMod val="75000"/>
                    <a:lumOff val="25000"/>
                  </a:schemeClr>
                </a:solidFill>
                <a:latin typeface="Candara" panose="020E0502030303020204" pitchFamily="34" charset="0"/>
              </a:rPr>
              <a:t>Brazil</a:t>
            </a:r>
            <a:r>
              <a:rPr lang="es-ES" sz="1200" dirty="0" smtClean="0">
                <a:solidFill>
                  <a:schemeClr val="tx1">
                    <a:lumMod val="75000"/>
                    <a:lumOff val="25000"/>
                  </a:schemeClr>
                </a:solidFill>
                <a:latin typeface="Candara" panose="020E0502030303020204" pitchFamily="34" charset="0"/>
              </a:rPr>
              <a:t>, Grupo </a:t>
            </a:r>
            <a:r>
              <a:rPr lang="es-ES" sz="1200" dirty="0" err="1" smtClean="0">
                <a:solidFill>
                  <a:schemeClr val="tx1">
                    <a:lumMod val="75000"/>
                    <a:lumOff val="25000"/>
                  </a:schemeClr>
                </a:solidFill>
                <a:latin typeface="Candara" panose="020E0502030303020204" pitchFamily="34" charset="0"/>
              </a:rPr>
              <a:t>Insud</a:t>
            </a:r>
            <a:r>
              <a:rPr lang="es-ES" sz="1200" dirty="0" smtClean="0">
                <a:solidFill>
                  <a:schemeClr val="tx1">
                    <a:lumMod val="75000"/>
                    <a:lumOff val="25000"/>
                  </a:schemeClr>
                </a:solidFill>
                <a:latin typeface="Candara" panose="020E0502030303020204" pitchFamily="34" charset="0"/>
              </a:rPr>
              <a:t> in Argentina.</a:t>
            </a:r>
            <a:endParaRPr lang="es-ES" sz="1200" dirty="0">
              <a:solidFill>
                <a:schemeClr val="tx1">
                  <a:lumMod val="75000"/>
                  <a:lumOff val="25000"/>
                </a:schemeClr>
              </a:solidFill>
              <a:latin typeface="Candara" panose="020E0502030303020204" pitchFamily="34" charset="0"/>
            </a:endParaRPr>
          </a:p>
        </p:txBody>
      </p:sp>
      <p:sp>
        <p:nvSpPr>
          <p:cNvPr id="10" name="9 Rectángulo redondeado"/>
          <p:cNvSpPr/>
          <p:nvPr/>
        </p:nvSpPr>
        <p:spPr>
          <a:xfrm>
            <a:off x="7373416" y="4221088"/>
            <a:ext cx="1375048" cy="129614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200" dirty="0" err="1" smtClean="0">
                <a:solidFill>
                  <a:schemeClr val="tx1">
                    <a:lumMod val="75000"/>
                    <a:lumOff val="25000"/>
                  </a:schemeClr>
                </a:solidFill>
                <a:latin typeface="Candara" panose="020E0502030303020204" pitchFamily="34" charset="0"/>
              </a:rPr>
              <a:t>Sandoz</a:t>
            </a:r>
            <a:r>
              <a:rPr lang="es-ES" sz="1200" dirty="0" smtClean="0">
                <a:solidFill>
                  <a:schemeClr val="tx1">
                    <a:lumMod val="75000"/>
                    <a:lumOff val="25000"/>
                  </a:schemeClr>
                </a:solidFill>
                <a:latin typeface="Candara" panose="020E0502030303020204" pitchFamily="34" charset="0"/>
              </a:rPr>
              <a:t>, </a:t>
            </a:r>
            <a:r>
              <a:rPr lang="es-ES" sz="1200" dirty="0" err="1" smtClean="0">
                <a:solidFill>
                  <a:schemeClr val="tx1">
                    <a:lumMod val="75000"/>
                    <a:lumOff val="25000"/>
                  </a:schemeClr>
                </a:solidFill>
                <a:latin typeface="Candara" panose="020E0502030303020204" pitchFamily="34" charset="0"/>
              </a:rPr>
              <a:t>Boehringer</a:t>
            </a:r>
            <a:r>
              <a:rPr lang="es-ES" sz="1200" dirty="0" smtClean="0">
                <a:solidFill>
                  <a:schemeClr val="tx1">
                    <a:lumMod val="75000"/>
                    <a:lumOff val="25000"/>
                  </a:schemeClr>
                </a:solidFill>
                <a:latin typeface="Candara" panose="020E0502030303020204" pitchFamily="34" charset="0"/>
              </a:rPr>
              <a:t> </a:t>
            </a:r>
            <a:r>
              <a:rPr lang="es-ES" sz="1200" dirty="0" err="1" smtClean="0">
                <a:solidFill>
                  <a:schemeClr val="tx1">
                    <a:lumMod val="75000"/>
                    <a:lumOff val="25000"/>
                  </a:schemeClr>
                </a:solidFill>
                <a:latin typeface="Candara" panose="020E0502030303020204" pitchFamily="34" charset="0"/>
              </a:rPr>
              <a:t>Ingelheim</a:t>
            </a:r>
            <a:r>
              <a:rPr lang="es-ES" sz="1200" dirty="0" smtClean="0">
                <a:solidFill>
                  <a:schemeClr val="tx1">
                    <a:lumMod val="75000"/>
                    <a:lumOff val="25000"/>
                  </a:schemeClr>
                </a:solidFill>
                <a:latin typeface="Candara" panose="020E0502030303020204" pitchFamily="34" charset="0"/>
              </a:rPr>
              <a:t>, Pfizer and MSD</a:t>
            </a:r>
            <a:endParaRPr lang="es-ES" sz="1200" dirty="0">
              <a:solidFill>
                <a:schemeClr val="tx1">
                  <a:lumMod val="75000"/>
                  <a:lumOff val="25000"/>
                </a:schemeClr>
              </a:solidFill>
              <a:latin typeface="Candara" panose="020E0502030303020204" pitchFamily="34" charset="0"/>
            </a:endParaRPr>
          </a:p>
        </p:txBody>
      </p:sp>
      <p:sp>
        <p:nvSpPr>
          <p:cNvPr id="11" name="10 CuadroTexto"/>
          <p:cNvSpPr txBox="1"/>
          <p:nvPr/>
        </p:nvSpPr>
        <p:spPr>
          <a:xfrm>
            <a:off x="1043608" y="6525344"/>
            <a:ext cx="6234399" cy="230832"/>
          </a:xfrm>
          <a:prstGeom prst="rect">
            <a:avLst/>
          </a:prstGeom>
          <a:noFill/>
        </p:spPr>
        <p:txBody>
          <a:bodyPr wrap="none" rtlCol="0">
            <a:spAutoFit/>
          </a:bodyPr>
          <a:lstStyle/>
          <a:p>
            <a:r>
              <a:rPr lang="es-ES" sz="900" dirty="0" err="1" smtClean="0">
                <a:latin typeface="Candara" panose="020E0502030303020204" pitchFamily="34" charset="0"/>
              </a:rPr>
              <a:t>Source</a:t>
            </a:r>
            <a:r>
              <a:rPr lang="es-ES" sz="900" dirty="0" smtClean="0">
                <a:latin typeface="Candara" panose="020E0502030303020204" pitchFamily="34" charset="0"/>
              </a:rPr>
              <a:t>: PMLIVE</a:t>
            </a:r>
            <a:r>
              <a:rPr lang="es-ES" sz="900" dirty="0">
                <a:latin typeface="Candara" panose="020E0502030303020204" pitchFamily="34" charset="0"/>
              </a:rPr>
              <a:t>. http://www.pmlive.com/pharma_intelligence/unfolding_the_biosimilar_landscape_in_latin_america_470137</a:t>
            </a:r>
          </a:p>
        </p:txBody>
      </p:sp>
      <p:sp>
        <p:nvSpPr>
          <p:cNvPr id="12" name="11 Rectángulo redondeado"/>
          <p:cNvSpPr/>
          <p:nvPr/>
        </p:nvSpPr>
        <p:spPr>
          <a:xfrm>
            <a:off x="459767" y="3501007"/>
            <a:ext cx="1375048" cy="14401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200" dirty="0" err="1" smtClean="0">
                <a:solidFill>
                  <a:schemeClr val="tx1">
                    <a:lumMod val="75000"/>
                    <a:lumOff val="25000"/>
                  </a:schemeClr>
                </a:solidFill>
                <a:latin typeface="Candara" panose="020E0502030303020204" pitchFamily="34" charset="0"/>
              </a:rPr>
              <a:t>Need</a:t>
            </a:r>
            <a:r>
              <a:rPr lang="es-ES" sz="1200" dirty="0" smtClean="0">
                <a:solidFill>
                  <a:schemeClr val="tx1">
                    <a:lumMod val="75000"/>
                    <a:lumOff val="25000"/>
                  </a:schemeClr>
                </a:solidFill>
                <a:latin typeface="Candara" panose="020E0502030303020204" pitchFamily="34" charset="0"/>
              </a:rPr>
              <a:t> to </a:t>
            </a:r>
            <a:r>
              <a:rPr lang="es-ES" sz="1200" dirty="0" err="1" smtClean="0">
                <a:solidFill>
                  <a:schemeClr val="tx1">
                    <a:lumMod val="75000"/>
                    <a:lumOff val="25000"/>
                  </a:schemeClr>
                </a:solidFill>
                <a:latin typeface="Candara" panose="020E0502030303020204" pitchFamily="34" charset="0"/>
              </a:rPr>
              <a:t>develop</a:t>
            </a:r>
            <a:r>
              <a:rPr lang="es-ES" sz="1200" dirty="0" smtClean="0">
                <a:solidFill>
                  <a:schemeClr val="tx1">
                    <a:lumMod val="75000"/>
                    <a:lumOff val="25000"/>
                  </a:schemeClr>
                </a:solidFill>
                <a:latin typeface="Candara" panose="020E0502030303020204" pitchFamily="34" charset="0"/>
              </a:rPr>
              <a:t> biosimilars </a:t>
            </a:r>
            <a:r>
              <a:rPr lang="es-ES" sz="1200" dirty="0" err="1" smtClean="0">
                <a:solidFill>
                  <a:schemeClr val="tx1">
                    <a:lumMod val="75000"/>
                    <a:lumOff val="25000"/>
                  </a:schemeClr>
                </a:solidFill>
                <a:latin typeface="Candara" panose="020E0502030303020204" pitchFamily="34" charset="0"/>
              </a:rPr>
              <a:t>abroad</a:t>
            </a:r>
            <a:r>
              <a:rPr lang="es-ES" sz="1200" dirty="0" smtClean="0">
                <a:solidFill>
                  <a:schemeClr val="tx1">
                    <a:lumMod val="75000"/>
                    <a:lumOff val="25000"/>
                  </a:schemeClr>
                </a:solidFill>
                <a:latin typeface="Candara" panose="020E0502030303020204" pitchFamily="34" charset="0"/>
              </a:rPr>
              <a:t> </a:t>
            </a:r>
            <a:r>
              <a:rPr lang="es-ES" sz="1200" b="1" dirty="0" smtClean="0">
                <a:solidFill>
                  <a:schemeClr val="tx1">
                    <a:lumMod val="75000"/>
                    <a:lumOff val="25000"/>
                  </a:schemeClr>
                </a:solidFill>
                <a:latin typeface="Candara" panose="020E0502030303020204" pitchFamily="34" charset="0"/>
              </a:rPr>
              <a:t>+</a:t>
            </a:r>
            <a:r>
              <a:rPr lang="es-ES" sz="1200" dirty="0" smtClean="0">
                <a:solidFill>
                  <a:schemeClr val="tx1">
                    <a:lumMod val="75000"/>
                    <a:lumOff val="25000"/>
                  </a:schemeClr>
                </a:solidFill>
                <a:latin typeface="Candara" panose="020E0502030303020204" pitchFamily="34" charset="0"/>
              </a:rPr>
              <a:t> </a:t>
            </a:r>
            <a:r>
              <a:rPr lang="es-ES" sz="1200" dirty="0" err="1" smtClean="0">
                <a:solidFill>
                  <a:schemeClr val="tx1">
                    <a:lumMod val="75000"/>
                    <a:lumOff val="25000"/>
                  </a:schemeClr>
                </a:solidFill>
                <a:latin typeface="Candara" panose="020E0502030303020204" pitchFamily="34" charset="0"/>
              </a:rPr>
              <a:t>Need</a:t>
            </a:r>
            <a:r>
              <a:rPr lang="es-ES" sz="1200" dirty="0" smtClean="0">
                <a:solidFill>
                  <a:schemeClr val="tx1">
                    <a:lumMod val="75000"/>
                    <a:lumOff val="25000"/>
                  </a:schemeClr>
                </a:solidFill>
                <a:latin typeface="Candara" panose="020E0502030303020204" pitchFamily="34" charset="0"/>
              </a:rPr>
              <a:t> to </a:t>
            </a:r>
            <a:r>
              <a:rPr lang="es-ES" sz="1200" dirty="0" err="1" smtClean="0">
                <a:solidFill>
                  <a:schemeClr val="tx1">
                    <a:lumMod val="75000"/>
                    <a:lumOff val="25000"/>
                  </a:schemeClr>
                </a:solidFill>
                <a:latin typeface="Candara" panose="020E0502030303020204" pitchFamily="34" charset="0"/>
              </a:rPr>
              <a:t>gain</a:t>
            </a:r>
            <a:r>
              <a:rPr lang="es-ES" sz="1200" dirty="0" smtClean="0">
                <a:solidFill>
                  <a:schemeClr val="tx1">
                    <a:lumMod val="75000"/>
                    <a:lumOff val="25000"/>
                  </a:schemeClr>
                </a:solidFill>
                <a:latin typeface="Candara" panose="020E0502030303020204" pitchFamily="34" charset="0"/>
              </a:rPr>
              <a:t> local </a:t>
            </a:r>
            <a:r>
              <a:rPr lang="es-ES" sz="1200" dirty="0" err="1" smtClean="0">
                <a:solidFill>
                  <a:schemeClr val="tx1">
                    <a:lumMod val="75000"/>
                    <a:lumOff val="25000"/>
                  </a:schemeClr>
                </a:solidFill>
                <a:latin typeface="Candara" panose="020E0502030303020204" pitchFamily="34" charset="0"/>
              </a:rPr>
              <a:t>expertise</a:t>
            </a:r>
            <a:endParaRPr lang="es-ES" sz="12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xmlns="" val="356585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4848" y="413792"/>
            <a:ext cx="8229600" cy="1143000"/>
          </a:xfrm>
        </p:spPr>
        <p:txBody>
          <a:bodyPr>
            <a:normAutofit/>
          </a:bodyPr>
          <a:lstStyle/>
          <a:p>
            <a:pPr algn="l"/>
            <a:r>
              <a:rPr lang="es-MX" sz="4000" b="1" dirty="0" smtClean="0">
                <a:solidFill>
                  <a:srgbClr val="00B050"/>
                </a:solidFill>
                <a:latin typeface="Candara" panose="020E0502030303020204" pitchFamily="34" charset="0"/>
              </a:rPr>
              <a:t>MACROECONOMIC FORCES</a:t>
            </a:r>
            <a:endParaRPr lang="en-US" sz="4000" b="1" dirty="0">
              <a:solidFill>
                <a:srgbClr val="00B050"/>
              </a:solidFill>
              <a:latin typeface="Candara" panose="020E0502030303020204" pitchFamily="34" charset="0"/>
            </a:endParaRPr>
          </a:p>
        </p:txBody>
      </p:sp>
      <p:sp>
        <p:nvSpPr>
          <p:cNvPr id="3" name="2 Marcador de contenido"/>
          <p:cNvSpPr>
            <a:spLocks noGrp="1"/>
          </p:cNvSpPr>
          <p:nvPr>
            <p:ph idx="1"/>
          </p:nvPr>
        </p:nvSpPr>
        <p:spPr>
          <a:xfrm>
            <a:off x="457200" y="2032248"/>
            <a:ext cx="8229600" cy="3196952"/>
          </a:xfrm>
        </p:spPr>
        <p:style>
          <a:lnRef idx="2">
            <a:schemeClr val="accent3"/>
          </a:lnRef>
          <a:fillRef idx="1">
            <a:schemeClr val="lt1"/>
          </a:fillRef>
          <a:effectRef idx="0">
            <a:schemeClr val="accent3"/>
          </a:effectRef>
          <a:fontRef idx="minor">
            <a:schemeClr val="dk1"/>
          </a:fontRef>
        </p:style>
        <p:txBody>
          <a:bodyPr>
            <a:normAutofit fontScale="92500"/>
          </a:bodyPr>
          <a:lstStyle/>
          <a:p>
            <a:pPr marL="0" indent="0">
              <a:buNone/>
            </a:pPr>
            <a:endParaRPr lang="es-ES" sz="2400" dirty="0" smtClean="0">
              <a:solidFill>
                <a:schemeClr val="tx1">
                  <a:lumMod val="75000"/>
                  <a:lumOff val="25000"/>
                </a:schemeClr>
              </a:solidFill>
              <a:latin typeface="Candara" panose="020E0502030303020204" pitchFamily="34" charset="0"/>
            </a:endParaRPr>
          </a:p>
          <a:p>
            <a:pPr marL="0" indent="0">
              <a:buNone/>
            </a:pPr>
            <a:r>
              <a:rPr lang="es-ES" sz="2400" dirty="0" err="1" smtClean="0">
                <a:solidFill>
                  <a:schemeClr val="tx1">
                    <a:lumMod val="75000"/>
                    <a:lumOff val="25000"/>
                  </a:schemeClr>
                </a:solidFill>
                <a:latin typeface="Candara" panose="020E0502030303020204" pitchFamily="34" charset="0"/>
              </a:rPr>
              <a:t>According</a:t>
            </a:r>
            <a:r>
              <a:rPr lang="es-ES" sz="2400" dirty="0" smtClean="0">
                <a:solidFill>
                  <a:schemeClr val="tx1">
                    <a:lumMod val="75000"/>
                    <a:lumOff val="25000"/>
                  </a:schemeClr>
                </a:solidFill>
                <a:latin typeface="Candara" panose="020E0502030303020204" pitchFamily="34" charset="0"/>
              </a:rPr>
              <a:t> to </a:t>
            </a:r>
            <a:r>
              <a:rPr lang="es-ES" sz="2400" dirty="0" err="1" smtClean="0">
                <a:solidFill>
                  <a:schemeClr val="tx1">
                    <a:lumMod val="75000"/>
                    <a:lumOff val="25000"/>
                  </a:schemeClr>
                </a:solidFill>
                <a:latin typeface="Candara" panose="020E0502030303020204" pitchFamily="34" charset="0"/>
              </a:rPr>
              <a:t>the</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World</a:t>
            </a:r>
            <a:r>
              <a:rPr lang="es-ES" sz="2400" dirty="0" smtClean="0">
                <a:solidFill>
                  <a:schemeClr val="tx1">
                    <a:lumMod val="75000"/>
                    <a:lumOff val="25000"/>
                  </a:schemeClr>
                </a:solidFill>
                <a:latin typeface="Candara" panose="020E0502030303020204" pitchFamily="34" charset="0"/>
              </a:rPr>
              <a:t> Bank, </a:t>
            </a:r>
            <a:r>
              <a:rPr lang="es-ES" sz="2400" dirty="0" err="1" smtClean="0">
                <a:solidFill>
                  <a:schemeClr val="tx1">
                    <a:lumMod val="75000"/>
                    <a:lumOff val="25000"/>
                  </a:schemeClr>
                </a:solidFill>
                <a:latin typeface="Candara" panose="020E0502030303020204" pitchFamily="34" charset="0"/>
              </a:rPr>
              <a:t>health</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expenditure</a:t>
            </a:r>
            <a:r>
              <a:rPr lang="es-ES" sz="2400" dirty="0" smtClean="0">
                <a:solidFill>
                  <a:schemeClr val="tx1">
                    <a:lumMod val="75000"/>
                    <a:lumOff val="25000"/>
                  </a:schemeClr>
                </a:solidFill>
                <a:latin typeface="Candara" panose="020E0502030303020204" pitchFamily="34" charset="0"/>
              </a:rPr>
              <a:t> in LATAM </a:t>
            </a:r>
            <a:r>
              <a:rPr lang="es-ES" sz="2400" dirty="0" err="1" smtClean="0">
                <a:solidFill>
                  <a:schemeClr val="tx1">
                    <a:lumMod val="75000"/>
                    <a:lumOff val="25000"/>
                  </a:schemeClr>
                </a:solidFill>
                <a:latin typeface="Candara" panose="020E0502030303020204" pitchFamily="34" charset="0"/>
              </a:rPr>
              <a:t>was</a:t>
            </a:r>
            <a:r>
              <a:rPr lang="es-ES" sz="2400" dirty="0" smtClean="0">
                <a:solidFill>
                  <a:schemeClr val="tx1">
                    <a:lumMod val="75000"/>
                    <a:lumOff val="25000"/>
                  </a:schemeClr>
                </a:solidFill>
                <a:latin typeface="Candara" panose="020E0502030303020204" pitchFamily="34" charset="0"/>
              </a:rPr>
              <a:t> 7.59% of </a:t>
            </a:r>
            <a:r>
              <a:rPr lang="es-ES" sz="2400" dirty="0" err="1" smtClean="0">
                <a:solidFill>
                  <a:schemeClr val="tx1">
                    <a:lumMod val="75000"/>
                    <a:lumOff val="25000"/>
                  </a:schemeClr>
                </a:solidFill>
                <a:latin typeface="Candara" panose="020E0502030303020204" pitchFamily="34" charset="0"/>
              </a:rPr>
              <a:t>the</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Gross</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Domestic</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Product</a:t>
            </a:r>
            <a:r>
              <a:rPr lang="es-ES" sz="2400" dirty="0" smtClean="0">
                <a:solidFill>
                  <a:schemeClr val="tx1">
                    <a:lumMod val="75000"/>
                    <a:lumOff val="25000"/>
                  </a:schemeClr>
                </a:solidFill>
                <a:latin typeface="Candara" panose="020E0502030303020204" pitchFamily="34" charset="0"/>
              </a:rPr>
              <a:t> in 2011, (i.e. 500 </a:t>
            </a:r>
            <a:r>
              <a:rPr lang="es-ES" sz="2400" dirty="0" err="1" smtClean="0">
                <a:solidFill>
                  <a:schemeClr val="tx1">
                    <a:lumMod val="75000"/>
                    <a:lumOff val="25000"/>
                  </a:schemeClr>
                </a:solidFill>
                <a:latin typeface="Candara" panose="020E0502030303020204" pitchFamily="34" charset="0"/>
              </a:rPr>
              <a:t>billion</a:t>
            </a:r>
            <a:r>
              <a:rPr lang="es-ES" sz="2400" dirty="0" smtClean="0">
                <a:solidFill>
                  <a:schemeClr val="tx1">
                    <a:lumMod val="75000"/>
                    <a:lumOff val="25000"/>
                  </a:schemeClr>
                </a:solidFill>
                <a:latin typeface="Candara" panose="020E0502030303020204" pitchFamily="34" charset="0"/>
              </a:rPr>
              <a:t> USD)</a:t>
            </a:r>
            <a:r>
              <a:rPr lang="es-ES" sz="2400" baseline="30000" dirty="0" smtClean="0">
                <a:solidFill>
                  <a:schemeClr val="tx1">
                    <a:lumMod val="75000"/>
                    <a:lumOff val="25000"/>
                  </a:schemeClr>
                </a:solidFill>
                <a:latin typeface="Candara" panose="020E0502030303020204" pitchFamily="34" charset="0"/>
              </a:rPr>
              <a:t>1</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The</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middle</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class</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is</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significantly</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growing</a:t>
            </a:r>
            <a:r>
              <a:rPr lang="es-ES" sz="2400" dirty="0" smtClean="0">
                <a:solidFill>
                  <a:schemeClr val="tx1">
                    <a:lumMod val="75000"/>
                    <a:lumOff val="25000"/>
                  </a:schemeClr>
                </a:solidFill>
                <a:latin typeface="Candara" panose="020E0502030303020204" pitchFamily="34" charset="0"/>
              </a:rPr>
              <a:t>, so </a:t>
            </a:r>
            <a:r>
              <a:rPr lang="es-ES" sz="2400" dirty="0" err="1" smtClean="0">
                <a:solidFill>
                  <a:schemeClr val="tx1">
                    <a:lumMod val="75000"/>
                    <a:lumOff val="25000"/>
                  </a:schemeClr>
                </a:solidFill>
                <a:latin typeface="Candara" panose="020E0502030303020204" pitchFamily="34" charset="0"/>
              </a:rPr>
              <a:t>health</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expenditure</a:t>
            </a:r>
            <a:r>
              <a:rPr lang="es-ES" sz="2400" dirty="0" smtClean="0">
                <a:solidFill>
                  <a:schemeClr val="tx1">
                    <a:lumMod val="75000"/>
                    <a:lumOff val="25000"/>
                  </a:schemeClr>
                </a:solidFill>
                <a:latin typeface="Candara" panose="020E0502030303020204" pitchFamily="34" charset="0"/>
              </a:rPr>
              <a:t> has more </a:t>
            </a:r>
            <a:r>
              <a:rPr lang="es-ES" sz="2400" dirty="0" err="1" smtClean="0">
                <a:solidFill>
                  <a:schemeClr val="tx1">
                    <a:lumMod val="75000"/>
                    <a:lumOff val="25000"/>
                  </a:schemeClr>
                </a:solidFill>
                <a:latin typeface="Candara" panose="020E0502030303020204" pitchFamily="34" charset="0"/>
              </a:rPr>
              <a:t>than</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doubled</a:t>
            </a:r>
            <a:r>
              <a:rPr lang="es-ES" sz="2400" dirty="0" smtClean="0">
                <a:solidFill>
                  <a:schemeClr val="tx1">
                    <a:lumMod val="75000"/>
                    <a:lumOff val="25000"/>
                  </a:schemeClr>
                </a:solidFill>
                <a:latin typeface="Candara" panose="020E0502030303020204" pitchFamily="34" charset="0"/>
              </a:rPr>
              <a:t> in 10 </a:t>
            </a:r>
            <a:r>
              <a:rPr lang="es-ES" sz="2400" dirty="0" err="1" smtClean="0">
                <a:solidFill>
                  <a:schemeClr val="tx1">
                    <a:lumMod val="75000"/>
                    <a:lumOff val="25000"/>
                  </a:schemeClr>
                </a:solidFill>
                <a:latin typeface="Candara" panose="020E0502030303020204" pitchFamily="34" charset="0"/>
              </a:rPr>
              <a:t>years</a:t>
            </a:r>
            <a:r>
              <a:rPr lang="es-ES" sz="2400" dirty="0" smtClean="0">
                <a:solidFill>
                  <a:schemeClr val="tx1">
                    <a:lumMod val="75000"/>
                    <a:lumOff val="25000"/>
                  </a:schemeClr>
                </a:solidFill>
                <a:latin typeface="Candara" panose="020E0502030303020204" pitchFamily="34" charset="0"/>
              </a:rPr>
              <a:t>. Biosimilars are h</a:t>
            </a:r>
            <a:r>
              <a:rPr lang="en-US" sz="2400" dirty="0" err="1" smtClean="0">
                <a:solidFill>
                  <a:schemeClr val="tx1">
                    <a:lumMod val="75000"/>
                    <a:lumOff val="25000"/>
                  </a:schemeClr>
                </a:solidFill>
                <a:latin typeface="Candara" panose="020E0502030303020204" pitchFamily="34" charset="0"/>
              </a:rPr>
              <a:t>igh</a:t>
            </a:r>
            <a:r>
              <a:rPr lang="en-US" sz="2400" dirty="0" smtClean="0">
                <a:solidFill>
                  <a:schemeClr val="tx1">
                    <a:lumMod val="75000"/>
                    <a:lumOff val="25000"/>
                  </a:schemeClr>
                </a:solidFill>
                <a:latin typeface="Candara" panose="020E0502030303020204" pitchFamily="34" charset="0"/>
              </a:rPr>
              <a:t> </a:t>
            </a:r>
            <a:r>
              <a:rPr lang="en-US" sz="2400" dirty="0">
                <a:solidFill>
                  <a:schemeClr val="tx1">
                    <a:lumMod val="75000"/>
                    <a:lumOff val="25000"/>
                  </a:schemeClr>
                </a:solidFill>
                <a:latin typeface="Candara" panose="020E0502030303020204" pitchFamily="34" charset="0"/>
              </a:rPr>
              <a:t>on the health policy agenda </a:t>
            </a:r>
            <a:r>
              <a:rPr lang="en-US" sz="2400" dirty="0" smtClean="0">
                <a:solidFill>
                  <a:schemeClr val="tx1">
                    <a:lumMod val="75000"/>
                    <a:lumOff val="25000"/>
                  </a:schemeClr>
                </a:solidFill>
                <a:latin typeface="Candara" panose="020E0502030303020204" pitchFamily="34" charset="0"/>
              </a:rPr>
              <a:t>due to it is expected they offer 35% lower prices. Thus, they have </a:t>
            </a:r>
            <a:r>
              <a:rPr lang="en-US" sz="2400" dirty="0">
                <a:solidFill>
                  <a:schemeClr val="tx1">
                    <a:lumMod val="75000"/>
                    <a:lumOff val="25000"/>
                  </a:schemeClr>
                </a:solidFill>
                <a:latin typeface="Candara" panose="020E0502030303020204" pitchFamily="34" charset="0"/>
              </a:rPr>
              <a:t>the potential to increase access to life-saving </a:t>
            </a:r>
            <a:r>
              <a:rPr lang="en-US" sz="2400" dirty="0" smtClean="0">
                <a:solidFill>
                  <a:schemeClr val="tx1">
                    <a:lumMod val="75000"/>
                    <a:lumOff val="25000"/>
                  </a:schemeClr>
                </a:solidFill>
                <a:latin typeface="Candara" panose="020E0502030303020204" pitchFamily="34" charset="0"/>
              </a:rPr>
              <a:t>drugs.</a:t>
            </a:r>
          </a:p>
          <a:p>
            <a:pPr marL="0" indent="0">
              <a:buNone/>
            </a:pPr>
            <a:endParaRPr lang="es-ES" sz="2400" dirty="0" smtClean="0">
              <a:solidFill>
                <a:schemeClr val="tx1">
                  <a:lumMod val="75000"/>
                  <a:lumOff val="25000"/>
                </a:schemeClr>
              </a:solidFill>
              <a:latin typeface="Candara" panose="020E0502030303020204" pitchFamily="34" charset="0"/>
            </a:endParaRPr>
          </a:p>
          <a:p>
            <a:pPr marL="0" indent="0">
              <a:buNone/>
            </a:pPr>
            <a:r>
              <a:rPr lang="es-ES" sz="1200" dirty="0" smtClean="0">
                <a:solidFill>
                  <a:schemeClr val="tx1">
                    <a:lumMod val="75000"/>
                    <a:lumOff val="25000"/>
                  </a:schemeClr>
                </a:solidFill>
                <a:latin typeface="Candara" panose="020E0502030303020204" pitchFamily="34" charset="0"/>
              </a:rPr>
              <a:t>1. http</a:t>
            </a:r>
            <a:r>
              <a:rPr lang="es-ES" sz="1200" dirty="0">
                <a:solidFill>
                  <a:schemeClr val="tx1">
                    <a:lumMod val="75000"/>
                    <a:lumOff val="25000"/>
                  </a:schemeClr>
                </a:solidFill>
                <a:latin typeface="Candara" panose="020E0502030303020204" pitchFamily="34" charset="0"/>
              </a:rPr>
              <a:t>://www.tradingeconomics.com/latin-america-and-caribbean/health-expenditure-total-percent-of-gdp-wb-data.html</a:t>
            </a:r>
            <a:endParaRPr lang="es-ES" sz="1200" dirty="0" smtClean="0">
              <a:solidFill>
                <a:schemeClr val="tx1">
                  <a:lumMod val="75000"/>
                  <a:lumOff val="25000"/>
                </a:schemeClr>
              </a:solidFill>
              <a:latin typeface="Candara" panose="020E0502030303020204" pitchFamily="34" charset="0"/>
            </a:endParaRPr>
          </a:p>
          <a:p>
            <a:endParaRPr lang="es-ES" dirty="0" smtClean="0"/>
          </a:p>
          <a:p>
            <a:endParaRPr lang="es-E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7812360" y="260648"/>
            <a:ext cx="1087211"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23271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PRODUCT APPROVALS</a:t>
            </a:r>
            <a:endParaRPr lang="en-US" sz="4000"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1">
                    <a:lumMod val="75000"/>
                    <a:lumOff val="25000"/>
                  </a:schemeClr>
                </a:solidFill>
                <a:latin typeface="Candara" panose="020E0502030303020204" pitchFamily="34" charset="0"/>
              </a:rPr>
              <a:t>Some copies of original biopharmaceuticals were approved before regulations being in place:</a:t>
            </a:r>
          </a:p>
          <a:p>
            <a:pPr marL="0" indent="0">
              <a:buNone/>
            </a:pPr>
            <a:endParaRPr lang="en-US" sz="2400" dirty="0">
              <a:latin typeface="Candara" panose="020E050203030302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xmlns="" val="3082812639"/>
              </p:ext>
            </p:extLst>
          </p:nvPr>
        </p:nvGraphicFramePr>
        <p:xfrm>
          <a:off x="1403648" y="2801601"/>
          <a:ext cx="6096000" cy="2139567"/>
        </p:xfrm>
        <a:graphic>
          <a:graphicData uri="http://schemas.openxmlformats.org/drawingml/2006/table">
            <a:tbl>
              <a:tblPr firstRow="1" bandRow="1">
                <a:tableStyleId>{0505E3EF-67EA-436B-97B2-0124C06EBD24}</a:tableStyleId>
              </a:tblPr>
              <a:tblGrid>
                <a:gridCol w="3048000"/>
                <a:gridCol w="3048000"/>
              </a:tblGrid>
              <a:tr h="452720">
                <a:tc>
                  <a:txBody>
                    <a:bodyPr/>
                    <a:lstStyle/>
                    <a:p>
                      <a:pPr algn="ctr"/>
                      <a:r>
                        <a:rPr lang="es-ES" dirty="0" smtClean="0">
                          <a:solidFill>
                            <a:schemeClr val="tx1">
                              <a:lumMod val="75000"/>
                              <a:lumOff val="25000"/>
                            </a:schemeClr>
                          </a:solidFill>
                          <a:latin typeface="Candara" panose="020E0502030303020204" pitchFamily="34" charset="0"/>
                        </a:rPr>
                        <a:t>Country</a:t>
                      </a:r>
                      <a:endParaRPr lang="es-ES" dirty="0">
                        <a:solidFill>
                          <a:schemeClr val="tx1">
                            <a:lumMod val="75000"/>
                            <a:lumOff val="25000"/>
                          </a:schemeClr>
                        </a:solidFill>
                        <a:latin typeface="Candara" panose="020E0502030303020204" pitchFamily="34" charset="0"/>
                      </a:endParaRPr>
                    </a:p>
                  </a:txBody>
                  <a:tcPr/>
                </a:tc>
                <a:tc>
                  <a:txBody>
                    <a:bodyPr/>
                    <a:lstStyle/>
                    <a:p>
                      <a:pPr algn="ctr"/>
                      <a:r>
                        <a:rPr lang="es-ES" dirty="0" err="1" smtClean="0">
                          <a:solidFill>
                            <a:schemeClr val="tx1">
                              <a:lumMod val="75000"/>
                              <a:lumOff val="25000"/>
                            </a:schemeClr>
                          </a:solidFill>
                          <a:latin typeface="Candara" panose="020E0502030303020204" pitchFamily="34" charset="0"/>
                        </a:rPr>
                        <a:t>Drug</a:t>
                      </a:r>
                      <a:endParaRPr lang="es-ES" dirty="0">
                        <a:solidFill>
                          <a:schemeClr val="tx1">
                            <a:lumMod val="75000"/>
                            <a:lumOff val="25000"/>
                          </a:schemeClr>
                        </a:solidFill>
                        <a:latin typeface="Candara" panose="020E0502030303020204" pitchFamily="34" charset="0"/>
                      </a:endParaRPr>
                    </a:p>
                  </a:txBody>
                  <a:tcPr/>
                </a:tc>
              </a:tr>
              <a:tr h="452720">
                <a:tc>
                  <a:txBody>
                    <a:bodyPr/>
                    <a:lstStyle/>
                    <a:p>
                      <a:pPr algn="ctr"/>
                      <a:r>
                        <a:rPr lang="es-ES" dirty="0" smtClean="0">
                          <a:solidFill>
                            <a:schemeClr val="tx1">
                              <a:lumMod val="75000"/>
                              <a:lumOff val="25000"/>
                            </a:schemeClr>
                          </a:solidFill>
                          <a:latin typeface="Candara" panose="020E0502030303020204" pitchFamily="34" charset="0"/>
                        </a:rPr>
                        <a:t>Colombia</a:t>
                      </a:r>
                      <a:endParaRPr lang="es-ES" dirty="0">
                        <a:solidFill>
                          <a:schemeClr val="tx1">
                            <a:lumMod val="75000"/>
                            <a:lumOff val="25000"/>
                          </a:schemeClr>
                        </a:solidFill>
                        <a:latin typeface="Candara" panose="020E0502030303020204" pitchFamily="34" charset="0"/>
                      </a:endParaRPr>
                    </a:p>
                  </a:txBody>
                  <a:tcPr anchor="ctr"/>
                </a:tc>
                <a:tc>
                  <a:txBody>
                    <a:bodyPr/>
                    <a:lstStyle/>
                    <a:p>
                      <a:pPr algn="ctr"/>
                      <a:r>
                        <a:rPr lang="es-ES" dirty="0" err="1" smtClean="0">
                          <a:solidFill>
                            <a:schemeClr val="tx1">
                              <a:lumMod val="75000"/>
                              <a:lumOff val="25000"/>
                            </a:schemeClr>
                          </a:solidFill>
                          <a:latin typeface="Candara" panose="020E0502030303020204" pitchFamily="34" charset="0"/>
                        </a:rPr>
                        <a:t>Etanar</a:t>
                      </a:r>
                      <a:r>
                        <a:rPr lang="es-ES" baseline="0" dirty="0" smtClean="0">
                          <a:solidFill>
                            <a:schemeClr val="tx1">
                              <a:lumMod val="75000"/>
                              <a:lumOff val="25000"/>
                            </a:schemeClr>
                          </a:solidFill>
                          <a:latin typeface="Candara" panose="020E0502030303020204" pitchFamily="34" charset="0"/>
                        </a:rPr>
                        <a:t> (</a:t>
                      </a:r>
                      <a:r>
                        <a:rPr lang="es-ES" baseline="0" dirty="0" err="1" smtClean="0">
                          <a:solidFill>
                            <a:schemeClr val="tx1">
                              <a:lumMod val="75000"/>
                              <a:lumOff val="25000"/>
                            </a:schemeClr>
                          </a:solidFill>
                          <a:latin typeface="Candara" panose="020E0502030303020204" pitchFamily="34" charset="0"/>
                        </a:rPr>
                        <a:t>etanercept</a:t>
                      </a:r>
                      <a:r>
                        <a:rPr lang="es-ES" baseline="0" dirty="0" smtClean="0">
                          <a:solidFill>
                            <a:schemeClr val="tx1">
                              <a:lumMod val="75000"/>
                              <a:lumOff val="25000"/>
                            </a:schemeClr>
                          </a:solidFill>
                          <a:latin typeface="Candara" panose="020E0502030303020204" pitchFamily="34" charset="0"/>
                        </a:rPr>
                        <a:t>)</a:t>
                      </a:r>
                      <a:endParaRPr lang="es-ES" dirty="0">
                        <a:solidFill>
                          <a:schemeClr val="tx1">
                            <a:lumMod val="75000"/>
                            <a:lumOff val="25000"/>
                          </a:schemeClr>
                        </a:solidFill>
                        <a:latin typeface="Candara" panose="020E0502030303020204" pitchFamily="34" charset="0"/>
                      </a:endParaRPr>
                    </a:p>
                  </a:txBody>
                  <a:tcPr/>
                </a:tc>
              </a:tr>
              <a:tr h="452720">
                <a:tc>
                  <a:txBody>
                    <a:bodyPr/>
                    <a:lstStyle/>
                    <a:p>
                      <a:pPr algn="ctr"/>
                      <a:r>
                        <a:rPr lang="es-ES" dirty="0" smtClean="0">
                          <a:solidFill>
                            <a:schemeClr val="tx1">
                              <a:lumMod val="75000"/>
                              <a:lumOff val="25000"/>
                            </a:schemeClr>
                          </a:solidFill>
                          <a:latin typeface="Candara" panose="020E0502030303020204" pitchFamily="34" charset="0"/>
                        </a:rPr>
                        <a:t>Bolivia, Chile</a:t>
                      </a:r>
                      <a:r>
                        <a:rPr lang="es-ES" baseline="0" dirty="0" smtClean="0">
                          <a:solidFill>
                            <a:schemeClr val="tx1">
                              <a:lumMod val="75000"/>
                              <a:lumOff val="25000"/>
                            </a:schemeClr>
                          </a:solidFill>
                          <a:latin typeface="Candara" panose="020E0502030303020204" pitchFamily="34" charset="0"/>
                        </a:rPr>
                        <a:t> and </a:t>
                      </a:r>
                      <a:r>
                        <a:rPr lang="es-ES" baseline="0" dirty="0" err="1" smtClean="0">
                          <a:solidFill>
                            <a:schemeClr val="tx1">
                              <a:lumMod val="75000"/>
                              <a:lumOff val="25000"/>
                            </a:schemeClr>
                          </a:solidFill>
                          <a:latin typeface="Candara" panose="020E0502030303020204" pitchFamily="34" charset="0"/>
                        </a:rPr>
                        <a:t>Peru</a:t>
                      </a:r>
                      <a:endParaRPr lang="es-ES" dirty="0">
                        <a:solidFill>
                          <a:schemeClr val="tx1">
                            <a:lumMod val="75000"/>
                            <a:lumOff val="25000"/>
                          </a:schemeClr>
                        </a:solidFill>
                        <a:latin typeface="Candara" panose="020E0502030303020204" pitchFamily="34" charset="0"/>
                      </a:endParaRPr>
                    </a:p>
                  </a:txBody>
                  <a:tcPr anchor="ctr"/>
                </a:tc>
                <a:tc>
                  <a:txBody>
                    <a:bodyPr/>
                    <a:lstStyle/>
                    <a:p>
                      <a:pPr algn="ctr"/>
                      <a:r>
                        <a:rPr lang="es-ES" dirty="0" err="1" smtClean="0">
                          <a:solidFill>
                            <a:schemeClr val="tx1">
                              <a:lumMod val="75000"/>
                              <a:lumOff val="25000"/>
                            </a:schemeClr>
                          </a:solidFill>
                          <a:latin typeface="Candara" panose="020E0502030303020204" pitchFamily="34" charset="0"/>
                        </a:rPr>
                        <a:t>Reditux</a:t>
                      </a:r>
                      <a:r>
                        <a:rPr lang="es-ES" dirty="0" smtClean="0">
                          <a:solidFill>
                            <a:schemeClr val="tx1">
                              <a:lumMod val="75000"/>
                              <a:lumOff val="25000"/>
                            </a:schemeClr>
                          </a:solidFill>
                          <a:latin typeface="Candara" panose="020E0502030303020204" pitchFamily="34" charset="0"/>
                        </a:rPr>
                        <a:t> (</a:t>
                      </a:r>
                      <a:r>
                        <a:rPr lang="es-ES" dirty="0" err="1" smtClean="0">
                          <a:solidFill>
                            <a:schemeClr val="tx1">
                              <a:lumMod val="75000"/>
                              <a:lumOff val="25000"/>
                            </a:schemeClr>
                          </a:solidFill>
                          <a:latin typeface="Candara" panose="020E0502030303020204" pitchFamily="34" charset="0"/>
                        </a:rPr>
                        <a:t>rituximab</a:t>
                      </a:r>
                      <a:r>
                        <a:rPr lang="es-ES" dirty="0" smtClean="0">
                          <a:solidFill>
                            <a:schemeClr val="tx1">
                              <a:lumMod val="75000"/>
                              <a:lumOff val="25000"/>
                            </a:schemeClr>
                          </a:solidFill>
                          <a:latin typeface="Candara" panose="020E0502030303020204" pitchFamily="34" charset="0"/>
                        </a:rPr>
                        <a:t>)</a:t>
                      </a:r>
                      <a:endParaRPr lang="es-ES" dirty="0">
                        <a:solidFill>
                          <a:schemeClr val="tx1">
                            <a:lumMod val="75000"/>
                            <a:lumOff val="25000"/>
                          </a:schemeClr>
                        </a:solidFill>
                        <a:latin typeface="Candara" panose="020E0502030303020204" pitchFamily="34" charset="0"/>
                      </a:endParaRPr>
                    </a:p>
                  </a:txBody>
                  <a:tcPr/>
                </a:tc>
              </a:tr>
              <a:tr h="781407">
                <a:tc>
                  <a:txBody>
                    <a:bodyPr/>
                    <a:lstStyle/>
                    <a:p>
                      <a:pPr algn="ctr"/>
                      <a:r>
                        <a:rPr lang="es-ES" dirty="0" err="1" smtClean="0">
                          <a:solidFill>
                            <a:schemeClr val="tx1">
                              <a:lumMod val="75000"/>
                              <a:lumOff val="25000"/>
                            </a:schemeClr>
                          </a:solidFill>
                          <a:latin typeface="Candara" panose="020E0502030303020204" pitchFamily="34" charset="0"/>
                        </a:rPr>
                        <a:t>Mexico</a:t>
                      </a:r>
                      <a:endParaRPr lang="es-ES" dirty="0">
                        <a:solidFill>
                          <a:schemeClr val="tx1">
                            <a:lumMod val="75000"/>
                            <a:lumOff val="25000"/>
                          </a:schemeClr>
                        </a:solidFill>
                        <a:latin typeface="Candara" panose="020E0502030303020204" pitchFamily="34" charset="0"/>
                      </a:endParaRPr>
                    </a:p>
                  </a:txBody>
                  <a:tcPr anchor="ctr"/>
                </a:tc>
                <a:tc>
                  <a:txBody>
                    <a:bodyPr/>
                    <a:lstStyle/>
                    <a:p>
                      <a:pPr algn="ctr"/>
                      <a:r>
                        <a:rPr lang="es-ES" dirty="0" smtClean="0">
                          <a:solidFill>
                            <a:schemeClr val="tx1">
                              <a:lumMod val="75000"/>
                              <a:lumOff val="25000"/>
                            </a:schemeClr>
                          </a:solidFill>
                          <a:latin typeface="Candara" panose="020E0502030303020204" pitchFamily="34" charset="0"/>
                        </a:rPr>
                        <a:t>12 </a:t>
                      </a:r>
                      <a:r>
                        <a:rPr lang="es-ES" dirty="0" err="1" smtClean="0">
                          <a:solidFill>
                            <a:schemeClr val="tx1">
                              <a:lumMod val="75000"/>
                              <a:lumOff val="25000"/>
                            </a:schemeClr>
                          </a:solidFill>
                          <a:latin typeface="Candara" panose="020E0502030303020204" pitchFamily="34" charset="0"/>
                        </a:rPr>
                        <a:t>erythropoietin</a:t>
                      </a:r>
                      <a:r>
                        <a:rPr lang="es-ES" dirty="0" smtClean="0">
                          <a:solidFill>
                            <a:schemeClr val="tx1">
                              <a:lumMod val="75000"/>
                              <a:lumOff val="25000"/>
                            </a:schemeClr>
                          </a:solidFill>
                          <a:latin typeface="Candara" panose="020E0502030303020204" pitchFamily="34" charset="0"/>
                        </a:rPr>
                        <a:t> copies</a:t>
                      </a:r>
                    </a:p>
                    <a:p>
                      <a:pPr algn="ctr"/>
                      <a:r>
                        <a:rPr lang="es-ES" dirty="0" err="1" smtClean="0">
                          <a:solidFill>
                            <a:schemeClr val="tx1">
                              <a:lumMod val="75000"/>
                              <a:lumOff val="25000"/>
                            </a:schemeClr>
                          </a:solidFill>
                          <a:latin typeface="Candara" panose="020E0502030303020204" pitchFamily="34" charset="0"/>
                        </a:rPr>
                        <a:t>Kikuzumab</a:t>
                      </a:r>
                      <a:r>
                        <a:rPr lang="es-ES" dirty="0" smtClean="0">
                          <a:solidFill>
                            <a:schemeClr val="tx1">
                              <a:lumMod val="75000"/>
                              <a:lumOff val="25000"/>
                            </a:schemeClr>
                          </a:solidFill>
                          <a:latin typeface="Candara" panose="020E0502030303020204" pitchFamily="34" charset="0"/>
                        </a:rPr>
                        <a:t> (</a:t>
                      </a:r>
                      <a:r>
                        <a:rPr lang="es-ES" dirty="0" err="1" smtClean="0">
                          <a:solidFill>
                            <a:schemeClr val="tx1">
                              <a:lumMod val="75000"/>
                              <a:lumOff val="25000"/>
                            </a:schemeClr>
                          </a:solidFill>
                          <a:latin typeface="Candara" panose="020E0502030303020204" pitchFamily="34" charset="0"/>
                        </a:rPr>
                        <a:t>rituximab</a:t>
                      </a:r>
                      <a:r>
                        <a:rPr lang="es-ES" dirty="0" smtClean="0">
                          <a:solidFill>
                            <a:schemeClr val="tx1">
                              <a:lumMod val="75000"/>
                              <a:lumOff val="25000"/>
                            </a:schemeClr>
                          </a:solidFill>
                          <a:latin typeface="Candara" panose="020E0502030303020204" pitchFamily="34" charset="0"/>
                        </a:rPr>
                        <a:t>)</a:t>
                      </a:r>
                      <a:endParaRPr lang="es-ES" dirty="0">
                        <a:solidFill>
                          <a:schemeClr val="tx1">
                            <a:lumMod val="75000"/>
                            <a:lumOff val="25000"/>
                          </a:schemeClr>
                        </a:solidFill>
                        <a:latin typeface="Candara" panose="020E0502030303020204" pitchFamily="34" charset="0"/>
                      </a:endParaRPr>
                    </a:p>
                  </a:txBody>
                  <a:tcPr/>
                </a:tc>
              </a:tr>
            </a:tbl>
          </a:graphicData>
        </a:graphic>
      </p:graphicFrame>
    </p:spTree>
    <p:extLst>
      <p:ext uri="{BB962C8B-B14F-4D97-AF65-F5344CB8AC3E}">
        <p14:creationId xmlns:p14="http://schemas.microsoft.com/office/powerpoint/2010/main" xmlns="" val="578165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8229600" cy="1143000"/>
          </a:xfrm>
        </p:spPr>
        <p:txBody>
          <a:bodyPr>
            <a:normAutofit/>
          </a:bodyPr>
          <a:lstStyle/>
          <a:p>
            <a:pPr algn="l"/>
            <a:r>
              <a:rPr lang="es-MX" sz="4000" b="1" dirty="0" smtClean="0">
                <a:solidFill>
                  <a:srgbClr val="00B050"/>
                </a:solidFill>
                <a:latin typeface="Candara" panose="020E0502030303020204" pitchFamily="34" charset="0"/>
              </a:rPr>
              <a:t>PRODUCT PIPELINE</a:t>
            </a:r>
            <a:endParaRPr lang="en-US" sz="4000" dirty="0">
              <a:solidFill>
                <a:srgbClr val="00B050"/>
              </a:solidFill>
            </a:endParaRPr>
          </a:p>
        </p:txBody>
      </p:sp>
      <p:sp>
        <p:nvSpPr>
          <p:cNvPr id="3" name="2 Marcador de contenido"/>
          <p:cNvSpPr>
            <a:spLocks noGrp="1"/>
          </p:cNvSpPr>
          <p:nvPr>
            <p:ph idx="1"/>
          </p:nvPr>
        </p:nvSpPr>
        <p:spPr>
          <a:xfrm>
            <a:off x="457200" y="1412776"/>
            <a:ext cx="8229600" cy="4713387"/>
          </a:xfrm>
        </p:spPr>
        <p:txBody>
          <a:bodyPr>
            <a:normAutofit/>
          </a:bodyPr>
          <a:lstStyle/>
          <a:p>
            <a:pPr marL="0" indent="0">
              <a:buNone/>
            </a:pPr>
            <a:r>
              <a:rPr lang="es-ES" sz="2400" dirty="0" smtClean="0">
                <a:solidFill>
                  <a:schemeClr val="tx1">
                    <a:lumMod val="75000"/>
                    <a:lumOff val="25000"/>
                  </a:schemeClr>
                </a:solidFill>
                <a:latin typeface="Candara" panose="020E0502030303020204" pitchFamily="34" charset="0"/>
              </a:rPr>
              <a:t>Biosimilar </a:t>
            </a:r>
            <a:r>
              <a:rPr lang="es-ES" sz="2400" dirty="0" err="1" smtClean="0">
                <a:solidFill>
                  <a:schemeClr val="tx1">
                    <a:lumMod val="75000"/>
                    <a:lumOff val="25000"/>
                  </a:schemeClr>
                </a:solidFill>
                <a:latin typeface="Candara" panose="020E0502030303020204" pitchFamily="34" charset="0"/>
              </a:rPr>
              <a:t>products</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under</a:t>
            </a:r>
            <a:r>
              <a:rPr lang="es-ES" sz="2400" dirty="0" smtClean="0">
                <a:solidFill>
                  <a:schemeClr val="tx1">
                    <a:lumMod val="75000"/>
                    <a:lumOff val="25000"/>
                  </a:schemeClr>
                </a:solidFill>
                <a:latin typeface="Candara" panose="020E0502030303020204" pitchFamily="34" charset="0"/>
              </a:rPr>
              <a:t> </a:t>
            </a:r>
            <a:r>
              <a:rPr lang="es-ES" sz="2400" dirty="0" err="1" smtClean="0">
                <a:solidFill>
                  <a:schemeClr val="tx1">
                    <a:lumMod val="75000"/>
                    <a:lumOff val="25000"/>
                  </a:schemeClr>
                </a:solidFill>
                <a:latin typeface="Candara" panose="020E0502030303020204" pitchFamily="34" charset="0"/>
              </a:rPr>
              <a:t>development</a:t>
            </a:r>
            <a:r>
              <a:rPr lang="es-ES" sz="2400" dirty="0" smtClean="0">
                <a:solidFill>
                  <a:schemeClr val="tx1">
                    <a:lumMod val="75000"/>
                    <a:lumOff val="25000"/>
                  </a:schemeClr>
                </a:solidFill>
                <a:latin typeface="Candara" panose="020E0502030303020204" pitchFamily="34" charset="0"/>
              </a:rPr>
              <a:t> in LATAM</a:t>
            </a:r>
            <a:r>
              <a:rPr lang="es-ES" sz="2400" baseline="30000" dirty="0" smtClean="0">
                <a:solidFill>
                  <a:schemeClr val="tx1">
                    <a:lumMod val="75000"/>
                    <a:lumOff val="25000"/>
                  </a:schemeClr>
                </a:solidFill>
                <a:latin typeface="Candara" panose="020E0502030303020204" pitchFamily="34" charset="0"/>
              </a:rPr>
              <a:t>1</a:t>
            </a:r>
            <a:r>
              <a:rPr lang="es-ES" sz="2400" dirty="0" smtClean="0">
                <a:solidFill>
                  <a:schemeClr val="tx1">
                    <a:lumMod val="75000"/>
                    <a:lumOff val="25000"/>
                  </a:schemeClr>
                </a:solidFill>
                <a:latin typeface="Candara" panose="020E0502030303020204" pitchFamily="34" charset="0"/>
              </a:rPr>
              <a:t>:</a:t>
            </a:r>
            <a:endParaRPr lang="es-ES" sz="2400" dirty="0">
              <a:solidFill>
                <a:schemeClr val="tx1">
                  <a:lumMod val="75000"/>
                  <a:lumOff val="25000"/>
                </a:schemeClr>
              </a:solidFill>
              <a:latin typeface="Candara" panose="020E050203030302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3094022440"/>
              </p:ext>
            </p:extLst>
          </p:nvPr>
        </p:nvGraphicFramePr>
        <p:xfrm>
          <a:off x="683568" y="2132856"/>
          <a:ext cx="7704856" cy="3266440"/>
        </p:xfrm>
        <a:graphic>
          <a:graphicData uri="http://schemas.openxmlformats.org/drawingml/2006/table">
            <a:tbl>
              <a:tblPr firstRow="1" bandRow="1">
                <a:tableStyleId>{69C7853C-536D-4A76-A0AE-DD22124D55A5}</a:tableStyleId>
              </a:tblPr>
              <a:tblGrid>
                <a:gridCol w="1926214"/>
                <a:gridCol w="1926214"/>
                <a:gridCol w="1926214"/>
                <a:gridCol w="1926214"/>
              </a:tblGrid>
              <a:tr h="298832">
                <a:tc>
                  <a:txBody>
                    <a:bodyPr/>
                    <a:lstStyle/>
                    <a:p>
                      <a:pPr algn="ctr"/>
                      <a:r>
                        <a:rPr lang="es-ES" sz="1600" dirty="0" smtClean="0">
                          <a:latin typeface="Candara" panose="020E0502030303020204" pitchFamily="34" charset="0"/>
                        </a:rPr>
                        <a:t>Active </a:t>
                      </a:r>
                      <a:r>
                        <a:rPr lang="es-ES" sz="1600" dirty="0" err="1" smtClean="0">
                          <a:latin typeface="Candara" panose="020E0502030303020204" pitchFamily="34" charset="0"/>
                        </a:rPr>
                        <a:t>substance</a:t>
                      </a:r>
                      <a:endParaRPr lang="es-ES" sz="1600" dirty="0">
                        <a:latin typeface="Candara" panose="020E0502030303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err="1" smtClean="0">
                          <a:latin typeface="Candara" panose="020E0502030303020204" pitchFamily="34" charset="0"/>
                        </a:rPr>
                        <a:t>Indication</a:t>
                      </a:r>
                      <a:endParaRPr lang="es-ES" sz="1600" dirty="0" smtClean="0">
                        <a:latin typeface="Candara" panose="020E0502030303020204" pitchFamily="34" charset="0"/>
                      </a:endParaRPr>
                    </a:p>
                  </a:txBody>
                  <a:tcPr/>
                </a:tc>
                <a:tc>
                  <a:txBody>
                    <a:bodyPr/>
                    <a:lstStyle/>
                    <a:p>
                      <a:pPr algn="ctr"/>
                      <a:r>
                        <a:rPr lang="es-ES" sz="1600" dirty="0" smtClean="0">
                          <a:latin typeface="Candara" panose="020E0502030303020204" pitchFamily="34" charset="0"/>
                        </a:rPr>
                        <a:t>Company</a:t>
                      </a:r>
                      <a:endParaRPr lang="es-ES" sz="1600" dirty="0">
                        <a:latin typeface="Candara" panose="020E0502030303020204" pitchFamily="34" charset="0"/>
                      </a:endParaRPr>
                    </a:p>
                  </a:txBody>
                  <a:tcPr/>
                </a:tc>
                <a:tc>
                  <a:txBody>
                    <a:bodyPr/>
                    <a:lstStyle/>
                    <a:p>
                      <a:pPr algn="ctr"/>
                      <a:r>
                        <a:rPr lang="es-ES" sz="1600" dirty="0" smtClean="0">
                          <a:latin typeface="Candara" panose="020E0502030303020204" pitchFamily="34" charset="0"/>
                        </a:rPr>
                        <a:t>LATAM </a:t>
                      </a:r>
                      <a:r>
                        <a:rPr lang="es-ES" sz="1600" dirty="0" err="1" smtClean="0">
                          <a:latin typeface="Candara" panose="020E0502030303020204" pitchFamily="34" charset="0"/>
                        </a:rPr>
                        <a:t>partner</a:t>
                      </a:r>
                      <a:endParaRPr lang="es-ES" sz="1600" dirty="0">
                        <a:latin typeface="Candara" panose="020E0502030303020204" pitchFamily="34" charset="0"/>
                      </a:endParaRPr>
                    </a:p>
                  </a:txBody>
                  <a:tcPr/>
                </a:tc>
              </a:tr>
              <a:tr h="370840">
                <a:tc>
                  <a:txBody>
                    <a:bodyPr/>
                    <a:lstStyle/>
                    <a:p>
                      <a:pPr algn="ctr"/>
                      <a:r>
                        <a:rPr lang="es-ES" sz="1200" dirty="0" err="1" smtClean="0">
                          <a:solidFill>
                            <a:schemeClr val="tx1">
                              <a:lumMod val="85000"/>
                              <a:lumOff val="15000"/>
                            </a:schemeClr>
                          </a:solidFill>
                          <a:latin typeface="Candara" panose="020E0502030303020204" pitchFamily="34" charset="0"/>
                        </a:rPr>
                        <a:t>bevacizumab</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Breast</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lung</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ovarian</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cancer</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Biocad</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Biocad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Brazil</a:t>
                      </a:r>
                      <a:endParaRPr lang="es-ES" sz="1200" dirty="0">
                        <a:solidFill>
                          <a:schemeClr val="tx1">
                            <a:lumMod val="85000"/>
                            <a:lumOff val="15000"/>
                          </a:schemeClr>
                        </a:solidFill>
                        <a:latin typeface="Candara" panose="020E0502030303020204" pitchFamily="34" charset="0"/>
                      </a:endParaRPr>
                    </a:p>
                  </a:txBody>
                  <a:tcPr anchor="ctr"/>
                </a:tc>
              </a:tr>
              <a:tr h="370840">
                <a:tc>
                  <a:txBody>
                    <a:bodyPr/>
                    <a:lstStyle/>
                    <a:p>
                      <a:pPr algn="ctr"/>
                      <a:r>
                        <a:rPr lang="es-ES" sz="1200" dirty="0" err="1" smtClean="0">
                          <a:solidFill>
                            <a:schemeClr val="tx1">
                              <a:lumMod val="85000"/>
                              <a:lumOff val="15000"/>
                            </a:schemeClr>
                          </a:solidFill>
                          <a:latin typeface="Candara" panose="020E0502030303020204" pitchFamily="34" charset="0"/>
                        </a:rPr>
                        <a:t>infliximab</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Autoimmune</a:t>
                      </a:r>
                      <a:r>
                        <a:rPr lang="es-ES" sz="1200" baseline="0" dirty="0" smtClean="0">
                          <a:solidFill>
                            <a:schemeClr val="tx1">
                              <a:lumMod val="85000"/>
                              <a:lumOff val="15000"/>
                            </a:schemeClr>
                          </a:solidFill>
                          <a:latin typeface="Candara" panose="020E0502030303020204" pitchFamily="34" charset="0"/>
                        </a:rPr>
                        <a:t> </a:t>
                      </a:r>
                      <a:r>
                        <a:rPr lang="es-ES" sz="1200" baseline="0" dirty="0" err="1" smtClean="0">
                          <a:solidFill>
                            <a:schemeClr val="tx1">
                              <a:lumMod val="85000"/>
                              <a:lumOff val="15000"/>
                            </a:schemeClr>
                          </a:solidFill>
                          <a:latin typeface="Candara" panose="020E0502030303020204" pitchFamily="34" charset="0"/>
                        </a:rPr>
                        <a:t>diseases</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Celltrion</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Oli</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Med</a:t>
                      </a:r>
                      <a:endParaRPr lang="es-ES" sz="1200" dirty="0">
                        <a:solidFill>
                          <a:schemeClr val="tx1">
                            <a:lumMod val="85000"/>
                            <a:lumOff val="15000"/>
                          </a:schemeClr>
                        </a:solidFill>
                        <a:latin typeface="Candara" panose="020E0502030303020204" pitchFamily="34" charset="0"/>
                      </a:endParaRPr>
                    </a:p>
                  </a:txBody>
                  <a:tcPr anchor="ctr"/>
                </a:tc>
              </a:tr>
              <a:tr h="370840">
                <a:tc>
                  <a:txBody>
                    <a:bodyPr/>
                    <a:lstStyle/>
                    <a:p>
                      <a:pPr algn="ctr"/>
                      <a:r>
                        <a:rPr lang="es-ES" sz="1200" dirty="0" err="1" smtClean="0">
                          <a:solidFill>
                            <a:schemeClr val="tx1">
                              <a:lumMod val="85000"/>
                              <a:lumOff val="15000"/>
                            </a:schemeClr>
                          </a:solidFill>
                          <a:latin typeface="Candara" panose="020E0502030303020204" pitchFamily="34" charset="0"/>
                        </a:rPr>
                        <a:t>etanercept</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Arthritis</a:t>
                      </a:r>
                      <a:r>
                        <a:rPr lang="es-ES" sz="1200" dirty="0" smtClean="0">
                          <a:solidFill>
                            <a:schemeClr val="tx1">
                              <a:lumMod val="85000"/>
                              <a:lumOff val="15000"/>
                            </a:schemeClr>
                          </a:solidFill>
                          <a:latin typeface="Candara" panose="020E0502030303020204" pitchFamily="34" charset="0"/>
                        </a:rPr>
                        <a:t>, psoriasis</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Shanghai</a:t>
                      </a:r>
                      <a:r>
                        <a:rPr lang="es-ES" sz="1200" dirty="0" smtClean="0">
                          <a:solidFill>
                            <a:schemeClr val="tx1">
                              <a:lumMod val="85000"/>
                              <a:lumOff val="15000"/>
                            </a:schemeClr>
                          </a:solidFill>
                          <a:latin typeface="Candara" panose="020E0502030303020204" pitchFamily="34" charset="0"/>
                        </a:rPr>
                        <a:t> CP, Grupo </a:t>
                      </a:r>
                      <a:r>
                        <a:rPr lang="es-ES" sz="1200" dirty="0" err="1" smtClean="0">
                          <a:solidFill>
                            <a:schemeClr val="tx1">
                              <a:lumMod val="85000"/>
                              <a:lumOff val="15000"/>
                            </a:schemeClr>
                          </a:solidFill>
                          <a:latin typeface="Candara" panose="020E0502030303020204" pitchFamily="34" charset="0"/>
                        </a:rPr>
                        <a:t>Insud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Amega</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Biotech</a:t>
                      </a:r>
                      <a:r>
                        <a:rPr lang="es-ES" sz="1200" dirty="0" smtClean="0">
                          <a:solidFill>
                            <a:schemeClr val="tx1">
                              <a:lumMod val="85000"/>
                              <a:lumOff val="15000"/>
                            </a:schemeClr>
                          </a:solidFill>
                          <a:latin typeface="Candara" panose="020E0502030303020204" pitchFamily="34" charset="0"/>
                        </a:rPr>
                        <a:t> </a:t>
                      </a:r>
                      <a:r>
                        <a:rPr lang="es-ES" sz="1200" baseline="0" dirty="0" err="1" smtClean="0">
                          <a:solidFill>
                            <a:schemeClr val="tx1">
                              <a:lumMod val="85000"/>
                              <a:lumOff val="15000"/>
                            </a:schemeClr>
                          </a:solidFill>
                          <a:latin typeface="Candara" panose="020E0502030303020204" pitchFamily="34" charset="0"/>
                        </a:rPr>
                        <a:t>Biosidus</a:t>
                      </a:r>
                      <a:r>
                        <a:rPr lang="es-ES" sz="1200" baseline="0" dirty="0" smtClean="0">
                          <a:solidFill>
                            <a:schemeClr val="tx1">
                              <a:lumMod val="85000"/>
                              <a:lumOff val="15000"/>
                            </a:schemeClr>
                          </a:solidFill>
                          <a:latin typeface="Candara" panose="020E0502030303020204" pitchFamily="34" charset="0"/>
                        </a:rPr>
                        <a:t> (Argentina)</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smtClean="0">
                          <a:solidFill>
                            <a:schemeClr val="tx1">
                              <a:lumMod val="85000"/>
                              <a:lumOff val="15000"/>
                            </a:schemeClr>
                          </a:solidFill>
                          <a:latin typeface="Candara" panose="020E0502030303020204" pitchFamily="34" charset="0"/>
                        </a:rPr>
                        <a:t>EMS</a:t>
                      </a:r>
                      <a:endParaRPr lang="es-ES" sz="1200" dirty="0">
                        <a:solidFill>
                          <a:schemeClr val="tx1">
                            <a:lumMod val="85000"/>
                            <a:lumOff val="15000"/>
                          </a:schemeClr>
                        </a:solidFill>
                        <a:latin typeface="Candara" panose="020E0502030303020204" pitchFamily="34" charset="0"/>
                      </a:endParaRPr>
                    </a:p>
                  </a:txBody>
                  <a:tcPr anchor="ctr"/>
                </a:tc>
              </a:tr>
              <a:tr h="370840">
                <a:tc>
                  <a:txBody>
                    <a:bodyPr/>
                    <a:lstStyle/>
                    <a:p>
                      <a:pPr algn="ctr"/>
                      <a:r>
                        <a:rPr lang="es-ES" sz="1200" dirty="0" err="1" smtClean="0">
                          <a:solidFill>
                            <a:schemeClr val="tx1">
                              <a:lumMod val="85000"/>
                              <a:lumOff val="15000"/>
                            </a:schemeClr>
                          </a:solidFill>
                          <a:latin typeface="Candara" panose="020E0502030303020204" pitchFamily="34" charset="0"/>
                        </a:rPr>
                        <a:t>rituximab</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Rheumatoid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arthritis</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lymphoma</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leukaemia</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Sandoz</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Celltrion</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Boehringer</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Ingelheim</a:t>
                      </a:r>
                      <a:r>
                        <a:rPr lang="es-ES" sz="1200" dirty="0" smtClean="0">
                          <a:solidFill>
                            <a:schemeClr val="tx1">
                              <a:lumMod val="85000"/>
                              <a:lumOff val="15000"/>
                            </a:schemeClr>
                          </a:solidFill>
                          <a:latin typeface="Candara" panose="020E0502030303020204" pitchFamily="34" charset="0"/>
                        </a:rPr>
                        <a:t>, Pfizer, MSD, </a:t>
                      </a:r>
                      <a:r>
                        <a:rPr lang="es-ES" sz="1200" dirty="0" err="1" smtClean="0">
                          <a:solidFill>
                            <a:schemeClr val="tx1">
                              <a:lumMod val="85000"/>
                              <a:lumOff val="15000"/>
                            </a:schemeClr>
                          </a:solidFill>
                          <a:latin typeface="Candara" panose="020E0502030303020204" pitchFamily="34" charset="0"/>
                        </a:rPr>
                        <a:t>Mabion</a:t>
                      </a:r>
                      <a:r>
                        <a:rPr lang="es-ES" sz="1200" dirty="0" smtClean="0">
                          <a:solidFill>
                            <a:schemeClr val="tx1">
                              <a:lumMod val="85000"/>
                              <a:lumOff val="15000"/>
                            </a:schemeClr>
                          </a:solidFill>
                          <a:latin typeface="Candara" panose="020E0502030303020204" pitchFamily="34" charset="0"/>
                        </a:rPr>
                        <a:t>, Grupo </a:t>
                      </a:r>
                      <a:r>
                        <a:rPr lang="es-ES" sz="1200" dirty="0" err="1" smtClean="0">
                          <a:solidFill>
                            <a:schemeClr val="tx1">
                              <a:lumMod val="85000"/>
                              <a:lumOff val="15000"/>
                            </a:schemeClr>
                          </a:solidFill>
                          <a:latin typeface="Candara" panose="020E0502030303020204" pitchFamily="34" charset="0"/>
                        </a:rPr>
                        <a:t>Insud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Biocad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Biosidus</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Oli</a:t>
                      </a:r>
                      <a:r>
                        <a:rPr lang="es-ES" sz="1200" baseline="0" dirty="0" smtClean="0">
                          <a:solidFill>
                            <a:schemeClr val="tx1">
                              <a:lumMod val="85000"/>
                              <a:lumOff val="15000"/>
                            </a:schemeClr>
                          </a:solidFill>
                          <a:latin typeface="Candara" panose="020E0502030303020204" pitchFamily="34" charset="0"/>
                        </a:rPr>
                        <a:t> </a:t>
                      </a:r>
                      <a:r>
                        <a:rPr lang="es-ES" sz="1200" baseline="0" dirty="0" err="1" smtClean="0">
                          <a:solidFill>
                            <a:schemeClr val="tx1">
                              <a:lumMod val="85000"/>
                              <a:lumOff val="15000"/>
                            </a:schemeClr>
                          </a:solidFill>
                          <a:latin typeface="Candara" panose="020E0502030303020204" pitchFamily="34" charset="0"/>
                        </a:rPr>
                        <a:t>M</a:t>
                      </a:r>
                      <a:r>
                        <a:rPr lang="es-ES" sz="1200" dirty="0" err="1" smtClean="0">
                          <a:solidFill>
                            <a:schemeClr val="tx1">
                              <a:lumMod val="85000"/>
                              <a:lumOff val="15000"/>
                            </a:schemeClr>
                          </a:solidFill>
                          <a:latin typeface="Candara" panose="020E0502030303020204" pitchFamily="34" charset="0"/>
                        </a:rPr>
                        <a:t>ed</a:t>
                      </a:r>
                      <a:endParaRPr lang="es-ES" sz="1200" dirty="0">
                        <a:solidFill>
                          <a:schemeClr val="tx1">
                            <a:lumMod val="85000"/>
                            <a:lumOff val="15000"/>
                          </a:schemeClr>
                        </a:solidFill>
                        <a:latin typeface="Candara" panose="020E0502030303020204" pitchFamily="34" charset="0"/>
                      </a:endParaRPr>
                    </a:p>
                  </a:txBody>
                  <a:tcPr anchor="ctr"/>
                </a:tc>
              </a:tr>
              <a:tr h="370840">
                <a:tc>
                  <a:txBody>
                    <a:bodyPr/>
                    <a:lstStyle/>
                    <a:p>
                      <a:pPr algn="ctr"/>
                      <a:r>
                        <a:rPr lang="es-ES" sz="1200" dirty="0" err="1" smtClean="0">
                          <a:solidFill>
                            <a:schemeClr val="tx1">
                              <a:lumMod val="85000"/>
                              <a:lumOff val="15000"/>
                            </a:schemeClr>
                          </a:solidFill>
                          <a:latin typeface="Candara" panose="020E0502030303020204" pitchFamily="34" charset="0"/>
                        </a:rPr>
                        <a:t>trastuzumab</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Breast</a:t>
                      </a:r>
                      <a:r>
                        <a:rPr lang="es-ES" sz="1200" dirty="0" smtClean="0">
                          <a:solidFill>
                            <a:schemeClr val="tx1">
                              <a:lumMod val="85000"/>
                              <a:lumOff val="15000"/>
                            </a:schemeClr>
                          </a:solidFill>
                          <a:latin typeface="Candara" panose="020E0502030303020204" pitchFamily="34" charset="0"/>
                        </a:rPr>
                        <a:t> and </a:t>
                      </a:r>
                      <a:r>
                        <a:rPr lang="es-ES" sz="1200" dirty="0" err="1" smtClean="0">
                          <a:solidFill>
                            <a:schemeClr val="tx1">
                              <a:lumMod val="85000"/>
                              <a:lumOff val="15000"/>
                            </a:schemeClr>
                          </a:solidFill>
                          <a:latin typeface="Candara" panose="020E0502030303020204" pitchFamily="34" charset="0"/>
                        </a:rPr>
                        <a:t>stomach</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cancer</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Celltrion</a:t>
                      </a:r>
                      <a:r>
                        <a:rPr lang="es-ES" sz="1200" dirty="0" smtClean="0">
                          <a:solidFill>
                            <a:schemeClr val="tx1">
                              <a:lumMod val="85000"/>
                              <a:lumOff val="15000"/>
                            </a:schemeClr>
                          </a:solidFill>
                          <a:latin typeface="Candara" panose="020E0502030303020204" pitchFamily="34" charset="0"/>
                        </a:rPr>
                        <a:t>,</a:t>
                      </a:r>
                      <a:r>
                        <a:rPr lang="es-ES" sz="1200" baseline="0" dirty="0" smtClean="0">
                          <a:solidFill>
                            <a:schemeClr val="tx1">
                              <a:lumMod val="85000"/>
                              <a:lumOff val="15000"/>
                            </a:schemeClr>
                          </a:solidFill>
                          <a:latin typeface="Candara" panose="020E0502030303020204" pitchFamily="34" charset="0"/>
                        </a:rPr>
                        <a:t> </a:t>
                      </a:r>
                      <a:r>
                        <a:rPr lang="es-ES" sz="1200" baseline="0" dirty="0" err="1" smtClean="0">
                          <a:solidFill>
                            <a:schemeClr val="tx1">
                              <a:lumMod val="85000"/>
                              <a:lumOff val="15000"/>
                            </a:schemeClr>
                          </a:solidFill>
                          <a:latin typeface="Candara" panose="020E0502030303020204" pitchFamily="34" charset="0"/>
                        </a:rPr>
                        <a:t>Biocad</a:t>
                      </a:r>
                      <a:r>
                        <a:rPr lang="es-ES" sz="1200" baseline="0" dirty="0" smtClean="0">
                          <a:solidFill>
                            <a:schemeClr val="tx1">
                              <a:lumMod val="85000"/>
                              <a:lumOff val="15000"/>
                            </a:schemeClr>
                          </a:solidFill>
                          <a:latin typeface="Candara" panose="020E0502030303020204" pitchFamily="34" charset="0"/>
                        </a:rPr>
                        <a:t>, Grupo </a:t>
                      </a:r>
                      <a:r>
                        <a:rPr lang="es-ES" sz="1200" baseline="0" dirty="0" err="1" smtClean="0">
                          <a:solidFill>
                            <a:schemeClr val="tx1">
                              <a:lumMod val="85000"/>
                              <a:lumOff val="15000"/>
                            </a:schemeClr>
                          </a:solidFill>
                          <a:latin typeface="Candara" panose="020E0502030303020204" pitchFamily="34" charset="0"/>
                        </a:rPr>
                        <a:t>Insud</a:t>
                      </a:r>
                      <a:endParaRPr lang="es-ES" sz="1200" dirty="0">
                        <a:solidFill>
                          <a:schemeClr val="tx1">
                            <a:lumMod val="85000"/>
                            <a:lumOff val="15000"/>
                          </a:schemeClr>
                        </a:solidFill>
                        <a:latin typeface="Candara" panose="020E0502030303020204" pitchFamily="34" charset="0"/>
                      </a:endParaRPr>
                    </a:p>
                  </a:txBody>
                  <a:tcPr anchor="ctr"/>
                </a:tc>
                <a:tc>
                  <a:txBody>
                    <a:bodyPr/>
                    <a:lstStyle/>
                    <a:p>
                      <a:pPr algn="ctr"/>
                      <a:r>
                        <a:rPr lang="es-ES" sz="1200" dirty="0" err="1" smtClean="0">
                          <a:solidFill>
                            <a:schemeClr val="tx1">
                              <a:lumMod val="85000"/>
                              <a:lumOff val="15000"/>
                            </a:schemeClr>
                          </a:solidFill>
                          <a:latin typeface="Candara" panose="020E0502030303020204" pitchFamily="34" charset="0"/>
                        </a:rPr>
                        <a:t>Oli</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Med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Biocad</a:t>
                      </a:r>
                      <a:r>
                        <a:rPr lang="es-ES" sz="1200" dirty="0" smtClean="0">
                          <a:solidFill>
                            <a:schemeClr val="tx1">
                              <a:lumMod val="85000"/>
                              <a:lumOff val="15000"/>
                            </a:schemeClr>
                          </a:solidFill>
                          <a:latin typeface="Candara" panose="020E0502030303020204" pitchFamily="34" charset="0"/>
                        </a:rPr>
                        <a:t> </a:t>
                      </a:r>
                      <a:r>
                        <a:rPr lang="es-ES" sz="1200" dirty="0" err="1" smtClean="0">
                          <a:solidFill>
                            <a:schemeClr val="tx1">
                              <a:lumMod val="85000"/>
                              <a:lumOff val="15000"/>
                            </a:schemeClr>
                          </a:solidFill>
                          <a:latin typeface="Candara" panose="020E0502030303020204" pitchFamily="34" charset="0"/>
                        </a:rPr>
                        <a:t>Brazil</a:t>
                      </a:r>
                      <a:endParaRPr lang="es-ES" sz="1200" dirty="0">
                        <a:solidFill>
                          <a:schemeClr val="tx1">
                            <a:lumMod val="85000"/>
                            <a:lumOff val="15000"/>
                          </a:schemeClr>
                        </a:solidFill>
                        <a:latin typeface="Candara" panose="020E0502030303020204" pitchFamily="34" charset="0"/>
                      </a:endParaRPr>
                    </a:p>
                  </a:txBody>
                  <a:tcPr anchor="ctr"/>
                </a:tc>
              </a:tr>
            </a:tbl>
          </a:graphicData>
        </a:graphic>
      </p:graphicFrame>
      <p:sp>
        <p:nvSpPr>
          <p:cNvPr id="7" name="6 CuadroTexto"/>
          <p:cNvSpPr txBox="1"/>
          <p:nvPr/>
        </p:nvSpPr>
        <p:spPr>
          <a:xfrm>
            <a:off x="251520" y="5661248"/>
            <a:ext cx="8250977" cy="276999"/>
          </a:xfrm>
          <a:prstGeom prst="rect">
            <a:avLst/>
          </a:prstGeom>
          <a:noFill/>
        </p:spPr>
        <p:txBody>
          <a:bodyPr wrap="none" rtlCol="0">
            <a:spAutoFit/>
          </a:bodyPr>
          <a:lstStyle/>
          <a:p>
            <a:r>
              <a:rPr lang="es-ES" sz="1200" dirty="0" smtClean="0">
                <a:latin typeface="Candara" panose="020E0502030303020204" pitchFamily="34" charset="0"/>
              </a:rPr>
              <a:t>1. </a:t>
            </a:r>
            <a:r>
              <a:rPr lang="es-ES" sz="1200" dirty="0" err="1" smtClean="0">
                <a:latin typeface="Candara" panose="020E0502030303020204" pitchFamily="34" charset="0"/>
              </a:rPr>
              <a:t>GaBi</a:t>
            </a:r>
            <a:r>
              <a:rPr lang="es-ES" sz="1200" dirty="0" smtClean="0">
                <a:latin typeface="Candara" panose="020E0502030303020204" pitchFamily="34" charset="0"/>
              </a:rPr>
              <a:t> Online. http</a:t>
            </a:r>
            <a:r>
              <a:rPr lang="es-ES" sz="1200" dirty="0">
                <a:latin typeface="Candara" panose="020E0502030303020204" pitchFamily="34" charset="0"/>
              </a:rPr>
              <a:t>://gabionline.net/Biosimilars/General/Similar-biotherapeutic-products-under-development-in-Latin-America</a:t>
            </a:r>
          </a:p>
        </p:txBody>
      </p:sp>
    </p:spTree>
    <p:extLst>
      <p:ext uri="{BB962C8B-B14F-4D97-AF65-F5344CB8AC3E}">
        <p14:creationId xmlns:p14="http://schemas.microsoft.com/office/powerpoint/2010/main" xmlns="" val="3801492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a:solidFill>
                  <a:schemeClr val="tx1">
                    <a:lumMod val="75000"/>
                    <a:lumOff val="25000"/>
                  </a:schemeClr>
                </a:solidFill>
                <a:latin typeface="Candara" panose="020E0502030303020204" pitchFamily="34" charset="0"/>
                <a:cs typeface="Arial" panose="020B0604020202020204" pitchFamily="34" charset="0"/>
              </a:rPr>
              <a:t>4</a:t>
            </a:r>
            <a:r>
              <a:rPr lang="en-US" sz="3200" b="1" dirty="0" smtClean="0">
                <a:solidFill>
                  <a:schemeClr val="tx1">
                    <a:lumMod val="75000"/>
                    <a:lumOff val="25000"/>
                  </a:schemeClr>
                </a:solidFill>
                <a:latin typeface="Candara" panose="020E0502030303020204" pitchFamily="34" charset="0"/>
                <a:cs typeface="Arial" panose="020B0604020202020204" pitchFamily="34" charset="0"/>
              </a:rPr>
              <a:t>. REGULATORY  ADVANCES  IN  LATIN AMERICA</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756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REGULATORY ADVANCES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1966157735"/>
              </p:ext>
            </p:extLst>
          </p:nvPr>
        </p:nvGraphicFramePr>
        <p:xfrm>
          <a:off x="445277" y="1390277"/>
          <a:ext cx="8375195" cy="4304151"/>
        </p:xfrm>
        <a:graphic>
          <a:graphicData uri="http://schemas.openxmlformats.org/drawingml/2006/table">
            <a:tbl>
              <a:tblPr firstRow="1" bandRow="1">
                <a:tableStyleId>{F5AB1C69-6EDB-4FF4-983F-18BD219EF322}</a:tableStyleId>
              </a:tblPr>
              <a:tblGrid>
                <a:gridCol w="714589"/>
                <a:gridCol w="1113883"/>
                <a:gridCol w="1299529"/>
                <a:gridCol w="704052"/>
                <a:gridCol w="4543142"/>
              </a:tblGrid>
              <a:tr h="382539">
                <a:tc>
                  <a:txBody>
                    <a:bodyPr/>
                    <a:lstStyle/>
                    <a:p>
                      <a:pPr algn="ctr"/>
                      <a:endParaRPr lang="en-US" sz="1600" dirty="0">
                        <a:latin typeface="Candara" panose="020E0502030303020204" pitchFamily="34" charset="0"/>
                      </a:endParaRPr>
                    </a:p>
                  </a:txBody>
                  <a:tcPr anchor="ctr"/>
                </a:tc>
                <a:tc>
                  <a:txBody>
                    <a:bodyPr/>
                    <a:lstStyle/>
                    <a:p>
                      <a:pPr algn="ctr"/>
                      <a:r>
                        <a:rPr lang="es-MX" sz="1600" dirty="0" smtClean="0">
                          <a:latin typeface="Candara" panose="020E0502030303020204" pitchFamily="34" charset="0"/>
                        </a:rPr>
                        <a:t>Country </a:t>
                      </a:r>
                      <a:endParaRPr lang="en-US" sz="1600" dirty="0">
                        <a:latin typeface="Candara" panose="020E0502030303020204" pitchFamily="34" charset="0"/>
                      </a:endParaRPr>
                    </a:p>
                  </a:txBody>
                  <a:tcPr anchor="ctr"/>
                </a:tc>
                <a:tc>
                  <a:txBody>
                    <a:bodyPr/>
                    <a:lstStyle/>
                    <a:p>
                      <a:pPr algn="ctr"/>
                      <a:r>
                        <a:rPr lang="en-US" sz="1600" dirty="0" smtClean="0">
                          <a:latin typeface="Candara" panose="020E0502030303020204" pitchFamily="34" charset="0"/>
                        </a:rPr>
                        <a:t>Name</a:t>
                      </a:r>
                      <a:endParaRPr lang="en-US" sz="1600" dirty="0">
                        <a:latin typeface="Candara" panose="020E0502030303020204" pitchFamily="34" charset="0"/>
                      </a:endParaRPr>
                    </a:p>
                  </a:txBody>
                  <a:tcPr anchor="ctr"/>
                </a:tc>
                <a:tc>
                  <a:txBody>
                    <a:bodyPr/>
                    <a:lstStyle/>
                    <a:p>
                      <a:pPr algn="ctr"/>
                      <a:r>
                        <a:rPr lang="es-MX" sz="1600" dirty="0" err="1" smtClean="0">
                          <a:latin typeface="Candara" panose="020E0502030303020204" pitchFamily="34" charset="0"/>
                        </a:rPr>
                        <a:t>Year</a:t>
                      </a:r>
                      <a:endParaRPr lang="en-US" sz="1600" dirty="0">
                        <a:latin typeface="Candara" panose="020E0502030303020204" pitchFamily="34" charset="0"/>
                      </a:endParaRPr>
                    </a:p>
                  </a:txBody>
                  <a:tcPr anchor="ctr"/>
                </a:tc>
                <a:tc>
                  <a:txBody>
                    <a:bodyPr/>
                    <a:lstStyle/>
                    <a:p>
                      <a:pPr algn="ctr"/>
                      <a:r>
                        <a:rPr lang="es-MX" sz="1600" dirty="0" err="1" smtClean="0">
                          <a:latin typeface="Candara" panose="020E0502030303020204" pitchFamily="34" charset="0"/>
                        </a:rPr>
                        <a:t>Laws</a:t>
                      </a:r>
                      <a:r>
                        <a:rPr lang="es-MX" sz="1600" baseline="0" dirty="0" smtClean="0">
                          <a:latin typeface="Candara" panose="020E0502030303020204" pitchFamily="34" charset="0"/>
                        </a:rPr>
                        <a:t> and </a:t>
                      </a:r>
                      <a:r>
                        <a:rPr lang="es-MX" sz="1600" baseline="0" dirty="0" err="1" smtClean="0">
                          <a:latin typeface="Candara" panose="020E0502030303020204" pitchFamily="34" charset="0"/>
                        </a:rPr>
                        <a:t>Regulations</a:t>
                      </a:r>
                      <a:endParaRPr lang="en-US" sz="1600" dirty="0">
                        <a:latin typeface="Candara" panose="020E0502030303020204" pitchFamily="34" charset="0"/>
                      </a:endParaRPr>
                    </a:p>
                  </a:txBody>
                  <a:tcPr anchor="ctr"/>
                </a:tc>
              </a:tr>
              <a:tr h="1296144">
                <a:tc>
                  <a:txBody>
                    <a:bodyPr/>
                    <a:lstStyle/>
                    <a:p>
                      <a:pPr algn="l"/>
                      <a:endParaRPr lang="en-US" sz="1600" dirty="0">
                        <a:latin typeface="Cambria" panose="02040503050406030204" pitchFamily="18" charset="0"/>
                      </a:endParaRPr>
                    </a:p>
                  </a:txBody>
                  <a:tcPr anchor="ctr"/>
                </a:tc>
                <a:tc>
                  <a:txBody>
                    <a:bodyPr/>
                    <a:lstStyle/>
                    <a:p>
                      <a:pPr algn="ctr"/>
                      <a:r>
                        <a:rPr lang="es-MX" sz="1200" dirty="0" err="1" smtClean="0">
                          <a:latin typeface="Cambria" panose="02040503050406030204" pitchFamily="18" charset="0"/>
                        </a:rPr>
                        <a:t>Mexico</a:t>
                      </a:r>
                      <a:endParaRPr lang="en-US" sz="1200" dirty="0">
                        <a:latin typeface="Cambria" panose="02040503050406030204" pitchFamily="18" charset="0"/>
                      </a:endParaRPr>
                    </a:p>
                  </a:txBody>
                  <a:tcPr anchor="ctr"/>
                </a:tc>
                <a:tc>
                  <a:txBody>
                    <a:bodyPr/>
                    <a:lstStyle/>
                    <a:p>
                      <a:pPr algn="ctr"/>
                      <a:r>
                        <a:rPr lang="en-US" sz="1000" dirty="0" err="1" smtClean="0">
                          <a:latin typeface="Cambria" panose="02040503050406030204" pitchFamily="18" charset="0"/>
                        </a:rPr>
                        <a:t>Biocomparable</a:t>
                      </a:r>
                      <a:endParaRPr lang="en-US" sz="1000" dirty="0" smtClean="0">
                        <a:latin typeface="Cambria" panose="02040503050406030204" pitchFamily="18" charset="0"/>
                      </a:endParaRPr>
                    </a:p>
                    <a:p>
                      <a:pPr algn="ctr"/>
                      <a:r>
                        <a:rPr lang="en-US" sz="1200" dirty="0" smtClean="0">
                          <a:latin typeface="Cambria" panose="02040503050406030204" pitchFamily="18" charset="0"/>
                        </a:rPr>
                        <a:t>Biotechnological medicine</a:t>
                      </a:r>
                      <a:endParaRPr lang="en-US" sz="1200" dirty="0">
                        <a:latin typeface="Cambria" panose="02040503050406030204" pitchFamily="18" charset="0"/>
                      </a:endParaRPr>
                    </a:p>
                  </a:txBody>
                  <a:tcPr anchor="ctr"/>
                </a:tc>
                <a:tc>
                  <a:txBody>
                    <a:bodyPr/>
                    <a:lstStyle/>
                    <a:p>
                      <a:pPr algn="ctr"/>
                      <a:r>
                        <a:rPr lang="es-MX" sz="1100" dirty="0" smtClean="0">
                          <a:latin typeface="Cambria" panose="02040503050406030204" pitchFamily="18" charset="0"/>
                        </a:rPr>
                        <a:t>2009 - 2013</a:t>
                      </a:r>
                      <a:endParaRPr lang="en-US" sz="1100" dirty="0">
                        <a:latin typeface="Cambria" panose="02040503050406030204" pitchFamily="18" charset="0"/>
                      </a:endParaRPr>
                    </a:p>
                  </a:txBody>
                  <a:tcPr anchor="ctr"/>
                </a:tc>
                <a:tc>
                  <a:txBody>
                    <a:bodyPr/>
                    <a:lstStyle/>
                    <a:p>
                      <a:pPr algn="l"/>
                      <a:r>
                        <a:rPr lang="es-MX" sz="1200" dirty="0" smtClean="0">
                          <a:latin typeface="Cambria" panose="02040503050406030204" pitchFamily="18" charset="0"/>
                        </a:rPr>
                        <a:t>Ley General de Salud, 2009</a:t>
                      </a:r>
                    </a:p>
                    <a:p>
                      <a:pPr algn="l"/>
                      <a:r>
                        <a:rPr lang="es-MX" sz="1200" dirty="0" err="1" smtClean="0">
                          <a:latin typeface="Cambria" panose="02040503050406030204" pitchFamily="18" charset="0"/>
                        </a:rPr>
                        <a:t>Article</a:t>
                      </a:r>
                      <a:r>
                        <a:rPr lang="es-MX" sz="1200" dirty="0" smtClean="0">
                          <a:latin typeface="Cambria" panose="02040503050406030204" pitchFamily="18" charset="0"/>
                        </a:rPr>
                        <a:t> 222bis – </a:t>
                      </a:r>
                      <a:r>
                        <a:rPr lang="es-MX" sz="1200" dirty="0" err="1" smtClean="0">
                          <a:latin typeface="Cambria" panose="02040503050406030204" pitchFamily="18" charset="0"/>
                        </a:rPr>
                        <a:t>Mexican</a:t>
                      </a:r>
                      <a:r>
                        <a:rPr lang="es-MX" sz="1200" dirty="0" smtClean="0">
                          <a:latin typeface="Cambria" panose="02040503050406030204" pitchFamily="18" charset="0"/>
                        </a:rPr>
                        <a:t> </a:t>
                      </a:r>
                      <a:r>
                        <a:rPr lang="es-MX" sz="1200" dirty="0" err="1" smtClean="0">
                          <a:latin typeface="Cambria" panose="02040503050406030204" pitchFamily="18" charset="0"/>
                        </a:rPr>
                        <a:t>Health</a:t>
                      </a:r>
                      <a:r>
                        <a:rPr lang="es-MX" sz="1200" dirty="0" smtClean="0">
                          <a:latin typeface="Cambria" panose="02040503050406030204" pitchFamily="18" charset="0"/>
                        </a:rPr>
                        <a:t> </a:t>
                      </a:r>
                      <a:r>
                        <a:rPr lang="es-MX" sz="1200" dirty="0" err="1" smtClean="0">
                          <a:latin typeface="Cambria" panose="02040503050406030204" pitchFamily="18" charset="0"/>
                        </a:rPr>
                        <a:t>Law</a:t>
                      </a:r>
                      <a:endParaRPr lang="es-MX" sz="1200" dirty="0" smtClean="0">
                        <a:latin typeface="Cambria" panose="02040503050406030204" pitchFamily="18" charset="0"/>
                      </a:endParaRPr>
                    </a:p>
                    <a:p>
                      <a:pPr algn="l"/>
                      <a:r>
                        <a:rPr lang="es-MX" sz="1200" dirty="0" err="1" smtClean="0">
                          <a:latin typeface="Cambria" panose="02040503050406030204" pitchFamily="18" charset="0"/>
                        </a:rPr>
                        <a:t>Article</a:t>
                      </a:r>
                      <a:r>
                        <a:rPr lang="es-MX" sz="1200" dirty="0" smtClean="0">
                          <a:latin typeface="Cambria" panose="02040503050406030204" pitchFamily="18" charset="0"/>
                        </a:rPr>
                        <a:t> 39- Ley Orgánica de la Administración Pública (</a:t>
                      </a:r>
                      <a:r>
                        <a:rPr lang="es-MX" sz="1200" dirty="0" err="1" smtClean="0">
                          <a:latin typeface="Cambria" panose="02040503050406030204" pitchFamily="18" charset="0"/>
                        </a:rPr>
                        <a:t>Public</a:t>
                      </a:r>
                      <a:r>
                        <a:rPr lang="es-MX" sz="1200" dirty="0" smtClean="0">
                          <a:latin typeface="Cambria" panose="02040503050406030204" pitchFamily="18" charset="0"/>
                        </a:rPr>
                        <a:t> </a:t>
                      </a:r>
                      <a:r>
                        <a:rPr lang="es-MX" sz="1200" dirty="0" err="1" smtClean="0">
                          <a:latin typeface="Cambria" panose="02040503050406030204" pitchFamily="18" charset="0"/>
                        </a:rPr>
                        <a:t>Administration</a:t>
                      </a:r>
                      <a:r>
                        <a:rPr lang="es-MX" sz="1200" dirty="0" smtClean="0">
                          <a:latin typeface="Cambria" panose="02040503050406030204" pitchFamily="18" charset="0"/>
                        </a:rPr>
                        <a:t> </a:t>
                      </a:r>
                      <a:r>
                        <a:rPr lang="es-MX" sz="1200" dirty="0" err="1" smtClean="0">
                          <a:latin typeface="Cambria" panose="02040503050406030204" pitchFamily="18" charset="0"/>
                        </a:rPr>
                        <a:t>Organic</a:t>
                      </a:r>
                      <a:r>
                        <a:rPr lang="es-MX" sz="1200" dirty="0" smtClean="0">
                          <a:latin typeface="Cambria" panose="02040503050406030204" pitchFamily="18" charset="0"/>
                        </a:rPr>
                        <a:t> </a:t>
                      </a:r>
                      <a:r>
                        <a:rPr lang="es-MX" sz="1200" dirty="0" err="1" smtClean="0">
                          <a:latin typeface="Cambria" panose="02040503050406030204" pitchFamily="18" charset="0"/>
                        </a:rPr>
                        <a:t>Law</a:t>
                      </a:r>
                      <a:r>
                        <a:rPr lang="es-MX" sz="1200" dirty="0" smtClean="0">
                          <a:latin typeface="Cambria" panose="02040503050406030204" pitchFamily="18" charset="0"/>
                        </a:rPr>
                        <a:t>)</a:t>
                      </a:r>
                    </a:p>
                    <a:p>
                      <a:pPr algn="l"/>
                      <a:r>
                        <a:rPr lang="es-MX" sz="1200" dirty="0" smtClean="0">
                          <a:latin typeface="Cambria" panose="02040503050406030204" pitchFamily="18" charset="0"/>
                        </a:rPr>
                        <a:t>NOM-177-SSA1-2013</a:t>
                      </a:r>
                    </a:p>
                    <a:p>
                      <a:pPr algn="l"/>
                      <a:r>
                        <a:rPr lang="es-MX" sz="1200" dirty="0" smtClean="0">
                          <a:latin typeface="Cambria" panose="02040503050406030204" pitchFamily="18" charset="0"/>
                        </a:rPr>
                        <a:t>NOM-EM-001-SSA1-2012</a:t>
                      </a:r>
                      <a:endParaRPr lang="en-US" sz="1200" dirty="0">
                        <a:latin typeface="Cambria" panose="02040503050406030204" pitchFamily="18" charset="0"/>
                      </a:endParaRPr>
                    </a:p>
                  </a:txBody>
                  <a:tcPr anchor="ctr"/>
                </a:tc>
              </a:tr>
              <a:tr h="875156">
                <a:tc>
                  <a:txBody>
                    <a:bodyPr/>
                    <a:lstStyle/>
                    <a:p>
                      <a:pPr algn="l"/>
                      <a:endParaRPr lang="en-US" sz="1600" dirty="0">
                        <a:latin typeface="Cambria" panose="02040503050406030204" pitchFamily="18" charset="0"/>
                      </a:endParaRPr>
                    </a:p>
                  </a:txBody>
                  <a:tcPr anchor="ctr"/>
                </a:tc>
                <a:tc>
                  <a:txBody>
                    <a:bodyPr/>
                    <a:lstStyle/>
                    <a:p>
                      <a:pPr algn="ctr"/>
                      <a:r>
                        <a:rPr lang="es-MX" sz="1200" dirty="0" smtClean="0">
                          <a:latin typeface="Cambria" panose="02040503050406030204" pitchFamily="18" charset="0"/>
                        </a:rPr>
                        <a:t>Colombia</a:t>
                      </a:r>
                    </a:p>
                  </a:txBody>
                  <a:tcPr anchor="ctr"/>
                </a:tc>
                <a:tc>
                  <a:txBody>
                    <a:bodyPr/>
                    <a:lstStyle/>
                    <a:p>
                      <a:pPr algn="ctr"/>
                      <a:r>
                        <a:rPr lang="en-US" sz="1200" dirty="0" smtClean="0">
                          <a:latin typeface="Cambria" panose="02040503050406030204" pitchFamily="18" charset="0"/>
                        </a:rPr>
                        <a:t>Medication of successor biological origin</a:t>
                      </a:r>
                      <a:endParaRPr lang="en-US" sz="1200" dirty="0">
                        <a:latin typeface="Cambria" panose="02040503050406030204" pitchFamily="18" charset="0"/>
                      </a:endParaRPr>
                    </a:p>
                  </a:txBody>
                  <a:tcPr anchor="ctr"/>
                </a:tc>
                <a:tc>
                  <a:txBody>
                    <a:bodyPr/>
                    <a:lstStyle/>
                    <a:p>
                      <a:pPr algn="ctr"/>
                      <a:endParaRPr lang="en-US" sz="1100" dirty="0" smtClean="0">
                        <a:latin typeface="Cambria" panose="02040503050406030204" pitchFamily="18" charset="0"/>
                      </a:endParaRPr>
                    </a:p>
                    <a:p>
                      <a:pPr algn="ctr"/>
                      <a:r>
                        <a:rPr lang="en-US" sz="1100" dirty="0" smtClean="0">
                          <a:latin typeface="Cambria" panose="02040503050406030204" pitchFamily="18" charset="0"/>
                        </a:rPr>
                        <a:t>2013</a:t>
                      </a:r>
                    </a:p>
                    <a:p>
                      <a:pPr algn="ctr"/>
                      <a:endParaRPr lang="en-US" sz="1100" dirty="0">
                        <a:latin typeface="Cambria" panose="02040503050406030204" pitchFamily="18" charset="0"/>
                      </a:endParaRPr>
                    </a:p>
                  </a:txBody>
                  <a:tcPr anchor="ctr"/>
                </a:tc>
                <a:tc>
                  <a:txBody>
                    <a:bodyPr/>
                    <a:lstStyle/>
                    <a:p>
                      <a:pPr algn="l"/>
                      <a:r>
                        <a:rPr lang="es-MX" sz="1200" dirty="0" err="1" smtClean="0">
                          <a:latin typeface="Cambria" panose="02040503050406030204" pitchFamily="18" charset="0"/>
                        </a:rPr>
                        <a:t>Under</a:t>
                      </a:r>
                      <a:r>
                        <a:rPr lang="es-MX" sz="1200" dirty="0" smtClean="0">
                          <a:latin typeface="Cambria" panose="02040503050406030204" pitchFamily="18" charset="0"/>
                        </a:rPr>
                        <a:t> </a:t>
                      </a:r>
                      <a:r>
                        <a:rPr lang="es-MX" sz="1200" dirty="0" err="1" smtClean="0">
                          <a:latin typeface="Cambria" panose="02040503050406030204" pitchFamily="18" charset="0"/>
                        </a:rPr>
                        <a:t>development</a:t>
                      </a:r>
                      <a:endParaRPr lang="es-MX" sz="1200" dirty="0" smtClean="0">
                        <a:latin typeface="Cambria" panose="02040503050406030204" pitchFamily="18" charset="0"/>
                      </a:endParaRPr>
                    </a:p>
                    <a:p>
                      <a:pPr algn="l"/>
                      <a:r>
                        <a:rPr lang="es-MX" sz="1200" dirty="0" smtClean="0">
                          <a:latin typeface="Cambria" panose="02040503050406030204" pitchFamily="18" charset="0"/>
                        </a:rPr>
                        <a:t>Ministerial </a:t>
                      </a:r>
                      <a:r>
                        <a:rPr lang="es-MX" sz="1200" dirty="0" err="1" smtClean="0">
                          <a:latin typeface="Cambria" panose="02040503050406030204" pitchFamily="18" charset="0"/>
                        </a:rPr>
                        <a:t>decree</a:t>
                      </a:r>
                      <a:r>
                        <a:rPr lang="es-MX" sz="1200" dirty="0" smtClean="0">
                          <a:latin typeface="Cambria" panose="02040503050406030204" pitchFamily="18" charset="0"/>
                        </a:rPr>
                        <a:t> 677/1995</a:t>
                      </a:r>
                      <a:endParaRPr lang="en-US" sz="1200" dirty="0">
                        <a:latin typeface="Cambria" panose="02040503050406030204" pitchFamily="18" charset="0"/>
                      </a:endParaRPr>
                    </a:p>
                  </a:txBody>
                  <a:tcPr anchor="ctr"/>
                </a:tc>
              </a:tr>
              <a:tr h="875156">
                <a:tc>
                  <a:txBody>
                    <a:bodyPr/>
                    <a:lstStyle/>
                    <a:p>
                      <a:pPr algn="l"/>
                      <a:endParaRPr lang="en-US" sz="1600" dirty="0">
                        <a:latin typeface="Cambria" panose="02040503050406030204" pitchFamily="18" charset="0"/>
                      </a:endParaRPr>
                    </a:p>
                  </a:txBody>
                  <a:tcPr anchor="ctr"/>
                </a:tc>
                <a:tc>
                  <a:txBody>
                    <a:bodyPr/>
                    <a:lstStyle/>
                    <a:p>
                      <a:pPr algn="ctr"/>
                      <a:r>
                        <a:rPr lang="es-MX" sz="1200" dirty="0" smtClean="0">
                          <a:latin typeface="Cambria" panose="02040503050406030204" pitchFamily="18" charset="0"/>
                        </a:rPr>
                        <a:t>Chile</a:t>
                      </a:r>
                      <a:endParaRPr lang="en-US" sz="1200" dirty="0">
                        <a:latin typeface="Cambria" panose="02040503050406030204" pitchFamily="18" charset="0"/>
                      </a:endParaRPr>
                    </a:p>
                  </a:txBody>
                  <a:tcPr anchor="ctr"/>
                </a:tc>
                <a:tc>
                  <a:txBody>
                    <a:bodyPr/>
                    <a:lstStyle/>
                    <a:p>
                      <a:pPr algn="ctr"/>
                      <a:r>
                        <a:rPr lang="en-US" sz="1200" dirty="0" err="1" smtClean="0">
                          <a:latin typeface="Cambria" panose="02040503050406030204" pitchFamily="18" charset="0"/>
                        </a:rPr>
                        <a:t>Biosimilares</a:t>
                      </a:r>
                      <a:endParaRPr lang="en-US" sz="1200" dirty="0">
                        <a:latin typeface="Cambria" panose="02040503050406030204" pitchFamily="18" charset="0"/>
                      </a:endParaRPr>
                    </a:p>
                  </a:txBody>
                  <a:tcPr anchor="ctr"/>
                </a:tc>
                <a:tc>
                  <a:txBody>
                    <a:bodyPr/>
                    <a:lstStyle/>
                    <a:p>
                      <a:pPr algn="ctr"/>
                      <a:r>
                        <a:rPr lang="es-MX" sz="1100" dirty="0" smtClean="0">
                          <a:latin typeface="Cambria" panose="02040503050406030204" pitchFamily="18" charset="0"/>
                        </a:rPr>
                        <a:t>2011</a:t>
                      </a:r>
                      <a:endParaRPr lang="en-US" sz="1100" dirty="0">
                        <a:latin typeface="Cambria" panose="02040503050406030204" pitchFamily="18" charset="0"/>
                      </a:endParaRPr>
                    </a:p>
                  </a:txBody>
                  <a:tcPr anchor="ctr"/>
                </a:tc>
                <a:tc>
                  <a:txBody>
                    <a:bodyPr/>
                    <a:lstStyle/>
                    <a:p>
                      <a:pPr algn="l"/>
                      <a:r>
                        <a:rPr lang="es-MX" sz="1200" dirty="0" err="1" smtClean="0">
                          <a:latin typeface="Cambria" panose="02040503050406030204" pitchFamily="18" charset="0"/>
                        </a:rPr>
                        <a:t>Developing</a:t>
                      </a:r>
                      <a:r>
                        <a:rPr lang="es-MX" sz="1200" dirty="0" smtClean="0">
                          <a:latin typeface="Cambria" panose="02040503050406030204" pitchFamily="18" charset="0"/>
                        </a:rPr>
                        <a:t> </a:t>
                      </a:r>
                      <a:r>
                        <a:rPr lang="es-MX" sz="1200" dirty="0" err="1" smtClean="0">
                          <a:latin typeface="Cambria" panose="02040503050406030204" pitchFamily="18" charset="0"/>
                        </a:rPr>
                        <a:t>Technical</a:t>
                      </a:r>
                      <a:r>
                        <a:rPr lang="es-MX" sz="1200" dirty="0" smtClean="0">
                          <a:latin typeface="Cambria" panose="02040503050406030204" pitchFamily="18" charset="0"/>
                        </a:rPr>
                        <a:t> </a:t>
                      </a:r>
                      <a:r>
                        <a:rPr lang="es-MX" sz="1200" dirty="0" err="1" smtClean="0">
                          <a:latin typeface="Cambria" panose="02040503050406030204" pitchFamily="18" charset="0"/>
                        </a:rPr>
                        <a:t>Norm</a:t>
                      </a:r>
                      <a:r>
                        <a:rPr lang="es-MX" sz="1200" dirty="0" smtClean="0">
                          <a:latin typeface="Cambria" panose="02040503050406030204" pitchFamily="18" charset="0"/>
                        </a:rPr>
                        <a:t> </a:t>
                      </a:r>
                      <a:r>
                        <a:rPr lang="es-MX" sz="1200" dirty="0" err="1" smtClean="0">
                          <a:latin typeface="Cambria" panose="02040503050406030204" pitchFamily="18" charset="0"/>
                        </a:rPr>
                        <a:t>for</a:t>
                      </a:r>
                      <a:r>
                        <a:rPr lang="es-MX" sz="1200" dirty="0" smtClean="0">
                          <a:latin typeface="Cambria" panose="02040503050406030204" pitchFamily="18" charset="0"/>
                        </a:rPr>
                        <a:t> </a:t>
                      </a:r>
                      <a:r>
                        <a:rPr lang="es-MX" sz="1200" dirty="0" err="1" smtClean="0">
                          <a:latin typeface="Cambria" panose="02040503050406030204" pitchFamily="18" charset="0"/>
                        </a:rPr>
                        <a:t>the</a:t>
                      </a:r>
                      <a:r>
                        <a:rPr lang="es-MX" sz="1200" dirty="0" smtClean="0">
                          <a:latin typeface="Cambria" panose="02040503050406030204" pitchFamily="18" charset="0"/>
                        </a:rPr>
                        <a:t> </a:t>
                      </a:r>
                      <a:r>
                        <a:rPr lang="es-MX" sz="1200" dirty="0" err="1" smtClean="0">
                          <a:latin typeface="Cambria" panose="02040503050406030204" pitchFamily="18" charset="0"/>
                        </a:rPr>
                        <a:t>Sanitary</a:t>
                      </a:r>
                      <a:r>
                        <a:rPr lang="es-MX" sz="1200" dirty="0" smtClean="0">
                          <a:latin typeface="Cambria" panose="02040503050406030204" pitchFamily="18" charset="0"/>
                        </a:rPr>
                        <a:t> </a:t>
                      </a:r>
                      <a:r>
                        <a:rPr lang="es-MX" sz="1200" dirty="0" err="1" smtClean="0">
                          <a:latin typeface="Cambria" panose="02040503050406030204" pitchFamily="18" charset="0"/>
                        </a:rPr>
                        <a:t>Registration</a:t>
                      </a:r>
                      <a:r>
                        <a:rPr lang="es-MX" sz="1200" dirty="0" smtClean="0">
                          <a:latin typeface="Cambria" panose="02040503050406030204" pitchFamily="18" charset="0"/>
                        </a:rPr>
                        <a:t> of </a:t>
                      </a:r>
                      <a:r>
                        <a:rPr lang="es-MX" sz="1200" dirty="0" err="1" smtClean="0">
                          <a:latin typeface="Cambria" panose="02040503050406030204" pitchFamily="18" charset="0"/>
                        </a:rPr>
                        <a:t>Biotechnological</a:t>
                      </a:r>
                      <a:r>
                        <a:rPr lang="es-MX" sz="1200" dirty="0" smtClean="0">
                          <a:latin typeface="Cambria" panose="02040503050406030204" pitchFamily="18" charset="0"/>
                        </a:rPr>
                        <a:t> </a:t>
                      </a:r>
                      <a:r>
                        <a:rPr lang="es-MX" sz="1200" dirty="0" err="1" smtClean="0">
                          <a:latin typeface="Cambria" panose="02040503050406030204" pitchFamily="18" charset="0"/>
                        </a:rPr>
                        <a:t>Products</a:t>
                      </a:r>
                      <a:r>
                        <a:rPr lang="es-MX" sz="1200" dirty="0" smtClean="0">
                          <a:latin typeface="Cambria" panose="02040503050406030204" pitchFamily="18" charset="0"/>
                        </a:rPr>
                        <a:t> </a:t>
                      </a:r>
                      <a:r>
                        <a:rPr lang="es-MX" sz="1200" dirty="0" err="1" smtClean="0">
                          <a:latin typeface="Cambria" panose="02040503050406030204" pitchFamily="18" charset="0"/>
                        </a:rPr>
                        <a:t>Derived</a:t>
                      </a:r>
                      <a:r>
                        <a:rPr lang="es-MX" sz="1200" dirty="0" smtClean="0">
                          <a:latin typeface="Cambria" panose="02040503050406030204" pitchFamily="18" charset="0"/>
                        </a:rPr>
                        <a:t> </a:t>
                      </a:r>
                      <a:r>
                        <a:rPr lang="es-MX" sz="1200" dirty="0" err="1" smtClean="0">
                          <a:latin typeface="Cambria" panose="02040503050406030204" pitchFamily="18" charset="0"/>
                        </a:rPr>
                        <a:t>from</a:t>
                      </a:r>
                      <a:r>
                        <a:rPr lang="es-MX" sz="1200" dirty="0" smtClean="0">
                          <a:latin typeface="Cambria" panose="02040503050406030204" pitchFamily="18" charset="0"/>
                        </a:rPr>
                        <a:t> </a:t>
                      </a:r>
                      <a:r>
                        <a:rPr lang="es-MX" sz="1200" dirty="0" err="1" smtClean="0">
                          <a:latin typeface="Cambria" panose="02040503050406030204" pitchFamily="18" charset="0"/>
                        </a:rPr>
                        <a:t>recombinant</a:t>
                      </a:r>
                      <a:r>
                        <a:rPr lang="es-MX" sz="1200" dirty="0" smtClean="0">
                          <a:latin typeface="Cambria" panose="02040503050406030204" pitchFamily="18" charset="0"/>
                        </a:rPr>
                        <a:t> DNA</a:t>
                      </a:r>
                      <a:endParaRPr lang="en-US" sz="1200" dirty="0">
                        <a:latin typeface="Cambria" panose="02040503050406030204" pitchFamily="18" charset="0"/>
                      </a:endParaRPr>
                    </a:p>
                  </a:txBody>
                  <a:tcPr anchor="ctr"/>
                </a:tc>
              </a:tr>
              <a:tr h="875156">
                <a:tc>
                  <a:txBody>
                    <a:bodyPr/>
                    <a:lstStyle/>
                    <a:p>
                      <a:pPr algn="l"/>
                      <a:endParaRPr lang="en-US" sz="1600" dirty="0">
                        <a:latin typeface="Cambria" panose="02040503050406030204" pitchFamily="18" charset="0"/>
                      </a:endParaRPr>
                    </a:p>
                  </a:txBody>
                  <a:tcPr anchor="ctr"/>
                </a:tc>
                <a:tc>
                  <a:txBody>
                    <a:bodyPr/>
                    <a:lstStyle/>
                    <a:p>
                      <a:pPr algn="ctr"/>
                      <a:r>
                        <a:rPr lang="es-MX" sz="1200" dirty="0" smtClean="0">
                          <a:latin typeface="Cambria" panose="02040503050406030204" pitchFamily="18" charset="0"/>
                        </a:rPr>
                        <a:t>Brasil</a:t>
                      </a:r>
                      <a:endParaRPr lang="en-US" sz="12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Follow-on biological products</a:t>
                      </a:r>
                    </a:p>
                  </a:txBody>
                  <a:tcPr anchor="ctr"/>
                </a:tc>
                <a:tc>
                  <a:txBody>
                    <a:bodyPr/>
                    <a:lstStyle/>
                    <a:p>
                      <a:pPr algn="ctr"/>
                      <a:endParaRPr lang="en-US" sz="1100" dirty="0" smtClean="0">
                        <a:latin typeface="Cambria" panose="02040503050406030204" pitchFamily="18" charset="0"/>
                      </a:endParaRPr>
                    </a:p>
                    <a:p>
                      <a:pPr algn="ctr"/>
                      <a:r>
                        <a:rPr lang="en-US" sz="1100" dirty="0" smtClean="0">
                          <a:latin typeface="Cambria" panose="02040503050406030204" pitchFamily="18" charset="0"/>
                        </a:rPr>
                        <a:t>2010</a:t>
                      </a:r>
                    </a:p>
                  </a:txBody>
                  <a:tcPr anchor="ctr"/>
                </a:tc>
                <a:tc>
                  <a:txBody>
                    <a:bodyPr/>
                    <a:lstStyle/>
                    <a:p>
                      <a:pPr algn="l"/>
                      <a:r>
                        <a:rPr lang="en-US" sz="1200" dirty="0" smtClean="0">
                          <a:latin typeface="Cambria" panose="02040503050406030204" pitchFamily="18" charset="0"/>
                        </a:rPr>
                        <a:t>Resolution no.55/2010</a:t>
                      </a:r>
                      <a:endParaRPr lang="en-US" sz="1200" dirty="0">
                        <a:latin typeface="Cambria" panose="02040503050406030204" pitchFamily="18" charset="0"/>
                      </a:endParaRPr>
                    </a:p>
                  </a:txBody>
                  <a:tcPr anchor="ct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2276871"/>
            <a:ext cx="504056" cy="2880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3308987"/>
            <a:ext cx="504056" cy="336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2133" y="4194803"/>
            <a:ext cx="471475" cy="314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9551" y="5092384"/>
            <a:ext cx="504057" cy="352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36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REGULATORY ADVANCES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1769233207"/>
              </p:ext>
            </p:extLst>
          </p:nvPr>
        </p:nvGraphicFramePr>
        <p:xfrm>
          <a:off x="395536" y="1402680"/>
          <a:ext cx="8352927" cy="4258569"/>
        </p:xfrm>
        <a:graphic>
          <a:graphicData uri="http://schemas.openxmlformats.org/drawingml/2006/table">
            <a:tbl>
              <a:tblPr firstRow="1" bandRow="1">
                <a:tableStyleId>{F5AB1C69-6EDB-4FF4-983F-18BD219EF322}</a:tableStyleId>
              </a:tblPr>
              <a:tblGrid>
                <a:gridCol w="831515"/>
                <a:gridCol w="1296144"/>
                <a:gridCol w="1512168"/>
                <a:gridCol w="819254"/>
                <a:gridCol w="3893846"/>
              </a:tblGrid>
              <a:tr h="470742">
                <a:tc>
                  <a:txBody>
                    <a:bodyPr/>
                    <a:lstStyle/>
                    <a:p>
                      <a:pPr algn="ctr"/>
                      <a:endParaRPr lang="en-US" sz="1600" dirty="0">
                        <a:latin typeface="Candara" panose="020E0502030303020204" pitchFamily="34" charset="0"/>
                      </a:endParaRPr>
                    </a:p>
                  </a:txBody>
                  <a:tcPr anchor="ctr"/>
                </a:tc>
                <a:tc>
                  <a:txBody>
                    <a:bodyPr/>
                    <a:lstStyle/>
                    <a:p>
                      <a:pPr algn="ctr"/>
                      <a:r>
                        <a:rPr lang="es-MX" sz="1600" dirty="0" smtClean="0">
                          <a:latin typeface="Candara" panose="020E0502030303020204" pitchFamily="34" charset="0"/>
                        </a:rPr>
                        <a:t>Country </a:t>
                      </a:r>
                      <a:endParaRPr lang="en-US" sz="1600" dirty="0">
                        <a:latin typeface="Candara" panose="020E0502030303020204" pitchFamily="34" charset="0"/>
                      </a:endParaRPr>
                    </a:p>
                  </a:txBody>
                  <a:tcPr anchor="ctr"/>
                </a:tc>
                <a:tc>
                  <a:txBody>
                    <a:bodyPr/>
                    <a:lstStyle/>
                    <a:p>
                      <a:pPr algn="ctr"/>
                      <a:r>
                        <a:rPr lang="en-US" sz="1600" dirty="0" smtClean="0">
                          <a:latin typeface="Candara" panose="020E0502030303020204" pitchFamily="34" charset="0"/>
                        </a:rPr>
                        <a:t>Name</a:t>
                      </a:r>
                      <a:endParaRPr lang="en-US" sz="1600" dirty="0">
                        <a:latin typeface="Candara" panose="020E0502030303020204" pitchFamily="34" charset="0"/>
                      </a:endParaRPr>
                    </a:p>
                  </a:txBody>
                  <a:tcPr anchor="ctr"/>
                </a:tc>
                <a:tc>
                  <a:txBody>
                    <a:bodyPr/>
                    <a:lstStyle/>
                    <a:p>
                      <a:pPr algn="ctr"/>
                      <a:r>
                        <a:rPr lang="es-MX" sz="1600" dirty="0" err="1" smtClean="0">
                          <a:latin typeface="Candara" panose="020E0502030303020204" pitchFamily="34" charset="0"/>
                        </a:rPr>
                        <a:t>Year</a:t>
                      </a:r>
                      <a:endParaRPr lang="en-US" sz="1600" dirty="0">
                        <a:latin typeface="Candara" panose="020E0502030303020204" pitchFamily="34" charset="0"/>
                      </a:endParaRPr>
                    </a:p>
                  </a:txBody>
                  <a:tcPr anchor="ctr"/>
                </a:tc>
                <a:tc>
                  <a:txBody>
                    <a:bodyPr/>
                    <a:lstStyle/>
                    <a:p>
                      <a:pPr algn="ctr"/>
                      <a:r>
                        <a:rPr lang="es-MX" sz="1600" dirty="0" err="1" smtClean="0">
                          <a:latin typeface="Candara" panose="020E0502030303020204" pitchFamily="34" charset="0"/>
                        </a:rPr>
                        <a:t>Laws</a:t>
                      </a:r>
                      <a:r>
                        <a:rPr lang="es-MX" sz="1600" baseline="0" dirty="0" smtClean="0">
                          <a:latin typeface="Candara" panose="020E0502030303020204" pitchFamily="34" charset="0"/>
                        </a:rPr>
                        <a:t> and </a:t>
                      </a:r>
                      <a:r>
                        <a:rPr lang="es-MX" sz="1600" baseline="0" dirty="0" err="1" smtClean="0">
                          <a:latin typeface="Candara" panose="020E0502030303020204" pitchFamily="34" charset="0"/>
                        </a:rPr>
                        <a:t>Regulations</a:t>
                      </a:r>
                      <a:endParaRPr lang="en-US" sz="1600" dirty="0">
                        <a:latin typeface="Candara" panose="020E0502030303020204" pitchFamily="34" charset="0"/>
                      </a:endParaRPr>
                    </a:p>
                  </a:txBody>
                  <a:tcPr anchor="ctr"/>
                </a:tc>
              </a:tr>
              <a:tr h="2207757">
                <a:tc>
                  <a:txBody>
                    <a:bodyPr/>
                    <a:lstStyle/>
                    <a:p>
                      <a:pPr algn="l"/>
                      <a:endParaRPr lang="en-US" sz="1600" dirty="0">
                        <a:latin typeface="Cambria" panose="02040503050406030204" pitchFamily="18" charset="0"/>
                      </a:endParaRPr>
                    </a:p>
                  </a:txBody>
                  <a:tcPr anchor="ctr"/>
                </a:tc>
                <a:tc>
                  <a:txBody>
                    <a:bodyPr/>
                    <a:lstStyle/>
                    <a:p>
                      <a:pPr algn="ctr"/>
                      <a:r>
                        <a:rPr lang="es-MX" sz="1400" dirty="0" smtClean="0">
                          <a:latin typeface="Cambria" panose="02040503050406030204" pitchFamily="18" charset="0"/>
                        </a:rPr>
                        <a:t>Venezuela</a:t>
                      </a:r>
                      <a:endParaRPr lang="en-US" sz="14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Not defined</a:t>
                      </a:r>
                      <a:endParaRPr lang="en-US" sz="1200" dirty="0">
                        <a:latin typeface="Cambria" panose="02040503050406030204" pitchFamily="18" charset="0"/>
                      </a:endParaRPr>
                    </a:p>
                  </a:txBody>
                  <a:tcPr anchor="ctr"/>
                </a:tc>
                <a:tc>
                  <a:txBody>
                    <a:bodyPr/>
                    <a:lstStyle/>
                    <a:p>
                      <a:pPr algn="ctr"/>
                      <a:r>
                        <a:rPr lang="es-MX" sz="1200" dirty="0" smtClean="0">
                          <a:latin typeface="Cambria" panose="02040503050406030204" pitchFamily="18" charset="0"/>
                        </a:rPr>
                        <a:t>2007</a:t>
                      </a:r>
                      <a:endParaRPr lang="en-US" sz="1200" dirty="0">
                        <a:latin typeface="Cambria" panose="02040503050406030204" pitchFamily="18" charset="0"/>
                      </a:endParaRPr>
                    </a:p>
                  </a:txBody>
                  <a:tcPr anchor="ctr"/>
                </a:tc>
                <a:tc>
                  <a:txBody>
                    <a:bodyPr/>
                    <a:lstStyle/>
                    <a:p>
                      <a:pPr algn="l"/>
                      <a:r>
                        <a:rPr lang="es-MX" sz="1200" dirty="0" err="1" smtClean="0">
                          <a:latin typeface="Cambria" panose="02040503050406030204" pitchFamily="18" charset="0"/>
                        </a:rPr>
                        <a:t>Biologics</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evaluation</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unit</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since</a:t>
                      </a:r>
                      <a:r>
                        <a:rPr lang="es-MX" sz="1200" baseline="0" dirty="0" smtClean="0">
                          <a:latin typeface="Cambria" panose="02040503050406030204" pitchFamily="18" charset="0"/>
                        </a:rPr>
                        <a:t> 1971. </a:t>
                      </a:r>
                    </a:p>
                    <a:p>
                      <a:pPr algn="l"/>
                      <a:r>
                        <a:rPr lang="es-MX" sz="1200" baseline="0" dirty="0" err="1" smtClean="0">
                          <a:latin typeface="Cambria" panose="02040503050406030204" pitchFamily="18" charset="0"/>
                        </a:rPr>
                        <a:t>Creation</a:t>
                      </a:r>
                      <a:r>
                        <a:rPr lang="es-MX" sz="1200" baseline="0" dirty="0" smtClean="0">
                          <a:latin typeface="Cambria" panose="02040503050406030204" pitchFamily="18" charset="0"/>
                        </a:rPr>
                        <a:t> of </a:t>
                      </a:r>
                      <a:r>
                        <a:rPr lang="es-MX" sz="1200" baseline="0" dirty="0" err="1" smtClean="0">
                          <a:latin typeface="Cambria" panose="02040503050406030204" pitchFamily="18" charset="0"/>
                        </a:rPr>
                        <a:t>the</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National</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Monitoring</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Biological</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Products</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Division</a:t>
                      </a:r>
                      <a:r>
                        <a:rPr lang="es-MX" sz="1200" baseline="0" dirty="0" smtClean="0">
                          <a:latin typeface="Cambria" panose="02040503050406030204" pitchFamily="18" charset="0"/>
                        </a:rPr>
                        <a:t>, 1991</a:t>
                      </a:r>
                    </a:p>
                    <a:p>
                      <a:pPr algn="l"/>
                      <a:r>
                        <a:rPr lang="es-MX" sz="1200" baseline="0" dirty="0" err="1" smtClean="0">
                          <a:latin typeface="Cambria" panose="02040503050406030204" pitchFamily="18" charset="0"/>
                        </a:rPr>
                        <a:t>Regulatory</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norm</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for</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products</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obtained</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by</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recombinant</a:t>
                      </a:r>
                      <a:r>
                        <a:rPr lang="es-MX" sz="1200" baseline="0" dirty="0" smtClean="0">
                          <a:latin typeface="Cambria" panose="02040503050406030204" pitchFamily="18" charset="0"/>
                        </a:rPr>
                        <a:t> DNA, 1993</a:t>
                      </a:r>
                    </a:p>
                    <a:p>
                      <a:pPr algn="l"/>
                      <a:r>
                        <a:rPr lang="es-MX" sz="1200" baseline="0" dirty="0" err="1" smtClean="0">
                          <a:latin typeface="Cambria" panose="02040503050406030204" pitchFamily="18" charset="0"/>
                        </a:rPr>
                        <a:t>Specific</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requirements</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for</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sanitary</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registration</a:t>
                      </a:r>
                      <a:r>
                        <a:rPr lang="es-MX" sz="1200" baseline="0" dirty="0" smtClean="0">
                          <a:latin typeface="Cambria" panose="02040503050406030204" pitchFamily="18" charset="0"/>
                        </a:rPr>
                        <a:t>, 2005</a:t>
                      </a:r>
                    </a:p>
                    <a:p>
                      <a:pPr algn="l"/>
                      <a:r>
                        <a:rPr lang="es-MX" sz="1200" baseline="0" dirty="0" err="1" smtClean="0">
                          <a:latin typeface="Cambria" panose="02040503050406030204" pitchFamily="18" charset="0"/>
                        </a:rPr>
                        <a:t>National</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Laboratory</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for</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the</a:t>
                      </a:r>
                      <a:r>
                        <a:rPr lang="es-MX" sz="1200" baseline="0" dirty="0" smtClean="0">
                          <a:latin typeface="Cambria" panose="02040503050406030204" pitchFamily="18" charset="0"/>
                        </a:rPr>
                        <a:t> Control of </a:t>
                      </a:r>
                      <a:r>
                        <a:rPr lang="es-MX" sz="1200" baseline="0" dirty="0" err="1" smtClean="0">
                          <a:latin typeface="Cambria" panose="02040503050406030204" pitchFamily="18" charset="0"/>
                        </a:rPr>
                        <a:t>Biotechnology</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products</a:t>
                      </a:r>
                      <a:r>
                        <a:rPr lang="es-MX" sz="1200" baseline="0" dirty="0" smtClean="0">
                          <a:latin typeface="Cambria" panose="02040503050406030204" pitchFamily="18" charset="0"/>
                        </a:rPr>
                        <a:t>, 2007 – </a:t>
                      </a:r>
                      <a:r>
                        <a:rPr lang="es-MX" sz="1200" baseline="0" dirty="0" err="1" smtClean="0">
                          <a:latin typeface="Cambria" panose="02040503050406030204" pitchFamily="18" charset="0"/>
                        </a:rPr>
                        <a:t>Evaluation</a:t>
                      </a:r>
                      <a:r>
                        <a:rPr lang="es-MX" sz="1200" baseline="0" dirty="0" smtClean="0">
                          <a:latin typeface="Cambria" panose="02040503050406030204" pitchFamily="18" charset="0"/>
                        </a:rPr>
                        <a:t> of </a:t>
                      </a:r>
                      <a:r>
                        <a:rPr lang="es-MX" sz="1200" baseline="0" dirty="0" err="1" smtClean="0">
                          <a:latin typeface="Cambria" panose="02040503050406030204" pitchFamily="18" charset="0"/>
                        </a:rPr>
                        <a:t>all</a:t>
                      </a:r>
                      <a:r>
                        <a:rPr lang="es-MX" sz="1200" baseline="0" dirty="0" smtClean="0">
                          <a:latin typeface="Cambria" panose="02040503050406030204" pitchFamily="18" charset="0"/>
                        </a:rPr>
                        <a:t> </a:t>
                      </a:r>
                      <a:r>
                        <a:rPr lang="es-MX" sz="1200" baseline="0" dirty="0" err="1" smtClean="0">
                          <a:latin typeface="Cambria" panose="02040503050406030204" pitchFamily="18" charset="0"/>
                        </a:rPr>
                        <a:t>biopharmaceuticals</a:t>
                      </a:r>
                      <a:endParaRPr lang="en-US" sz="1200" dirty="0">
                        <a:latin typeface="Cambria" panose="02040503050406030204" pitchFamily="18" charset="0"/>
                      </a:endParaRPr>
                    </a:p>
                  </a:txBody>
                  <a:tcPr anchor="ctr"/>
                </a:tc>
              </a:tr>
              <a:tr h="922321">
                <a:tc>
                  <a:txBody>
                    <a:bodyPr/>
                    <a:lstStyle/>
                    <a:p>
                      <a:pPr algn="l"/>
                      <a:endParaRPr lang="en-US" sz="1600" dirty="0">
                        <a:latin typeface="Cambria" panose="02040503050406030204" pitchFamily="18" charset="0"/>
                      </a:endParaRPr>
                    </a:p>
                  </a:txBody>
                  <a:tcPr anchor="ctr"/>
                </a:tc>
                <a:tc>
                  <a:txBody>
                    <a:bodyPr/>
                    <a:lstStyle/>
                    <a:p>
                      <a:pPr algn="ctr"/>
                      <a:r>
                        <a:rPr lang="es-MX" sz="1400" dirty="0" smtClean="0">
                          <a:latin typeface="Cambria" panose="02040503050406030204" pitchFamily="18" charset="0"/>
                        </a:rPr>
                        <a:t>Argentina</a:t>
                      </a:r>
                      <a:endParaRPr lang="en-US" sz="14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Similar biological medicines</a:t>
                      </a:r>
                    </a:p>
                  </a:txBody>
                  <a:tcPr anchor="ctr"/>
                </a:tc>
                <a:tc>
                  <a:txBody>
                    <a:bodyPr/>
                    <a:lstStyle/>
                    <a:p>
                      <a:pPr algn="ctr"/>
                      <a:r>
                        <a:rPr lang="en-US" sz="1200" dirty="0" smtClean="0">
                          <a:latin typeface="Cambria" panose="02040503050406030204" pitchFamily="18" charset="0"/>
                        </a:rPr>
                        <a:t>2008, 2011</a:t>
                      </a:r>
                    </a:p>
                  </a:txBody>
                  <a:tcPr anchor="ctr"/>
                </a:tc>
                <a:tc>
                  <a:txBody>
                    <a:bodyPr/>
                    <a:lstStyle/>
                    <a:p>
                      <a:pPr algn="l"/>
                      <a:r>
                        <a:rPr lang="en-US" sz="1200" dirty="0" smtClean="0">
                          <a:latin typeface="Cambria" panose="02040503050406030204" pitchFamily="18" charset="0"/>
                        </a:rPr>
                        <a:t>Legislation numbers 7075 and 7729 (requirements</a:t>
                      </a:r>
                      <a:r>
                        <a:rPr lang="en-US" sz="1200" baseline="0" dirty="0" smtClean="0">
                          <a:latin typeface="Cambria" panose="02040503050406030204" pitchFamily="18" charset="0"/>
                        </a:rPr>
                        <a:t> for biosimilars)</a:t>
                      </a:r>
                      <a:endParaRPr lang="en-US" sz="1200" dirty="0">
                        <a:latin typeface="Cambria" panose="02040503050406030204" pitchFamily="18" charset="0"/>
                      </a:endParaRPr>
                    </a:p>
                  </a:txBody>
                  <a:tcPr anchor="ctr"/>
                </a:tc>
              </a:tr>
              <a:tr h="657749">
                <a:tc>
                  <a:txBody>
                    <a:bodyPr/>
                    <a:lstStyle/>
                    <a:p>
                      <a:pPr algn="l"/>
                      <a:endParaRPr lang="en-US" sz="1600" dirty="0">
                        <a:latin typeface="Cambria" panose="02040503050406030204" pitchFamily="18" charset="0"/>
                      </a:endParaRPr>
                    </a:p>
                  </a:txBody>
                  <a:tcPr anchor="ctr"/>
                </a:tc>
                <a:tc>
                  <a:txBody>
                    <a:bodyPr/>
                    <a:lstStyle/>
                    <a:p>
                      <a:pPr algn="ctr"/>
                      <a:r>
                        <a:rPr lang="es-MX" sz="1400" dirty="0" err="1" smtClean="0">
                          <a:latin typeface="Cambria" panose="02040503050406030204" pitchFamily="18" charset="0"/>
                        </a:rPr>
                        <a:t>Peru</a:t>
                      </a:r>
                      <a:endParaRPr lang="en-US" sz="14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Similar biological product</a:t>
                      </a:r>
                    </a:p>
                  </a:txBody>
                  <a:tcPr anchor="ctr"/>
                </a:tc>
                <a:tc>
                  <a:txBody>
                    <a:bodyPr/>
                    <a:lstStyle/>
                    <a:p>
                      <a:pPr algn="ctr"/>
                      <a:r>
                        <a:rPr lang="en-US" sz="1200" dirty="0" smtClean="0">
                          <a:latin typeface="Cambria" panose="02040503050406030204" pitchFamily="18" charset="0"/>
                        </a:rPr>
                        <a:t>2012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panose="02040503050406030204" pitchFamily="18" charset="0"/>
                        </a:rPr>
                        <a:t>Supreme Decree no. 016-2011-SA</a:t>
                      </a:r>
                    </a:p>
                  </a:txBody>
                  <a:tcPr anchor="ct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125" y="2836425"/>
            <a:ext cx="672838" cy="4485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2978" y="4360118"/>
            <a:ext cx="584041" cy="365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0097" y="5133553"/>
            <a:ext cx="575519" cy="383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770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noAutofit/>
          </a:bodyPr>
          <a:lstStyle/>
          <a:p>
            <a:r>
              <a:rPr lang="en-US" sz="2800" b="1" dirty="0" smtClean="0">
                <a:solidFill>
                  <a:schemeClr val="tx1">
                    <a:lumMod val="65000"/>
                    <a:lumOff val="35000"/>
                  </a:schemeClr>
                </a:solidFill>
                <a:latin typeface="Candara" panose="020E0502030303020204" pitchFamily="34" charset="0"/>
                <a:cs typeface="Arial" panose="020B0604020202020204" pitchFamily="34" charset="0"/>
              </a:rPr>
              <a:t>BUSINESS  AND  REGULATORY  ENVIRONMENT OF  BIOPHARMACEUTICALS  AND  BIOSIMILARS IN  LATIN AMERICA</a:t>
            </a:r>
            <a:endParaRPr lang="en-US" sz="2800" dirty="0">
              <a:solidFill>
                <a:schemeClr val="tx1">
                  <a:lumMod val="65000"/>
                  <a:lumOff val="35000"/>
                </a:schemeClr>
              </a:solidFill>
              <a:latin typeface="Candara" panose="020E0502030303020204" pitchFamily="34" charset="0"/>
              <a:cs typeface="Arial" panose="020B0604020202020204" pitchFamily="34" charset="0"/>
            </a:endParaRPr>
          </a:p>
        </p:txBody>
      </p:sp>
      <p:sp>
        <p:nvSpPr>
          <p:cNvPr id="3" name="Subtitle 2"/>
          <p:cNvSpPr>
            <a:spLocks noGrp="1"/>
          </p:cNvSpPr>
          <p:nvPr>
            <p:ph type="subTitle" idx="1"/>
          </p:nvPr>
        </p:nvSpPr>
        <p:spPr>
          <a:xfrm>
            <a:off x="1371600" y="3212976"/>
            <a:ext cx="6400800" cy="1752600"/>
          </a:xfrm>
        </p:spPr>
        <p:txBody>
          <a:bodyPr>
            <a:normAutofit/>
          </a:bodyPr>
          <a:lstStyle/>
          <a:p>
            <a:r>
              <a:rPr lang="es-MX" sz="2400" b="1" dirty="0" smtClean="0">
                <a:solidFill>
                  <a:srgbClr val="00B050"/>
                </a:solidFill>
                <a:latin typeface="Candara" panose="020E0502030303020204" pitchFamily="34" charset="0"/>
              </a:rPr>
              <a:t>RICARDO IBARRA-CABRERA</a:t>
            </a:r>
            <a:endParaRPr lang="en-US" sz="2400" b="1" dirty="0">
              <a:solidFill>
                <a:srgbClr val="00B050"/>
              </a:solidFill>
              <a:latin typeface="Candara" panose="020E0502030303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http://www.incae.edu/clacds/supplychain/img/latinamerica.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3564" y="3861048"/>
            <a:ext cx="2126548" cy="24157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9242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REGULATORY ADVANCES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3208879789"/>
              </p:ext>
            </p:extLst>
          </p:nvPr>
        </p:nvGraphicFramePr>
        <p:xfrm>
          <a:off x="467544" y="1556792"/>
          <a:ext cx="8352927" cy="4464496"/>
        </p:xfrm>
        <a:graphic>
          <a:graphicData uri="http://schemas.openxmlformats.org/drawingml/2006/table">
            <a:tbl>
              <a:tblPr firstRow="1" bandRow="1">
                <a:tableStyleId>{F5AB1C69-6EDB-4FF4-983F-18BD219EF322}</a:tableStyleId>
              </a:tblPr>
              <a:tblGrid>
                <a:gridCol w="1004864"/>
                <a:gridCol w="1318883"/>
                <a:gridCol w="1348661"/>
                <a:gridCol w="786673"/>
                <a:gridCol w="3893846"/>
              </a:tblGrid>
              <a:tr h="370840">
                <a:tc>
                  <a:txBody>
                    <a:bodyPr/>
                    <a:lstStyle/>
                    <a:p>
                      <a:endParaRPr lang="en-US" sz="1600" dirty="0">
                        <a:latin typeface="Candara" panose="020E0502030303020204" pitchFamily="34" charset="0"/>
                      </a:endParaRPr>
                    </a:p>
                  </a:txBody>
                  <a:tcPr/>
                </a:tc>
                <a:tc>
                  <a:txBody>
                    <a:bodyPr/>
                    <a:lstStyle/>
                    <a:p>
                      <a:pPr algn="ctr"/>
                      <a:r>
                        <a:rPr lang="es-MX" sz="1600" dirty="0" smtClean="0">
                          <a:latin typeface="Candara" panose="020E0502030303020204" pitchFamily="34" charset="0"/>
                        </a:rPr>
                        <a:t>Country </a:t>
                      </a:r>
                      <a:endParaRPr lang="en-US" sz="1600" dirty="0">
                        <a:latin typeface="Candara" panose="020E0502030303020204" pitchFamily="34" charset="0"/>
                      </a:endParaRPr>
                    </a:p>
                  </a:txBody>
                  <a:tcPr/>
                </a:tc>
                <a:tc>
                  <a:txBody>
                    <a:bodyPr/>
                    <a:lstStyle/>
                    <a:p>
                      <a:pPr algn="ctr"/>
                      <a:r>
                        <a:rPr lang="en-US" sz="1600" dirty="0" smtClean="0">
                          <a:latin typeface="Candara" panose="020E0502030303020204" pitchFamily="34" charset="0"/>
                        </a:rPr>
                        <a:t>Name</a:t>
                      </a:r>
                      <a:endParaRPr lang="en-US" sz="1600" dirty="0">
                        <a:latin typeface="Candara" panose="020E0502030303020204" pitchFamily="34" charset="0"/>
                      </a:endParaRPr>
                    </a:p>
                  </a:txBody>
                  <a:tcPr/>
                </a:tc>
                <a:tc>
                  <a:txBody>
                    <a:bodyPr/>
                    <a:lstStyle/>
                    <a:p>
                      <a:pPr algn="ctr"/>
                      <a:r>
                        <a:rPr lang="es-MX" sz="1600" dirty="0" err="1" smtClean="0">
                          <a:latin typeface="Candara" panose="020E0502030303020204" pitchFamily="34" charset="0"/>
                        </a:rPr>
                        <a:t>Year</a:t>
                      </a:r>
                      <a:endParaRPr lang="en-US" sz="1600" dirty="0">
                        <a:latin typeface="Candara" panose="020E0502030303020204" pitchFamily="34" charset="0"/>
                      </a:endParaRPr>
                    </a:p>
                  </a:txBody>
                  <a:tcPr/>
                </a:tc>
                <a:tc>
                  <a:txBody>
                    <a:bodyPr/>
                    <a:lstStyle/>
                    <a:p>
                      <a:pPr algn="ctr"/>
                      <a:r>
                        <a:rPr lang="es-MX" sz="1600" dirty="0" err="1" smtClean="0">
                          <a:latin typeface="Candara" panose="020E0502030303020204" pitchFamily="34" charset="0"/>
                        </a:rPr>
                        <a:t>Laws</a:t>
                      </a:r>
                      <a:r>
                        <a:rPr lang="es-MX" sz="1600" baseline="0" dirty="0" smtClean="0">
                          <a:latin typeface="Candara" panose="020E0502030303020204" pitchFamily="34" charset="0"/>
                        </a:rPr>
                        <a:t> and </a:t>
                      </a:r>
                      <a:r>
                        <a:rPr lang="es-MX" sz="1600" baseline="0" dirty="0" err="1" smtClean="0">
                          <a:latin typeface="Candara" panose="020E0502030303020204" pitchFamily="34" charset="0"/>
                        </a:rPr>
                        <a:t>Regulations</a:t>
                      </a:r>
                      <a:endParaRPr lang="en-US" sz="1600" dirty="0">
                        <a:latin typeface="Candara" panose="020E0502030303020204" pitchFamily="34" charset="0"/>
                      </a:endParaRPr>
                    </a:p>
                  </a:txBody>
                  <a:tcPr/>
                </a:tc>
              </a:tr>
              <a:tr h="853296">
                <a:tc>
                  <a:txBody>
                    <a:bodyPr/>
                    <a:lstStyle/>
                    <a:p>
                      <a:pPr algn="l"/>
                      <a:endParaRPr lang="en-US" sz="1600" dirty="0">
                        <a:latin typeface="Cambria" panose="02040503050406030204" pitchFamily="18" charset="0"/>
                      </a:endParaRPr>
                    </a:p>
                  </a:txBody>
                  <a:tcPr anchor="ctr"/>
                </a:tc>
                <a:tc>
                  <a:txBody>
                    <a:bodyPr/>
                    <a:lstStyle/>
                    <a:p>
                      <a:pPr algn="ctr"/>
                      <a:r>
                        <a:rPr lang="es-MX" sz="1400" dirty="0" smtClean="0">
                          <a:latin typeface="Cambria" panose="02040503050406030204" pitchFamily="18" charset="0"/>
                        </a:rPr>
                        <a:t>Guatemala</a:t>
                      </a:r>
                      <a:endParaRPr lang="en-US" sz="14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Biosimilar/</a:t>
                      </a:r>
                    </a:p>
                    <a:p>
                      <a:pPr algn="l"/>
                      <a:r>
                        <a:rPr lang="en-US" sz="1200" dirty="0" err="1" smtClean="0">
                          <a:latin typeface="Cambria" panose="02040503050406030204" pitchFamily="18" charset="0"/>
                        </a:rPr>
                        <a:t>Biocomparable</a:t>
                      </a:r>
                      <a:endParaRPr lang="en-US" sz="1200" dirty="0">
                        <a:latin typeface="Cambria" panose="02040503050406030204" pitchFamily="18" charset="0"/>
                      </a:endParaRPr>
                    </a:p>
                  </a:txBody>
                  <a:tcPr anchor="ctr"/>
                </a:tc>
                <a:tc>
                  <a:txBody>
                    <a:bodyPr/>
                    <a:lstStyle/>
                    <a:p>
                      <a:pPr algn="ctr"/>
                      <a:endParaRPr lang="en-US" sz="1200" dirty="0" smtClean="0">
                        <a:latin typeface="Cambria" panose="02040503050406030204" pitchFamily="18" charset="0"/>
                      </a:endParaRPr>
                    </a:p>
                    <a:p>
                      <a:pPr algn="ctr"/>
                      <a:r>
                        <a:rPr lang="en-US" sz="1200" dirty="0" smtClean="0">
                          <a:latin typeface="Cambria" panose="02040503050406030204" pitchFamily="18" charset="0"/>
                        </a:rPr>
                        <a:t>2010</a:t>
                      </a:r>
                      <a:endParaRPr lang="en-US" sz="12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Technical standard 67-2010</a:t>
                      </a:r>
                      <a:endParaRPr lang="en-US" sz="1200" dirty="0">
                        <a:latin typeface="Cambria" panose="02040503050406030204" pitchFamily="18" charset="0"/>
                      </a:endParaRPr>
                    </a:p>
                  </a:txBody>
                  <a:tcPr anchor="ctr"/>
                </a:tc>
              </a:tr>
              <a:tr h="913864">
                <a:tc>
                  <a:txBody>
                    <a:bodyPr/>
                    <a:lstStyle/>
                    <a:p>
                      <a:pPr algn="l"/>
                      <a:endParaRPr lang="en-US" sz="1600" dirty="0">
                        <a:latin typeface="Cambria" panose="02040503050406030204" pitchFamily="18" charset="0"/>
                      </a:endParaRPr>
                    </a:p>
                  </a:txBody>
                  <a:tcPr anchor="ctr"/>
                </a:tc>
                <a:tc>
                  <a:txBody>
                    <a:bodyPr/>
                    <a:lstStyle/>
                    <a:p>
                      <a:pPr algn="ctr"/>
                      <a:r>
                        <a:rPr lang="es-MX" sz="1400" dirty="0" smtClean="0">
                          <a:latin typeface="Cambria" panose="02040503050406030204" pitchFamily="18" charset="0"/>
                        </a:rPr>
                        <a:t>Cuba</a:t>
                      </a:r>
                      <a:endParaRPr lang="en-US" sz="14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Known biological product</a:t>
                      </a:r>
                      <a:endParaRPr lang="en-US" sz="12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2011</a:t>
                      </a:r>
                    </a:p>
                    <a:p>
                      <a:pPr algn="ctr"/>
                      <a:endParaRPr lang="en-US" sz="12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Resolution no.56/2011</a:t>
                      </a:r>
                      <a:endParaRPr lang="en-US" sz="1200" dirty="0">
                        <a:latin typeface="Cambria" panose="02040503050406030204" pitchFamily="18" charset="0"/>
                      </a:endParaRPr>
                    </a:p>
                  </a:txBody>
                  <a:tcPr anchor="ctr"/>
                </a:tc>
              </a:tr>
              <a:tr h="758408">
                <a:tc>
                  <a:txBody>
                    <a:bodyPr/>
                    <a:lstStyle/>
                    <a:p>
                      <a:pPr algn="l"/>
                      <a:endParaRPr lang="en-US" sz="1600" dirty="0">
                        <a:latin typeface="Cambria" panose="02040503050406030204" pitchFamily="18" charset="0"/>
                      </a:endParaRPr>
                    </a:p>
                  </a:txBody>
                  <a:tcPr anchor="ctr"/>
                </a:tc>
                <a:tc>
                  <a:txBody>
                    <a:bodyPr/>
                    <a:lstStyle/>
                    <a:p>
                      <a:pPr algn="ctr"/>
                      <a:r>
                        <a:rPr lang="en-US" sz="1400" dirty="0" smtClean="0">
                          <a:latin typeface="Cambria" panose="02040503050406030204" pitchFamily="18" charset="0"/>
                        </a:rPr>
                        <a:t>Bolivia</a:t>
                      </a:r>
                      <a:endParaRPr lang="en-US" sz="14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Not stated</a:t>
                      </a:r>
                      <a:endParaRPr lang="en-US" sz="12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a:t>
                      </a:r>
                      <a:endParaRPr lang="en-US" sz="1200" dirty="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No regulation</a:t>
                      </a:r>
                      <a:endParaRPr lang="en-US" sz="1200" dirty="0">
                        <a:latin typeface="Cambria" panose="02040503050406030204" pitchFamily="18" charset="0"/>
                      </a:endParaRPr>
                    </a:p>
                  </a:txBody>
                  <a:tcPr anchor="ctr"/>
                </a:tc>
              </a:tr>
              <a:tr h="672296">
                <a:tc>
                  <a:txBody>
                    <a:bodyPr/>
                    <a:lstStyle/>
                    <a:p>
                      <a:endParaRPr lang="en-US" sz="1600" dirty="0">
                        <a:latin typeface="Cambria" panose="02040503050406030204" pitchFamily="18" charset="0"/>
                      </a:endParaRPr>
                    </a:p>
                  </a:txBody>
                  <a:tcPr/>
                </a:tc>
                <a:tc>
                  <a:txBody>
                    <a:bodyPr/>
                    <a:lstStyle/>
                    <a:p>
                      <a:pPr algn="ctr"/>
                      <a:r>
                        <a:rPr lang="en-US" sz="1400" dirty="0" smtClean="0">
                          <a:latin typeface="Cambria" panose="02040503050406030204" pitchFamily="18" charset="0"/>
                        </a:rPr>
                        <a:t>Costa Rica</a:t>
                      </a:r>
                      <a:endParaRPr lang="en-US" sz="1400" dirty="0">
                        <a:latin typeface="Cambria" panose="02040503050406030204" pitchFamily="18" charset="0"/>
                      </a:endParaRPr>
                    </a:p>
                  </a:txBody>
                  <a:tcPr anchor="ctr"/>
                </a:tc>
                <a:tc>
                  <a:txBody>
                    <a:bodyPr/>
                    <a:lstStyle/>
                    <a:p>
                      <a:r>
                        <a:rPr lang="en-US" sz="1200" dirty="0" err="1" smtClean="0">
                          <a:latin typeface="Cambria" panose="02040503050406030204" pitchFamily="18" charset="0"/>
                        </a:rPr>
                        <a:t>Biosimilar</a:t>
                      </a:r>
                      <a:r>
                        <a:rPr lang="en-US" sz="1200" dirty="0" smtClean="0">
                          <a:latin typeface="Cambria" panose="02040503050406030204" pitchFamily="18" charset="0"/>
                        </a:rPr>
                        <a:t> medication</a:t>
                      </a:r>
                      <a:endParaRPr lang="en-US" sz="1200" dirty="0">
                        <a:latin typeface="Cambria" panose="02040503050406030204" pitchFamily="18" charset="0"/>
                      </a:endParaRPr>
                    </a:p>
                  </a:txBody>
                  <a:tcPr/>
                </a:tc>
                <a:tc>
                  <a:txBody>
                    <a:bodyPr/>
                    <a:lstStyle/>
                    <a:p>
                      <a:pPr algn="ctr"/>
                      <a:r>
                        <a:rPr lang="en-US" sz="1200" dirty="0" smtClean="0">
                          <a:latin typeface="Cambria" panose="02040503050406030204" pitchFamily="18" charset="0"/>
                        </a:rPr>
                        <a:t>2012</a:t>
                      </a:r>
                      <a:endParaRPr lang="en-US" sz="1200" dirty="0">
                        <a:latin typeface="Cambria" panose="02040503050406030204" pitchFamily="18" charset="0"/>
                      </a:endParaRPr>
                    </a:p>
                  </a:txBody>
                  <a:tcPr anchor="ctr"/>
                </a:tc>
                <a:tc>
                  <a:txBody>
                    <a:bodyPr/>
                    <a:lstStyle/>
                    <a:p>
                      <a:r>
                        <a:rPr lang="en-US" sz="1200" dirty="0" smtClean="0">
                          <a:latin typeface="Cambria" panose="02040503050406030204" pitchFamily="18" charset="0"/>
                        </a:rPr>
                        <a:t>Decree no. 37006</a:t>
                      </a:r>
                      <a:endParaRPr lang="en-US" sz="1200" dirty="0">
                        <a:latin typeface="Cambria" panose="02040503050406030204" pitchFamily="18" charset="0"/>
                      </a:endParaRPr>
                    </a:p>
                  </a:txBody>
                  <a:tcPr/>
                </a:tc>
              </a:tr>
              <a:tr h="895792">
                <a:tc>
                  <a:txBody>
                    <a:bodyPr/>
                    <a:lstStyle/>
                    <a:p>
                      <a:endParaRPr lang="en-US" sz="1600" dirty="0">
                        <a:latin typeface="Cambria" panose="02040503050406030204" pitchFamily="18" charset="0"/>
                      </a:endParaRPr>
                    </a:p>
                  </a:txBody>
                  <a:tcPr/>
                </a:tc>
                <a:tc>
                  <a:txBody>
                    <a:bodyPr/>
                    <a:lstStyle/>
                    <a:p>
                      <a:pPr algn="ctr"/>
                      <a:r>
                        <a:rPr lang="es-MX" sz="1400" dirty="0" err="1" smtClean="0">
                          <a:latin typeface="Cambria" panose="02040503050406030204" pitchFamily="18" charset="0"/>
                        </a:rPr>
                        <a:t>Panama</a:t>
                      </a:r>
                      <a:endParaRPr lang="en-US" sz="1400" dirty="0">
                        <a:latin typeface="Cambria" panose="02040503050406030204" pitchFamily="18" charset="0"/>
                      </a:endParaRPr>
                    </a:p>
                  </a:txBody>
                  <a:tcPr anchor="ctr"/>
                </a:tc>
                <a:tc>
                  <a:txBody>
                    <a:bodyPr/>
                    <a:lstStyle/>
                    <a:p>
                      <a:pPr algn="ctr"/>
                      <a:r>
                        <a:rPr lang="en-US" sz="1200" dirty="0" smtClean="0">
                          <a:latin typeface="Cambria" panose="02040503050406030204" pitchFamily="18" charset="0"/>
                        </a:rPr>
                        <a:t>Not stated</a:t>
                      </a:r>
                    </a:p>
                  </a:txBody>
                  <a:tcPr anchor="ctr"/>
                </a:tc>
                <a:tc>
                  <a:txBody>
                    <a:bodyPr/>
                    <a:lstStyle/>
                    <a:p>
                      <a:pPr algn="ctr"/>
                      <a:r>
                        <a:rPr lang="en-US" sz="1200" dirty="0" smtClean="0">
                          <a:latin typeface="Cambria" panose="02040503050406030204" pitchFamily="18" charset="0"/>
                        </a:rPr>
                        <a:t>2007</a:t>
                      </a:r>
                    </a:p>
                    <a:p>
                      <a:pPr algn="ctr"/>
                      <a:endParaRPr lang="en-US" sz="1200" dirty="0" smtClean="0">
                        <a:latin typeface="Cambria" panose="02040503050406030204" pitchFamily="18" charset="0"/>
                      </a:endParaRPr>
                    </a:p>
                  </a:txBody>
                  <a:tcPr anchor="ctr"/>
                </a:tc>
                <a:tc>
                  <a:txBody>
                    <a:bodyPr/>
                    <a:lstStyle/>
                    <a:p>
                      <a:pPr algn="l"/>
                      <a:r>
                        <a:rPr lang="en-US" sz="1200" dirty="0" smtClean="0">
                          <a:latin typeface="Cambria" panose="02040503050406030204" pitchFamily="18" charset="0"/>
                        </a:rPr>
                        <a:t>Executive</a:t>
                      </a:r>
                      <a:r>
                        <a:rPr lang="en-US" sz="1200" baseline="0" dirty="0" smtClean="0">
                          <a:latin typeface="Cambria" panose="02040503050406030204" pitchFamily="18" charset="0"/>
                        </a:rPr>
                        <a:t> Decree no. 340</a:t>
                      </a:r>
                      <a:endParaRPr lang="en-US" sz="1200" dirty="0">
                        <a:latin typeface="Cambria" panose="02040503050406030204" pitchFamily="18" charset="0"/>
                      </a:endParaRPr>
                    </a:p>
                  </a:txBody>
                  <a:tcPr anchor="ct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064" y="3128518"/>
            <a:ext cx="600963" cy="300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descr="http://upload.wikimedia.org/wikipedia/commons/thumb/e/ec/Flag_of_Guatemala.svg/960px-Flag_of_Guate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951" y="2182202"/>
            <a:ext cx="645190" cy="40324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362" y="5421585"/>
            <a:ext cx="575519" cy="383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8788" y="3789040"/>
            <a:ext cx="63367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AutoShape 9" descr="http://upload.wikimedia.org/wikipedia/commons/f/f2/Flag_of_Costa_Rica.svg"/>
          <p:cNvSpPr>
            <a:spLocks noChangeAspect="1" noChangeArrowheads="1"/>
          </p:cNvSpPr>
          <p:nvPr/>
        </p:nvSpPr>
        <p:spPr bwMode="auto">
          <a:xfrm>
            <a:off x="155575" y="-792163"/>
            <a:ext cx="2762250" cy="16573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8788" y="4581128"/>
            <a:ext cx="63124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2266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a:solidFill>
                  <a:schemeClr val="tx1">
                    <a:lumMod val="75000"/>
                    <a:lumOff val="25000"/>
                  </a:schemeClr>
                </a:solidFill>
                <a:latin typeface="Candara" panose="020E0502030303020204" pitchFamily="34" charset="0"/>
                <a:cs typeface="Arial" panose="020B0604020202020204" pitchFamily="34" charset="0"/>
              </a:rPr>
              <a:t>5</a:t>
            </a:r>
            <a:r>
              <a:rPr lang="en-US" sz="3200" b="1" dirty="0" smtClean="0">
                <a:solidFill>
                  <a:schemeClr val="tx1">
                    <a:lumMod val="75000"/>
                    <a:lumOff val="25000"/>
                  </a:schemeClr>
                </a:solidFill>
                <a:latin typeface="Candara" panose="020E0502030303020204" pitchFamily="34" charset="0"/>
                <a:cs typeface="Arial" panose="020B0604020202020204" pitchFamily="34" charset="0"/>
              </a:rPr>
              <a:t>. ANALYSIS</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756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ANALYSIS OF REGULATIONS</a:t>
            </a:r>
            <a:endParaRPr lang="en-US" sz="4000" dirty="0"/>
          </a:p>
        </p:txBody>
      </p:sp>
      <p:sp>
        <p:nvSpPr>
          <p:cNvPr id="7" name="Content Placeholder 2"/>
          <p:cNvSpPr>
            <a:spLocks noGrp="1"/>
          </p:cNvSpPr>
          <p:nvPr>
            <p:ph idx="1"/>
          </p:nvPr>
        </p:nvSpPr>
        <p:spPr>
          <a:xfrm>
            <a:off x="457200" y="1700808"/>
            <a:ext cx="8229600" cy="4209331"/>
          </a:xfrm>
        </p:spPr>
        <p:txBody>
          <a:bodyPr>
            <a:normAutofit fontScale="92500" lnSpcReduction="10000"/>
          </a:bodyPr>
          <a:lstStyle/>
          <a:p>
            <a:r>
              <a:rPr lang="es-MX" sz="2400" dirty="0" err="1" smtClean="0">
                <a:solidFill>
                  <a:schemeClr val="tx1">
                    <a:lumMod val="75000"/>
                    <a:lumOff val="25000"/>
                  </a:schemeClr>
                </a:solidFill>
                <a:latin typeface="Candara" panose="020E0502030303020204" pitchFamily="34" charset="0"/>
              </a:rPr>
              <a:t>Regulations</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for</a:t>
            </a:r>
            <a:r>
              <a:rPr lang="es-MX" sz="2400" dirty="0" smtClean="0">
                <a:solidFill>
                  <a:schemeClr val="tx1">
                    <a:lumMod val="75000"/>
                    <a:lumOff val="25000"/>
                  </a:schemeClr>
                </a:solidFill>
                <a:latin typeface="Candara" panose="020E0502030303020204" pitchFamily="34" charset="0"/>
              </a:rPr>
              <a:t> biosimilars in LATAM are </a:t>
            </a:r>
            <a:r>
              <a:rPr lang="es-MX" sz="2400" dirty="0" err="1" smtClean="0">
                <a:solidFill>
                  <a:schemeClr val="tx1">
                    <a:lumMod val="75000"/>
                    <a:lumOff val="25000"/>
                  </a:schemeClr>
                </a:solidFill>
                <a:latin typeface="Candara" panose="020E0502030303020204" pitchFamily="34" charset="0"/>
              </a:rPr>
              <a:t>heterogeneuos</a:t>
            </a:r>
            <a:endParaRPr lang="es-MX" sz="2400" dirty="0" smtClean="0">
              <a:solidFill>
                <a:schemeClr val="tx1">
                  <a:lumMod val="75000"/>
                  <a:lumOff val="25000"/>
                </a:schemeClr>
              </a:solidFill>
              <a:latin typeface="Candara" panose="020E0502030303020204" pitchFamily="34" charset="0"/>
            </a:endParaRPr>
          </a:p>
          <a:p>
            <a:pPr lvl="1"/>
            <a:r>
              <a:rPr lang="es-MX" sz="2000" dirty="0" err="1" smtClean="0">
                <a:solidFill>
                  <a:schemeClr val="tx1">
                    <a:lumMod val="75000"/>
                    <a:lumOff val="25000"/>
                  </a:schemeClr>
                </a:solidFill>
                <a:latin typeface="Candara" panose="020E0502030303020204" pitchFamily="34" charset="0"/>
              </a:rPr>
              <a:t>Mexico</a:t>
            </a:r>
            <a:r>
              <a:rPr lang="es-MX" sz="2000" dirty="0" smtClean="0">
                <a:solidFill>
                  <a:schemeClr val="tx1">
                    <a:lumMod val="75000"/>
                    <a:lumOff val="25000"/>
                  </a:schemeClr>
                </a:solidFill>
                <a:latin typeface="Candara" panose="020E0502030303020204" pitchFamily="34" charset="0"/>
              </a:rPr>
              <a:t>, Brasil, </a:t>
            </a:r>
            <a:r>
              <a:rPr lang="es-MX" sz="2000" dirty="0" err="1" smtClean="0">
                <a:solidFill>
                  <a:schemeClr val="tx1">
                    <a:lumMod val="75000"/>
                    <a:lumOff val="25000"/>
                  </a:schemeClr>
                </a:solidFill>
                <a:latin typeface="Candara" panose="020E0502030303020204" pitchFamily="34" charset="0"/>
              </a:rPr>
              <a:t>have</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developed</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abbreviated</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pathways</a:t>
            </a:r>
            <a:endParaRPr lang="es-MX" sz="2000" dirty="0" smtClean="0">
              <a:solidFill>
                <a:schemeClr val="tx1">
                  <a:lumMod val="75000"/>
                  <a:lumOff val="25000"/>
                </a:schemeClr>
              </a:solidFill>
              <a:latin typeface="Candara" panose="020E0502030303020204" pitchFamily="34" charset="0"/>
            </a:endParaRPr>
          </a:p>
          <a:p>
            <a:pPr lvl="1"/>
            <a:r>
              <a:rPr lang="es-MX" sz="2000" dirty="0" smtClean="0">
                <a:solidFill>
                  <a:schemeClr val="tx1">
                    <a:lumMod val="75000"/>
                    <a:lumOff val="25000"/>
                  </a:schemeClr>
                </a:solidFill>
                <a:latin typeface="Candara" panose="020E0502030303020204" pitchFamily="34" charset="0"/>
              </a:rPr>
              <a:t>Venezuela, Costa Rica, </a:t>
            </a:r>
            <a:r>
              <a:rPr lang="es-MX" sz="2000" dirty="0" err="1" smtClean="0">
                <a:solidFill>
                  <a:schemeClr val="tx1">
                    <a:lumMod val="75000"/>
                    <a:lumOff val="25000"/>
                  </a:schemeClr>
                </a:solidFill>
                <a:latin typeface="Candara" panose="020E0502030303020204" pitchFamily="34" charset="0"/>
              </a:rPr>
              <a:t>Panama</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Peru</a:t>
            </a:r>
            <a:r>
              <a:rPr lang="es-MX" sz="2000" dirty="0" smtClean="0">
                <a:solidFill>
                  <a:schemeClr val="tx1">
                    <a:lumMod val="75000"/>
                    <a:lumOff val="25000"/>
                  </a:schemeClr>
                </a:solidFill>
                <a:latin typeface="Candara" panose="020E0502030303020204" pitchFamily="34" charset="0"/>
              </a:rPr>
              <a:t>, Chile are </a:t>
            </a:r>
            <a:r>
              <a:rPr lang="es-MX" sz="2000" dirty="0" err="1" smtClean="0">
                <a:solidFill>
                  <a:schemeClr val="tx1">
                    <a:lumMod val="75000"/>
                    <a:lumOff val="25000"/>
                  </a:schemeClr>
                </a:solidFill>
                <a:latin typeface="Candara" panose="020E0502030303020204" pitchFamily="34" charset="0"/>
              </a:rPr>
              <a:t>most</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likely</a:t>
            </a:r>
            <a:r>
              <a:rPr lang="es-MX" sz="2000" dirty="0" smtClean="0">
                <a:solidFill>
                  <a:schemeClr val="tx1">
                    <a:lumMod val="75000"/>
                    <a:lumOff val="25000"/>
                  </a:schemeClr>
                </a:solidFill>
                <a:latin typeface="Candara" panose="020E0502030303020204" pitchFamily="34" charset="0"/>
              </a:rPr>
              <a:t> to </a:t>
            </a:r>
            <a:r>
              <a:rPr lang="es-MX" sz="2000" dirty="0" err="1" smtClean="0">
                <a:solidFill>
                  <a:schemeClr val="tx1">
                    <a:lumMod val="75000"/>
                    <a:lumOff val="25000"/>
                  </a:schemeClr>
                </a:solidFill>
                <a:latin typeface="Candara" panose="020E0502030303020204" pitchFamily="34" charset="0"/>
              </a:rPr>
              <a:t>follow</a:t>
            </a:r>
            <a:r>
              <a:rPr lang="es-MX" sz="2000" dirty="0" smtClean="0">
                <a:solidFill>
                  <a:schemeClr val="tx1">
                    <a:lumMod val="75000"/>
                    <a:lumOff val="25000"/>
                  </a:schemeClr>
                </a:solidFill>
                <a:latin typeface="Candara" panose="020E0502030303020204" pitchFamily="34" charset="0"/>
              </a:rPr>
              <a:t> EMA and WHO </a:t>
            </a:r>
            <a:r>
              <a:rPr lang="es-MX" sz="2000" dirty="0" err="1" smtClean="0">
                <a:solidFill>
                  <a:schemeClr val="tx1">
                    <a:lumMod val="75000"/>
                    <a:lumOff val="25000"/>
                  </a:schemeClr>
                </a:solidFill>
                <a:latin typeface="Candara" panose="020E0502030303020204" pitchFamily="34" charset="0"/>
              </a:rPr>
              <a:t>guidelines</a:t>
            </a:r>
            <a:endParaRPr lang="es-MX" sz="2000" dirty="0" smtClean="0">
              <a:solidFill>
                <a:schemeClr val="tx1">
                  <a:lumMod val="75000"/>
                  <a:lumOff val="25000"/>
                </a:schemeClr>
              </a:solidFill>
              <a:latin typeface="Candara" panose="020E0502030303020204" pitchFamily="34" charset="0"/>
            </a:endParaRPr>
          </a:p>
          <a:p>
            <a:pPr lvl="1"/>
            <a:r>
              <a:rPr lang="es-MX" sz="2000" dirty="0" smtClean="0">
                <a:solidFill>
                  <a:schemeClr val="tx1">
                    <a:lumMod val="75000"/>
                    <a:lumOff val="25000"/>
                  </a:schemeClr>
                </a:solidFill>
                <a:latin typeface="Candara" panose="020E0502030303020204" pitchFamily="34" charset="0"/>
              </a:rPr>
              <a:t>Colombia </a:t>
            </a:r>
            <a:r>
              <a:rPr lang="es-MX" sz="2000" dirty="0" err="1" smtClean="0">
                <a:solidFill>
                  <a:schemeClr val="tx1">
                    <a:lumMod val="75000"/>
                    <a:lumOff val="25000"/>
                  </a:schemeClr>
                </a:solidFill>
                <a:latin typeface="Candara" panose="020E0502030303020204" pitchFamily="34" charset="0"/>
              </a:rPr>
              <a:t>is</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still</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developing</a:t>
            </a:r>
            <a:r>
              <a:rPr lang="es-MX" sz="2000" dirty="0" smtClean="0">
                <a:solidFill>
                  <a:schemeClr val="tx1">
                    <a:lumMod val="75000"/>
                    <a:lumOff val="25000"/>
                  </a:schemeClr>
                </a:solidFill>
                <a:latin typeface="Candara" panose="020E0502030303020204" pitchFamily="34" charset="0"/>
              </a:rPr>
              <a:t> </a:t>
            </a:r>
            <a:r>
              <a:rPr lang="es-MX" sz="2000" dirty="0" err="1" smtClean="0">
                <a:solidFill>
                  <a:schemeClr val="tx1">
                    <a:lumMod val="75000"/>
                    <a:lumOff val="25000"/>
                  </a:schemeClr>
                </a:solidFill>
                <a:latin typeface="Candara" panose="020E0502030303020204" pitchFamily="34" charset="0"/>
              </a:rPr>
              <a:t>regulations</a:t>
            </a:r>
            <a:endParaRPr lang="es-MX" sz="2000" dirty="0" smtClean="0">
              <a:solidFill>
                <a:schemeClr val="tx1">
                  <a:lumMod val="75000"/>
                  <a:lumOff val="25000"/>
                </a:schemeClr>
              </a:solidFill>
              <a:latin typeface="Candara" panose="020E0502030303020204" pitchFamily="34" charset="0"/>
            </a:endParaRPr>
          </a:p>
          <a:p>
            <a:pPr marL="457200" lvl="1" indent="0">
              <a:buNone/>
            </a:pPr>
            <a:endParaRPr lang="es-MX" sz="2000" dirty="0" smtClean="0">
              <a:solidFill>
                <a:schemeClr val="tx1">
                  <a:lumMod val="75000"/>
                  <a:lumOff val="25000"/>
                </a:schemeClr>
              </a:solidFill>
              <a:latin typeface="Candara" panose="020E0502030303020204" pitchFamily="34" charset="0"/>
            </a:endParaRPr>
          </a:p>
          <a:p>
            <a:r>
              <a:rPr lang="es-MX" sz="2400" dirty="0" err="1" smtClean="0">
                <a:solidFill>
                  <a:schemeClr val="tx1">
                    <a:lumMod val="75000"/>
                    <a:lumOff val="25000"/>
                  </a:schemeClr>
                </a:solidFill>
                <a:latin typeface="Candara" panose="020E0502030303020204" pitchFamily="34" charset="0"/>
              </a:rPr>
              <a:t>Governments</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realize</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the</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potential</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savings</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associated</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with</a:t>
            </a:r>
            <a:r>
              <a:rPr lang="es-MX" sz="2400" dirty="0" smtClean="0">
                <a:solidFill>
                  <a:schemeClr val="tx1">
                    <a:lumMod val="75000"/>
                    <a:lumOff val="25000"/>
                  </a:schemeClr>
                </a:solidFill>
                <a:latin typeface="Candara" panose="020E0502030303020204" pitchFamily="34" charset="0"/>
              </a:rPr>
              <a:t> biosimilars  </a:t>
            </a:r>
            <a:r>
              <a:rPr lang="es-MX" sz="2400" dirty="0" err="1" smtClean="0">
                <a:solidFill>
                  <a:schemeClr val="tx1">
                    <a:lumMod val="75000"/>
                    <a:lumOff val="25000"/>
                  </a:schemeClr>
                </a:solidFill>
                <a:latin typeface="Candara" panose="020E0502030303020204" pitchFamily="34" charset="0"/>
              </a:rPr>
              <a:t>relative</a:t>
            </a:r>
            <a:r>
              <a:rPr lang="es-MX" sz="2400" dirty="0" smtClean="0">
                <a:solidFill>
                  <a:schemeClr val="tx1">
                    <a:lumMod val="75000"/>
                    <a:lumOff val="25000"/>
                  </a:schemeClr>
                </a:solidFill>
                <a:latin typeface="Candara" panose="020E0502030303020204" pitchFamily="34" charset="0"/>
              </a:rPr>
              <a:t> to </a:t>
            </a:r>
            <a:r>
              <a:rPr lang="es-MX" sz="2400" dirty="0" err="1" smtClean="0">
                <a:solidFill>
                  <a:schemeClr val="tx1">
                    <a:lumMod val="75000"/>
                    <a:lumOff val="25000"/>
                  </a:schemeClr>
                </a:solidFill>
                <a:latin typeface="Candara" panose="020E0502030303020204" pitchFamily="34" charset="0"/>
              </a:rPr>
              <a:t>innovative</a:t>
            </a:r>
            <a:r>
              <a:rPr lang="es-MX" sz="2400" dirty="0" smtClean="0">
                <a:solidFill>
                  <a:schemeClr val="tx1">
                    <a:lumMod val="75000"/>
                    <a:lumOff val="25000"/>
                  </a:schemeClr>
                </a:solidFill>
                <a:latin typeface="Candara" panose="020E0502030303020204" pitchFamily="34" charset="0"/>
              </a:rPr>
              <a:t> </a:t>
            </a:r>
            <a:r>
              <a:rPr lang="es-MX" sz="2400" dirty="0" err="1" smtClean="0">
                <a:solidFill>
                  <a:schemeClr val="tx1">
                    <a:lumMod val="75000"/>
                    <a:lumOff val="25000"/>
                  </a:schemeClr>
                </a:solidFill>
                <a:latin typeface="Candara" panose="020E0502030303020204" pitchFamily="34" charset="0"/>
              </a:rPr>
              <a:t>drugs</a:t>
            </a:r>
            <a:endParaRPr lang="es-MX" sz="2400" dirty="0" smtClean="0">
              <a:solidFill>
                <a:schemeClr val="tx1">
                  <a:lumMod val="75000"/>
                  <a:lumOff val="25000"/>
                </a:schemeClr>
              </a:solidFill>
              <a:latin typeface="Candara" panose="020E0502030303020204" pitchFamily="34" charset="0"/>
            </a:endParaRPr>
          </a:p>
          <a:p>
            <a:endParaRPr lang="es-MX" sz="2400" dirty="0">
              <a:solidFill>
                <a:schemeClr val="tx1">
                  <a:lumMod val="75000"/>
                  <a:lumOff val="25000"/>
                </a:schemeClr>
              </a:solidFill>
              <a:latin typeface="Candara" panose="020E0502030303020204" pitchFamily="34" charset="0"/>
            </a:endParaRPr>
          </a:p>
          <a:p>
            <a:r>
              <a:rPr lang="es-MX" sz="2400" dirty="0">
                <a:solidFill>
                  <a:schemeClr val="tx1">
                    <a:lumMod val="75000"/>
                    <a:lumOff val="25000"/>
                  </a:schemeClr>
                </a:solidFill>
                <a:latin typeface="Candara" panose="020E0502030303020204" pitchFamily="34" charset="0"/>
              </a:rPr>
              <a:t>LATAM </a:t>
            </a:r>
            <a:r>
              <a:rPr lang="es-MX" sz="2400" dirty="0" err="1">
                <a:solidFill>
                  <a:schemeClr val="tx1">
                    <a:lumMod val="75000"/>
                    <a:lumOff val="25000"/>
                  </a:schemeClr>
                </a:solidFill>
                <a:latin typeface="Candara" panose="020E0502030303020204" pitchFamily="34" charset="0"/>
              </a:rPr>
              <a:t>regulations</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leave</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the</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Regulatory</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Authority</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the</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possibility</a:t>
            </a:r>
            <a:r>
              <a:rPr lang="es-MX" sz="2400" dirty="0">
                <a:solidFill>
                  <a:schemeClr val="tx1">
                    <a:lumMod val="75000"/>
                    <a:lumOff val="25000"/>
                  </a:schemeClr>
                </a:solidFill>
                <a:latin typeface="Candara" panose="020E0502030303020204" pitchFamily="34" charset="0"/>
              </a:rPr>
              <a:t> of </a:t>
            </a:r>
            <a:r>
              <a:rPr lang="es-MX" sz="2400" dirty="0" err="1">
                <a:solidFill>
                  <a:schemeClr val="tx1">
                    <a:lumMod val="75000"/>
                    <a:lumOff val="25000"/>
                  </a:schemeClr>
                </a:solidFill>
                <a:latin typeface="Candara" panose="020E0502030303020204" pitchFamily="34" charset="0"/>
              </a:rPr>
              <a:t>asking</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for</a:t>
            </a:r>
            <a:r>
              <a:rPr lang="es-MX" sz="2400" dirty="0">
                <a:solidFill>
                  <a:schemeClr val="tx1">
                    <a:lumMod val="75000"/>
                    <a:lumOff val="25000"/>
                  </a:schemeClr>
                </a:solidFill>
                <a:latin typeface="Candara" panose="020E0502030303020204" pitchFamily="34" charset="0"/>
              </a:rPr>
              <a:t> more </a:t>
            </a:r>
            <a:r>
              <a:rPr lang="es-MX" sz="2400" dirty="0" err="1">
                <a:solidFill>
                  <a:schemeClr val="tx1">
                    <a:lumMod val="75000"/>
                    <a:lumOff val="25000"/>
                  </a:schemeClr>
                </a:solidFill>
                <a:latin typeface="Candara" panose="020E0502030303020204" pitchFamily="34" charset="0"/>
              </a:rPr>
              <a:t>studies</a:t>
            </a:r>
            <a:r>
              <a:rPr lang="es-MX" sz="2400" dirty="0">
                <a:solidFill>
                  <a:schemeClr val="tx1">
                    <a:lumMod val="75000"/>
                    <a:lumOff val="25000"/>
                  </a:schemeClr>
                </a:solidFill>
                <a:latin typeface="Candara" panose="020E0502030303020204" pitchFamily="34" charset="0"/>
              </a:rPr>
              <a:t> and </a:t>
            </a:r>
            <a:r>
              <a:rPr lang="es-MX" sz="2400" dirty="0" err="1">
                <a:solidFill>
                  <a:schemeClr val="tx1">
                    <a:lumMod val="75000"/>
                    <a:lumOff val="25000"/>
                  </a:schemeClr>
                </a:solidFill>
                <a:latin typeface="Candara" panose="020E0502030303020204" pitchFamily="34" charset="0"/>
              </a:rPr>
              <a:t>they</a:t>
            </a:r>
            <a:r>
              <a:rPr lang="es-MX" sz="2400" dirty="0">
                <a:solidFill>
                  <a:schemeClr val="tx1">
                    <a:lumMod val="75000"/>
                    <a:lumOff val="25000"/>
                  </a:schemeClr>
                </a:solidFill>
                <a:latin typeface="Candara" panose="020E0502030303020204" pitchFamily="34" charset="0"/>
              </a:rPr>
              <a:t> are vague in </a:t>
            </a:r>
            <a:r>
              <a:rPr lang="es-MX" sz="2400" dirty="0" err="1">
                <a:solidFill>
                  <a:schemeClr val="tx1">
                    <a:lumMod val="75000"/>
                    <a:lumOff val="25000"/>
                  </a:schemeClr>
                </a:solidFill>
                <a:latin typeface="Candara" panose="020E0502030303020204" pitchFamily="34" charset="0"/>
              </a:rPr>
              <a:t>their</a:t>
            </a:r>
            <a:r>
              <a:rPr lang="es-MX" sz="2400" dirty="0">
                <a:solidFill>
                  <a:schemeClr val="tx1">
                    <a:lumMod val="75000"/>
                    <a:lumOff val="25000"/>
                  </a:schemeClr>
                </a:solidFill>
                <a:latin typeface="Candara" panose="020E0502030303020204" pitchFamily="34" charset="0"/>
              </a:rPr>
              <a:t> </a:t>
            </a:r>
            <a:r>
              <a:rPr lang="es-MX" sz="2400" dirty="0" err="1">
                <a:solidFill>
                  <a:schemeClr val="tx1">
                    <a:lumMod val="75000"/>
                    <a:lumOff val="25000"/>
                  </a:schemeClr>
                </a:solidFill>
                <a:latin typeface="Candara" panose="020E0502030303020204" pitchFamily="34" charset="0"/>
              </a:rPr>
              <a:t>requirements</a:t>
            </a:r>
            <a:endParaRPr lang="es-MX" sz="2400" dirty="0">
              <a:solidFill>
                <a:schemeClr val="tx1">
                  <a:lumMod val="75000"/>
                  <a:lumOff val="25000"/>
                </a:schemeClr>
              </a:solidFill>
              <a:latin typeface="Candara" panose="020E0502030303020204" pitchFamily="34" charset="0"/>
            </a:endParaRPr>
          </a:p>
          <a:p>
            <a:endParaRPr lang="es-MX" sz="2400" dirty="0" smtClean="0">
              <a:solidFill>
                <a:schemeClr val="tx1">
                  <a:lumMod val="75000"/>
                  <a:lumOff val="25000"/>
                </a:schemeClr>
              </a:solidFill>
              <a:latin typeface="Candara" panose="020E0502030303020204" pitchFamily="34" charset="0"/>
            </a:endParaRPr>
          </a:p>
          <a:p>
            <a:endParaRPr lang="en-US" sz="2400" dirty="0">
              <a:solidFill>
                <a:schemeClr val="tx1">
                  <a:lumMod val="75000"/>
                  <a:lumOff val="25000"/>
                </a:schemeClr>
              </a:solidFill>
              <a:latin typeface="Candara" panose="020E050203030302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4945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SWOT ANALYSIS</a:t>
            </a:r>
            <a:endParaRPr lang="en-US" sz="40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xmlns="" val="2630603437"/>
              </p:ext>
            </p:extLst>
          </p:nvPr>
        </p:nvGraphicFramePr>
        <p:xfrm>
          <a:off x="820738" y="1397000"/>
          <a:ext cx="6799262" cy="5021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29466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smtClean="0">
                <a:solidFill>
                  <a:schemeClr val="tx1">
                    <a:lumMod val="75000"/>
                    <a:lumOff val="25000"/>
                  </a:schemeClr>
                </a:solidFill>
                <a:latin typeface="Candara" panose="020E0502030303020204" pitchFamily="34" charset="0"/>
                <a:cs typeface="Arial" panose="020B0604020202020204" pitchFamily="34" charset="0"/>
              </a:rPr>
              <a:t>6. CONCLUSION</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3756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MX" b="1" dirty="0" smtClean="0">
                <a:solidFill>
                  <a:srgbClr val="00B050"/>
                </a:solidFill>
                <a:latin typeface="Candara" panose="020E0502030303020204" pitchFamily="34" charset="0"/>
              </a:rPr>
              <a:t>CONCLUSION</a:t>
            </a:r>
            <a:endParaRPr lang="en-US" dirty="0"/>
          </a:p>
        </p:txBody>
      </p:sp>
      <p:sp>
        <p:nvSpPr>
          <p:cNvPr id="3" name="Content Placeholder 2"/>
          <p:cNvSpPr>
            <a:spLocks noGrp="1"/>
          </p:cNvSpPr>
          <p:nvPr>
            <p:ph idx="1"/>
          </p:nvPr>
        </p:nvSpPr>
        <p:spPr>
          <a:xfrm>
            <a:off x="457200" y="1916832"/>
            <a:ext cx="8229600" cy="4209331"/>
          </a:xfrm>
        </p:spPr>
        <p:txBody>
          <a:bodyPr>
            <a:normAutofit/>
          </a:bodyPr>
          <a:lstStyle/>
          <a:p>
            <a:pPr marL="0" indent="0">
              <a:buNone/>
            </a:pPr>
            <a:r>
              <a:rPr lang="en-US" sz="2400" dirty="0" smtClean="0">
                <a:solidFill>
                  <a:schemeClr val="tx1">
                    <a:lumMod val="75000"/>
                    <a:lumOff val="25000"/>
                  </a:schemeClr>
                </a:solidFill>
                <a:latin typeface="Candara" panose="020E0502030303020204" pitchFamily="34" charset="0"/>
              </a:rPr>
              <a:t>LATAM landscape is full of opportunities regarding biosimilars business, however there are still some issues to work out and improve. The greatest challenge for </a:t>
            </a:r>
            <a:r>
              <a:rPr lang="en-US" sz="2400" dirty="0">
                <a:solidFill>
                  <a:schemeClr val="tx1">
                    <a:lumMod val="75000"/>
                    <a:lumOff val="25000"/>
                  </a:schemeClr>
                </a:solidFill>
                <a:latin typeface="Candara" panose="020E0502030303020204" pitchFamily="34" charset="0"/>
              </a:rPr>
              <a:t>b</a:t>
            </a:r>
            <a:r>
              <a:rPr lang="en-US" sz="2400" dirty="0" smtClean="0">
                <a:solidFill>
                  <a:schemeClr val="tx1">
                    <a:lumMod val="75000"/>
                    <a:lumOff val="25000"/>
                  </a:schemeClr>
                </a:solidFill>
                <a:latin typeface="Candara" panose="020E0502030303020204" pitchFamily="34" charset="0"/>
              </a:rPr>
              <a:t>iosimilars is to meet stakeholders’ requirements and needs in order to become such promising medicines for the future.</a:t>
            </a:r>
            <a:endParaRPr lang="en-US" sz="2400" dirty="0">
              <a:solidFill>
                <a:schemeClr val="tx1">
                  <a:lumMod val="75000"/>
                  <a:lumOff val="25000"/>
                </a:schemeClr>
              </a:solidFill>
              <a:latin typeface="Candara" panose="020E050203030302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8547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24744"/>
            <a:ext cx="8229600" cy="1143000"/>
          </a:xfrm>
        </p:spPr>
        <p:txBody>
          <a:bodyPr/>
          <a:lstStyle/>
          <a:p>
            <a:r>
              <a:rPr lang="es-MX" b="1" dirty="0" smtClean="0">
                <a:solidFill>
                  <a:srgbClr val="00B050"/>
                </a:solidFill>
                <a:latin typeface="Candara" panose="020E0502030303020204" pitchFamily="34" charset="0"/>
              </a:rPr>
              <a:t>THANK YOU</a:t>
            </a:r>
            <a:endParaRPr lang="en-US" dirty="0"/>
          </a:p>
        </p:txBody>
      </p:sp>
      <p:pic>
        <p:nvPicPr>
          <p:cNvPr id="1030" name="Picture 6" descr="http://2.bp.blogspot.com/-OOzmaFkpqNo/TrwUdz2uPGI/AAAAAAAAAzo/_15ErOIEqD0/s1600/cathedral6aq.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3278850"/>
            <a:ext cx="4184948" cy="286224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CuadroTexto"/>
          <p:cNvSpPr txBox="1"/>
          <p:nvPr/>
        </p:nvSpPr>
        <p:spPr>
          <a:xfrm>
            <a:off x="3303526" y="2132856"/>
            <a:ext cx="2948244" cy="923330"/>
          </a:xfrm>
          <a:prstGeom prst="rect">
            <a:avLst/>
          </a:prstGeom>
          <a:noFill/>
        </p:spPr>
        <p:txBody>
          <a:bodyPr wrap="none" rtlCol="0">
            <a:spAutoFit/>
          </a:bodyPr>
          <a:lstStyle/>
          <a:p>
            <a:pPr algn="ctr"/>
            <a:r>
              <a:rPr lang="es-ES" dirty="0" err="1" smtClean="0">
                <a:latin typeface="Candara" panose="020E0502030303020204" pitchFamily="34" charset="0"/>
              </a:rPr>
              <a:t>Feel</a:t>
            </a:r>
            <a:r>
              <a:rPr lang="es-ES" dirty="0" smtClean="0">
                <a:latin typeface="Candara" panose="020E0502030303020204" pitchFamily="34" charset="0"/>
              </a:rPr>
              <a:t> free to </a:t>
            </a:r>
            <a:r>
              <a:rPr lang="es-ES" dirty="0" err="1" smtClean="0">
                <a:latin typeface="Candara" panose="020E0502030303020204" pitchFamily="34" charset="0"/>
              </a:rPr>
              <a:t>contact</a:t>
            </a:r>
            <a:r>
              <a:rPr lang="es-ES" dirty="0" smtClean="0">
                <a:latin typeface="Candara" panose="020E0502030303020204" pitchFamily="34" charset="0"/>
              </a:rPr>
              <a:t> me </a:t>
            </a:r>
          </a:p>
          <a:p>
            <a:pPr algn="ctr"/>
            <a:r>
              <a:rPr lang="es-ES" dirty="0" smtClean="0">
                <a:latin typeface="Candara" panose="020E0502030303020204" pitchFamily="34" charset="0"/>
              </a:rPr>
              <a:t>Ricardo Ibarra</a:t>
            </a:r>
          </a:p>
          <a:p>
            <a:pPr algn="ctr"/>
            <a:r>
              <a:rPr lang="es-ES" dirty="0" smtClean="0">
                <a:latin typeface="Candara" panose="020E0502030303020204" pitchFamily="34" charset="0"/>
                <a:hlinkClick r:id="rId5"/>
              </a:rPr>
              <a:t>ricardoibarra27@gmail.com</a:t>
            </a:r>
            <a:r>
              <a:rPr lang="es-ES" dirty="0" smtClean="0">
                <a:latin typeface="Candara" panose="020E0502030303020204" pitchFamily="34" charset="0"/>
              </a:rPr>
              <a:t> </a:t>
            </a:r>
            <a:endParaRPr lang="es-ES" dirty="0">
              <a:latin typeface="Candara" panose="020E0502030303020204" pitchFamily="34" charset="0"/>
            </a:endParaRPr>
          </a:p>
        </p:txBody>
      </p:sp>
    </p:spTree>
    <p:extLst>
      <p:ext uri="{BB962C8B-B14F-4D97-AF65-F5344CB8AC3E}">
        <p14:creationId xmlns:p14="http://schemas.microsoft.com/office/powerpoint/2010/main" xmlns="" val="2905508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5" y="428625"/>
            <a:ext cx="8186737" cy="1143000"/>
          </a:xfrm>
        </p:spPr>
        <p:txBody>
          <a:bodyPr/>
          <a:lstStyle/>
          <a:p>
            <a:r>
              <a:rPr lang="en-US" sz="3600" b="1" smtClean="0">
                <a:solidFill>
                  <a:srgbClr val="FF6600"/>
                </a:solidFill>
                <a:latin typeface="Baskerville Old Face"/>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ea typeface="+mn-ea"/>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ea typeface="+mn-ea"/>
              </a:rPr>
              <a:t>Please Visit:</a:t>
            </a: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regulatoryaffairs.conference@omicsgroup.us</a:t>
            </a:r>
            <a:r>
              <a:rPr lang="en-US" sz="2400" dirty="0" smtClean="0">
                <a:effectLst>
                  <a:outerShdw blurRad="38100" dist="38100" dir="2700000" algn="tl">
                    <a:srgbClr val="000000">
                      <a:alpha val="43137"/>
                    </a:srgbClr>
                  </a:outerShdw>
                </a:effectLst>
                <a:latin typeface="Georgia" pitchFamily="18" charset="0"/>
                <a:ea typeface="+mn-ea"/>
              </a:rPr>
              <a:t>   </a:t>
            </a:r>
            <a:br>
              <a:rPr lang="en-US" sz="2400" dirty="0" smtClean="0">
                <a:effectLst>
                  <a:outerShdw blurRad="38100" dist="38100" dir="2700000" algn="tl">
                    <a:srgbClr val="000000">
                      <a:alpha val="43137"/>
                    </a:srgbClr>
                  </a:outerShdw>
                </a:effectLst>
                <a:latin typeface="Georgia" pitchFamily="18" charset="0"/>
                <a:ea typeface="+mn-ea"/>
              </a:rPr>
            </a:br>
            <a:r>
              <a:rPr lang="en-US" sz="2400" dirty="0" smtClean="0">
                <a:effectLst>
                  <a:outerShdw blurRad="38100" dist="38100" dir="2700000" algn="tl">
                    <a:srgbClr val="000000">
                      <a:alpha val="43137"/>
                    </a:srgbClr>
                  </a:outerShdw>
                </a:effectLst>
                <a:latin typeface="Georgia" pitchFamily="18" charset="0"/>
                <a:ea typeface="+mn-ea"/>
                <a:hlinkClick r:id="rId3"/>
              </a:rPr>
              <a:t>regulatoryaffairs@conferenceseries.net</a:t>
            </a: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http://regulatoryaffairs.pharmaceuticalconferences.com/</a:t>
            </a: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a:effectLst>
                <a:outerShdw blurRad="38100" dist="38100" dir="2700000" algn="tl">
                  <a:srgbClr val="000000">
                    <a:alpha val="43137"/>
                  </a:srgbClr>
                </a:outerShdw>
              </a:effectLst>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INBIOXICA</a:t>
            </a:r>
            <a:endParaRPr lang="en-US" sz="4000" dirty="0"/>
          </a:p>
        </p:txBody>
      </p:sp>
      <p:sp>
        <p:nvSpPr>
          <p:cNvPr id="3" name="Content Placeholder 2"/>
          <p:cNvSpPr>
            <a:spLocks noGrp="1"/>
          </p:cNvSpPr>
          <p:nvPr>
            <p:ph idx="1"/>
          </p:nvPr>
        </p:nvSpPr>
        <p:spPr>
          <a:xfrm>
            <a:off x="323528" y="1528192"/>
            <a:ext cx="8579296" cy="4853136"/>
          </a:xfrm>
        </p:spPr>
        <p:txBody>
          <a:bodyPr>
            <a:normAutofit/>
          </a:bodyPr>
          <a:lstStyle/>
          <a:p>
            <a:pPr marL="0" indent="0">
              <a:buNone/>
            </a:pPr>
            <a:r>
              <a:rPr lang="en-US" sz="2400" dirty="0" smtClean="0">
                <a:solidFill>
                  <a:schemeClr val="tx1">
                    <a:lumMod val="75000"/>
                    <a:lumOff val="25000"/>
                  </a:schemeClr>
                </a:solidFill>
                <a:latin typeface="Candara" panose="020E0502030303020204" pitchFamily="34" charset="0"/>
              </a:rPr>
              <a:t>INBIOXICA is a firm dedicated to transform ideas into innovative products and technology that improve </a:t>
            </a:r>
            <a:r>
              <a:rPr lang="en-US" sz="2400" dirty="0" smtClean="0">
                <a:solidFill>
                  <a:schemeClr val="accent3">
                    <a:lumMod val="75000"/>
                  </a:schemeClr>
                </a:solidFill>
                <a:latin typeface="Candara" panose="020E0502030303020204" pitchFamily="34" charset="0"/>
              </a:rPr>
              <a:t>quality of life </a:t>
            </a:r>
            <a:r>
              <a:rPr lang="en-US" sz="2400" dirty="0" smtClean="0">
                <a:solidFill>
                  <a:schemeClr val="tx1">
                    <a:lumMod val="75000"/>
                    <a:lumOff val="25000"/>
                  </a:schemeClr>
                </a:solidFill>
                <a:latin typeface="Candara" panose="020E0502030303020204" pitchFamily="34" charset="0"/>
              </a:rPr>
              <a:t>and the </a:t>
            </a:r>
            <a:r>
              <a:rPr lang="en-US" sz="2400" dirty="0" smtClean="0">
                <a:solidFill>
                  <a:schemeClr val="accent3">
                    <a:lumMod val="75000"/>
                  </a:schemeClr>
                </a:solidFill>
                <a:latin typeface="Candara" panose="020E0502030303020204" pitchFamily="34" charset="0"/>
              </a:rPr>
              <a:t>environment</a:t>
            </a:r>
            <a:r>
              <a:rPr lang="en-US" sz="2400" dirty="0" smtClean="0">
                <a:solidFill>
                  <a:schemeClr val="tx1">
                    <a:lumMod val="75000"/>
                    <a:lumOff val="25000"/>
                  </a:schemeClr>
                </a:solidFill>
                <a:latin typeface="Candara" panose="020E0502030303020204" pitchFamily="34" charset="0"/>
              </a:rPr>
              <a:t>.</a:t>
            </a:r>
          </a:p>
          <a:p>
            <a:pPr marL="0" indent="0">
              <a:buNone/>
            </a:pPr>
            <a:endParaRPr lang="en-US" sz="1800" dirty="0" smtClean="0">
              <a:solidFill>
                <a:schemeClr val="tx1">
                  <a:lumMod val="75000"/>
                  <a:lumOff val="25000"/>
                </a:schemeClr>
              </a:solidFill>
              <a:latin typeface="Candara" panose="020E0502030303020204" pitchFamily="34" charset="0"/>
            </a:endParaRPr>
          </a:p>
          <a:p>
            <a:pPr marL="0" indent="0">
              <a:buNone/>
            </a:pPr>
            <a:r>
              <a:rPr lang="en-US" sz="2400" dirty="0" smtClean="0">
                <a:solidFill>
                  <a:schemeClr val="tx1">
                    <a:lumMod val="75000"/>
                    <a:lumOff val="25000"/>
                  </a:schemeClr>
                </a:solidFill>
                <a:latin typeface="Candara" panose="020E0502030303020204" pitchFamily="34" charset="0"/>
              </a:rPr>
              <a:t>We help companies and entrepreneurs reach their full potential through </a:t>
            </a:r>
            <a:r>
              <a:rPr lang="en-US" sz="2400" dirty="0" smtClean="0">
                <a:solidFill>
                  <a:schemeClr val="accent3">
                    <a:lumMod val="75000"/>
                  </a:schemeClr>
                </a:solidFill>
                <a:latin typeface="Candara" panose="020E0502030303020204" pitchFamily="34" charset="0"/>
              </a:rPr>
              <a:t>consulting services </a:t>
            </a:r>
            <a:r>
              <a:rPr lang="en-US" sz="2400" dirty="0" smtClean="0">
                <a:solidFill>
                  <a:schemeClr val="tx1">
                    <a:lumMod val="75000"/>
                    <a:lumOff val="25000"/>
                  </a:schemeClr>
                </a:solidFill>
                <a:latin typeface="Candara" panose="020E0502030303020204" pitchFamily="34" charset="0"/>
              </a:rPr>
              <a:t>in the field of innovation and quality management.</a:t>
            </a:r>
          </a:p>
          <a:p>
            <a:pPr marL="0" indent="0">
              <a:buNone/>
            </a:pPr>
            <a:endParaRPr lang="en-US" sz="1800" dirty="0" smtClean="0">
              <a:solidFill>
                <a:schemeClr val="tx1">
                  <a:lumMod val="75000"/>
                  <a:lumOff val="25000"/>
                </a:schemeClr>
              </a:solidFill>
              <a:latin typeface="Candara" panose="020E0502030303020204" pitchFamily="34" charset="0"/>
            </a:endParaRPr>
          </a:p>
          <a:p>
            <a:pPr marL="0" indent="0">
              <a:buNone/>
            </a:pPr>
            <a:r>
              <a:rPr lang="en-US" sz="2400" dirty="0" smtClean="0">
                <a:solidFill>
                  <a:schemeClr val="tx1">
                    <a:lumMod val="75000"/>
                    <a:lumOff val="25000"/>
                  </a:schemeClr>
                </a:solidFill>
                <a:latin typeface="Candara" panose="020E0502030303020204" pitchFamily="34" charset="0"/>
              </a:rPr>
              <a:t>Additionally, we invest in our own </a:t>
            </a:r>
            <a:r>
              <a:rPr lang="en-US" sz="2400" dirty="0" smtClean="0">
                <a:solidFill>
                  <a:schemeClr val="accent3">
                    <a:lumMod val="75000"/>
                  </a:schemeClr>
                </a:solidFill>
                <a:latin typeface="Candara" panose="020E0502030303020204" pitchFamily="34" charset="0"/>
              </a:rPr>
              <a:t>R&amp;D projects </a:t>
            </a:r>
            <a:r>
              <a:rPr lang="en-US" sz="2400" dirty="0">
                <a:solidFill>
                  <a:schemeClr val="tx1">
                    <a:lumMod val="75000"/>
                    <a:lumOff val="25000"/>
                  </a:schemeClr>
                </a:solidFill>
                <a:latin typeface="Candara" panose="020E0502030303020204" pitchFamily="34" charset="0"/>
              </a:rPr>
              <a:t>in life </a:t>
            </a:r>
            <a:r>
              <a:rPr lang="en-US" sz="2400" dirty="0" smtClean="0">
                <a:solidFill>
                  <a:schemeClr val="tx1">
                    <a:lumMod val="75000"/>
                    <a:lumOff val="25000"/>
                  </a:schemeClr>
                </a:solidFill>
                <a:latin typeface="Candara" panose="020E0502030303020204" pitchFamily="34" charset="0"/>
              </a:rPr>
              <a:t>sciences</a:t>
            </a:r>
            <a:endParaRPr lang="en-US" sz="2400" dirty="0">
              <a:solidFill>
                <a:schemeClr val="tx1">
                  <a:lumMod val="75000"/>
                  <a:lumOff val="25000"/>
                </a:schemeClr>
              </a:solidFill>
              <a:latin typeface="Candara" panose="020E0502030303020204" pitchFamily="34" charset="0"/>
            </a:endParaRPr>
          </a:p>
          <a:p>
            <a:pPr marL="0" indent="0">
              <a:buNone/>
            </a:pPr>
            <a:r>
              <a:rPr lang="en-US" sz="2400" dirty="0" smtClean="0">
                <a:solidFill>
                  <a:schemeClr val="tx1">
                    <a:lumMod val="75000"/>
                    <a:lumOff val="25000"/>
                  </a:schemeClr>
                </a:solidFill>
                <a:latin typeface="Candara" panose="020E0502030303020204" pitchFamily="34" charset="0"/>
              </a:rPr>
              <a:t>and collaborate with other organizations through an </a:t>
            </a:r>
            <a:r>
              <a:rPr lang="en-US" sz="2400" dirty="0" smtClean="0">
                <a:solidFill>
                  <a:schemeClr val="accent3">
                    <a:lumMod val="75000"/>
                  </a:schemeClr>
                </a:solidFill>
                <a:latin typeface="Candara" panose="020E0502030303020204" pitchFamily="34" charset="0"/>
              </a:rPr>
              <a:t>open innovation process</a:t>
            </a:r>
            <a:r>
              <a:rPr lang="en-US" sz="2400" dirty="0" smtClean="0">
                <a:solidFill>
                  <a:schemeClr val="tx1">
                    <a:lumMod val="75000"/>
                    <a:lumOff val="25000"/>
                  </a:schemeClr>
                </a:solidFill>
                <a:latin typeface="Candara" panose="020E0502030303020204" pitchFamily="34" charset="0"/>
              </a:rPr>
              <a:t>.</a:t>
            </a:r>
            <a:endParaRPr lang="en-US" sz="2400" dirty="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8357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sz="4000" b="1" dirty="0">
                <a:solidFill>
                  <a:srgbClr val="00B050"/>
                </a:solidFill>
                <a:latin typeface="Candara" panose="020E0502030303020204" pitchFamily="34" charset="0"/>
              </a:rPr>
              <a:t>INBIOXICA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xmlns="" val="4262601541"/>
              </p:ext>
            </p:extLst>
          </p:nvPr>
        </p:nvGraphicFramePr>
        <p:xfrm>
          <a:off x="539552" y="1628800"/>
          <a:ext cx="8064896" cy="4176464"/>
        </p:xfrm>
        <a:graphic>
          <a:graphicData uri="http://schemas.openxmlformats.org/drawingml/2006/table">
            <a:tbl>
              <a:tblPr firstRow="1" bandRow="1">
                <a:tableStyleId>{5C22544A-7EE6-4342-B048-85BDC9FD1C3A}</a:tableStyleId>
              </a:tblPr>
              <a:tblGrid>
                <a:gridCol w="4032448"/>
                <a:gridCol w="4032448"/>
              </a:tblGrid>
              <a:tr h="4176464">
                <a:tc>
                  <a:txBody>
                    <a:bodyPr/>
                    <a:lstStyle/>
                    <a:p>
                      <a:r>
                        <a:rPr lang="es-ES" sz="2000" b="1" dirty="0" err="1" smtClean="0">
                          <a:latin typeface="Candara" panose="020E0502030303020204" pitchFamily="34" charset="0"/>
                        </a:rPr>
                        <a:t>Consulting</a:t>
                      </a:r>
                      <a:r>
                        <a:rPr lang="es-ES" sz="2000" b="1" dirty="0" smtClean="0">
                          <a:latin typeface="Candara" panose="020E0502030303020204" pitchFamily="34" charset="0"/>
                        </a:rPr>
                        <a:t> </a:t>
                      </a:r>
                      <a:r>
                        <a:rPr lang="es-ES" sz="2000" b="1" dirty="0" err="1" smtClean="0">
                          <a:latin typeface="Candara" panose="020E0502030303020204" pitchFamily="34" charset="0"/>
                        </a:rPr>
                        <a:t>services</a:t>
                      </a:r>
                      <a:r>
                        <a:rPr lang="es-ES" sz="2000" b="1" dirty="0" smtClean="0">
                          <a:latin typeface="Candara" panose="020E0502030303020204" pitchFamily="34" charset="0"/>
                        </a:rPr>
                        <a:t>:</a:t>
                      </a:r>
                    </a:p>
                    <a:p>
                      <a:endParaRPr lang="es-ES" sz="2000" b="1" dirty="0" smtClean="0">
                        <a:latin typeface="Candara" panose="020E0502030303020204" pitchFamily="34" charset="0"/>
                      </a:endParaRPr>
                    </a:p>
                    <a:p>
                      <a:endParaRPr lang="es-ES"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Innovation</a:t>
                      </a:r>
                      <a:r>
                        <a:rPr lang="es-ES" b="0" baseline="0" dirty="0" smtClean="0">
                          <a:latin typeface="Candara" panose="020E0502030303020204" pitchFamily="34" charset="0"/>
                        </a:rPr>
                        <a:t> </a:t>
                      </a:r>
                      <a:r>
                        <a:rPr lang="es-ES" b="0" baseline="0" dirty="0" err="1" smtClean="0">
                          <a:latin typeface="Candara" panose="020E0502030303020204" pitchFamily="34" charset="0"/>
                        </a:rPr>
                        <a:t>management</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smtClean="0">
                          <a:latin typeface="Candara" panose="020E0502030303020204" pitchFamily="34" charset="0"/>
                        </a:rPr>
                        <a:t>Idea </a:t>
                      </a:r>
                      <a:r>
                        <a:rPr lang="es-ES" b="0" baseline="0" dirty="0" err="1" smtClean="0">
                          <a:latin typeface="Candara" panose="020E0502030303020204" pitchFamily="34" charset="0"/>
                        </a:rPr>
                        <a:t>generation</a:t>
                      </a:r>
                      <a:r>
                        <a:rPr lang="es-ES" b="0" baseline="0" dirty="0" smtClean="0">
                          <a:latin typeface="Candara" panose="020E0502030303020204" pitchFamily="34" charset="0"/>
                        </a:rPr>
                        <a:t> </a:t>
                      </a:r>
                    </a:p>
                    <a:p>
                      <a:pPr marL="285750" indent="-285750">
                        <a:buFont typeface="Arial" panose="020B0604020202020204" pitchFamily="34" charset="0"/>
                        <a:buChar char="•"/>
                      </a:pPr>
                      <a:r>
                        <a:rPr lang="es-ES" b="0" baseline="0" dirty="0" smtClean="0">
                          <a:latin typeface="Candara" panose="020E0502030303020204" pitchFamily="34" charset="0"/>
                        </a:rPr>
                        <a:t>R&amp;D </a:t>
                      </a:r>
                      <a:r>
                        <a:rPr lang="es-ES" b="0" baseline="0" dirty="0" err="1" smtClean="0">
                          <a:latin typeface="Candara" panose="020E0502030303020204" pitchFamily="34" charset="0"/>
                        </a:rPr>
                        <a:t>projects</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smtClean="0">
                          <a:latin typeface="Candara" panose="020E0502030303020204" pitchFamily="34" charset="0"/>
                        </a:rPr>
                        <a:t>Total </a:t>
                      </a:r>
                      <a:r>
                        <a:rPr lang="es-ES" b="0" baseline="0" dirty="0" err="1" smtClean="0">
                          <a:latin typeface="Candara" panose="020E0502030303020204" pitchFamily="34" charset="0"/>
                        </a:rPr>
                        <a:t>quality</a:t>
                      </a:r>
                      <a:r>
                        <a:rPr lang="es-ES" b="0" baseline="0" dirty="0" smtClean="0">
                          <a:latin typeface="Candara" panose="020E0502030303020204" pitchFamily="34" charset="0"/>
                        </a:rPr>
                        <a:t> </a:t>
                      </a:r>
                      <a:r>
                        <a:rPr lang="es-ES" b="0" baseline="0" dirty="0" err="1" smtClean="0">
                          <a:latin typeface="Candara" panose="020E0502030303020204" pitchFamily="34" charset="0"/>
                        </a:rPr>
                        <a:t>management</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Courses</a:t>
                      </a:r>
                      <a:r>
                        <a:rPr lang="es-ES" b="0" baseline="0" dirty="0" smtClean="0">
                          <a:latin typeface="Candara" panose="020E0502030303020204" pitchFamily="34" charset="0"/>
                        </a:rPr>
                        <a:t> and trainings</a:t>
                      </a:r>
                    </a:p>
                    <a:p>
                      <a:pPr marL="285750" indent="-285750">
                        <a:buFont typeface="Arial" panose="020B0604020202020204" pitchFamily="34" charset="0"/>
                        <a:buChar char="•"/>
                      </a:pPr>
                      <a:r>
                        <a:rPr lang="es-ES" b="0" baseline="0" dirty="0" err="1" smtClean="0">
                          <a:latin typeface="Candara" panose="020E0502030303020204" pitchFamily="34" charset="0"/>
                        </a:rPr>
                        <a:t>Identification</a:t>
                      </a:r>
                      <a:r>
                        <a:rPr lang="es-ES" b="0" baseline="0" dirty="0" smtClean="0">
                          <a:latin typeface="Candara" panose="020E0502030303020204" pitchFamily="34" charset="0"/>
                        </a:rPr>
                        <a:t> of </a:t>
                      </a:r>
                      <a:r>
                        <a:rPr lang="es-ES" b="0" baseline="0" dirty="0" err="1" smtClean="0">
                          <a:latin typeface="Candara" panose="020E0502030303020204" pitchFamily="34" charset="0"/>
                        </a:rPr>
                        <a:t>business</a:t>
                      </a:r>
                      <a:r>
                        <a:rPr lang="es-ES" b="0" baseline="0" dirty="0" smtClean="0">
                          <a:latin typeface="Candara" panose="020E0502030303020204" pitchFamily="34" charset="0"/>
                        </a:rPr>
                        <a:t> </a:t>
                      </a:r>
                      <a:r>
                        <a:rPr lang="es-ES" b="0" baseline="0" dirty="0" err="1" smtClean="0">
                          <a:latin typeface="Candara" panose="020E0502030303020204" pitchFamily="34" charset="0"/>
                        </a:rPr>
                        <a:t>opportunities</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Grant</a:t>
                      </a:r>
                      <a:r>
                        <a:rPr lang="es-ES" b="0" baseline="0" dirty="0" smtClean="0">
                          <a:latin typeface="Candara" panose="020E0502030303020204" pitchFamily="34" charset="0"/>
                        </a:rPr>
                        <a:t> </a:t>
                      </a:r>
                      <a:r>
                        <a:rPr lang="es-ES" b="0" baseline="0" dirty="0" err="1" smtClean="0">
                          <a:latin typeface="Candara" panose="020E0502030303020204" pitchFamily="34" charset="0"/>
                        </a:rPr>
                        <a:t>funding</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Recommendations</a:t>
                      </a:r>
                      <a:r>
                        <a:rPr lang="es-ES" b="0" baseline="0" dirty="0" smtClean="0">
                          <a:latin typeface="Candara" panose="020E0502030303020204" pitchFamily="34" charset="0"/>
                        </a:rPr>
                        <a:t> </a:t>
                      </a:r>
                      <a:r>
                        <a:rPr lang="es-ES" b="0" baseline="0" dirty="0" err="1" smtClean="0">
                          <a:latin typeface="Candara" panose="020E0502030303020204" pitchFamily="34" charset="0"/>
                        </a:rPr>
                        <a:t>for</a:t>
                      </a:r>
                      <a:r>
                        <a:rPr lang="es-ES" b="0" baseline="0" dirty="0" smtClean="0">
                          <a:latin typeface="Candara" panose="020E0502030303020204" pitchFamily="34" charset="0"/>
                        </a:rPr>
                        <a:t> </a:t>
                      </a:r>
                      <a:r>
                        <a:rPr lang="es-ES" b="0" baseline="0" dirty="0" err="1" smtClean="0">
                          <a:latin typeface="Candara" panose="020E0502030303020204" pitchFamily="34" charset="0"/>
                        </a:rPr>
                        <a:t>policy</a:t>
                      </a:r>
                      <a:r>
                        <a:rPr lang="es-ES" b="0" baseline="0" dirty="0" smtClean="0">
                          <a:latin typeface="Candara" panose="020E0502030303020204" pitchFamily="34" charset="0"/>
                        </a:rPr>
                        <a:t> </a:t>
                      </a:r>
                      <a:r>
                        <a:rPr lang="es-ES" b="0" baseline="0" dirty="0" err="1" smtClean="0">
                          <a:latin typeface="Candara" panose="020E0502030303020204" pitchFamily="34" charset="0"/>
                        </a:rPr>
                        <a:t>makers</a:t>
                      </a:r>
                      <a:endParaRPr lang="es-ES" b="0" baseline="0" dirty="0" smtClean="0">
                        <a:latin typeface="Candara" panose="020E0502030303020204" pitchFamily="34" charset="0"/>
                      </a:endParaRPr>
                    </a:p>
                    <a:p>
                      <a:pPr marL="285750" indent="-285750">
                        <a:buFont typeface="Arial" panose="020B0604020202020204" pitchFamily="34" charset="0"/>
                        <a:buChar char="•"/>
                      </a:pPr>
                      <a:endParaRPr lang="es-ES" baseline="0" dirty="0" smtClean="0">
                        <a:latin typeface="Candara" panose="020E0502030303020204" pitchFamily="34" charset="0"/>
                      </a:endParaRPr>
                    </a:p>
                    <a:p>
                      <a:pPr marL="285750" indent="-285750">
                        <a:buFont typeface="Arial" panose="020B0604020202020204" pitchFamily="34" charset="0"/>
                        <a:buChar char="•"/>
                      </a:pPr>
                      <a:endParaRPr lang="es-ES" dirty="0">
                        <a:latin typeface="Candara" panose="020E0502030303020204" pitchFamily="34" charset="0"/>
                      </a:endParaRPr>
                    </a:p>
                  </a:txBody>
                  <a:tcPr>
                    <a:solidFill>
                      <a:schemeClr val="tx1">
                        <a:lumMod val="75000"/>
                        <a:lumOff val="25000"/>
                      </a:schemeClr>
                    </a:solidFill>
                  </a:tcPr>
                </a:tc>
                <a:tc>
                  <a:txBody>
                    <a:bodyPr/>
                    <a:lstStyle/>
                    <a:p>
                      <a:r>
                        <a:rPr lang="es-ES" dirty="0" smtClean="0">
                          <a:latin typeface="Candara" panose="020E0502030303020204" pitchFamily="34" charset="0"/>
                        </a:rPr>
                        <a:t>R&amp;D </a:t>
                      </a:r>
                      <a:r>
                        <a:rPr lang="es-ES" dirty="0" err="1" smtClean="0">
                          <a:latin typeface="Candara" panose="020E0502030303020204" pitchFamily="34" charset="0"/>
                        </a:rPr>
                        <a:t>projects</a:t>
                      </a:r>
                      <a:r>
                        <a:rPr lang="es-ES" dirty="0" smtClean="0">
                          <a:latin typeface="Candara" panose="020E0502030303020204" pitchFamily="34" charset="0"/>
                        </a:rPr>
                        <a:t>:</a:t>
                      </a:r>
                    </a:p>
                    <a:p>
                      <a:endParaRPr lang="es-ES" dirty="0" smtClean="0">
                        <a:latin typeface="Candara" panose="020E0502030303020204" pitchFamily="34" charset="0"/>
                      </a:endParaRPr>
                    </a:p>
                    <a:p>
                      <a:endParaRPr lang="es-ES" dirty="0" smtClean="0">
                        <a:latin typeface="Candara" panose="020E0502030303020204" pitchFamily="34" charset="0"/>
                      </a:endParaRPr>
                    </a:p>
                    <a:p>
                      <a:pPr marL="285750" indent="-285750">
                        <a:buFont typeface="Arial" panose="020B0604020202020204" pitchFamily="34" charset="0"/>
                        <a:buChar char="•"/>
                      </a:pPr>
                      <a:r>
                        <a:rPr lang="es-ES" b="0" dirty="0" err="1" smtClean="0">
                          <a:latin typeface="Candara" panose="020E0502030303020204" pitchFamily="34" charset="0"/>
                        </a:rPr>
                        <a:t>Biopharmaceuticals</a:t>
                      </a:r>
                      <a:r>
                        <a:rPr lang="es-ES" b="0" dirty="0" smtClean="0">
                          <a:latin typeface="Candara" panose="020E0502030303020204" pitchFamily="34" charset="0"/>
                        </a:rPr>
                        <a:t> and biosimilars</a:t>
                      </a:r>
                    </a:p>
                    <a:p>
                      <a:pPr marL="285750" indent="-285750">
                        <a:buFont typeface="Arial" panose="020B0604020202020204" pitchFamily="34" charset="0"/>
                        <a:buChar char="•"/>
                      </a:pPr>
                      <a:r>
                        <a:rPr lang="es-ES" b="0" dirty="0" err="1" smtClean="0">
                          <a:latin typeface="Candara" panose="020E0502030303020204" pitchFamily="34" charset="0"/>
                        </a:rPr>
                        <a:t>Bio-based</a:t>
                      </a:r>
                      <a:r>
                        <a:rPr lang="es-ES" b="0" baseline="0" dirty="0" smtClean="0">
                          <a:latin typeface="Candara" panose="020E0502030303020204" pitchFamily="34" charset="0"/>
                        </a:rPr>
                        <a:t> </a:t>
                      </a:r>
                      <a:r>
                        <a:rPr lang="es-ES" b="0" baseline="0" dirty="0" err="1" smtClean="0">
                          <a:latin typeface="Candara" panose="020E0502030303020204" pitchFamily="34" charset="0"/>
                        </a:rPr>
                        <a:t>products</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Emerging</a:t>
                      </a:r>
                      <a:r>
                        <a:rPr lang="es-ES" b="0" baseline="0" dirty="0" smtClean="0">
                          <a:latin typeface="Candara" panose="020E0502030303020204" pitchFamily="34" charset="0"/>
                        </a:rPr>
                        <a:t> </a:t>
                      </a:r>
                      <a:r>
                        <a:rPr lang="es-ES" b="0" baseline="0" dirty="0" err="1" smtClean="0">
                          <a:latin typeface="Candara" panose="020E0502030303020204" pitchFamily="34" charset="0"/>
                        </a:rPr>
                        <a:t>contaminants</a:t>
                      </a:r>
                      <a:r>
                        <a:rPr lang="es-ES" b="0" baseline="0" dirty="0" smtClean="0">
                          <a:latin typeface="Candara" panose="020E0502030303020204" pitchFamily="34" charset="0"/>
                        </a:rPr>
                        <a:t> </a:t>
                      </a:r>
                      <a:r>
                        <a:rPr lang="es-ES" b="0" baseline="0" dirty="0" err="1" smtClean="0">
                          <a:latin typeface="Candara" panose="020E0502030303020204" pitchFamily="34" charset="0"/>
                        </a:rPr>
                        <a:t>adsorption</a:t>
                      </a:r>
                      <a:r>
                        <a:rPr lang="es-ES" b="0" baseline="0" dirty="0" smtClean="0">
                          <a:latin typeface="Candara" panose="020E0502030303020204" pitchFamily="34" charset="0"/>
                        </a:rPr>
                        <a:t> </a:t>
                      </a:r>
                      <a:r>
                        <a:rPr lang="es-ES" b="0" baseline="0" dirty="0" err="1" smtClean="0">
                          <a:latin typeface="Candara" panose="020E0502030303020204" pitchFamily="34" charset="0"/>
                        </a:rPr>
                        <a:t>materials</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smtClean="0">
                          <a:latin typeface="Candara" panose="020E0502030303020204" pitchFamily="34" charset="0"/>
                        </a:rPr>
                        <a:t>Technologies </a:t>
                      </a:r>
                      <a:r>
                        <a:rPr lang="es-ES" b="0" baseline="0" dirty="0" err="1" smtClean="0">
                          <a:latin typeface="Candara" panose="020E0502030303020204" pitchFamily="34" charset="0"/>
                        </a:rPr>
                        <a:t>for</a:t>
                      </a:r>
                      <a:r>
                        <a:rPr lang="es-ES" b="0" baseline="0" dirty="0" smtClean="0">
                          <a:latin typeface="Candara" panose="020E0502030303020204" pitchFamily="34" charset="0"/>
                        </a:rPr>
                        <a:t> </a:t>
                      </a:r>
                      <a:r>
                        <a:rPr lang="es-ES" b="0" baseline="0" dirty="0" err="1" smtClean="0">
                          <a:latin typeface="Candara" panose="020E0502030303020204" pitchFamily="34" charset="0"/>
                        </a:rPr>
                        <a:t>the</a:t>
                      </a:r>
                      <a:r>
                        <a:rPr lang="es-ES" b="0" baseline="0" dirty="0" smtClean="0">
                          <a:latin typeface="Candara" panose="020E0502030303020204" pitchFamily="34" charset="0"/>
                        </a:rPr>
                        <a:t> </a:t>
                      </a:r>
                      <a:r>
                        <a:rPr lang="es-ES" b="0" baseline="0" dirty="0" err="1" smtClean="0">
                          <a:latin typeface="Candara" panose="020E0502030303020204" pitchFamily="34" charset="0"/>
                        </a:rPr>
                        <a:t>removal</a:t>
                      </a:r>
                      <a:r>
                        <a:rPr lang="es-ES" b="0" baseline="0" dirty="0" smtClean="0">
                          <a:latin typeface="Candara" panose="020E0502030303020204" pitchFamily="34" charset="0"/>
                        </a:rPr>
                        <a:t> of </a:t>
                      </a:r>
                      <a:r>
                        <a:rPr lang="es-ES" b="0" baseline="0" dirty="0" err="1" smtClean="0">
                          <a:latin typeface="Candara" panose="020E0502030303020204" pitchFamily="34" charset="0"/>
                        </a:rPr>
                        <a:t>Emerging</a:t>
                      </a:r>
                      <a:r>
                        <a:rPr lang="es-ES" b="0" baseline="0" dirty="0" smtClean="0">
                          <a:latin typeface="Candara" panose="020E0502030303020204" pitchFamily="34" charset="0"/>
                        </a:rPr>
                        <a:t> </a:t>
                      </a:r>
                      <a:r>
                        <a:rPr lang="es-ES" b="0" baseline="0" dirty="0" err="1" smtClean="0">
                          <a:latin typeface="Candara" panose="020E0502030303020204" pitchFamily="34" charset="0"/>
                        </a:rPr>
                        <a:t>contaminants</a:t>
                      </a:r>
                      <a:endParaRPr lang="es-ES" b="0" baseline="0" dirty="0" smtClean="0">
                        <a:latin typeface="Candara" panose="020E0502030303020204" pitchFamily="34" charset="0"/>
                      </a:endParaRPr>
                    </a:p>
                    <a:p>
                      <a:pPr marL="285750" indent="-285750">
                        <a:buFont typeface="Arial" panose="020B0604020202020204" pitchFamily="34" charset="0"/>
                        <a:buChar char="•"/>
                      </a:pPr>
                      <a:r>
                        <a:rPr lang="es-ES" b="0" baseline="0" dirty="0" err="1" smtClean="0">
                          <a:latin typeface="Candara" panose="020E0502030303020204" pitchFamily="34" charset="0"/>
                        </a:rPr>
                        <a:t>Phytochemicals</a:t>
                      </a:r>
                      <a:r>
                        <a:rPr lang="es-ES" b="0" baseline="0" dirty="0" smtClean="0">
                          <a:latin typeface="Candara" panose="020E0502030303020204" pitchFamily="34" charset="0"/>
                        </a:rPr>
                        <a:t> in </a:t>
                      </a:r>
                      <a:r>
                        <a:rPr lang="es-ES" b="0" baseline="0" dirty="0" err="1" smtClean="0">
                          <a:latin typeface="Candara" panose="020E0502030303020204" pitchFamily="34" charset="0"/>
                        </a:rPr>
                        <a:t>functional</a:t>
                      </a:r>
                      <a:r>
                        <a:rPr lang="es-ES" b="0" baseline="0" dirty="0" smtClean="0">
                          <a:latin typeface="Candara" panose="020E0502030303020204" pitchFamily="34" charset="0"/>
                        </a:rPr>
                        <a:t> </a:t>
                      </a:r>
                      <a:r>
                        <a:rPr lang="es-ES" b="0" baseline="0" dirty="0" err="1" smtClean="0">
                          <a:latin typeface="Candara" panose="020E0502030303020204" pitchFamily="34" charset="0"/>
                        </a:rPr>
                        <a:t>foods</a:t>
                      </a:r>
                      <a:endParaRPr lang="es-ES" b="0" dirty="0">
                        <a:latin typeface="Candara" panose="020E0502030303020204" pitchFamily="34" charset="0"/>
                      </a:endParaRPr>
                    </a:p>
                  </a:txBody>
                  <a:tcPr>
                    <a:solidFill>
                      <a:srgbClr val="00B050"/>
                    </a:solidFill>
                  </a:tcPr>
                </a:tc>
              </a:tr>
            </a:tbl>
          </a:graphicData>
        </a:graphic>
      </p:graphicFrame>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104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oAutofit/>
          </a:bodyPr>
          <a:lstStyle/>
          <a:p>
            <a:pPr algn="r"/>
            <a:r>
              <a:rPr lang="en-US" sz="3200" b="1" dirty="0" smtClean="0">
                <a:solidFill>
                  <a:schemeClr val="tx1">
                    <a:lumMod val="75000"/>
                    <a:lumOff val="25000"/>
                  </a:schemeClr>
                </a:solidFill>
                <a:latin typeface="Candara" panose="020E0502030303020204" pitchFamily="34" charset="0"/>
                <a:cs typeface="Arial" panose="020B0604020202020204" pitchFamily="34" charset="0"/>
              </a:rPr>
              <a:t>1. BIOPHARMACEUTICALS   AND  BIOSIMILARS</a:t>
            </a:r>
            <a:endParaRPr lang="en-US" sz="3200" dirty="0">
              <a:solidFill>
                <a:schemeClr val="tx1">
                  <a:lumMod val="75000"/>
                  <a:lumOff val="25000"/>
                </a:schemeClr>
              </a:solidFill>
              <a:latin typeface="Candara" panose="020E0502030303020204" pitchFamily="34" charset="0"/>
              <a:cs typeface="Arial" panose="020B0604020202020204" pitchFamily="34" charset="0"/>
            </a:endParaRPr>
          </a:p>
        </p:txBody>
      </p:sp>
      <p:sp>
        <p:nvSpPr>
          <p:cNvPr id="4" name="Rectangle 3"/>
          <p:cNvSpPr/>
          <p:nvPr/>
        </p:nvSpPr>
        <p:spPr>
          <a:xfrm>
            <a:off x="0" y="0"/>
            <a:ext cx="9144000" cy="62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9339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8524" y="1556792"/>
            <a:ext cx="6914030" cy="2873776"/>
          </a:xfrm>
          <a:prstGeom prst="rect">
            <a:avLst/>
          </a:prstGeom>
          <a:noFill/>
          <a:ln w="15875">
            <a:solidFill>
              <a:srgbClr val="00B050"/>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87696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s-MX" sz="4000" b="1" dirty="0" smtClean="0">
                <a:solidFill>
                  <a:srgbClr val="00B050"/>
                </a:solidFill>
                <a:latin typeface="Candara" panose="020E0502030303020204" pitchFamily="34" charset="0"/>
              </a:rPr>
              <a:t>BIOPHARMACEUTICALS</a:t>
            </a:r>
            <a:endParaRPr lang="en-US" sz="4000" dirty="0"/>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tx1">
                    <a:lumMod val="75000"/>
                    <a:lumOff val="25000"/>
                  </a:schemeClr>
                </a:solidFill>
                <a:latin typeface="Candara" panose="020E0502030303020204" pitchFamily="34" charset="0"/>
              </a:rPr>
              <a:t>Drugs that include proteins, antibodies, hormones, vaccines, blood products, gene therapies, etc. obtained through biotechnology.</a:t>
            </a:r>
            <a:endParaRPr lang="en-US" sz="2400" dirty="0">
              <a:solidFill>
                <a:schemeClr val="tx1">
                  <a:lumMod val="75000"/>
                  <a:lumOff val="25000"/>
                </a:schemeClr>
              </a:solidFill>
              <a:latin typeface="Candara" panose="020E0502030303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8" name="Picture 2" descr="http://upload.wikimedia.org/wikipedia/commons/2/21/Filgrastim.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2815208"/>
            <a:ext cx="3360167" cy="336016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3761153" y="6093296"/>
            <a:ext cx="1959191" cy="369332"/>
          </a:xfrm>
          <a:prstGeom prst="rect">
            <a:avLst/>
          </a:prstGeom>
          <a:noFill/>
        </p:spPr>
        <p:txBody>
          <a:bodyPr wrap="none" rtlCol="0">
            <a:spAutoFit/>
          </a:bodyPr>
          <a:lstStyle/>
          <a:p>
            <a:r>
              <a:rPr lang="es-ES" dirty="0" err="1" smtClean="0">
                <a:solidFill>
                  <a:schemeClr val="tx1">
                    <a:lumMod val="75000"/>
                    <a:lumOff val="25000"/>
                  </a:schemeClr>
                </a:solidFill>
                <a:latin typeface="Candara" panose="020E0502030303020204" pitchFamily="34" charset="0"/>
              </a:rPr>
              <a:t>Filgrastim</a:t>
            </a:r>
            <a:r>
              <a:rPr lang="es-ES" dirty="0" smtClean="0">
                <a:solidFill>
                  <a:schemeClr val="tx1">
                    <a:lumMod val="75000"/>
                    <a:lumOff val="25000"/>
                  </a:schemeClr>
                </a:solidFill>
                <a:latin typeface="Candara" panose="020E0502030303020204" pitchFamily="34" charset="0"/>
              </a:rPr>
              <a:t>  (G-CSF)</a:t>
            </a:r>
            <a:endParaRPr lang="es-ES" dirty="0">
              <a:solidFill>
                <a:schemeClr val="tx1">
                  <a:lumMod val="75000"/>
                  <a:lumOff val="25000"/>
                </a:schemeClr>
              </a:solidFill>
              <a:latin typeface="Candara" panose="020E0502030303020204" pitchFamily="34" charset="0"/>
            </a:endParaRPr>
          </a:p>
        </p:txBody>
      </p:sp>
      <p:pic>
        <p:nvPicPr>
          <p:cNvPr id="14340" name="Picture 4" descr="http://upload.wikimedia.org/wikipedia/commons/0/0d/InsulinHexam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88987" y="3116552"/>
            <a:ext cx="1201605" cy="125852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7164288" y="4375075"/>
            <a:ext cx="821059" cy="369332"/>
          </a:xfrm>
          <a:prstGeom prst="rect">
            <a:avLst/>
          </a:prstGeom>
          <a:noFill/>
        </p:spPr>
        <p:txBody>
          <a:bodyPr wrap="none" rtlCol="0">
            <a:spAutoFit/>
          </a:bodyPr>
          <a:lstStyle/>
          <a:p>
            <a:r>
              <a:rPr lang="es-ES" dirty="0" err="1" smtClean="0">
                <a:solidFill>
                  <a:schemeClr val="tx1">
                    <a:lumMod val="75000"/>
                    <a:lumOff val="25000"/>
                  </a:schemeClr>
                </a:solidFill>
                <a:latin typeface="Candara" panose="020E0502030303020204" pitchFamily="34" charset="0"/>
              </a:rPr>
              <a:t>Insulin</a:t>
            </a:r>
            <a:endParaRPr lang="es-ES" dirty="0">
              <a:solidFill>
                <a:schemeClr val="tx1">
                  <a:lumMod val="75000"/>
                  <a:lumOff val="25000"/>
                </a:schemeClr>
              </a:solidFill>
              <a:latin typeface="Candara" panose="020E0502030303020204" pitchFamily="34" charset="0"/>
            </a:endParaRPr>
          </a:p>
        </p:txBody>
      </p:sp>
      <p:pic>
        <p:nvPicPr>
          <p:cNvPr id="1434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0125" y="3356992"/>
            <a:ext cx="1826693" cy="16915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10 CuadroTexto"/>
          <p:cNvSpPr txBox="1"/>
          <p:nvPr/>
        </p:nvSpPr>
        <p:spPr>
          <a:xfrm>
            <a:off x="827584" y="5157192"/>
            <a:ext cx="1263487" cy="369332"/>
          </a:xfrm>
          <a:prstGeom prst="rect">
            <a:avLst/>
          </a:prstGeom>
          <a:noFill/>
        </p:spPr>
        <p:txBody>
          <a:bodyPr wrap="none" rtlCol="0">
            <a:spAutoFit/>
          </a:bodyPr>
          <a:lstStyle/>
          <a:p>
            <a:r>
              <a:rPr lang="es-ES" dirty="0" smtClean="0">
                <a:solidFill>
                  <a:schemeClr val="tx1">
                    <a:lumMod val="75000"/>
                    <a:lumOff val="25000"/>
                  </a:schemeClr>
                </a:solidFill>
                <a:latin typeface="Candara" panose="020E0502030303020204" pitchFamily="34" charset="0"/>
              </a:rPr>
              <a:t>ALN-VSP02</a:t>
            </a:r>
            <a:endParaRPr lang="es-ES"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xmlns="" val="362840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6604" y="6141095"/>
            <a:ext cx="1951900" cy="6002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6096580"/>
            <a:ext cx="641226" cy="644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0" name="9 Tabla"/>
          <p:cNvGraphicFramePr>
            <a:graphicFrameLocks noGrp="1"/>
          </p:cNvGraphicFramePr>
          <p:nvPr>
            <p:extLst>
              <p:ext uri="{D42A27DB-BD31-4B8C-83A1-F6EECF244321}">
                <p14:modId xmlns:p14="http://schemas.microsoft.com/office/powerpoint/2010/main" xmlns="" val="3565328634"/>
              </p:ext>
            </p:extLst>
          </p:nvPr>
        </p:nvGraphicFramePr>
        <p:xfrm>
          <a:off x="1036762" y="2429272"/>
          <a:ext cx="7207646" cy="3159968"/>
        </p:xfrm>
        <a:graphic>
          <a:graphicData uri="http://schemas.openxmlformats.org/drawingml/2006/table">
            <a:tbl>
              <a:tblPr firstRow="1" bandRow="1">
                <a:tableStyleId>{F5AB1C69-6EDB-4FF4-983F-18BD219EF322}</a:tableStyleId>
              </a:tblPr>
              <a:tblGrid>
                <a:gridCol w="2023070"/>
                <a:gridCol w="2736304"/>
                <a:gridCol w="2448272"/>
              </a:tblGrid>
              <a:tr h="370840">
                <a:tc>
                  <a:txBody>
                    <a:bodyPr/>
                    <a:lstStyle/>
                    <a:p>
                      <a:pPr algn="ctr"/>
                      <a:r>
                        <a:rPr lang="es-ES" sz="1600" dirty="0" err="1" smtClean="0">
                          <a:latin typeface="Candara" panose="020E0502030303020204" pitchFamily="34" charset="0"/>
                        </a:rPr>
                        <a:t>Property</a:t>
                      </a:r>
                      <a:endParaRPr lang="es-ES" sz="1600" dirty="0">
                        <a:latin typeface="Candara" panose="020E0502030303020204" pitchFamily="34" charset="0"/>
                      </a:endParaRPr>
                    </a:p>
                  </a:txBody>
                  <a:tcPr anchor="ctr">
                    <a:solidFill>
                      <a:srgbClr val="00B050"/>
                    </a:solidFill>
                  </a:tcPr>
                </a:tc>
                <a:tc>
                  <a:txBody>
                    <a:bodyPr/>
                    <a:lstStyle/>
                    <a:p>
                      <a:pPr algn="ctr"/>
                      <a:r>
                        <a:rPr lang="es-ES" sz="1600" dirty="0" err="1" smtClean="0">
                          <a:latin typeface="Candara" panose="020E0502030303020204" pitchFamily="34" charset="0"/>
                        </a:rPr>
                        <a:t>Chemically</a:t>
                      </a:r>
                      <a:r>
                        <a:rPr lang="es-ES" sz="1600" baseline="0" dirty="0" smtClean="0">
                          <a:latin typeface="Candara" panose="020E0502030303020204" pitchFamily="34" charset="0"/>
                        </a:rPr>
                        <a:t> </a:t>
                      </a:r>
                      <a:r>
                        <a:rPr lang="es-ES" sz="1600" baseline="0" dirty="0" err="1" smtClean="0">
                          <a:latin typeface="Candara" panose="020E0502030303020204" pitchFamily="34" charset="0"/>
                        </a:rPr>
                        <a:t>synthesized</a:t>
                      </a:r>
                      <a:r>
                        <a:rPr lang="es-ES" sz="1600" baseline="0" dirty="0" smtClean="0">
                          <a:latin typeface="Candara" panose="020E0502030303020204" pitchFamily="34" charset="0"/>
                        </a:rPr>
                        <a:t> </a:t>
                      </a:r>
                      <a:r>
                        <a:rPr lang="es-ES" sz="1600" baseline="0" dirty="0" err="1" smtClean="0">
                          <a:latin typeface="Candara" panose="020E0502030303020204" pitchFamily="34" charset="0"/>
                        </a:rPr>
                        <a:t>drug</a:t>
                      </a:r>
                      <a:endParaRPr lang="es-ES" sz="1600" dirty="0">
                        <a:latin typeface="Candara" panose="020E0502030303020204" pitchFamily="34" charset="0"/>
                      </a:endParaRPr>
                    </a:p>
                  </a:txBody>
                  <a:tcPr anchor="ctr">
                    <a:solidFill>
                      <a:srgbClr val="00B050"/>
                    </a:solidFill>
                  </a:tcPr>
                </a:tc>
                <a:tc>
                  <a:txBody>
                    <a:bodyPr/>
                    <a:lstStyle/>
                    <a:p>
                      <a:pPr algn="ctr"/>
                      <a:r>
                        <a:rPr lang="es-ES" sz="1600" dirty="0" err="1" smtClean="0">
                          <a:latin typeface="Candara" panose="020E0502030303020204" pitchFamily="34" charset="0"/>
                        </a:rPr>
                        <a:t>Biopharmaceutical</a:t>
                      </a:r>
                      <a:endParaRPr lang="es-ES" sz="1600" dirty="0">
                        <a:latin typeface="Candara" panose="020E0502030303020204" pitchFamily="34" charset="0"/>
                      </a:endParaRPr>
                    </a:p>
                  </a:txBody>
                  <a:tcPr anchor="ctr">
                    <a:solidFill>
                      <a:srgbClr val="00B050"/>
                    </a:solidFill>
                  </a:tcPr>
                </a:tc>
              </a:tr>
              <a:tr h="370840">
                <a:tc>
                  <a:txBody>
                    <a:bodyPr/>
                    <a:lstStyle/>
                    <a:p>
                      <a:pPr algn="ctr"/>
                      <a:r>
                        <a:rPr lang="es-ES" sz="1600" b="1" dirty="0" err="1" smtClean="0">
                          <a:solidFill>
                            <a:schemeClr val="tx1">
                              <a:lumMod val="75000"/>
                              <a:lumOff val="25000"/>
                            </a:schemeClr>
                          </a:solidFill>
                          <a:latin typeface="Candara" panose="020E0502030303020204" pitchFamily="34" charset="0"/>
                        </a:rPr>
                        <a:t>Molecule</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smtClean="0">
                          <a:solidFill>
                            <a:schemeClr val="tx1">
                              <a:lumMod val="75000"/>
                              <a:lumOff val="25000"/>
                            </a:schemeClr>
                          </a:solidFill>
                          <a:latin typeface="Candara" panose="020E0502030303020204" pitchFamily="34" charset="0"/>
                        </a:rPr>
                        <a:t>Paracetamol</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Trastuzumab</a:t>
                      </a:r>
                      <a:endParaRPr lang="es-ES" sz="1400" b="0" dirty="0">
                        <a:solidFill>
                          <a:schemeClr val="tx1">
                            <a:lumMod val="75000"/>
                            <a:lumOff val="25000"/>
                          </a:schemeClr>
                        </a:solidFill>
                        <a:latin typeface="Candara" panose="020E0502030303020204" pitchFamily="34" charset="0"/>
                      </a:endParaRPr>
                    </a:p>
                  </a:txBody>
                  <a:tcPr anchor="ctr"/>
                </a:tc>
              </a:tr>
              <a:tr h="334040">
                <a:tc>
                  <a:txBody>
                    <a:bodyPr/>
                    <a:lstStyle/>
                    <a:p>
                      <a:pPr algn="ctr"/>
                      <a:r>
                        <a:rPr lang="es-ES" sz="1600" b="1" dirty="0" err="1" smtClean="0">
                          <a:solidFill>
                            <a:schemeClr val="tx1">
                              <a:lumMod val="75000"/>
                              <a:lumOff val="25000"/>
                            </a:schemeClr>
                          </a:solidFill>
                          <a:latin typeface="Candara" panose="020E0502030303020204" pitchFamily="34" charset="0"/>
                        </a:rPr>
                        <a:t>Type</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Amide</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smtClean="0">
                          <a:solidFill>
                            <a:schemeClr val="tx1">
                              <a:lumMod val="75000"/>
                              <a:lumOff val="25000"/>
                            </a:schemeClr>
                          </a:solidFill>
                          <a:latin typeface="Candara" panose="020E0502030303020204" pitchFamily="34" charset="0"/>
                        </a:rPr>
                        <a:t>Monoclonal </a:t>
                      </a:r>
                      <a:r>
                        <a:rPr lang="es-ES" sz="1400" b="0" dirty="0" err="1" smtClean="0">
                          <a:solidFill>
                            <a:schemeClr val="tx1">
                              <a:lumMod val="75000"/>
                              <a:lumOff val="25000"/>
                            </a:schemeClr>
                          </a:solidFill>
                          <a:latin typeface="Candara" panose="020E0502030303020204" pitchFamily="34" charset="0"/>
                        </a:rPr>
                        <a:t>antibody</a:t>
                      </a:r>
                      <a:endParaRPr lang="es-ES" sz="1400" b="0" dirty="0">
                        <a:solidFill>
                          <a:schemeClr val="tx1">
                            <a:lumMod val="75000"/>
                            <a:lumOff val="25000"/>
                          </a:schemeClr>
                        </a:solidFill>
                        <a:latin typeface="Candara" panose="020E0502030303020204" pitchFamily="34" charset="0"/>
                      </a:endParaRPr>
                    </a:p>
                  </a:txBody>
                  <a:tcPr anchor="ctr"/>
                </a:tc>
              </a:tr>
              <a:tr h="370840">
                <a:tc>
                  <a:txBody>
                    <a:bodyPr/>
                    <a:lstStyle/>
                    <a:p>
                      <a:pPr algn="ctr"/>
                      <a:r>
                        <a:rPr lang="es-ES" sz="1600" b="1" dirty="0" smtClean="0">
                          <a:solidFill>
                            <a:schemeClr val="tx1">
                              <a:lumMod val="75000"/>
                              <a:lumOff val="25000"/>
                            </a:schemeClr>
                          </a:solidFill>
                          <a:latin typeface="Candara" panose="020E0502030303020204" pitchFamily="34" charset="0"/>
                        </a:rPr>
                        <a:t>Molecular</a:t>
                      </a:r>
                      <a:r>
                        <a:rPr lang="es-ES" sz="1600" b="1" baseline="0" dirty="0" smtClean="0">
                          <a:solidFill>
                            <a:schemeClr val="tx1">
                              <a:lumMod val="75000"/>
                              <a:lumOff val="25000"/>
                            </a:schemeClr>
                          </a:solidFill>
                          <a:latin typeface="Candara" panose="020E0502030303020204" pitchFamily="34" charset="0"/>
                        </a:rPr>
                        <a:t> </a:t>
                      </a:r>
                      <a:r>
                        <a:rPr lang="es-ES" sz="1600" b="1" baseline="0" dirty="0" err="1" smtClean="0">
                          <a:solidFill>
                            <a:schemeClr val="tx1">
                              <a:lumMod val="75000"/>
                              <a:lumOff val="25000"/>
                            </a:schemeClr>
                          </a:solidFill>
                          <a:latin typeface="Candara" panose="020E0502030303020204" pitchFamily="34" charset="0"/>
                        </a:rPr>
                        <a:t>weight</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smtClean="0">
                          <a:solidFill>
                            <a:schemeClr val="tx1">
                              <a:lumMod val="75000"/>
                              <a:lumOff val="25000"/>
                            </a:schemeClr>
                          </a:solidFill>
                          <a:latin typeface="Candara" panose="020E0502030303020204" pitchFamily="34" charset="0"/>
                        </a:rPr>
                        <a:t>151 Da</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smtClean="0">
                          <a:solidFill>
                            <a:schemeClr val="tx1">
                              <a:lumMod val="75000"/>
                              <a:lumOff val="25000"/>
                            </a:schemeClr>
                          </a:solidFill>
                          <a:latin typeface="Candara" panose="020E0502030303020204" pitchFamily="34" charset="0"/>
                        </a:rPr>
                        <a:t>185 </a:t>
                      </a:r>
                      <a:r>
                        <a:rPr lang="es-ES" sz="1400" b="0" dirty="0" err="1" smtClean="0">
                          <a:solidFill>
                            <a:schemeClr val="tx1">
                              <a:lumMod val="75000"/>
                              <a:lumOff val="25000"/>
                            </a:schemeClr>
                          </a:solidFill>
                          <a:latin typeface="Candara" panose="020E0502030303020204" pitchFamily="34" charset="0"/>
                        </a:rPr>
                        <a:t>kDa</a:t>
                      </a:r>
                      <a:endParaRPr lang="es-ES" sz="1400" b="0" dirty="0">
                        <a:solidFill>
                          <a:schemeClr val="tx1">
                            <a:lumMod val="75000"/>
                            <a:lumOff val="25000"/>
                          </a:schemeClr>
                        </a:solidFill>
                        <a:latin typeface="Candara" panose="020E0502030303020204" pitchFamily="34" charset="0"/>
                      </a:endParaRPr>
                    </a:p>
                  </a:txBody>
                  <a:tcPr anchor="ctr"/>
                </a:tc>
              </a:tr>
              <a:tr h="370840">
                <a:tc>
                  <a:txBody>
                    <a:bodyPr/>
                    <a:lstStyle/>
                    <a:p>
                      <a:pPr algn="ctr"/>
                      <a:r>
                        <a:rPr lang="es-ES" sz="1600" b="1" dirty="0" err="1" smtClean="0">
                          <a:solidFill>
                            <a:schemeClr val="tx1">
                              <a:lumMod val="75000"/>
                              <a:lumOff val="25000"/>
                            </a:schemeClr>
                          </a:solidFill>
                          <a:latin typeface="Candara" panose="020E0502030303020204" pitchFamily="34" charset="0"/>
                        </a:rPr>
                        <a:t>Stability</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Very</a:t>
                      </a:r>
                      <a:r>
                        <a:rPr lang="es-ES" sz="1400" b="0" dirty="0" smtClean="0">
                          <a:solidFill>
                            <a:schemeClr val="tx1">
                              <a:lumMod val="75000"/>
                              <a:lumOff val="25000"/>
                            </a:schemeClr>
                          </a:solidFill>
                          <a:latin typeface="Candara" panose="020E0502030303020204" pitchFamily="34" charset="0"/>
                        </a:rPr>
                        <a:t> </a:t>
                      </a:r>
                      <a:r>
                        <a:rPr lang="es-ES" sz="1400" b="0" dirty="0" err="1" smtClean="0">
                          <a:solidFill>
                            <a:schemeClr val="tx1">
                              <a:lumMod val="75000"/>
                              <a:lumOff val="25000"/>
                            </a:schemeClr>
                          </a:solidFill>
                          <a:latin typeface="Candara" panose="020E0502030303020204" pitchFamily="34" charset="0"/>
                        </a:rPr>
                        <a:t>stable</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Propensity</a:t>
                      </a:r>
                      <a:r>
                        <a:rPr lang="es-ES" sz="1400" b="0" dirty="0" smtClean="0">
                          <a:solidFill>
                            <a:schemeClr val="tx1">
                              <a:lumMod val="75000"/>
                              <a:lumOff val="25000"/>
                            </a:schemeClr>
                          </a:solidFill>
                          <a:latin typeface="Candara" panose="020E0502030303020204" pitchFamily="34" charset="0"/>
                        </a:rPr>
                        <a:t> </a:t>
                      </a:r>
                      <a:r>
                        <a:rPr lang="es-ES" sz="1400" b="0" dirty="0" err="1" smtClean="0">
                          <a:solidFill>
                            <a:schemeClr val="tx1">
                              <a:lumMod val="75000"/>
                              <a:lumOff val="25000"/>
                            </a:schemeClr>
                          </a:solidFill>
                          <a:latin typeface="Candara" panose="020E0502030303020204" pitchFamily="34" charset="0"/>
                        </a:rPr>
                        <a:t>for</a:t>
                      </a:r>
                      <a:r>
                        <a:rPr lang="es-ES" sz="1400" b="0" dirty="0" smtClean="0">
                          <a:solidFill>
                            <a:schemeClr val="tx1">
                              <a:lumMod val="75000"/>
                              <a:lumOff val="25000"/>
                            </a:schemeClr>
                          </a:solidFill>
                          <a:latin typeface="Candara" panose="020E0502030303020204" pitchFamily="34" charset="0"/>
                        </a:rPr>
                        <a:t> </a:t>
                      </a:r>
                      <a:r>
                        <a:rPr lang="es-ES" sz="1400" b="0" dirty="0" err="1" smtClean="0">
                          <a:solidFill>
                            <a:schemeClr val="tx1">
                              <a:lumMod val="75000"/>
                              <a:lumOff val="25000"/>
                            </a:schemeClr>
                          </a:solidFill>
                          <a:latin typeface="Candara" panose="020E0502030303020204" pitchFamily="34" charset="0"/>
                        </a:rPr>
                        <a:t>degradation</a:t>
                      </a:r>
                      <a:endParaRPr lang="es-ES" sz="1400" b="0" dirty="0">
                        <a:solidFill>
                          <a:schemeClr val="tx1">
                            <a:lumMod val="75000"/>
                            <a:lumOff val="25000"/>
                          </a:schemeClr>
                        </a:solidFill>
                        <a:latin typeface="Candara" panose="020E0502030303020204" pitchFamily="34" charset="0"/>
                      </a:endParaRPr>
                    </a:p>
                  </a:txBody>
                  <a:tcPr anchor="ctr"/>
                </a:tc>
              </a:tr>
              <a:tr h="370840">
                <a:tc>
                  <a:txBody>
                    <a:bodyPr/>
                    <a:lstStyle/>
                    <a:p>
                      <a:pPr algn="ctr"/>
                      <a:r>
                        <a:rPr lang="es-ES" sz="1600" b="1" dirty="0" smtClean="0">
                          <a:solidFill>
                            <a:schemeClr val="tx1">
                              <a:lumMod val="75000"/>
                              <a:lumOff val="25000"/>
                            </a:schemeClr>
                          </a:solidFill>
                          <a:latin typeface="Candara" panose="020E0502030303020204" pitchFamily="34" charset="0"/>
                        </a:rPr>
                        <a:t>Manufacture</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Chemical</a:t>
                      </a:r>
                      <a:r>
                        <a:rPr lang="es-ES" sz="1400" b="0" baseline="0" dirty="0" smtClean="0">
                          <a:solidFill>
                            <a:schemeClr val="tx1">
                              <a:lumMod val="75000"/>
                              <a:lumOff val="25000"/>
                            </a:schemeClr>
                          </a:solidFill>
                          <a:latin typeface="Candara" panose="020E0502030303020204" pitchFamily="34" charset="0"/>
                        </a:rPr>
                        <a:t> </a:t>
                      </a:r>
                      <a:r>
                        <a:rPr lang="es-ES" sz="1400" b="0" baseline="0" dirty="0" err="1" smtClean="0">
                          <a:solidFill>
                            <a:schemeClr val="tx1">
                              <a:lumMod val="75000"/>
                              <a:lumOff val="25000"/>
                            </a:schemeClr>
                          </a:solidFill>
                          <a:latin typeface="Candara" panose="020E0502030303020204" pitchFamily="34" charset="0"/>
                        </a:rPr>
                        <a:t>reactions</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Recombinant</a:t>
                      </a:r>
                      <a:r>
                        <a:rPr lang="es-ES" sz="1400" b="0" dirty="0" smtClean="0">
                          <a:solidFill>
                            <a:schemeClr val="tx1">
                              <a:lumMod val="75000"/>
                              <a:lumOff val="25000"/>
                            </a:schemeClr>
                          </a:solidFill>
                          <a:latin typeface="Candara" panose="020E0502030303020204" pitchFamily="34" charset="0"/>
                        </a:rPr>
                        <a:t> DNA-</a:t>
                      </a:r>
                      <a:r>
                        <a:rPr lang="es-ES" sz="1400" b="0" dirty="0" err="1" smtClean="0">
                          <a:solidFill>
                            <a:schemeClr val="tx1">
                              <a:lumMod val="75000"/>
                              <a:lumOff val="25000"/>
                            </a:schemeClr>
                          </a:solidFill>
                          <a:latin typeface="Candara" panose="020E0502030303020204" pitchFamily="34" charset="0"/>
                        </a:rPr>
                        <a:t>humanized</a:t>
                      </a:r>
                      <a:r>
                        <a:rPr lang="es-ES" sz="1400" b="0" baseline="0" dirty="0" smtClean="0">
                          <a:solidFill>
                            <a:schemeClr val="tx1">
                              <a:lumMod val="75000"/>
                              <a:lumOff val="25000"/>
                            </a:schemeClr>
                          </a:solidFill>
                          <a:latin typeface="Candara" panose="020E0502030303020204" pitchFamily="34" charset="0"/>
                        </a:rPr>
                        <a:t> </a:t>
                      </a:r>
                      <a:r>
                        <a:rPr lang="es-ES" sz="1400" b="0" baseline="0" dirty="0" err="1" smtClean="0">
                          <a:solidFill>
                            <a:schemeClr val="tx1">
                              <a:lumMod val="75000"/>
                              <a:lumOff val="25000"/>
                            </a:schemeClr>
                          </a:solidFill>
                          <a:latin typeface="Candara" panose="020E0502030303020204" pitchFamily="34" charset="0"/>
                        </a:rPr>
                        <a:t>mAb</a:t>
                      </a:r>
                      <a:endParaRPr lang="es-ES" sz="1400" b="0" dirty="0">
                        <a:solidFill>
                          <a:schemeClr val="tx1">
                            <a:lumMod val="75000"/>
                            <a:lumOff val="25000"/>
                          </a:schemeClr>
                        </a:solidFill>
                        <a:latin typeface="Candara" panose="020E0502030303020204" pitchFamily="34" charset="0"/>
                      </a:endParaRPr>
                    </a:p>
                  </a:txBody>
                  <a:tcPr anchor="ctr"/>
                </a:tc>
              </a:tr>
              <a:tr h="370840">
                <a:tc>
                  <a:txBody>
                    <a:bodyPr/>
                    <a:lstStyle/>
                    <a:p>
                      <a:pPr algn="ctr"/>
                      <a:r>
                        <a:rPr lang="es-ES" sz="1600" b="1" dirty="0" err="1" smtClean="0">
                          <a:solidFill>
                            <a:schemeClr val="tx1">
                              <a:lumMod val="75000"/>
                              <a:lumOff val="25000"/>
                            </a:schemeClr>
                          </a:solidFill>
                          <a:latin typeface="Candara" panose="020E0502030303020204" pitchFamily="34" charset="0"/>
                        </a:rPr>
                        <a:t>Immunogenicity</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Decreases</a:t>
                      </a:r>
                      <a:r>
                        <a:rPr lang="es-ES" sz="1400" b="0" dirty="0" smtClean="0">
                          <a:solidFill>
                            <a:schemeClr val="tx1">
                              <a:lumMod val="75000"/>
                              <a:lumOff val="25000"/>
                            </a:schemeClr>
                          </a:solidFill>
                          <a:latin typeface="Candara" panose="020E0502030303020204" pitchFamily="34" charset="0"/>
                        </a:rPr>
                        <a:t> </a:t>
                      </a:r>
                      <a:r>
                        <a:rPr lang="es-ES" sz="1400" b="0" dirty="0" err="1" smtClean="0">
                          <a:solidFill>
                            <a:schemeClr val="tx1">
                              <a:lumMod val="75000"/>
                              <a:lumOff val="25000"/>
                            </a:schemeClr>
                          </a:solidFill>
                          <a:latin typeface="Candara" panose="020E0502030303020204" pitchFamily="34" charset="0"/>
                        </a:rPr>
                        <a:t>immunogenicity</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Concern</a:t>
                      </a:r>
                      <a:r>
                        <a:rPr lang="es-ES" sz="1400" b="0" dirty="0" smtClean="0">
                          <a:solidFill>
                            <a:schemeClr val="tx1">
                              <a:lumMod val="75000"/>
                              <a:lumOff val="25000"/>
                            </a:schemeClr>
                          </a:solidFill>
                          <a:latin typeface="Candara" panose="020E0502030303020204" pitchFamily="34" charset="0"/>
                        </a:rPr>
                        <a:t> </a:t>
                      </a:r>
                      <a:r>
                        <a:rPr lang="es-ES" sz="1400" b="0" dirty="0" err="1" smtClean="0">
                          <a:solidFill>
                            <a:schemeClr val="tx1">
                              <a:lumMod val="75000"/>
                              <a:lumOff val="25000"/>
                            </a:schemeClr>
                          </a:solidFill>
                          <a:latin typeface="Candara" panose="020E0502030303020204" pitchFamily="34" charset="0"/>
                        </a:rPr>
                        <a:t>for</a:t>
                      </a:r>
                      <a:r>
                        <a:rPr lang="es-ES" sz="1400" b="0" dirty="0" smtClean="0">
                          <a:solidFill>
                            <a:schemeClr val="tx1">
                              <a:lumMod val="75000"/>
                              <a:lumOff val="25000"/>
                            </a:schemeClr>
                          </a:solidFill>
                          <a:latin typeface="Candara" panose="020E0502030303020204" pitchFamily="34" charset="0"/>
                        </a:rPr>
                        <a:t> biosimilars</a:t>
                      </a:r>
                      <a:endParaRPr lang="es-ES" sz="1400" b="0" dirty="0">
                        <a:solidFill>
                          <a:schemeClr val="tx1">
                            <a:lumMod val="75000"/>
                            <a:lumOff val="25000"/>
                          </a:schemeClr>
                        </a:solidFill>
                        <a:latin typeface="Candara" panose="020E0502030303020204" pitchFamily="34" charset="0"/>
                      </a:endParaRPr>
                    </a:p>
                  </a:txBody>
                  <a:tcPr anchor="ctr"/>
                </a:tc>
              </a:tr>
              <a:tr h="452328">
                <a:tc>
                  <a:txBody>
                    <a:bodyPr/>
                    <a:lstStyle/>
                    <a:p>
                      <a:pPr algn="ctr"/>
                      <a:r>
                        <a:rPr lang="es-ES" sz="1600" b="1" dirty="0" err="1" smtClean="0">
                          <a:solidFill>
                            <a:schemeClr val="tx1">
                              <a:lumMod val="75000"/>
                              <a:lumOff val="25000"/>
                            </a:schemeClr>
                          </a:solidFill>
                          <a:latin typeface="Candara" panose="020E0502030303020204" pitchFamily="34" charset="0"/>
                        </a:rPr>
                        <a:t>Indication</a:t>
                      </a:r>
                      <a:endParaRPr lang="es-ES" sz="1600" b="1"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err="1" smtClean="0">
                          <a:solidFill>
                            <a:schemeClr val="tx1">
                              <a:lumMod val="75000"/>
                              <a:lumOff val="25000"/>
                            </a:schemeClr>
                          </a:solidFill>
                          <a:latin typeface="Candara" panose="020E0502030303020204" pitchFamily="34" charset="0"/>
                        </a:rPr>
                        <a:t>Analgesic</a:t>
                      </a:r>
                      <a:r>
                        <a:rPr lang="es-ES" sz="1400" b="0" dirty="0" smtClean="0">
                          <a:solidFill>
                            <a:schemeClr val="tx1">
                              <a:lumMod val="75000"/>
                              <a:lumOff val="25000"/>
                            </a:schemeClr>
                          </a:solidFill>
                          <a:latin typeface="Candara" panose="020E0502030303020204" pitchFamily="34" charset="0"/>
                        </a:rPr>
                        <a:t> and </a:t>
                      </a:r>
                      <a:r>
                        <a:rPr lang="es-ES" sz="1400" b="0" dirty="0" err="1" smtClean="0">
                          <a:solidFill>
                            <a:schemeClr val="tx1">
                              <a:lumMod val="75000"/>
                              <a:lumOff val="25000"/>
                            </a:schemeClr>
                          </a:solidFill>
                          <a:latin typeface="Candara" panose="020E0502030303020204" pitchFamily="34" charset="0"/>
                        </a:rPr>
                        <a:t>antipyretic</a:t>
                      </a:r>
                      <a:endParaRPr lang="es-ES" sz="1400" b="0" dirty="0">
                        <a:solidFill>
                          <a:schemeClr val="tx1">
                            <a:lumMod val="75000"/>
                            <a:lumOff val="25000"/>
                          </a:schemeClr>
                        </a:solidFill>
                        <a:latin typeface="Candara" panose="020E0502030303020204" pitchFamily="34" charset="0"/>
                      </a:endParaRPr>
                    </a:p>
                  </a:txBody>
                  <a:tcPr anchor="ctr"/>
                </a:tc>
                <a:tc>
                  <a:txBody>
                    <a:bodyPr/>
                    <a:lstStyle/>
                    <a:p>
                      <a:pPr algn="ctr"/>
                      <a:r>
                        <a:rPr lang="es-ES" sz="1400" b="0" dirty="0" smtClean="0">
                          <a:solidFill>
                            <a:schemeClr val="tx1">
                              <a:lumMod val="75000"/>
                              <a:lumOff val="25000"/>
                            </a:schemeClr>
                          </a:solidFill>
                          <a:latin typeface="Candara" panose="020E0502030303020204" pitchFamily="34" charset="0"/>
                        </a:rPr>
                        <a:t>Her</a:t>
                      </a:r>
                      <a:r>
                        <a:rPr lang="es-ES" sz="1400" b="0" baseline="0" dirty="0" smtClean="0">
                          <a:solidFill>
                            <a:schemeClr val="tx1">
                              <a:lumMod val="75000"/>
                              <a:lumOff val="25000"/>
                            </a:schemeClr>
                          </a:solidFill>
                          <a:latin typeface="Candara" panose="020E0502030303020204" pitchFamily="34" charset="0"/>
                        </a:rPr>
                        <a:t>2 positive </a:t>
                      </a:r>
                      <a:r>
                        <a:rPr lang="es-ES" sz="1400" b="0" baseline="0" dirty="0" err="1" smtClean="0">
                          <a:solidFill>
                            <a:schemeClr val="tx1">
                              <a:lumMod val="75000"/>
                              <a:lumOff val="25000"/>
                            </a:schemeClr>
                          </a:solidFill>
                          <a:latin typeface="Candara" panose="020E0502030303020204" pitchFamily="34" charset="0"/>
                        </a:rPr>
                        <a:t>breast</a:t>
                      </a:r>
                      <a:r>
                        <a:rPr lang="es-ES" sz="1400" b="0" baseline="0" dirty="0" smtClean="0">
                          <a:solidFill>
                            <a:schemeClr val="tx1">
                              <a:lumMod val="75000"/>
                              <a:lumOff val="25000"/>
                            </a:schemeClr>
                          </a:solidFill>
                          <a:latin typeface="Candara" panose="020E0502030303020204" pitchFamily="34" charset="0"/>
                        </a:rPr>
                        <a:t> </a:t>
                      </a:r>
                      <a:r>
                        <a:rPr lang="es-ES" sz="1400" b="0" baseline="0" dirty="0" err="1" smtClean="0">
                          <a:solidFill>
                            <a:schemeClr val="tx1">
                              <a:lumMod val="75000"/>
                              <a:lumOff val="25000"/>
                            </a:schemeClr>
                          </a:solidFill>
                          <a:latin typeface="Candara" panose="020E0502030303020204" pitchFamily="34" charset="0"/>
                        </a:rPr>
                        <a:t>cancer</a:t>
                      </a:r>
                      <a:endParaRPr lang="es-ES" sz="1400" b="0" dirty="0">
                        <a:solidFill>
                          <a:schemeClr val="tx1">
                            <a:lumMod val="75000"/>
                            <a:lumOff val="25000"/>
                          </a:schemeClr>
                        </a:solidFill>
                        <a:latin typeface="Candara" panose="020E0502030303020204" pitchFamily="34" charset="0"/>
                      </a:endParaRPr>
                    </a:p>
                  </a:txBody>
                  <a:tcPr anchor="ctr"/>
                </a:tc>
              </a:tr>
            </a:tbl>
          </a:graphicData>
        </a:graphic>
      </p:graphicFrame>
      <p:pic>
        <p:nvPicPr>
          <p:cNvPr id="15362" name="Picture 2" descr="http://upload.wikimedia.org/wikipedia/commons/thumb/5/5e/Paracetamol-skeletal.png/1024px-Paracetamol-skeleta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21626" y="1804753"/>
            <a:ext cx="866398" cy="472119"/>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2160" y="301694"/>
            <a:ext cx="2000660" cy="20471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683568" y="476672"/>
            <a:ext cx="4759374" cy="954107"/>
          </a:xfrm>
          <a:prstGeom prst="rect">
            <a:avLst/>
          </a:prstGeom>
        </p:spPr>
        <p:txBody>
          <a:bodyPr wrap="square">
            <a:spAutoFit/>
          </a:bodyPr>
          <a:lstStyle/>
          <a:p>
            <a:r>
              <a:rPr lang="es-MX" sz="2800" b="1" dirty="0" smtClean="0">
                <a:solidFill>
                  <a:srgbClr val="00B050"/>
                </a:solidFill>
                <a:latin typeface="Candara" panose="020E0502030303020204" pitchFamily="34" charset="0"/>
              </a:rPr>
              <a:t>CHEMICALLY SYNTHESIZED VS BIOTECHNOLOGY  DRUGS</a:t>
            </a:r>
            <a:endParaRPr lang="en-US" sz="2800" dirty="0"/>
          </a:p>
        </p:txBody>
      </p:sp>
    </p:spTree>
    <p:extLst>
      <p:ext uri="{BB962C8B-B14F-4D97-AF65-F5344CB8AC3E}">
        <p14:creationId xmlns:p14="http://schemas.microsoft.com/office/powerpoint/2010/main" xmlns="" val="2426411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ujhgu</Template>
  <TotalTime>2602</TotalTime>
  <Words>1524</Words>
  <Application>Microsoft Office PowerPoint</Application>
  <PresentationFormat>On-screen Show (4:3)</PresentationFormat>
  <Paragraphs>341</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テーマ</vt:lpstr>
      <vt:lpstr>About OMICS Group</vt:lpstr>
      <vt:lpstr>About OMICS Group Conferences</vt:lpstr>
      <vt:lpstr>BUSINESS  AND  REGULATORY  ENVIRONMENT OF  BIOPHARMACEUTICALS  AND  BIOSIMILARS IN  LATIN AMERICA</vt:lpstr>
      <vt:lpstr>INBIOXICA</vt:lpstr>
      <vt:lpstr>INBIOXICA</vt:lpstr>
      <vt:lpstr>1. BIOPHARMACEUTICALS   AND  BIOSIMILARS</vt:lpstr>
      <vt:lpstr>Slide 7</vt:lpstr>
      <vt:lpstr>BIOPHARMACEUTICALS</vt:lpstr>
      <vt:lpstr>Slide 9</vt:lpstr>
      <vt:lpstr>BIOSIMILARS</vt:lpstr>
      <vt:lpstr>BIOSIMILARS</vt:lpstr>
      <vt:lpstr>Slide 12</vt:lpstr>
      <vt:lpstr>2. GLOBAL REGULATORY STATUS OF BIOSIMILARS</vt:lpstr>
      <vt:lpstr>GLOBAL STATUS OF BIOSIMILARS</vt:lpstr>
      <vt:lpstr>WHO GUIDELINES</vt:lpstr>
      <vt:lpstr>3. BUSINESS ENVIRONMENT OF BIOSIMILARS IN LATIN AMERICA</vt:lpstr>
      <vt:lpstr>LATIN  AMERICAN  REGION</vt:lpstr>
      <vt:lpstr>LATIN AMERICAN BUSINESS ENVIRONMENT</vt:lpstr>
      <vt:lpstr>KEY TRENDS</vt:lpstr>
      <vt:lpstr>KEY TRENDS</vt:lpstr>
      <vt:lpstr>KEY TRENDS</vt:lpstr>
      <vt:lpstr>MARKET FORCES</vt:lpstr>
      <vt:lpstr>INDUSTRY FORCES</vt:lpstr>
      <vt:lpstr>MACROECONOMIC FORCES</vt:lpstr>
      <vt:lpstr>PRODUCT APPROVALS</vt:lpstr>
      <vt:lpstr>PRODUCT PIPELINE</vt:lpstr>
      <vt:lpstr>4. REGULATORY  ADVANCES  IN  LATIN AMERICA</vt:lpstr>
      <vt:lpstr>REGULATORY ADVANCES</vt:lpstr>
      <vt:lpstr>REGULATORY ADVANCES</vt:lpstr>
      <vt:lpstr>REGULATORY ADVANCES</vt:lpstr>
      <vt:lpstr>5. ANALYSIS</vt:lpstr>
      <vt:lpstr>ANALYSIS OF REGULATIONS</vt:lpstr>
      <vt:lpstr>SWOT ANALYSIS</vt:lpstr>
      <vt:lpstr>6. CONCLUSION</vt:lpstr>
      <vt:lpstr>CONCLUSION</vt:lpstr>
      <vt:lpstr>THANK YOU</vt:lpstr>
      <vt:lpstr>Let Us Meet Again</vt:lpstr>
    </vt:vector>
  </TitlesOfParts>
  <Company>ITESM-CCM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REGULATORY  ENVIRONMENT OF  BIOPHARMACEUTICALS  AND  BIOSIMILARS IN  LATIN AMERICA</dc:title>
  <dc:creator>Latitudee6420</dc:creator>
  <cp:lastModifiedBy>Sindhu Musipatla</cp:lastModifiedBy>
  <cp:revision>134</cp:revision>
  <dcterms:created xsi:type="dcterms:W3CDTF">2014-08-04T17:43:48Z</dcterms:created>
  <dcterms:modified xsi:type="dcterms:W3CDTF">2014-09-26T13:12:24Z</dcterms:modified>
</cp:coreProperties>
</file>