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4" r:id="rId1"/>
  </p:sldMasterIdLst>
  <p:notesMasterIdLst>
    <p:notesMasterId r:id="rId33"/>
  </p:notesMasterIdLst>
  <p:handoutMasterIdLst>
    <p:handoutMasterId r:id="rId34"/>
  </p:handoutMasterIdLst>
  <p:sldIdLst>
    <p:sldId id="605" r:id="rId2"/>
    <p:sldId id="607" r:id="rId3"/>
    <p:sldId id="606" r:id="rId4"/>
    <p:sldId id="540" r:id="rId5"/>
    <p:sldId id="541" r:id="rId6"/>
    <p:sldId id="542" r:id="rId7"/>
    <p:sldId id="544" r:id="rId8"/>
    <p:sldId id="546" r:id="rId9"/>
    <p:sldId id="543" r:id="rId10"/>
    <p:sldId id="603" r:id="rId11"/>
    <p:sldId id="601" r:id="rId12"/>
    <p:sldId id="583" r:id="rId13"/>
    <p:sldId id="547" r:id="rId14"/>
    <p:sldId id="592" r:id="rId15"/>
    <p:sldId id="591" r:id="rId16"/>
    <p:sldId id="590" r:id="rId17"/>
    <p:sldId id="586" r:id="rId18"/>
    <p:sldId id="593" r:id="rId19"/>
    <p:sldId id="596" r:id="rId20"/>
    <p:sldId id="595" r:id="rId21"/>
    <p:sldId id="589" r:id="rId22"/>
    <p:sldId id="597" r:id="rId23"/>
    <p:sldId id="588" r:id="rId24"/>
    <p:sldId id="587" r:id="rId25"/>
    <p:sldId id="598" r:id="rId26"/>
    <p:sldId id="600" r:id="rId27"/>
    <p:sldId id="599" r:id="rId28"/>
    <p:sldId id="602" r:id="rId29"/>
    <p:sldId id="585" r:id="rId30"/>
    <p:sldId id="485" r:id="rId31"/>
    <p:sldId id="608" r:id="rId32"/>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336">
          <p15:clr>
            <a:srgbClr val="A4A3A4"/>
          </p15:clr>
        </p15:guide>
        <p15:guide id="2" orient="horz" pos="1920">
          <p15:clr>
            <a:srgbClr val="A4A3A4"/>
          </p15:clr>
        </p15:guide>
        <p15:guide id="3" orient="horz" pos="2400">
          <p15:clr>
            <a:srgbClr val="A4A3A4"/>
          </p15:clr>
        </p15:guide>
        <p15:guide id="4" orient="horz" pos="4176">
          <p15:clr>
            <a:srgbClr val="A4A3A4"/>
          </p15:clr>
        </p15:guide>
        <p15:guide id="5" orient="horz" pos="1344">
          <p15:clr>
            <a:srgbClr val="A4A3A4"/>
          </p15:clr>
        </p15:guide>
        <p15:guide id="6" pos="2880">
          <p15:clr>
            <a:srgbClr val="A4A3A4"/>
          </p15:clr>
        </p15:guide>
        <p15:guide id="7" pos="432">
          <p15:clr>
            <a:srgbClr val="A4A3A4"/>
          </p15:clr>
        </p15:guide>
        <p15:guide id="8" pos="532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8" autoAdjust="0"/>
    <p:restoredTop sz="94463" autoAdjust="0"/>
  </p:normalViewPr>
  <p:slideViewPr>
    <p:cSldViewPr>
      <p:cViewPr>
        <p:scale>
          <a:sx n="80" d="100"/>
          <a:sy n="80" d="100"/>
        </p:scale>
        <p:origin x="-1068" y="-72"/>
      </p:cViewPr>
      <p:guideLst>
        <p:guide orient="horz" pos="336"/>
        <p:guide orient="horz" pos="1920"/>
        <p:guide orient="horz" pos="2400"/>
        <p:guide orient="horz" pos="4176"/>
        <p:guide orient="horz" pos="1344"/>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notesViewPr>
    <p:cSldViewPr>
      <p:cViewPr varScale="1">
        <p:scale>
          <a:sx n="85" d="100"/>
          <a:sy n="85" d="100"/>
        </p:scale>
        <p:origin x="-235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43000" y="533400"/>
            <a:ext cx="604838"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000" i="1">
                <a:latin typeface="Arial" charset="0"/>
              </a:defRPr>
            </a:lvl1pPr>
          </a:lstStyle>
          <a:p>
            <a:pPr>
              <a:defRPr/>
            </a:pPr>
            <a:r>
              <a:rPr lang="de-DE"/>
              <a:t>Titel des Vortrags</a:t>
            </a:r>
          </a:p>
        </p:txBody>
      </p:sp>
      <p:sp>
        <p:nvSpPr>
          <p:cNvPr id="18436" name="Rectangle 4"/>
          <p:cNvSpPr>
            <a:spLocks noGrp="1" noChangeArrowheads="1"/>
          </p:cNvSpPr>
          <p:nvPr>
            <p:ph type="ftr" sz="quarter" idx="2"/>
          </p:nvPr>
        </p:nvSpPr>
        <p:spPr bwMode="auto">
          <a:xfrm>
            <a:off x="1143000" y="8534400"/>
            <a:ext cx="153670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000" i="1">
                <a:latin typeface="Arial" charset="0"/>
              </a:defRPr>
            </a:lvl1pPr>
          </a:lstStyle>
          <a:p>
            <a:pPr>
              <a:defRPr/>
            </a:pPr>
            <a:r>
              <a:rPr lang="de-DE"/>
              <a:t>Vortragender, Anlass, 1. Dezember 2003</a:t>
            </a:r>
          </a:p>
        </p:txBody>
      </p:sp>
      <p:sp>
        <p:nvSpPr>
          <p:cNvPr id="18437" name="Rectangle 5"/>
          <p:cNvSpPr>
            <a:spLocks noGrp="1" noChangeArrowheads="1"/>
          </p:cNvSpPr>
          <p:nvPr>
            <p:ph type="sldNum" sz="quarter" idx="3"/>
          </p:nvPr>
        </p:nvSpPr>
        <p:spPr bwMode="auto">
          <a:xfrm>
            <a:off x="5099050" y="8534400"/>
            <a:ext cx="5778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000" i="1">
                <a:latin typeface="Arial" charset="0"/>
              </a:defRPr>
            </a:lvl1pPr>
          </a:lstStyle>
          <a:p>
            <a:pPr>
              <a:defRPr/>
            </a:pPr>
            <a:r>
              <a:rPr lang="de-DE"/>
              <a:t>Seite </a:t>
            </a:r>
            <a:fld id="{BF894301-6C31-473D-84DE-62A18F87EC08}" type="slidenum">
              <a:rPr lang="de-DE"/>
              <a:pPr>
                <a:defRPr/>
              </a:pPr>
              <a:t>‹#›</a:t>
            </a:fld>
            <a:endParaRPr lang="de-DE"/>
          </a:p>
        </p:txBody>
      </p:sp>
    </p:spTree>
    <p:extLst>
      <p:ext uri="{BB962C8B-B14F-4D97-AF65-F5344CB8AC3E}">
        <p14:creationId xmlns:p14="http://schemas.microsoft.com/office/powerpoint/2010/main" xmlns="" val="848303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143000" y="304800"/>
            <a:ext cx="604838"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000" i="1">
                <a:latin typeface="Arial" charset="0"/>
              </a:defRPr>
            </a:lvl1pPr>
          </a:lstStyle>
          <a:p>
            <a:pPr>
              <a:defRPr/>
            </a:pPr>
            <a:r>
              <a:rPr lang="de-DE"/>
              <a:t>Titel des Vortrags</a:t>
            </a:r>
          </a:p>
        </p:txBody>
      </p:sp>
      <p:sp>
        <p:nvSpPr>
          <p:cNvPr id="129027"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1143000" y="4343400"/>
            <a:ext cx="45720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1219200" y="8716963"/>
            <a:ext cx="1536700" cy="1524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000" i="1">
                <a:latin typeface="Arial" charset="0"/>
              </a:defRPr>
            </a:lvl1pPr>
          </a:lstStyle>
          <a:p>
            <a:pPr>
              <a:defRPr/>
            </a:pPr>
            <a:r>
              <a:rPr lang="de-DE"/>
              <a:t>Vortragender, Anlass, 1. Dezember 2003</a:t>
            </a:r>
          </a:p>
        </p:txBody>
      </p:sp>
      <p:sp>
        <p:nvSpPr>
          <p:cNvPr id="6151" name="Rectangle 7"/>
          <p:cNvSpPr>
            <a:spLocks noGrp="1" noChangeArrowheads="1"/>
          </p:cNvSpPr>
          <p:nvPr>
            <p:ph type="sldNum" sz="quarter" idx="5"/>
          </p:nvPr>
        </p:nvSpPr>
        <p:spPr bwMode="auto">
          <a:xfrm>
            <a:off x="5105400" y="8716963"/>
            <a:ext cx="577850" cy="1524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000" i="1">
                <a:latin typeface="Arial" charset="0"/>
              </a:defRPr>
            </a:lvl1pPr>
          </a:lstStyle>
          <a:p>
            <a:pPr>
              <a:defRPr/>
            </a:pPr>
            <a:r>
              <a:rPr lang="de-DE"/>
              <a:t>Seite </a:t>
            </a:r>
            <a:fld id="{FEEA65A8-9361-4392-A117-E81F86525F6A}" type="slidenum">
              <a:rPr lang="de-DE"/>
              <a:pPr>
                <a:defRPr/>
              </a:pPr>
              <a:t>‹#›</a:t>
            </a:fld>
            <a:endParaRPr lang="de-DE"/>
          </a:p>
        </p:txBody>
      </p:sp>
    </p:spTree>
    <p:extLst>
      <p:ext uri="{BB962C8B-B14F-4D97-AF65-F5344CB8AC3E}">
        <p14:creationId xmlns:p14="http://schemas.microsoft.com/office/powerpoint/2010/main" xmlns="" val="32963504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1905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3810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5715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7620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p:spPr>
        <p:txBody>
          <a:bodyPr/>
          <a:lstStyle/>
          <a:p>
            <a:r>
              <a:rPr lang="de-DE" smtClean="0"/>
              <a:t>Titel des Vortrags</a:t>
            </a:r>
          </a:p>
        </p:txBody>
      </p:sp>
      <p:sp>
        <p:nvSpPr>
          <p:cNvPr id="143363" name="Rectangle 6"/>
          <p:cNvSpPr>
            <a:spLocks noGrp="1" noChangeArrowheads="1"/>
          </p:cNvSpPr>
          <p:nvPr>
            <p:ph type="ftr" sz="quarter" idx="4"/>
          </p:nvPr>
        </p:nvSpPr>
        <p:spPr>
          <a:noFill/>
        </p:spPr>
        <p:txBody>
          <a:bodyPr/>
          <a:lstStyle/>
          <a:p>
            <a:r>
              <a:rPr lang="de-DE" smtClean="0"/>
              <a:t>Vortragender, Anlass, 1. Dezember 2003</a:t>
            </a:r>
          </a:p>
        </p:txBody>
      </p:sp>
      <p:sp>
        <p:nvSpPr>
          <p:cNvPr id="143364" name="Rectangle 7"/>
          <p:cNvSpPr>
            <a:spLocks noGrp="1" noChangeArrowheads="1"/>
          </p:cNvSpPr>
          <p:nvPr>
            <p:ph type="sldNum" sz="quarter" idx="5"/>
          </p:nvPr>
        </p:nvSpPr>
        <p:spPr>
          <a:noFill/>
        </p:spPr>
        <p:txBody>
          <a:bodyPr/>
          <a:lstStyle/>
          <a:p>
            <a:r>
              <a:rPr lang="de-DE" smtClean="0"/>
              <a:t>Seite </a:t>
            </a:r>
            <a:fld id="{B8DE9266-9F68-44EA-B8A0-8FCE99D9C374}" type="slidenum">
              <a:rPr lang="de-DE" smtClean="0"/>
              <a:pPr/>
              <a:t>5</a:t>
            </a:fld>
            <a:endParaRPr lang="de-DE" smtClean="0"/>
          </a:p>
        </p:txBody>
      </p:sp>
      <p:sp>
        <p:nvSpPr>
          <p:cNvPr id="143365" name="Rectangle 2"/>
          <p:cNvSpPr>
            <a:spLocks noGrp="1" noRot="1" noChangeAspect="1" noChangeArrowheads="1" noTextEdit="1"/>
          </p:cNvSpPr>
          <p:nvPr>
            <p:ph type="sldImg"/>
          </p:nvPr>
        </p:nvSpPr>
        <p:spPr>
          <a:ln/>
        </p:spPr>
      </p:sp>
      <p:sp>
        <p:nvSpPr>
          <p:cNvPr id="143366"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xmlns="" val="131338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5" descr="BW100_KL_4C_LKABW_RGB gelber H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581400" y="5645150"/>
            <a:ext cx="1979613"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6" descr="ster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11638" y="0"/>
            <a:ext cx="719137"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457200"/>
            <a:ext cx="7772400" cy="2819400"/>
          </a:xfrm>
        </p:spPr>
        <p:txBody>
          <a:bodyPr/>
          <a:lstStyle>
            <a:lvl1pPr algn="ctr">
              <a:defRPr sz="5400"/>
            </a:lvl1pPr>
          </a:lstStyle>
          <a:p>
            <a:pPr lvl="0"/>
            <a:r>
              <a:rPr lang="de-DE" noProof="0" smtClean="0"/>
              <a:t>Titelmasterformat durch Klicken bearbeiten</a:t>
            </a:r>
          </a:p>
        </p:txBody>
      </p:sp>
      <p:sp>
        <p:nvSpPr>
          <p:cNvPr id="3075" name="Rectangle 3"/>
          <p:cNvSpPr>
            <a:spLocks noGrp="1" noChangeArrowheads="1"/>
          </p:cNvSpPr>
          <p:nvPr>
            <p:ph type="subTitle" idx="1"/>
          </p:nvPr>
        </p:nvSpPr>
        <p:spPr>
          <a:xfrm>
            <a:off x="685800" y="3810000"/>
            <a:ext cx="7772400" cy="1828800"/>
          </a:xfrm>
        </p:spPr>
        <p:txBody>
          <a:bodyPr/>
          <a:lstStyle>
            <a:lvl1pPr marL="0" indent="0" algn="ctr">
              <a:lnSpc>
                <a:spcPct val="120000"/>
              </a:lnSpc>
              <a:buFontTx/>
              <a:buNone/>
              <a:defRPr sz="1200" b="1">
                <a:latin typeface="Arial" panose="020B0604020202020204" pitchFamily="34" charset="0"/>
              </a:defRPr>
            </a:lvl1pPr>
          </a:lstStyle>
          <a:p>
            <a:pPr lvl="0"/>
            <a:r>
              <a:rPr lang="de-DE" noProof="0" smtClean="0"/>
              <a:t>Formatvorlage des Untertitelmasters durch Klicken bearbeiten</a:t>
            </a:r>
          </a:p>
        </p:txBody>
      </p:sp>
      <p:sp>
        <p:nvSpPr>
          <p:cNvPr id="6" name="Rectangle 4"/>
          <p:cNvSpPr>
            <a:spLocks noGrp="1" noChangeArrowheads="1"/>
          </p:cNvSpPr>
          <p:nvPr>
            <p:ph type="dt" sz="half" idx="10"/>
          </p:nvPr>
        </p:nvSpPr>
        <p:spPr>
          <a:xfrm>
            <a:off x="685800" y="6477000"/>
            <a:ext cx="1441450" cy="152400"/>
          </a:xfrm>
        </p:spPr>
        <p:txBody>
          <a:bodyPr/>
          <a:lstStyle>
            <a:lvl1pPr>
              <a:defRPr/>
            </a:lvl1pPr>
          </a:lstStyle>
          <a:p>
            <a:pPr>
              <a:defRPr/>
            </a:pPr>
            <a:r>
              <a:rPr lang="de-DE"/>
              <a:t>Stuttgart, </a:t>
            </a:r>
            <a:fld id="{1A14360C-7BD8-46EF-BC73-DA3D46748DEF}" type="datetime4">
              <a:rPr lang="de-DE"/>
              <a:pPr>
                <a:defRPr/>
              </a:pPr>
              <a:t>29. September 2014</a:t>
            </a:fld>
            <a:endParaRPr lang="de-DE"/>
          </a:p>
        </p:txBody>
      </p:sp>
    </p:spTree>
    <p:extLst>
      <p:ext uri="{BB962C8B-B14F-4D97-AF65-F5344CB8AC3E}">
        <p14:creationId xmlns:p14="http://schemas.microsoft.com/office/powerpoint/2010/main" xmlns="" val="3773522090"/>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44AA4BD5-E806-4EBF-9FC9-F1D80C71EF8E}" type="slidenum">
              <a:rPr lang="de-DE"/>
              <a:pPr>
                <a:defRPr/>
              </a:pPr>
              <a:t>‹#›</a:t>
            </a:fld>
            <a:r>
              <a:rPr lang="de-DE"/>
              <a:t>, </a:t>
            </a:r>
            <a:fld id="{D9446DDB-FFD9-4BD7-B0A1-5AF13A05CF1B}"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1669567724"/>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533400"/>
            <a:ext cx="1943100"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533400"/>
            <a:ext cx="5676900"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8F3254B6-BED3-4E01-BF34-56F4427F4B77}" type="slidenum">
              <a:rPr lang="de-DE"/>
              <a:pPr>
                <a:defRPr/>
              </a:pPr>
              <a:t>‹#›</a:t>
            </a:fld>
            <a:r>
              <a:rPr lang="de-DE"/>
              <a:t>, </a:t>
            </a:r>
            <a:fld id="{5A1182C5-19AF-46AA-B5CC-A76A61DBDE18}"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535996901"/>
      </p:ext>
    </p:extLst>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685800" y="2133600"/>
            <a:ext cx="7772400" cy="3962400"/>
          </a:xfrm>
        </p:spPr>
        <p:txBody>
          <a:bodyPr/>
          <a:lstStyle/>
          <a:p>
            <a:pPr lvl="0"/>
            <a:r>
              <a:rPr lang="de-DE" noProof="0" smtClean="0"/>
              <a:t>Klicken Sie auf das Symbol, um die SmartArt-Grafik hinzuzufügen</a:t>
            </a:r>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23E0761C-9155-495F-B114-6431D79B1B5A}" type="slidenum">
              <a:rPr lang="de-DE"/>
              <a:pPr>
                <a:defRPr/>
              </a:pPr>
              <a:t>‹#›</a:t>
            </a:fld>
            <a:r>
              <a:rPr lang="de-DE"/>
              <a:t>, </a:t>
            </a:r>
            <a:fld id="{9249F49D-6CAB-49E0-B1A5-692B9191116A}"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4092212199"/>
      </p:ext>
    </p:extLst>
  </p:cSld>
  <p:clrMapOvr>
    <a:masterClrMapping/>
  </p:clrMapOvr>
  <p:transition>
    <p:pull dir="r"/>
  </p:transition>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685800" y="2133600"/>
            <a:ext cx="7772400" cy="3962400"/>
          </a:xfrm>
        </p:spPr>
        <p:txBody>
          <a:bodyPr/>
          <a:lstStyle/>
          <a:p>
            <a:pPr lvl="0"/>
            <a:r>
              <a:rPr lang="de-DE" noProof="0" smtClean="0"/>
              <a:t>Diagramm durch Klicken auf Symbol hinzufügen</a:t>
            </a:r>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3C3EB608-74B0-45A0-957F-94DEF6C59514}" type="slidenum">
              <a:rPr lang="de-DE"/>
              <a:pPr>
                <a:defRPr/>
              </a:pPr>
              <a:t>‹#›</a:t>
            </a:fld>
            <a:r>
              <a:rPr lang="de-DE"/>
              <a:t>, </a:t>
            </a:r>
            <a:fld id="{A55A5408-8016-45EC-A9C7-C0D660A5810E}"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1158382232"/>
      </p:ext>
    </p:extLst>
  </p:cSld>
  <p:clrMapOvr>
    <a:masterClrMapping/>
  </p:clrMapOvr>
  <p:transition>
    <p:pull dir="r"/>
  </p:transition>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DF023520-74FD-4528-B2C2-525A59AD211D}" type="slidenum">
              <a:rPr lang="de-DE"/>
              <a:pPr>
                <a:defRPr/>
              </a:pPr>
              <a:t>‹#›</a:t>
            </a:fld>
            <a:r>
              <a:rPr lang="de-DE"/>
              <a:t>, </a:t>
            </a:r>
            <a:fld id="{6549C579-AD6F-4F3C-9FDE-709946914162}"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790441927"/>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Folie </a:t>
            </a:r>
            <a:fld id="{827AA46F-0EF3-4E3E-8458-C61F378828CC}" type="slidenum">
              <a:rPr lang="de-DE"/>
              <a:pPr>
                <a:defRPr/>
              </a:pPr>
              <a:t>‹#›</a:t>
            </a:fld>
            <a:r>
              <a:rPr lang="de-DE"/>
              <a:t>, </a:t>
            </a:r>
            <a:fld id="{7052B454-F554-4BDF-A6B8-76EF64A6A30B}" type="datetime4">
              <a:rPr lang="de-DE"/>
              <a:pPr>
                <a:defRPr/>
              </a:pPr>
              <a:t>29. September 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3893847324"/>
      </p:ext>
    </p:extLst>
  </p:cSld>
  <p:clrMapOvr>
    <a:masterClrMapping/>
  </p:clrMapOvr>
  <p:transition>
    <p:pull dir="r"/>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133600"/>
            <a:ext cx="3810000" cy="3962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133600"/>
            <a:ext cx="3810000" cy="3962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Folie </a:t>
            </a:r>
            <a:fld id="{8D10DEF5-9A81-4341-B0FB-506363F267AD}" type="slidenum">
              <a:rPr lang="de-DE"/>
              <a:pPr>
                <a:defRPr/>
              </a:pPr>
              <a:t>‹#›</a:t>
            </a:fld>
            <a:r>
              <a:rPr lang="de-DE"/>
              <a:t>, </a:t>
            </a:r>
            <a:fld id="{2218819F-B228-4510-8E4F-A8227A230431}" type="datetime4">
              <a:rPr lang="de-DE"/>
              <a:pPr>
                <a:defRPr/>
              </a:pPr>
              <a:t>29. September 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3175550843"/>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Folie </a:t>
            </a:r>
            <a:fld id="{87373C94-29A1-4BE6-9F89-CCD37415B07A}" type="slidenum">
              <a:rPr lang="de-DE"/>
              <a:pPr>
                <a:defRPr/>
              </a:pPr>
              <a:t>‹#›</a:t>
            </a:fld>
            <a:r>
              <a:rPr lang="de-DE"/>
              <a:t>, </a:t>
            </a:r>
            <a:fld id="{74A261A8-26B9-4463-96AC-F37E650280E2}" type="datetime4">
              <a:rPr lang="de-DE"/>
              <a:pPr>
                <a:defRPr/>
              </a:pPr>
              <a:t>29. September 2014</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244454769"/>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Folie </a:t>
            </a:r>
            <a:fld id="{5F5736F5-D404-42AB-8291-8F0CAF9B5766}" type="slidenum">
              <a:rPr lang="de-DE"/>
              <a:pPr>
                <a:defRPr/>
              </a:pPr>
              <a:t>‹#›</a:t>
            </a:fld>
            <a:r>
              <a:rPr lang="de-DE"/>
              <a:t>, </a:t>
            </a:r>
            <a:fld id="{41E0A8BD-EBF2-4BB1-AE92-C31E5324EB31}" type="datetime4">
              <a:rPr lang="de-DE"/>
              <a:pPr>
                <a:defRPr/>
              </a:pPr>
              <a:t>29. September 2014</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2424037642"/>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Folie </a:t>
            </a:r>
            <a:fld id="{37ADDE12-CFFF-4525-A9FC-00A4D66D4211}" type="slidenum">
              <a:rPr lang="de-DE"/>
              <a:pPr>
                <a:defRPr/>
              </a:pPr>
              <a:t>‹#›</a:t>
            </a:fld>
            <a:r>
              <a:rPr lang="de-DE"/>
              <a:t>, </a:t>
            </a:r>
            <a:fld id="{57D36438-0B0D-4D12-AF03-D86F42A2EEB5}" type="datetime4">
              <a:rPr lang="de-DE"/>
              <a:pPr>
                <a:defRPr/>
              </a:pPr>
              <a:t>29. September 2014</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2033696422"/>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Folie </a:t>
            </a:r>
            <a:fld id="{C5C2FAB9-738B-438A-BB02-5DF0717BB0E8}" type="slidenum">
              <a:rPr lang="de-DE"/>
              <a:pPr>
                <a:defRPr/>
              </a:pPr>
              <a:t>‹#›</a:t>
            </a:fld>
            <a:r>
              <a:rPr lang="de-DE"/>
              <a:t>, </a:t>
            </a:r>
            <a:fld id="{D95AD627-F300-43BD-9493-9A5F3ABB9879}" type="datetime4">
              <a:rPr lang="de-DE"/>
              <a:pPr>
                <a:defRPr/>
              </a:pPr>
              <a:t>29. September 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3937396998"/>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Folie </a:t>
            </a:r>
            <a:fld id="{2602A209-FA93-4CC5-8562-073C4B01BFC2}" type="slidenum">
              <a:rPr lang="de-DE"/>
              <a:pPr>
                <a:defRPr/>
              </a:pPr>
              <a:t>‹#›</a:t>
            </a:fld>
            <a:r>
              <a:rPr lang="de-DE"/>
              <a:t>, </a:t>
            </a:r>
            <a:fld id="{9EED7559-0FC6-4420-8734-DE2AE739FF43}" type="datetime4">
              <a:rPr lang="de-DE"/>
              <a:pPr>
                <a:defRPr/>
              </a:pPr>
              <a:t>29. September 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Phantombild-Lehrgang</a:t>
            </a:r>
          </a:p>
        </p:txBody>
      </p:sp>
    </p:spTree>
    <p:extLst>
      <p:ext uri="{BB962C8B-B14F-4D97-AF65-F5344CB8AC3E}">
        <p14:creationId xmlns:p14="http://schemas.microsoft.com/office/powerpoint/2010/main" xmlns="" val="3298289437"/>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smtClean="0"/>
              <a:t>Klicken Sie, zum Bearbeiten.</a:t>
            </a:r>
          </a:p>
        </p:txBody>
      </p:sp>
      <p:sp>
        <p:nvSpPr>
          <p:cNvPr id="1027" name="Rectangle 3"/>
          <p:cNvSpPr>
            <a:spLocks noGrp="1" noChangeArrowheads="1"/>
          </p:cNvSpPr>
          <p:nvPr>
            <p:ph type="body" idx="1"/>
          </p:nvPr>
        </p:nvSpPr>
        <p:spPr bwMode="auto">
          <a:xfrm>
            <a:off x="685800" y="2133600"/>
            <a:ext cx="77724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477000"/>
            <a:ext cx="15303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panose="020B0604020202020204" pitchFamily="34" charset="0"/>
              </a:defRPr>
            </a:lvl1pPr>
          </a:lstStyle>
          <a:p>
            <a:pPr>
              <a:defRPr/>
            </a:pPr>
            <a:r>
              <a:rPr lang="de-DE"/>
              <a:t>Folie </a:t>
            </a:r>
            <a:fld id="{90597AF7-F9C7-4965-84DE-31B5454B83B0}" type="slidenum">
              <a:rPr lang="de-DE"/>
              <a:pPr>
                <a:defRPr/>
              </a:pPr>
              <a:t>‹#›</a:t>
            </a:fld>
            <a:r>
              <a:rPr lang="de-DE"/>
              <a:t>, </a:t>
            </a:r>
            <a:fld id="{6B2DBDDD-EBA4-4DF6-AC14-917FE3DAEAB6}" type="datetime4">
              <a:rPr lang="de-DE"/>
              <a:pPr>
                <a:defRPr/>
              </a:pPr>
              <a:t>29. September 2014</a:t>
            </a:fld>
            <a:endParaRPr lang="de-DE"/>
          </a:p>
        </p:txBody>
      </p:sp>
      <p:sp>
        <p:nvSpPr>
          <p:cNvPr id="1029" name="Rectangle 5"/>
          <p:cNvSpPr>
            <a:spLocks noGrp="1" noChangeArrowheads="1"/>
          </p:cNvSpPr>
          <p:nvPr>
            <p:ph type="ftr" sz="quarter" idx="3"/>
          </p:nvPr>
        </p:nvSpPr>
        <p:spPr bwMode="auto">
          <a:xfrm>
            <a:off x="7054850" y="381000"/>
            <a:ext cx="1403350" cy="153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b="1">
                <a:latin typeface="Arial" panose="020B0604020202020204" pitchFamily="34" charset="0"/>
              </a:defRPr>
            </a:lvl1pPr>
          </a:lstStyle>
          <a:p>
            <a:pPr>
              <a:defRPr/>
            </a:pPr>
            <a:r>
              <a:rPr lang="de-DE"/>
              <a:t>Phantombild-Lehrgang</a:t>
            </a:r>
          </a:p>
        </p:txBody>
      </p:sp>
      <p:pic>
        <p:nvPicPr>
          <p:cNvPr id="1030" name="Picture 8" descr="BW100_KL_4C_LKABW_RGB gelber HG"/>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7007225" y="5892800"/>
            <a:ext cx="1450975"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ransition>
    <p:pull dir="r"/>
  </p:transition>
  <p:timing>
    <p:tnLst>
      <p:par>
        <p:cTn id="1" dur="indefinite" restart="never" nodeType="tmRoot"/>
      </p:par>
    </p:tnLst>
  </p:timing>
  <p:hf sldNum="0" hd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panose="02020603050405020304" pitchFamily="18" charset="0"/>
        </a:defRPr>
      </a:lvl2pPr>
      <a:lvl3pPr algn="l" rtl="0" eaLnBrk="0" fontAlgn="base" hangingPunct="0">
        <a:spcBef>
          <a:spcPct val="0"/>
        </a:spcBef>
        <a:spcAft>
          <a:spcPct val="0"/>
        </a:spcAft>
        <a:defRPr sz="4000">
          <a:solidFill>
            <a:schemeClr val="tx2"/>
          </a:solidFill>
          <a:latin typeface="Times" panose="02020603050405020304" pitchFamily="18" charset="0"/>
        </a:defRPr>
      </a:lvl3pPr>
      <a:lvl4pPr algn="l" rtl="0" eaLnBrk="0" fontAlgn="base" hangingPunct="0">
        <a:spcBef>
          <a:spcPct val="0"/>
        </a:spcBef>
        <a:spcAft>
          <a:spcPct val="0"/>
        </a:spcAft>
        <a:defRPr sz="4000">
          <a:solidFill>
            <a:schemeClr val="tx2"/>
          </a:solidFill>
          <a:latin typeface="Times" panose="02020603050405020304" pitchFamily="18" charset="0"/>
        </a:defRPr>
      </a:lvl4pPr>
      <a:lvl5pPr algn="l" rtl="0" eaLnBrk="0" fontAlgn="base" hangingPunct="0">
        <a:spcBef>
          <a:spcPct val="0"/>
        </a:spcBef>
        <a:spcAft>
          <a:spcPct val="0"/>
        </a:spcAft>
        <a:defRPr sz="4000">
          <a:solidFill>
            <a:schemeClr val="tx2"/>
          </a:solidFill>
          <a:latin typeface="Times" panose="02020603050405020304" pitchFamily="18" charset="0"/>
        </a:defRPr>
      </a:lvl5pPr>
      <a:lvl6pPr marL="457200" algn="l" rtl="0" eaLnBrk="1" fontAlgn="base" hangingPunct="1">
        <a:spcBef>
          <a:spcPct val="0"/>
        </a:spcBef>
        <a:spcAft>
          <a:spcPct val="0"/>
        </a:spcAft>
        <a:defRPr sz="4000">
          <a:solidFill>
            <a:schemeClr val="tx2"/>
          </a:solidFill>
          <a:latin typeface="Times" panose="02020603050405020304" pitchFamily="18" charset="0"/>
        </a:defRPr>
      </a:lvl6pPr>
      <a:lvl7pPr marL="914400" algn="l" rtl="0" eaLnBrk="1" fontAlgn="base" hangingPunct="1">
        <a:spcBef>
          <a:spcPct val="0"/>
        </a:spcBef>
        <a:spcAft>
          <a:spcPct val="0"/>
        </a:spcAft>
        <a:defRPr sz="4000">
          <a:solidFill>
            <a:schemeClr val="tx2"/>
          </a:solidFill>
          <a:latin typeface="Times" panose="02020603050405020304" pitchFamily="18" charset="0"/>
        </a:defRPr>
      </a:lvl7pPr>
      <a:lvl8pPr marL="1371600" algn="l" rtl="0" eaLnBrk="1" fontAlgn="base" hangingPunct="1">
        <a:spcBef>
          <a:spcPct val="0"/>
        </a:spcBef>
        <a:spcAft>
          <a:spcPct val="0"/>
        </a:spcAft>
        <a:defRPr sz="4000">
          <a:solidFill>
            <a:schemeClr val="tx2"/>
          </a:solidFill>
          <a:latin typeface="Times" panose="02020603050405020304" pitchFamily="18" charset="0"/>
        </a:defRPr>
      </a:lvl8pPr>
      <a:lvl9pPr marL="1828800" algn="l" rtl="0" eaLnBrk="1" fontAlgn="base" hangingPunct="1">
        <a:spcBef>
          <a:spcPct val="0"/>
        </a:spcBef>
        <a:spcAft>
          <a:spcPct val="0"/>
        </a:spcAft>
        <a:defRPr sz="4000">
          <a:solidFill>
            <a:schemeClr val="tx2"/>
          </a:solidFill>
          <a:latin typeface="Times" panose="02020603050405020304" pitchFamily="18" charset="0"/>
        </a:defRPr>
      </a:lvl9pPr>
    </p:titleStyle>
    <p:bodyStyle>
      <a:lvl1pPr marL="280988" indent="-280988" algn="l" rtl="0" eaLnBrk="0" fontAlgn="base" hangingPunct="0">
        <a:spcBef>
          <a:spcPct val="30000"/>
        </a:spcBef>
        <a:spcAft>
          <a:spcPct val="0"/>
        </a:spcAft>
        <a:buSzPct val="90000"/>
        <a:buChar char="•"/>
        <a:defRPr sz="2400" kern="1200">
          <a:solidFill>
            <a:schemeClr val="tx1"/>
          </a:solidFill>
          <a:latin typeface="+mn-lt"/>
          <a:ea typeface="+mn-ea"/>
          <a:cs typeface="+mn-cs"/>
        </a:defRPr>
      </a:lvl1pPr>
      <a:lvl2pPr marL="757238" indent="-285750" algn="l" rtl="0" eaLnBrk="0" fontAlgn="base" hangingPunct="0">
        <a:spcBef>
          <a:spcPct val="0"/>
        </a:spcBef>
        <a:spcAft>
          <a:spcPct val="0"/>
        </a:spcAft>
        <a:buChar char="–"/>
        <a:defRPr sz="2400" kern="1200">
          <a:solidFill>
            <a:schemeClr val="tx1"/>
          </a:solidFill>
          <a:latin typeface="+mn-lt"/>
          <a:ea typeface="+mn-ea"/>
          <a:cs typeface="+mn-cs"/>
        </a:defRPr>
      </a:lvl2pPr>
      <a:lvl3pPr marL="1176338" indent="-228600" algn="l" rtl="0" eaLnBrk="0" fontAlgn="base" hangingPunct="0">
        <a:spcBef>
          <a:spcPct val="30000"/>
        </a:spcBef>
        <a:spcAft>
          <a:spcPct val="0"/>
        </a:spcAft>
        <a:buSzPct val="90000"/>
        <a:buChar char="•"/>
        <a:defRPr sz="2000" kern="1200">
          <a:solidFill>
            <a:schemeClr val="tx1"/>
          </a:solidFill>
          <a:latin typeface="+mn-lt"/>
          <a:ea typeface="+mn-ea"/>
          <a:cs typeface="+mn-cs"/>
        </a:defRPr>
      </a:lvl3pPr>
      <a:lvl4pPr marL="1595438" indent="-228600" algn="l" rtl="0" eaLnBrk="0" fontAlgn="base" hangingPunct="0">
        <a:spcBef>
          <a:spcPct val="30000"/>
        </a:spcBef>
        <a:spcAft>
          <a:spcPct val="0"/>
        </a:spcAft>
        <a:buSzPct val="90000"/>
        <a:buChar char="•"/>
        <a:defRPr sz="2000" kern="1200">
          <a:solidFill>
            <a:schemeClr val="tx1"/>
          </a:solidFill>
          <a:latin typeface="+mn-lt"/>
          <a:ea typeface="+mn-ea"/>
          <a:cs typeface="+mn-cs"/>
        </a:defRPr>
      </a:lvl4pPr>
      <a:lvl5pPr marL="2014538" indent="-228600" algn="l" rtl="0" eaLnBrk="0" fontAlgn="base" hangingPunct="0">
        <a:spcBef>
          <a:spcPct val="30000"/>
        </a:spcBef>
        <a:spcAft>
          <a:spcPct val="0"/>
        </a:spcAft>
        <a:buSzPct val="9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C:\Programme\Adobe\Adobe%20Bridge%20CS4\Bridge.exe"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missingkids.com/" TargetMode="Externa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9256" cy="492514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 picture is worth a thousand words</a:t>
            </a:r>
            <a:endParaRPr lang="en-US" dirty="0"/>
          </a:p>
        </p:txBody>
      </p:sp>
      <p:sp>
        <p:nvSpPr>
          <p:cNvPr id="3" name="Content Placeholder 2"/>
          <p:cNvSpPr>
            <a:spLocks noGrp="1"/>
          </p:cNvSpPr>
          <p:nvPr>
            <p:ph idx="1"/>
          </p:nvPr>
        </p:nvSpPr>
        <p:spPr/>
        <p:txBody>
          <a:bodyPr/>
          <a:lstStyle/>
          <a:p>
            <a:pPr marL="0" indent="0">
              <a:buNone/>
            </a:pPr>
            <a:r>
              <a:rPr lang="de-DE" dirty="0">
                <a:sym typeface="Wingdings" panose="05000000000000000000" pitchFamily="2" charset="2"/>
              </a:rPr>
              <a:t> Example: Male, European, age 55-60 years, big nose</a:t>
            </a:r>
            <a:r>
              <a:rPr lang="de-DE" dirty="0"/>
              <a:t/>
            </a:r>
            <a:br>
              <a:rPr lang="de-DE" dirty="0"/>
            </a:br>
            <a:r>
              <a:rPr lang="de-DE" dirty="0"/>
              <a:t>			</a:t>
            </a:r>
          </a:p>
          <a:p>
            <a:endParaRPr lang="en-US" dirty="0"/>
          </a:p>
        </p:txBody>
      </p:sp>
      <p:sp>
        <p:nvSpPr>
          <p:cNvPr id="4" name="Date Placeholder 3"/>
          <p:cNvSpPr>
            <a:spLocks noGrp="1"/>
          </p:cNvSpPr>
          <p:nvPr>
            <p:ph type="dt" sz="half" idx="10"/>
          </p:nvPr>
        </p:nvSpPr>
        <p:spPr/>
        <p:txBody>
          <a:bodyPr/>
          <a:lstStyle/>
          <a:p>
            <a:pPr>
              <a:defRPr/>
            </a:pPr>
            <a:r>
              <a:rPr lang="de-DE" smtClean="0"/>
              <a:t>Folie </a:t>
            </a:r>
            <a:fld id="{DF023520-74FD-4528-B2C2-525A59AD211D}" type="slidenum">
              <a:rPr lang="de-DE" smtClean="0"/>
              <a:pPr>
                <a:defRPr/>
              </a:pPr>
              <a:t>10</a:t>
            </a:fld>
            <a:r>
              <a:rPr lang="de-DE" smtClean="0"/>
              <a:t>, </a:t>
            </a:r>
            <a:fld id="{6549C579-AD6F-4F3C-9FDE-709946914162}" type="datetime4">
              <a:rPr lang="de-DE" smtClean="0"/>
              <a:pPr>
                <a:defRPr/>
              </a:pPr>
              <a:t>29. September 2014</a:t>
            </a:fld>
            <a:endParaRPr lang="de-DE"/>
          </a:p>
        </p:txBody>
      </p:sp>
      <p:sp>
        <p:nvSpPr>
          <p:cNvPr id="5" name="Footer Placeholder 4"/>
          <p:cNvSpPr>
            <a:spLocks noGrp="1"/>
          </p:cNvSpPr>
          <p:nvPr>
            <p:ph type="ftr" sz="quarter" idx="11"/>
          </p:nvPr>
        </p:nvSpPr>
        <p:spPr/>
        <p:txBody>
          <a:bodyPr/>
          <a:lstStyle/>
          <a:p>
            <a:pPr>
              <a:defRPr/>
            </a:pPr>
            <a:r>
              <a:rPr lang="de-DE" smtClean="0"/>
              <a:t>Phantombild-Lehrgang</a:t>
            </a:r>
            <a:endParaRPr lang="de-DE"/>
          </a:p>
        </p:txBody>
      </p:sp>
    </p:spTree>
    <p:extLst>
      <p:ext uri="{BB962C8B-B14F-4D97-AF65-F5344CB8AC3E}">
        <p14:creationId xmlns:p14="http://schemas.microsoft.com/office/powerpoint/2010/main" xmlns="" val="4163362439"/>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dirty="0" smtClean="0"/>
              <a:t/>
            </a:r>
            <a:br>
              <a:rPr lang="de-DE" dirty="0" smtClean="0"/>
            </a:br>
            <a:r>
              <a:rPr lang="de-DE" dirty="0" smtClean="0"/>
              <a:t>			</a:t>
            </a:r>
            <a:r>
              <a:rPr lang="de-DE" dirty="0"/>
              <a:t> </a:t>
            </a:r>
            <a:r>
              <a:rPr lang="de-DE" dirty="0" smtClean="0"/>
              <a:t>  </a:t>
            </a:r>
            <a:r>
              <a:rPr lang="de-DE" dirty="0" err="1" smtClean="0"/>
              <a:t>who</a:t>
            </a:r>
            <a:r>
              <a:rPr lang="de-DE" dirty="0" smtClean="0"/>
              <a:t>?</a:t>
            </a:r>
            <a:br>
              <a:rPr lang="de-DE" dirty="0" smtClean="0"/>
            </a:br>
            <a:endParaRPr lang="de-DE" dirty="0" smtClean="0"/>
          </a:p>
        </p:txBody>
      </p:sp>
      <p:sp>
        <p:nvSpPr>
          <p:cNvPr id="15363" name="Inhaltsplatzhalter 2"/>
          <p:cNvSpPr>
            <a:spLocks noGrp="1"/>
          </p:cNvSpPr>
          <p:nvPr>
            <p:ph idx="1"/>
          </p:nvPr>
        </p:nvSpPr>
        <p:spPr/>
        <p:txBody>
          <a:bodyPr/>
          <a:lstStyle/>
          <a:p>
            <a:pPr marL="0" indent="0">
              <a:buNone/>
            </a:pPr>
            <a:r>
              <a:rPr lang="de-DE" dirty="0" smtClean="0"/>
              <a:t/>
            </a:r>
            <a:br>
              <a:rPr lang="de-DE" dirty="0" smtClean="0"/>
            </a:br>
            <a:r>
              <a:rPr lang="de-DE" dirty="0" smtClean="0"/>
              <a:t>			</a:t>
            </a:r>
          </a:p>
          <a:p>
            <a:endParaRPr lang="de-DE" dirty="0"/>
          </a:p>
          <a:p>
            <a:pPr marL="0" indent="0">
              <a:buNone/>
            </a:pPr>
            <a:r>
              <a:rPr lang="de-DE" dirty="0" smtClean="0"/>
              <a:t> </a:t>
            </a:r>
          </a:p>
          <a:p>
            <a:endParaRPr lang="de-DE" dirty="0"/>
          </a:p>
          <a:p>
            <a:endParaRPr lang="de-DE" dirty="0" smtClean="0"/>
          </a:p>
          <a:p>
            <a:pPr>
              <a:buFontTx/>
              <a:buNone/>
            </a:pPr>
            <a:endParaRPr lang="de-DE" dirty="0" smtClean="0"/>
          </a:p>
          <a:p>
            <a:pPr>
              <a:buFontTx/>
              <a:buNone/>
            </a:pPr>
            <a:endParaRPr lang="de-DE" dirty="0" smtClean="0"/>
          </a:p>
          <a:p>
            <a:pPr>
              <a:buFontTx/>
              <a:buNone/>
            </a:pPr>
            <a:endParaRPr lang="de-DE" dirty="0" smtClean="0"/>
          </a:p>
          <a:p>
            <a:pPr>
              <a:buFontTx/>
              <a:buNone/>
            </a:pPr>
            <a:r>
              <a:rPr lang="de-DE" dirty="0" smtClean="0"/>
              <a:t>              </a:t>
            </a:r>
          </a:p>
        </p:txBody>
      </p:sp>
      <p:sp>
        <p:nvSpPr>
          <p:cNvPr id="15364" name="Datumsplatzhalter 3"/>
          <p:cNvSpPr>
            <a:spLocks noGrp="1"/>
          </p:cNvSpPr>
          <p:nvPr>
            <p:ph type="dt" sz="quarter" idx="10"/>
          </p:nvPr>
        </p:nvSpPr>
        <p:spPr>
          <a:noFill/>
        </p:spPr>
        <p:txBody>
          <a:bodyPr/>
          <a:lstStyle/>
          <a:p>
            <a:r>
              <a:rPr lang="de-DE" smtClean="0"/>
              <a:t>Folie </a:t>
            </a:r>
            <a:fld id="{9638974E-7FF7-4A4D-A3F5-3F3ADDEC9C2C}" type="slidenum">
              <a:rPr lang="de-DE" smtClean="0"/>
              <a:pPr/>
              <a:t>11</a:t>
            </a:fld>
            <a:r>
              <a:rPr lang="de-DE" smtClean="0"/>
              <a:t>, </a:t>
            </a:r>
            <a:fld id="{3673F0F3-2E0D-4DAC-A7F9-C57805AE760F}" type="datetime4">
              <a:rPr lang="de-DE" smtClean="0"/>
              <a:pPr/>
              <a:t>29. September 2014</a:t>
            </a:fld>
            <a:endParaRPr lang="de-DE" smtClean="0"/>
          </a:p>
        </p:txBody>
      </p:sp>
      <p:sp>
        <p:nvSpPr>
          <p:cNvPr id="1536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pic>
        <p:nvPicPr>
          <p:cNvPr id="164866" name="Picture 2" descr="D:\Lehrgänge Konferenzen\1410 International Conference Forensic Research\walter-matthau.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936" y="31512"/>
            <a:ext cx="3458698" cy="4706541"/>
          </a:xfrm>
          <a:prstGeom prst="rect">
            <a:avLst/>
          </a:prstGeom>
          <a:noFill/>
          <a:extLst>
            <a:ext uri="{909E8E84-426E-40DD-AFC4-6F175D3DCCD1}">
              <a14:hiddenFill xmlns:a14="http://schemas.microsoft.com/office/drawing/2010/main" xmlns="">
                <a:solidFill>
                  <a:srgbClr val="FFFFFF"/>
                </a:solidFill>
              </a14:hiddenFill>
            </a:ext>
          </a:extLst>
        </p:spPr>
      </p:pic>
      <p:pic>
        <p:nvPicPr>
          <p:cNvPr id="164867" name="Picture 3" descr="D:\Lehrgänge Konferenzen\1410 International Conference Forensic Research\thomas-gottschalk.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843808" y="2492896"/>
            <a:ext cx="3375713" cy="4176464"/>
          </a:xfrm>
          <a:prstGeom prst="rect">
            <a:avLst/>
          </a:prstGeom>
          <a:noFill/>
          <a:extLst>
            <a:ext uri="{909E8E84-426E-40DD-AFC4-6F175D3DCCD1}">
              <a14:hiddenFill xmlns:a14="http://schemas.microsoft.com/office/drawing/2010/main" xmlns="">
                <a:solidFill>
                  <a:srgbClr val="FFFFFF"/>
                </a:solidFill>
              </a14:hiddenFill>
            </a:ext>
          </a:extLst>
        </p:spPr>
      </p:pic>
      <p:pic>
        <p:nvPicPr>
          <p:cNvPr id="164868" name="Picture 4" descr="D:\Lehrgänge Konferenzen\1410 International Conference Forensic Research\Gerard-Depardieu.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796136" y="958285"/>
            <a:ext cx="32131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8134726"/>
      </p:ext>
    </p:extLst>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dirty="0" smtClean="0"/>
              <a:t/>
            </a:r>
            <a:br>
              <a:rPr lang="de-DE" dirty="0" smtClean="0"/>
            </a:br>
            <a:r>
              <a:rPr lang="de-DE" dirty="0" smtClean="0"/>
              <a:t>	</a:t>
            </a:r>
          </a:p>
        </p:txBody>
      </p:sp>
      <p:sp>
        <p:nvSpPr>
          <p:cNvPr id="15363" name="Inhaltsplatzhalter 2"/>
          <p:cNvSpPr>
            <a:spLocks noGrp="1"/>
          </p:cNvSpPr>
          <p:nvPr>
            <p:ph idx="1"/>
          </p:nvPr>
        </p:nvSpPr>
        <p:spPr/>
        <p:txBody>
          <a:bodyPr/>
          <a:lstStyle/>
          <a:p>
            <a:r>
              <a:rPr lang="de-DE" dirty="0" smtClean="0"/>
              <a:t/>
            </a:r>
            <a:br>
              <a:rPr lang="de-DE" dirty="0" smtClean="0"/>
            </a:br>
            <a:r>
              <a:rPr lang="de-DE" dirty="0" smtClean="0"/>
              <a:t>			</a:t>
            </a:r>
          </a:p>
          <a:p>
            <a:endParaRPr lang="de-DE" dirty="0"/>
          </a:p>
          <a:p>
            <a:pPr marL="0" indent="0">
              <a:buNone/>
            </a:pPr>
            <a:r>
              <a:rPr lang="de-DE" dirty="0" smtClean="0"/>
              <a:t> </a:t>
            </a:r>
          </a:p>
          <a:p>
            <a:endParaRPr lang="de-DE" dirty="0"/>
          </a:p>
          <a:p>
            <a:endParaRPr lang="de-DE" dirty="0" smtClean="0"/>
          </a:p>
          <a:p>
            <a:pPr>
              <a:buFontTx/>
              <a:buNone/>
            </a:pPr>
            <a:endParaRPr lang="de-DE" dirty="0" smtClean="0"/>
          </a:p>
          <a:p>
            <a:pPr>
              <a:buFontTx/>
              <a:buNone/>
            </a:pPr>
            <a:endParaRPr lang="de-DE" dirty="0" smtClean="0"/>
          </a:p>
          <a:p>
            <a:pPr>
              <a:buFontTx/>
              <a:buNone/>
            </a:pPr>
            <a:endParaRPr lang="de-DE" dirty="0" smtClean="0"/>
          </a:p>
          <a:p>
            <a:pPr>
              <a:buFontTx/>
              <a:buNone/>
            </a:pPr>
            <a:r>
              <a:rPr lang="de-DE" dirty="0" smtClean="0"/>
              <a:t>              </a:t>
            </a:r>
          </a:p>
        </p:txBody>
      </p:sp>
      <p:sp>
        <p:nvSpPr>
          <p:cNvPr id="15364" name="Datumsplatzhalter 3"/>
          <p:cNvSpPr>
            <a:spLocks noGrp="1"/>
          </p:cNvSpPr>
          <p:nvPr>
            <p:ph type="dt" sz="quarter" idx="10"/>
          </p:nvPr>
        </p:nvSpPr>
        <p:spPr>
          <a:noFill/>
        </p:spPr>
        <p:txBody>
          <a:bodyPr/>
          <a:lstStyle/>
          <a:p>
            <a:r>
              <a:rPr lang="de-DE" smtClean="0"/>
              <a:t>Folie </a:t>
            </a:r>
            <a:fld id="{9638974E-7FF7-4A4D-A3F5-3F3ADDEC9C2C}" type="slidenum">
              <a:rPr lang="de-DE" smtClean="0"/>
              <a:pPr/>
              <a:t>12</a:t>
            </a:fld>
            <a:r>
              <a:rPr lang="de-DE" smtClean="0"/>
              <a:t>, </a:t>
            </a:r>
            <a:fld id="{3673F0F3-2E0D-4DAC-A7F9-C57805AE760F}" type="datetime4">
              <a:rPr lang="de-DE" smtClean="0"/>
              <a:pPr/>
              <a:t>29. September 2014</a:t>
            </a:fld>
            <a:endParaRPr lang="de-DE" smtClean="0"/>
          </a:p>
        </p:txBody>
      </p:sp>
      <p:sp>
        <p:nvSpPr>
          <p:cNvPr id="15365" name="Fußzeilenplatzhalter 4"/>
          <p:cNvSpPr>
            <a:spLocks noGrp="1"/>
          </p:cNvSpPr>
          <p:nvPr>
            <p:ph type="ftr" sz="quarter" idx="11"/>
          </p:nvPr>
        </p:nvSpPr>
        <p:spPr>
          <a:xfrm>
            <a:off x="7414581" y="381000"/>
            <a:ext cx="1043619" cy="307777"/>
          </a:xfrm>
          <a:noFill/>
        </p:spPr>
        <p:txBody>
          <a:bodyPr/>
          <a:lstStyle/>
          <a:p>
            <a:r>
              <a:rPr lang="de-DE" dirty="0" err="1"/>
              <a:t>Imagery</a:t>
            </a:r>
            <a:r>
              <a:rPr lang="de-DE" dirty="0"/>
              <a:t> </a:t>
            </a:r>
            <a:r>
              <a:rPr lang="de-DE" dirty="0" err="1"/>
              <a:t>Creation</a:t>
            </a:r>
            <a:endParaRPr lang="de-DE" dirty="0"/>
          </a:p>
          <a:p>
            <a:endParaRPr lang="de-DE" dirty="0" smtClean="0"/>
          </a:p>
        </p:txBody>
      </p:sp>
      <p:pic>
        <p:nvPicPr>
          <p:cNvPr id="155650" name="Picture 2" descr="D:\Lehrgänge Konferenzen\1410 International Conference Forensic Research\SWRPhantombildFinal.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0"/>
            <a:ext cx="4717290" cy="5874360"/>
          </a:xfrm>
          <a:prstGeom prst="rect">
            <a:avLst/>
          </a:prstGeom>
          <a:noFill/>
          <a:extLst>
            <a:ext uri="{909E8E84-426E-40DD-AFC4-6F175D3DCCD1}">
              <a14:hiddenFill xmlns:a14="http://schemas.microsoft.com/office/drawing/2010/main" xmlns="">
                <a:solidFill>
                  <a:srgbClr val="FFFFFF"/>
                </a:solidFill>
              </a14:hiddenFill>
            </a:ext>
          </a:extLst>
        </p:spPr>
      </p:pic>
      <p:pic>
        <p:nvPicPr>
          <p:cNvPr id="155651" name="Picture 3" descr="D:\Lehrgänge Konferenzen\1410 International Conference Forensic Research\Mike KrügerFinal.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792616" y="1"/>
            <a:ext cx="4371966" cy="58743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eck 1"/>
          <p:cNvSpPr/>
          <p:nvPr/>
        </p:nvSpPr>
        <p:spPr>
          <a:xfrm>
            <a:off x="4673600" y="5802739"/>
            <a:ext cx="2634704" cy="461665"/>
          </a:xfrm>
          <a:prstGeom prst="rect">
            <a:avLst/>
          </a:prstGeom>
        </p:spPr>
        <p:txBody>
          <a:bodyPr wrap="square">
            <a:spAutoFit/>
          </a:bodyPr>
          <a:lstStyle/>
          <a:p>
            <a:r>
              <a:rPr lang="de-DE" dirty="0" err="1">
                <a:solidFill>
                  <a:srgbClr val="000000"/>
                </a:solidFill>
                <a:latin typeface="Times"/>
              </a:rPr>
              <a:t>Actor</a:t>
            </a:r>
            <a:r>
              <a:rPr lang="de-DE" dirty="0">
                <a:solidFill>
                  <a:srgbClr val="000000"/>
                </a:solidFill>
                <a:latin typeface="Times"/>
              </a:rPr>
              <a:t> Mike Krüger</a:t>
            </a:r>
            <a:endParaRPr lang="de-DE" dirty="0"/>
          </a:p>
        </p:txBody>
      </p:sp>
    </p:spTree>
    <p:extLst>
      <p:ext uri="{BB962C8B-B14F-4D97-AF65-F5344CB8AC3E}">
        <p14:creationId xmlns:p14="http://schemas.microsoft.com/office/powerpoint/2010/main" xmlns="" val="1634345063"/>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smtClean="0"/>
              <a:t>Education for </a:t>
            </a:r>
            <a:br>
              <a:rPr lang="de-DE" dirty="0" smtClean="0"/>
            </a:br>
            <a:r>
              <a:rPr lang="de-DE" dirty="0" smtClean="0"/>
              <a:t>Forensic Artists</a:t>
            </a:r>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13</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a:xfrm>
            <a:off x="683568" y="2132856"/>
            <a:ext cx="7772400" cy="3962400"/>
          </a:xfrm>
        </p:spPr>
        <p:txBody>
          <a:bodyPr/>
          <a:lstStyle/>
          <a:p>
            <a:r>
              <a:rPr lang="de-DE" dirty="0" err="1"/>
              <a:t>T</a:t>
            </a:r>
            <a:r>
              <a:rPr lang="de-DE" dirty="0" err="1" smtClean="0"/>
              <a:t>hree</a:t>
            </a:r>
            <a:r>
              <a:rPr lang="de-DE" dirty="0" smtClean="0"/>
              <a:t> </a:t>
            </a:r>
            <a:r>
              <a:rPr lang="de-DE" dirty="0" err="1"/>
              <a:t>w</a:t>
            </a:r>
            <a:r>
              <a:rPr lang="de-DE" dirty="0" err="1" smtClean="0"/>
              <a:t>eeks</a:t>
            </a:r>
            <a:r>
              <a:rPr lang="de-DE" dirty="0" smtClean="0"/>
              <a:t> </a:t>
            </a:r>
          </a:p>
          <a:p>
            <a:pPr lvl="1"/>
            <a:r>
              <a:rPr lang="de-DE" dirty="0" err="1" smtClean="0"/>
              <a:t>one</a:t>
            </a:r>
            <a:r>
              <a:rPr lang="de-DE" dirty="0" smtClean="0"/>
              <a:t> </a:t>
            </a:r>
            <a:r>
              <a:rPr lang="de-DE" dirty="0" err="1" smtClean="0"/>
              <a:t>week</a:t>
            </a:r>
            <a:r>
              <a:rPr lang="de-DE" dirty="0" smtClean="0"/>
              <a:t> </a:t>
            </a:r>
            <a:r>
              <a:rPr lang="de-DE" dirty="0" err="1" smtClean="0"/>
              <a:t>basic</a:t>
            </a:r>
            <a:r>
              <a:rPr lang="de-DE" dirty="0" smtClean="0"/>
              <a:t> </a:t>
            </a:r>
            <a:r>
              <a:rPr lang="de-DE" dirty="0" err="1" smtClean="0"/>
              <a:t>course</a:t>
            </a:r>
            <a:endParaRPr lang="de-DE" dirty="0" smtClean="0"/>
          </a:p>
          <a:p>
            <a:pPr lvl="1"/>
            <a:r>
              <a:rPr lang="de-DE" dirty="0" err="1" smtClean="0"/>
              <a:t>one</a:t>
            </a:r>
            <a:r>
              <a:rPr lang="de-DE" dirty="0" smtClean="0"/>
              <a:t> </a:t>
            </a:r>
            <a:r>
              <a:rPr lang="de-DE" dirty="0" err="1" smtClean="0"/>
              <a:t>week</a:t>
            </a:r>
            <a:r>
              <a:rPr lang="de-DE" dirty="0" smtClean="0"/>
              <a:t> digital </a:t>
            </a:r>
            <a:r>
              <a:rPr lang="de-DE" dirty="0" err="1" smtClean="0"/>
              <a:t>software</a:t>
            </a:r>
            <a:r>
              <a:rPr lang="de-DE" dirty="0" smtClean="0"/>
              <a:t>  </a:t>
            </a:r>
          </a:p>
          <a:p>
            <a:pPr lvl="1"/>
            <a:r>
              <a:rPr lang="de-DE" dirty="0" err="1" smtClean="0"/>
              <a:t>one</a:t>
            </a:r>
            <a:r>
              <a:rPr lang="de-DE" dirty="0" smtClean="0"/>
              <a:t> </a:t>
            </a:r>
            <a:r>
              <a:rPr lang="de-DE" dirty="0" err="1" smtClean="0"/>
              <a:t>week</a:t>
            </a:r>
            <a:r>
              <a:rPr lang="de-DE" dirty="0" smtClean="0"/>
              <a:t> </a:t>
            </a:r>
            <a:r>
              <a:rPr lang="de-DE" dirty="0" err="1" smtClean="0"/>
              <a:t>advanced</a:t>
            </a:r>
            <a:r>
              <a:rPr lang="de-DE" dirty="0" smtClean="0"/>
              <a:t> </a:t>
            </a:r>
            <a:r>
              <a:rPr lang="de-DE" dirty="0" err="1" smtClean="0"/>
              <a:t>course</a:t>
            </a:r>
            <a:endParaRPr lang="de-DE" dirty="0" smtClean="0"/>
          </a:p>
          <a:p>
            <a:r>
              <a:rPr lang="de-DE" dirty="0" smtClean="0"/>
              <a:t>One week worshop for creating reference materials</a:t>
            </a:r>
            <a:endParaRPr lang="de-DE" dirty="0"/>
          </a:p>
          <a:p>
            <a:r>
              <a:rPr lang="de-DE" dirty="0" err="1" smtClean="0"/>
              <a:t>Two</a:t>
            </a:r>
            <a:r>
              <a:rPr lang="de-DE" dirty="0" smtClean="0"/>
              <a:t> </a:t>
            </a:r>
            <a:r>
              <a:rPr lang="de-DE" dirty="0" err="1" smtClean="0"/>
              <a:t>weeks</a:t>
            </a:r>
            <a:r>
              <a:rPr lang="de-DE" dirty="0" smtClean="0"/>
              <a:t> per </a:t>
            </a:r>
            <a:r>
              <a:rPr lang="de-DE" dirty="0" err="1" smtClean="0"/>
              <a:t>year</a:t>
            </a:r>
            <a:endParaRPr lang="de-DE" dirty="0"/>
          </a:p>
          <a:p>
            <a:r>
              <a:rPr lang="de-DE" dirty="0" smtClean="0"/>
              <a:t>Police College Wertheim, Baden-Württemberg, Germany</a:t>
            </a:r>
            <a:endParaRPr lang="de-DE" dirty="0"/>
          </a:p>
          <a:p>
            <a:pPr marL="471488" lvl="1" indent="0">
              <a:buNone/>
            </a:pPr>
            <a:endParaRPr lang="de-DE" dirty="0"/>
          </a:p>
          <a:p>
            <a:pPr marL="471488" lvl="1" indent="0">
              <a:buNone/>
            </a:pPr>
            <a:endParaRPr lang="de-DE" dirty="0" smtClean="0"/>
          </a:p>
        </p:txBody>
      </p:sp>
      <p:pic>
        <p:nvPicPr>
          <p:cNvPr id="8" name="Grafik 8" descr="600px-US-FBI-Seal_svg.pn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24128" y="661364"/>
            <a:ext cx="1071563"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948264" y="666156"/>
            <a:ext cx="15716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3729078"/>
      </p:ext>
    </p:extLst>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descr="C:\Users\Phantom\Desktop\für Buch\#Bilder für Buch\Englisch\AgingM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152636" y="3537012"/>
            <a:ext cx="1660887"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0722" name="Titel 1"/>
          <p:cNvSpPr>
            <a:spLocks noGrp="1"/>
          </p:cNvSpPr>
          <p:nvPr>
            <p:ph type="title"/>
          </p:nvPr>
        </p:nvSpPr>
        <p:spPr/>
        <p:txBody>
          <a:bodyPr/>
          <a:lstStyle/>
          <a:p>
            <a:r>
              <a:rPr lang="de-DE" dirty="0" smtClean="0"/>
              <a:t>Education </a:t>
            </a:r>
            <a:r>
              <a:rPr lang="de-DE" dirty="0"/>
              <a:t>C</a:t>
            </a:r>
            <a:r>
              <a:rPr lang="de-DE" dirty="0" smtClean="0"/>
              <a:t>ontent</a:t>
            </a:r>
            <a:br>
              <a:rPr lang="de-DE" dirty="0" smtClean="0"/>
            </a:b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14</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a:xfrm>
            <a:off x="683568" y="1734852"/>
            <a:ext cx="7772400" cy="3962400"/>
          </a:xfrm>
        </p:spPr>
        <p:txBody>
          <a:bodyPr/>
          <a:lstStyle/>
          <a:p>
            <a:r>
              <a:rPr lang="de-DE" dirty="0" err="1" smtClean="0"/>
              <a:t>Using</a:t>
            </a:r>
            <a:r>
              <a:rPr lang="de-DE" dirty="0" smtClean="0"/>
              <a:t> digital </a:t>
            </a:r>
            <a:r>
              <a:rPr lang="de-DE" dirty="0" err="1"/>
              <a:t>s</a:t>
            </a:r>
            <a:r>
              <a:rPr lang="de-DE" dirty="0" err="1" smtClean="0"/>
              <a:t>oftware</a:t>
            </a:r>
            <a:r>
              <a:rPr lang="de-DE" dirty="0" smtClean="0"/>
              <a:t> </a:t>
            </a:r>
          </a:p>
          <a:p>
            <a:r>
              <a:rPr lang="de-DE" dirty="0" smtClean="0"/>
              <a:t>Drawing </a:t>
            </a:r>
            <a:r>
              <a:rPr lang="de-DE" dirty="0" err="1" smtClean="0"/>
              <a:t>by</a:t>
            </a:r>
            <a:r>
              <a:rPr lang="de-DE" dirty="0" smtClean="0"/>
              <a:t> </a:t>
            </a:r>
            <a:r>
              <a:rPr lang="de-DE" dirty="0" err="1" smtClean="0"/>
              <a:t>hand</a:t>
            </a:r>
            <a:endParaRPr lang="de-DE" dirty="0" smtClean="0"/>
          </a:p>
          <a:p>
            <a:r>
              <a:rPr lang="de-DE" dirty="0" err="1" smtClean="0"/>
              <a:t>Psychology</a:t>
            </a:r>
            <a:r>
              <a:rPr lang="de-DE" dirty="0" smtClean="0"/>
              <a:t> (</a:t>
            </a:r>
            <a:r>
              <a:rPr lang="de-DE" dirty="0" err="1" smtClean="0"/>
              <a:t>brain</a:t>
            </a:r>
            <a:r>
              <a:rPr lang="de-DE" dirty="0" smtClean="0"/>
              <a:t> </a:t>
            </a:r>
            <a:r>
              <a:rPr lang="de-DE" dirty="0" err="1" smtClean="0"/>
              <a:t>resarch</a:t>
            </a:r>
            <a:r>
              <a:rPr lang="de-DE" dirty="0" smtClean="0"/>
              <a:t>)</a:t>
            </a:r>
          </a:p>
          <a:p>
            <a:pPr lvl="1"/>
            <a:r>
              <a:rPr lang="de-DE" dirty="0" err="1" smtClean="0"/>
              <a:t>Cognitive</a:t>
            </a:r>
            <a:r>
              <a:rPr lang="de-DE" dirty="0" smtClean="0"/>
              <a:t> Interview</a:t>
            </a:r>
          </a:p>
          <a:p>
            <a:pPr lvl="1"/>
            <a:r>
              <a:rPr lang="de-DE" dirty="0" smtClean="0"/>
              <a:t>Work with different victims (traumatized, children</a:t>
            </a:r>
            <a:r>
              <a:rPr lang="de-DE" dirty="0"/>
              <a:t> </a:t>
            </a:r>
            <a:r>
              <a:rPr lang="de-DE" dirty="0" smtClean="0"/>
              <a:t>etc)</a:t>
            </a:r>
            <a:endParaRPr lang="de-DE" dirty="0"/>
          </a:p>
          <a:p>
            <a:r>
              <a:rPr lang="de-DE" dirty="0" smtClean="0"/>
              <a:t>Laws </a:t>
            </a:r>
            <a:r>
              <a:rPr lang="de-DE" dirty="0" err="1" smtClean="0"/>
              <a:t>of</a:t>
            </a:r>
            <a:r>
              <a:rPr lang="de-DE" dirty="0" smtClean="0"/>
              <a:t> </a:t>
            </a:r>
            <a:r>
              <a:rPr lang="de-DE" dirty="0" err="1" smtClean="0"/>
              <a:t>proportion</a:t>
            </a:r>
            <a:endParaRPr lang="de-DE" dirty="0" smtClean="0"/>
          </a:p>
          <a:p>
            <a:r>
              <a:rPr lang="de-DE" dirty="0" err="1" smtClean="0"/>
              <a:t>Role</a:t>
            </a:r>
            <a:r>
              <a:rPr lang="de-DE" dirty="0" smtClean="0"/>
              <a:t> </a:t>
            </a:r>
            <a:r>
              <a:rPr lang="de-DE" dirty="0" err="1" smtClean="0"/>
              <a:t>of</a:t>
            </a:r>
            <a:r>
              <a:rPr lang="de-DE" dirty="0" smtClean="0"/>
              <a:t> </a:t>
            </a:r>
            <a:r>
              <a:rPr lang="de-DE" dirty="0" err="1" smtClean="0"/>
              <a:t>races</a:t>
            </a:r>
            <a:endParaRPr lang="de-DE" dirty="0" smtClean="0"/>
          </a:p>
          <a:p>
            <a:r>
              <a:rPr lang="de-DE" dirty="0" smtClean="0"/>
              <a:t>Further </a:t>
            </a:r>
            <a:r>
              <a:rPr lang="de-DE" dirty="0" err="1" smtClean="0"/>
              <a:t>support</a:t>
            </a:r>
            <a:endParaRPr lang="de-DE" dirty="0" smtClean="0"/>
          </a:p>
          <a:p>
            <a:pPr lvl="1"/>
            <a:r>
              <a:rPr lang="de-DE" dirty="0" err="1" smtClean="0"/>
              <a:t>Aging</a:t>
            </a:r>
            <a:endParaRPr lang="de-DE" dirty="0" smtClean="0"/>
          </a:p>
          <a:p>
            <a:pPr lvl="1"/>
            <a:r>
              <a:rPr lang="de-DE" dirty="0" err="1" smtClean="0"/>
              <a:t>Whole</a:t>
            </a:r>
            <a:r>
              <a:rPr lang="de-DE" dirty="0" smtClean="0"/>
              <a:t> </a:t>
            </a:r>
            <a:r>
              <a:rPr lang="de-DE" dirty="0" err="1" smtClean="0"/>
              <a:t>body</a:t>
            </a:r>
            <a:r>
              <a:rPr lang="de-DE" dirty="0" smtClean="0"/>
              <a:t> </a:t>
            </a:r>
            <a:r>
              <a:rPr lang="de-DE" dirty="0" err="1" smtClean="0"/>
              <a:t>and</a:t>
            </a:r>
            <a:r>
              <a:rPr lang="de-DE" dirty="0" smtClean="0"/>
              <a:t> </a:t>
            </a:r>
            <a:r>
              <a:rPr lang="de-DE" dirty="0" err="1" smtClean="0"/>
              <a:t>groups</a:t>
            </a:r>
            <a:r>
              <a:rPr lang="de-DE" dirty="0" smtClean="0"/>
              <a:t>, </a:t>
            </a:r>
            <a:r>
              <a:rPr lang="de-DE" dirty="0" err="1" smtClean="0"/>
              <a:t>objects</a:t>
            </a:r>
            <a:endParaRPr lang="de-DE" dirty="0"/>
          </a:p>
          <a:p>
            <a:pPr lvl="1"/>
            <a:r>
              <a:rPr lang="de-DE" dirty="0" smtClean="0"/>
              <a:t> </a:t>
            </a:r>
            <a:r>
              <a:rPr lang="de-DE" dirty="0" err="1" smtClean="0"/>
              <a:t>facial</a:t>
            </a:r>
            <a:r>
              <a:rPr lang="de-DE" dirty="0" smtClean="0"/>
              <a:t> </a:t>
            </a:r>
            <a:r>
              <a:rPr lang="de-DE" dirty="0" err="1" smtClean="0"/>
              <a:t>reconstruction</a:t>
            </a:r>
            <a:r>
              <a:rPr lang="de-DE" dirty="0" smtClean="0"/>
              <a:t> </a:t>
            </a:r>
            <a:endParaRPr lang="de-DE" dirty="0"/>
          </a:p>
          <a:p>
            <a:pPr marL="471488" lvl="1" indent="0">
              <a:buNone/>
            </a:pPr>
            <a:endParaRPr lang="de-DE" dirty="0"/>
          </a:p>
        </p:txBody>
      </p:sp>
      <p:pic>
        <p:nvPicPr>
          <p:cNvPr id="161794" name="Picture 2" descr="C:\Users\Phantom\Desktop\für Buch\#Bilder für Buch\003 Yarbus.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349152" y="1340768"/>
            <a:ext cx="1377950" cy="204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1795" name="Picture 3" descr="C:\Users\Phantom\Desktop\für Buch\#Bilder für Buch\008 ProportionslehreRW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148064" y="836711"/>
            <a:ext cx="2014524" cy="2215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1797" name="Picture 5" descr="C:\Users\Phantom\Desktop\für Buch\#Bilder für Buch\060 Auge.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796136" y="5196487"/>
            <a:ext cx="1661419" cy="1001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1798" name="Picture 6" descr="C:\Users\Phantom\Desktop\für Buch\#Bilder für Buch\033 GehirnEigen.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580112" y="3856049"/>
            <a:ext cx="1728788" cy="131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1799" name="Picture 7" descr="C:\Users\Phantom\Desktop\für Buch\#Bilder für Buch\075 ProfilVergleich.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707904" y="4154821"/>
            <a:ext cx="1912343" cy="1434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337367"/>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Users\Phantom\Desktop\für Buch\#Bilder für Buch\002c 1965PolyprojektorJapan.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015871" y="2708920"/>
            <a:ext cx="1576753" cy="10641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de-DE" dirty="0" smtClean="0"/>
              <a:t>Soft- </a:t>
            </a:r>
            <a:r>
              <a:rPr lang="de-DE" dirty="0" err="1" smtClean="0"/>
              <a:t>and</a:t>
            </a:r>
            <a:r>
              <a:rPr lang="de-DE" dirty="0" smtClean="0"/>
              <a:t> Hardware</a:t>
            </a:r>
            <a:br>
              <a:rPr lang="de-DE" dirty="0" smtClean="0"/>
            </a:br>
            <a:r>
              <a:rPr lang="de-DE" dirty="0" err="1" smtClean="0"/>
              <a:t>Always</a:t>
            </a:r>
            <a:r>
              <a:rPr lang="de-DE" dirty="0" smtClean="0"/>
              <a:t> </a:t>
            </a:r>
            <a:r>
              <a:rPr lang="de-DE" dirty="0" err="1" smtClean="0"/>
              <a:t>searching</a:t>
            </a:r>
            <a:r>
              <a:rPr lang="de-DE" dirty="0" smtClean="0"/>
              <a:t> </a:t>
            </a:r>
            <a:r>
              <a:rPr lang="de-DE" dirty="0" err="1" smtClean="0"/>
              <a:t>for</a:t>
            </a:r>
            <a:r>
              <a:rPr lang="de-DE" dirty="0" smtClean="0"/>
              <a:t> </a:t>
            </a:r>
            <a:r>
              <a:rPr lang="de-DE" dirty="0" err="1" smtClean="0"/>
              <a:t>best</a:t>
            </a:r>
            <a:r>
              <a:rPr lang="de-DE" dirty="0" smtClean="0"/>
              <a:t> </a:t>
            </a:r>
            <a:r>
              <a:rPr lang="de-DE" dirty="0" err="1" smtClean="0"/>
              <a:t>system</a:t>
            </a:r>
            <a:r>
              <a:rPr lang="de-DE" dirty="0" smtClean="0"/>
              <a:t>	</a:t>
            </a:r>
            <a:endParaRPr lang="de-DE" dirty="0"/>
          </a:p>
        </p:txBody>
      </p:sp>
      <p:sp>
        <p:nvSpPr>
          <p:cNvPr id="3" name="Inhaltsplatzhalter 2"/>
          <p:cNvSpPr>
            <a:spLocks noGrp="1"/>
          </p:cNvSpPr>
          <p:nvPr>
            <p:ph idx="1"/>
          </p:nvPr>
        </p:nvSpPr>
        <p:spPr/>
        <p:txBody>
          <a:bodyPr/>
          <a:lstStyle/>
          <a:p>
            <a:r>
              <a:rPr lang="de-DE" dirty="0" smtClean="0"/>
              <a:t>Drawing </a:t>
            </a:r>
            <a:r>
              <a:rPr lang="de-DE" dirty="0" err="1" smtClean="0"/>
              <a:t>by</a:t>
            </a:r>
            <a:r>
              <a:rPr lang="de-DE" dirty="0" smtClean="0"/>
              <a:t> </a:t>
            </a:r>
            <a:r>
              <a:rPr lang="de-DE" dirty="0" err="1" smtClean="0"/>
              <a:t>hand</a:t>
            </a:r>
            <a:r>
              <a:rPr lang="de-DE" dirty="0" smtClean="0"/>
              <a:t> versus </a:t>
            </a:r>
            <a:r>
              <a:rPr lang="de-DE" dirty="0" err="1" smtClean="0"/>
              <a:t>using</a:t>
            </a:r>
            <a:r>
              <a:rPr lang="de-DE" dirty="0" smtClean="0"/>
              <a:t> </a:t>
            </a:r>
            <a:r>
              <a:rPr lang="de-DE" dirty="0" err="1" smtClean="0"/>
              <a:t>computer</a:t>
            </a:r>
            <a:r>
              <a:rPr lang="de-DE" dirty="0" smtClean="0"/>
              <a:t> </a:t>
            </a:r>
            <a:r>
              <a:rPr lang="de-DE" dirty="0" err="1" smtClean="0"/>
              <a:t>and</a:t>
            </a:r>
            <a:r>
              <a:rPr lang="de-DE" dirty="0" smtClean="0"/>
              <a:t> </a:t>
            </a:r>
            <a:r>
              <a:rPr lang="de-DE" dirty="0" err="1" smtClean="0"/>
              <a:t>software</a:t>
            </a:r>
            <a:endParaRPr lang="de-DE" dirty="0" smtClean="0"/>
          </a:p>
          <a:p>
            <a:r>
              <a:rPr lang="de-DE" dirty="0" err="1" smtClean="0"/>
              <a:t>Continuous</a:t>
            </a:r>
            <a:r>
              <a:rPr lang="de-DE" dirty="0" smtClean="0"/>
              <a:t> </a:t>
            </a:r>
            <a:r>
              <a:rPr lang="de-DE" dirty="0" err="1" smtClean="0"/>
              <a:t>market</a:t>
            </a:r>
            <a:r>
              <a:rPr lang="de-DE" dirty="0" smtClean="0"/>
              <a:t> </a:t>
            </a:r>
            <a:r>
              <a:rPr lang="de-DE" dirty="0" err="1" smtClean="0"/>
              <a:t>observation</a:t>
            </a:r>
            <a:endParaRPr lang="de-DE" dirty="0" smtClean="0"/>
          </a:p>
          <a:p>
            <a:r>
              <a:rPr lang="de-DE" dirty="0" err="1" smtClean="0"/>
              <a:t>Currently</a:t>
            </a:r>
            <a:r>
              <a:rPr lang="de-DE" dirty="0" smtClean="0"/>
              <a:t> Adobe Photoshop </a:t>
            </a:r>
            <a:r>
              <a:rPr lang="de-DE" dirty="0" err="1" smtClean="0"/>
              <a:t>and</a:t>
            </a:r>
            <a:r>
              <a:rPr lang="de-DE" dirty="0" smtClean="0"/>
              <a:t> Bridge</a:t>
            </a:r>
          </a:p>
          <a:p>
            <a:r>
              <a:rPr lang="de-DE" dirty="0" err="1" smtClean="0"/>
              <a:t>Prerelease</a:t>
            </a:r>
            <a:r>
              <a:rPr lang="de-DE" dirty="0" smtClean="0"/>
              <a:t> </a:t>
            </a:r>
            <a:r>
              <a:rPr lang="de-DE" dirty="0" err="1" smtClean="0"/>
              <a:t>tester</a:t>
            </a:r>
            <a:r>
              <a:rPr lang="de-DE" dirty="0" smtClean="0"/>
              <a:t> </a:t>
            </a:r>
          </a:p>
          <a:p>
            <a:r>
              <a:rPr lang="de-DE" dirty="0" smtClean="0"/>
              <a:t>PC / Notebook / </a:t>
            </a:r>
            <a:r>
              <a:rPr lang="de-DE" dirty="0" err="1" smtClean="0"/>
              <a:t>Drawboard</a:t>
            </a:r>
            <a:endParaRPr lang="de-DE" dirty="0" smtClean="0"/>
          </a:p>
          <a:p>
            <a:endParaRPr lang="de-DE" dirty="0"/>
          </a:p>
        </p:txBody>
      </p:sp>
      <p:sp>
        <p:nvSpPr>
          <p:cNvPr id="4" name="Datumsplatzhalter 3"/>
          <p:cNvSpPr>
            <a:spLocks noGrp="1"/>
          </p:cNvSpPr>
          <p:nvPr>
            <p:ph type="dt" sz="half" idx="10"/>
          </p:nvPr>
        </p:nvSpPr>
        <p:spPr/>
        <p:txBody>
          <a:bodyPr/>
          <a:lstStyle/>
          <a:p>
            <a:pPr>
              <a:defRPr/>
            </a:pPr>
            <a:r>
              <a:rPr lang="de-DE" smtClean="0"/>
              <a:t>Folie </a:t>
            </a:r>
            <a:fld id="{DF023520-74FD-4528-B2C2-525A59AD211D}" type="slidenum">
              <a:rPr lang="de-DE" smtClean="0"/>
              <a:pPr>
                <a:defRPr/>
              </a:pPr>
              <a:t>15</a:t>
            </a:fld>
            <a:r>
              <a:rPr lang="de-DE" smtClean="0"/>
              <a:t>, </a:t>
            </a:r>
            <a:fld id="{6549C579-AD6F-4F3C-9FDE-709946914162}" type="datetime4">
              <a:rPr lang="de-DE" smtClean="0"/>
              <a:pPr>
                <a:defRPr/>
              </a:pPr>
              <a:t>29. September 2014</a:t>
            </a:fld>
            <a:endParaRPr lang="de-DE"/>
          </a:p>
        </p:txBody>
      </p:sp>
      <p:sp>
        <p:nvSpPr>
          <p:cNvPr id="5" name="Fußzeilenplatzhalter 4"/>
          <p:cNvSpPr>
            <a:spLocks noGrp="1"/>
          </p:cNvSpPr>
          <p:nvPr>
            <p:ph type="ftr" sz="quarter" idx="11"/>
          </p:nvPr>
        </p:nvSpPr>
        <p:spPr>
          <a:xfrm>
            <a:off x="7555644" y="381000"/>
            <a:ext cx="902556" cy="307777"/>
          </a:xfrm>
        </p:spPr>
        <p:txBody>
          <a:bodyPr/>
          <a:lstStyle/>
          <a:p>
            <a:pPr>
              <a:defRPr/>
            </a:pPr>
            <a:r>
              <a:rPr lang="de-DE" dirty="0" err="1"/>
              <a:t>Forensic</a:t>
            </a:r>
            <a:r>
              <a:rPr lang="de-DE" dirty="0"/>
              <a:t> Artist</a:t>
            </a:r>
          </a:p>
          <a:p>
            <a:pPr>
              <a:defRPr/>
            </a:pPr>
            <a:endParaRPr lang="de-DE" dirty="0"/>
          </a:p>
        </p:txBody>
      </p:sp>
      <p:pic>
        <p:nvPicPr>
          <p:cNvPr id="6" name="Inhaltsplatzhalter 5" descr="FACETTE1.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804248" y="3426789"/>
            <a:ext cx="1656184" cy="1343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03" name="Picture 3" descr="C:\Users\Phantom\Desktop\für Buch\#Bilder für Buch\089h Adobe Photoshop.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04048" y="4509120"/>
            <a:ext cx="2481372" cy="1512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1081918"/>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 Material</a:t>
            </a:r>
            <a:endParaRPr lang="de-DE" dirty="0"/>
          </a:p>
        </p:txBody>
      </p:sp>
      <p:sp>
        <p:nvSpPr>
          <p:cNvPr id="3" name="Inhaltsplatzhalter 2"/>
          <p:cNvSpPr>
            <a:spLocks noGrp="1"/>
          </p:cNvSpPr>
          <p:nvPr>
            <p:ph idx="1"/>
          </p:nvPr>
        </p:nvSpPr>
        <p:spPr/>
        <p:txBody>
          <a:bodyPr/>
          <a:lstStyle/>
          <a:p>
            <a:r>
              <a:rPr lang="de-DE" dirty="0" smtClean="0"/>
              <a:t>4000 </a:t>
            </a:r>
            <a:r>
              <a:rPr lang="de-DE" dirty="0" err="1" smtClean="0"/>
              <a:t>faces</a:t>
            </a:r>
            <a:r>
              <a:rPr lang="de-DE" dirty="0" smtClean="0"/>
              <a:t> different </a:t>
            </a:r>
            <a:r>
              <a:rPr lang="de-DE" dirty="0" err="1" smtClean="0"/>
              <a:t>people</a:t>
            </a:r>
            <a:r>
              <a:rPr lang="de-DE" dirty="0" smtClean="0"/>
              <a:t>, male </a:t>
            </a:r>
            <a:r>
              <a:rPr lang="de-DE" dirty="0" err="1" smtClean="0"/>
              <a:t>and</a:t>
            </a:r>
            <a:r>
              <a:rPr lang="de-DE" dirty="0" smtClean="0"/>
              <a:t> </a:t>
            </a:r>
            <a:r>
              <a:rPr lang="de-DE" dirty="0" err="1" smtClean="0"/>
              <a:t>female</a:t>
            </a:r>
            <a:r>
              <a:rPr lang="de-DE" dirty="0" smtClean="0"/>
              <a:t> </a:t>
            </a:r>
          </a:p>
          <a:p>
            <a:pPr lvl="1"/>
            <a:r>
              <a:rPr lang="de-DE" dirty="0" smtClean="0"/>
              <a:t>Different </a:t>
            </a:r>
            <a:r>
              <a:rPr lang="de-DE" dirty="0" err="1" smtClean="0"/>
              <a:t>age</a:t>
            </a:r>
            <a:endParaRPr lang="de-DE" dirty="0" smtClean="0"/>
          </a:p>
          <a:p>
            <a:pPr lvl="1"/>
            <a:r>
              <a:rPr lang="de-DE" dirty="0" smtClean="0"/>
              <a:t>Different </a:t>
            </a:r>
            <a:r>
              <a:rPr lang="de-DE" dirty="0" err="1" smtClean="0"/>
              <a:t>race</a:t>
            </a:r>
            <a:endParaRPr lang="de-DE" dirty="0" smtClean="0"/>
          </a:p>
          <a:p>
            <a:r>
              <a:rPr lang="de-DE" dirty="0" smtClean="0"/>
              <a:t>Accessoires </a:t>
            </a:r>
          </a:p>
          <a:p>
            <a:pPr lvl="1"/>
            <a:r>
              <a:rPr lang="de-DE" dirty="0" err="1" smtClean="0"/>
              <a:t>Glasses</a:t>
            </a:r>
            <a:r>
              <a:rPr lang="de-DE" dirty="0" smtClean="0"/>
              <a:t> </a:t>
            </a:r>
          </a:p>
          <a:p>
            <a:pPr lvl="1"/>
            <a:r>
              <a:rPr lang="de-DE" dirty="0" smtClean="0"/>
              <a:t>Caps/</a:t>
            </a:r>
            <a:r>
              <a:rPr lang="de-DE" dirty="0" err="1" smtClean="0"/>
              <a:t>Hats</a:t>
            </a:r>
            <a:endParaRPr lang="de-DE" dirty="0" smtClean="0"/>
          </a:p>
          <a:p>
            <a:pPr lvl="1"/>
            <a:r>
              <a:rPr lang="de-DE" dirty="0" smtClean="0"/>
              <a:t>Jewelery</a:t>
            </a:r>
          </a:p>
          <a:p>
            <a:pPr lvl="1"/>
            <a:r>
              <a:rPr lang="de-DE" dirty="0" err="1" smtClean="0"/>
              <a:t>Masks</a:t>
            </a:r>
            <a:endParaRPr lang="de-DE" dirty="0" smtClean="0"/>
          </a:p>
          <a:p>
            <a:pPr lvl="1"/>
            <a:r>
              <a:rPr lang="de-DE" dirty="0" err="1" smtClean="0"/>
              <a:t>Clothing</a:t>
            </a:r>
            <a:endParaRPr lang="de-DE" dirty="0" smtClean="0"/>
          </a:p>
          <a:p>
            <a:pPr lvl="1"/>
            <a:r>
              <a:rPr lang="de-DE" dirty="0" err="1" smtClean="0"/>
              <a:t>Weapons</a:t>
            </a:r>
            <a:endParaRPr lang="de-DE" dirty="0" smtClean="0"/>
          </a:p>
          <a:p>
            <a:pPr lvl="1"/>
            <a:r>
              <a:rPr lang="de-DE" dirty="0" err="1" smtClean="0"/>
              <a:t>Vehicles</a:t>
            </a:r>
            <a:endParaRPr lang="de-DE" dirty="0" smtClean="0"/>
          </a:p>
          <a:p>
            <a:pPr lvl="1"/>
            <a:endParaRPr lang="de-DE" dirty="0"/>
          </a:p>
        </p:txBody>
      </p:sp>
      <p:sp>
        <p:nvSpPr>
          <p:cNvPr id="4" name="Datumsplatzhalter 3"/>
          <p:cNvSpPr>
            <a:spLocks noGrp="1"/>
          </p:cNvSpPr>
          <p:nvPr>
            <p:ph type="dt" sz="half" idx="10"/>
          </p:nvPr>
        </p:nvSpPr>
        <p:spPr/>
        <p:txBody>
          <a:bodyPr/>
          <a:lstStyle/>
          <a:p>
            <a:pPr>
              <a:defRPr/>
            </a:pPr>
            <a:r>
              <a:rPr lang="de-DE" smtClean="0"/>
              <a:t>Folie </a:t>
            </a:r>
            <a:fld id="{DF023520-74FD-4528-B2C2-525A59AD211D}" type="slidenum">
              <a:rPr lang="de-DE" smtClean="0"/>
              <a:pPr>
                <a:defRPr/>
              </a:pPr>
              <a:t>16</a:t>
            </a:fld>
            <a:r>
              <a:rPr lang="de-DE" smtClean="0"/>
              <a:t>, </a:t>
            </a:r>
            <a:fld id="{6549C579-AD6F-4F3C-9FDE-709946914162}" type="datetime4">
              <a:rPr lang="de-DE" smtClean="0"/>
              <a:pPr>
                <a:defRPr/>
              </a:pPr>
              <a:t>29. September 2014</a:t>
            </a:fld>
            <a:endParaRPr lang="de-DE"/>
          </a:p>
        </p:txBody>
      </p:sp>
      <p:sp>
        <p:nvSpPr>
          <p:cNvPr id="5" name="Fußzeilenplatzhalter 4"/>
          <p:cNvSpPr>
            <a:spLocks noGrp="1"/>
          </p:cNvSpPr>
          <p:nvPr>
            <p:ph type="ftr" sz="quarter" idx="11"/>
          </p:nvPr>
        </p:nvSpPr>
        <p:spPr>
          <a:xfrm>
            <a:off x="7555645" y="381000"/>
            <a:ext cx="902555" cy="307777"/>
          </a:xfrm>
        </p:spPr>
        <p:txBody>
          <a:bodyPr/>
          <a:lstStyle/>
          <a:p>
            <a:pPr>
              <a:defRPr/>
            </a:pPr>
            <a:r>
              <a:rPr lang="de-DE" dirty="0" err="1"/>
              <a:t>Forensic</a:t>
            </a:r>
            <a:r>
              <a:rPr lang="de-DE" dirty="0"/>
              <a:t> Artist</a:t>
            </a:r>
          </a:p>
          <a:p>
            <a:pPr>
              <a:defRPr/>
            </a:pPr>
            <a:endParaRPr lang="de-DE" dirty="0"/>
          </a:p>
        </p:txBody>
      </p:sp>
    </p:spTree>
    <p:extLst>
      <p:ext uri="{BB962C8B-B14F-4D97-AF65-F5344CB8AC3E}">
        <p14:creationId xmlns:p14="http://schemas.microsoft.com/office/powerpoint/2010/main" xmlns="" val="226821867"/>
      </p:ext>
    </p:extLst>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smtClean="0"/>
              <a:t/>
            </a:r>
            <a:br>
              <a:rPr lang="de-DE" dirty="0" smtClean="0"/>
            </a:b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17</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endParaRPr lang="de-DE"/>
          </a:p>
        </p:txBody>
      </p:sp>
      <p:pic>
        <p:nvPicPr>
          <p:cNvPr id="154626" name="Picture 2" descr="C:\Users\Phantom\Dropbox\Handbuch Phantombild\#Bilder für Buch\091 Anleitung Bridg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0816" y="1148354"/>
            <a:ext cx="9144000" cy="570964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el 1"/>
          <p:cNvSpPr txBox="1">
            <a:spLocks/>
          </p:cNvSpPr>
          <p:nvPr/>
        </p:nvSpPr>
        <p:spPr bwMode="auto">
          <a:xfrm>
            <a:off x="688032" y="548680"/>
            <a:ext cx="7772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panose="02020603050405020304" pitchFamily="18" charset="0"/>
              </a:defRPr>
            </a:lvl2pPr>
            <a:lvl3pPr algn="l" rtl="0" eaLnBrk="0" fontAlgn="base" hangingPunct="0">
              <a:spcBef>
                <a:spcPct val="0"/>
              </a:spcBef>
              <a:spcAft>
                <a:spcPct val="0"/>
              </a:spcAft>
              <a:defRPr sz="4000">
                <a:solidFill>
                  <a:schemeClr val="tx2"/>
                </a:solidFill>
                <a:latin typeface="Times" panose="02020603050405020304" pitchFamily="18" charset="0"/>
              </a:defRPr>
            </a:lvl3pPr>
            <a:lvl4pPr algn="l" rtl="0" eaLnBrk="0" fontAlgn="base" hangingPunct="0">
              <a:spcBef>
                <a:spcPct val="0"/>
              </a:spcBef>
              <a:spcAft>
                <a:spcPct val="0"/>
              </a:spcAft>
              <a:defRPr sz="4000">
                <a:solidFill>
                  <a:schemeClr val="tx2"/>
                </a:solidFill>
                <a:latin typeface="Times" panose="02020603050405020304" pitchFamily="18" charset="0"/>
              </a:defRPr>
            </a:lvl4pPr>
            <a:lvl5pPr algn="l" rtl="0" eaLnBrk="0" fontAlgn="base" hangingPunct="0">
              <a:spcBef>
                <a:spcPct val="0"/>
              </a:spcBef>
              <a:spcAft>
                <a:spcPct val="0"/>
              </a:spcAft>
              <a:defRPr sz="4000">
                <a:solidFill>
                  <a:schemeClr val="tx2"/>
                </a:solidFill>
                <a:latin typeface="Times" panose="02020603050405020304" pitchFamily="18" charset="0"/>
              </a:defRPr>
            </a:lvl5pPr>
            <a:lvl6pPr marL="457200" algn="l" rtl="0" eaLnBrk="1" fontAlgn="base" hangingPunct="1">
              <a:spcBef>
                <a:spcPct val="0"/>
              </a:spcBef>
              <a:spcAft>
                <a:spcPct val="0"/>
              </a:spcAft>
              <a:defRPr sz="4000">
                <a:solidFill>
                  <a:schemeClr val="tx2"/>
                </a:solidFill>
                <a:latin typeface="Times" panose="02020603050405020304" pitchFamily="18" charset="0"/>
              </a:defRPr>
            </a:lvl6pPr>
            <a:lvl7pPr marL="914400" algn="l" rtl="0" eaLnBrk="1" fontAlgn="base" hangingPunct="1">
              <a:spcBef>
                <a:spcPct val="0"/>
              </a:spcBef>
              <a:spcAft>
                <a:spcPct val="0"/>
              </a:spcAft>
              <a:defRPr sz="4000">
                <a:solidFill>
                  <a:schemeClr val="tx2"/>
                </a:solidFill>
                <a:latin typeface="Times" panose="02020603050405020304" pitchFamily="18" charset="0"/>
              </a:defRPr>
            </a:lvl7pPr>
            <a:lvl8pPr marL="1371600" algn="l" rtl="0" eaLnBrk="1" fontAlgn="base" hangingPunct="1">
              <a:spcBef>
                <a:spcPct val="0"/>
              </a:spcBef>
              <a:spcAft>
                <a:spcPct val="0"/>
              </a:spcAft>
              <a:defRPr sz="4000">
                <a:solidFill>
                  <a:schemeClr val="tx2"/>
                </a:solidFill>
                <a:latin typeface="Times" panose="02020603050405020304" pitchFamily="18" charset="0"/>
              </a:defRPr>
            </a:lvl8pPr>
            <a:lvl9pPr marL="1828800" algn="l" rtl="0" eaLnBrk="1" fontAlgn="base" hangingPunct="1">
              <a:spcBef>
                <a:spcPct val="0"/>
              </a:spcBef>
              <a:spcAft>
                <a:spcPct val="0"/>
              </a:spcAft>
              <a:defRPr sz="4000">
                <a:solidFill>
                  <a:schemeClr val="tx2"/>
                </a:solidFill>
                <a:latin typeface="Times" panose="02020603050405020304" pitchFamily="18" charset="0"/>
              </a:defRPr>
            </a:lvl9pPr>
          </a:lstStyle>
          <a:p>
            <a:r>
              <a:rPr lang="de-DE" dirty="0" smtClean="0"/>
              <a:t>Reference Material Portraits</a:t>
            </a:r>
          </a:p>
          <a:p>
            <a:endParaRPr lang="de-DE" dirty="0"/>
          </a:p>
        </p:txBody>
      </p:sp>
    </p:spTree>
    <p:extLst>
      <p:ext uri="{BB962C8B-B14F-4D97-AF65-F5344CB8AC3E}">
        <p14:creationId xmlns:p14="http://schemas.microsoft.com/office/powerpoint/2010/main" xmlns="" val="2842770360"/>
      </p:ext>
    </p:extLst>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Accessoires</a:t>
            </a:r>
            <a:br>
              <a:rPr lang="de-DE" dirty="0" smtClean="0"/>
            </a:b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Datumsplatzhalter 3"/>
          <p:cNvSpPr>
            <a:spLocks noGrp="1"/>
          </p:cNvSpPr>
          <p:nvPr>
            <p:ph type="dt" sz="half" idx="10"/>
          </p:nvPr>
        </p:nvSpPr>
        <p:spPr/>
        <p:txBody>
          <a:bodyPr/>
          <a:lstStyle/>
          <a:p>
            <a:pPr>
              <a:defRPr/>
            </a:pPr>
            <a:r>
              <a:rPr lang="de-DE" smtClean="0"/>
              <a:t>Folie </a:t>
            </a:r>
            <a:fld id="{DF023520-74FD-4528-B2C2-525A59AD211D}" type="slidenum">
              <a:rPr lang="de-DE" smtClean="0"/>
              <a:pPr>
                <a:defRPr/>
              </a:pPr>
              <a:t>18</a:t>
            </a:fld>
            <a:r>
              <a:rPr lang="de-DE" smtClean="0"/>
              <a:t>, </a:t>
            </a:r>
            <a:fld id="{6549C579-AD6F-4F3C-9FDE-709946914162}" type="datetime4">
              <a:rPr lang="de-DE" smtClean="0"/>
              <a:pPr>
                <a:defRPr/>
              </a:pPr>
              <a:t>29. September 2014</a:t>
            </a:fld>
            <a:endParaRPr lang="de-DE"/>
          </a:p>
        </p:txBody>
      </p:sp>
      <p:sp>
        <p:nvSpPr>
          <p:cNvPr id="5" name="Fußzeilenplatzhalter 4"/>
          <p:cNvSpPr>
            <a:spLocks noGrp="1"/>
          </p:cNvSpPr>
          <p:nvPr>
            <p:ph type="ftr" sz="quarter" idx="11"/>
          </p:nvPr>
        </p:nvSpPr>
        <p:spPr>
          <a:xfrm>
            <a:off x="7555710" y="381000"/>
            <a:ext cx="902490" cy="153888"/>
          </a:xfrm>
        </p:spPr>
        <p:txBody>
          <a:bodyPr/>
          <a:lstStyle/>
          <a:p>
            <a:pPr>
              <a:defRPr/>
            </a:pPr>
            <a:r>
              <a:rPr lang="de-DE" dirty="0" err="1"/>
              <a:t>Forensic</a:t>
            </a:r>
            <a:r>
              <a:rPr lang="de-DE" dirty="0"/>
              <a:t> Artist</a:t>
            </a:r>
          </a:p>
        </p:txBody>
      </p:sp>
      <p:pic>
        <p:nvPicPr>
          <p:cNvPr id="6" name="Inhaltsplatzhalter 5" descr="Photoshop.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566303"/>
            <a:ext cx="4509489" cy="3294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Inhaltsplatzhalter 5" descr="Zubehoer.jpg">
            <a:hlinkClick r:id="rId3" action="ppaction://program"/>
          </p:cNvPr>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1519" y="1268760"/>
            <a:ext cx="4558379" cy="3729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D:\#Dez4.6\Lehrgänge\1202 Phantombildfortbilungslehrgang\Stoff\Accessoires\Internet.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66056" y="4077072"/>
            <a:ext cx="4806029" cy="2496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58251" y="4581128"/>
            <a:ext cx="3934604" cy="2149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3096312"/>
      </p:ext>
    </p:extLst>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endParaRPr lang="de-DE" dirty="0"/>
          </a:p>
        </p:txBody>
      </p:sp>
      <p:sp>
        <p:nvSpPr>
          <p:cNvPr id="3" name="Inhaltsplatzhalter 2"/>
          <p:cNvSpPr>
            <a:spLocks noGrp="1"/>
          </p:cNvSpPr>
          <p:nvPr>
            <p:ph idx="1"/>
          </p:nvPr>
        </p:nvSpPr>
        <p:spPr/>
        <p:txBody>
          <a:bodyPr/>
          <a:lstStyle/>
          <a:p>
            <a:endParaRPr lang="de-DE" dirty="0"/>
          </a:p>
        </p:txBody>
      </p:sp>
      <p:sp>
        <p:nvSpPr>
          <p:cNvPr id="4" name="Datumsplatzhalter 3"/>
          <p:cNvSpPr>
            <a:spLocks noGrp="1"/>
          </p:cNvSpPr>
          <p:nvPr>
            <p:ph type="dt" sz="half" idx="10"/>
          </p:nvPr>
        </p:nvSpPr>
        <p:spPr/>
        <p:txBody>
          <a:bodyPr/>
          <a:lstStyle/>
          <a:p>
            <a:pPr>
              <a:defRPr/>
            </a:pPr>
            <a:r>
              <a:rPr lang="de-DE" smtClean="0"/>
              <a:t>Folie </a:t>
            </a:r>
            <a:fld id="{DF023520-74FD-4528-B2C2-525A59AD211D}" type="slidenum">
              <a:rPr lang="de-DE" smtClean="0"/>
              <a:pPr>
                <a:defRPr/>
              </a:pPr>
              <a:t>19</a:t>
            </a:fld>
            <a:r>
              <a:rPr lang="de-DE" smtClean="0"/>
              <a:t>, </a:t>
            </a:r>
            <a:fld id="{6549C579-AD6F-4F3C-9FDE-709946914162}" type="datetime4">
              <a:rPr lang="de-DE" smtClean="0"/>
              <a:pPr>
                <a:defRPr/>
              </a:pPr>
              <a:t>29. September 2014</a:t>
            </a:fld>
            <a:endParaRPr lang="de-DE"/>
          </a:p>
        </p:txBody>
      </p:sp>
      <p:sp>
        <p:nvSpPr>
          <p:cNvPr id="5" name="Fußzeilenplatzhalter 4"/>
          <p:cNvSpPr>
            <a:spLocks noGrp="1"/>
          </p:cNvSpPr>
          <p:nvPr>
            <p:ph type="ftr" sz="quarter" idx="11"/>
          </p:nvPr>
        </p:nvSpPr>
        <p:spPr/>
        <p:txBody>
          <a:bodyPr/>
          <a:lstStyle/>
          <a:p>
            <a:pPr>
              <a:defRPr/>
            </a:pPr>
            <a:r>
              <a:rPr lang="de-DE" smtClean="0"/>
              <a:t>Phantombild-Lehrgang</a:t>
            </a:r>
            <a:endParaRPr lang="de-DE"/>
          </a:p>
        </p:txBody>
      </p:sp>
      <p:pic>
        <p:nvPicPr>
          <p:cNvPr id="155651" name="Picture 3" descr="C:\Users\Phantom\Dropbox\Handbuch Phantombild\#Bilder für Buch\Englisch\210 Photoshop_Bridge_Search_options_Bridge_Basis_image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38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3625891"/>
      </p:ext>
    </p:extLst>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Committee W</a:t>
            </a:r>
            <a:r>
              <a:rPr lang="de-DE" dirty="0" smtClean="0"/>
              <a:t>ork</a:t>
            </a:r>
            <a:endParaRPr lang="de-DE" dirty="0"/>
          </a:p>
        </p:txBody>
      </p:sp>
      <p:sp>
        <p:nvSpPr>
          <p:cNvPr id="3" name="Inhaltsplatzhalter 2"/>
          <p:cNvSpPr>
            <a:spLocks noGrp="1"/>
          </p:cNvSpPr>
          <p:nvPr>
            <p:ph idx="1"/>
          </p:nvPr>
        </p:nvSpPr>
        <p:spPr/>
        <p:txBody>
          <a:bodyPr/>
          <a:lstStyle/>
          <a:p>
            <a:pPr marL="0" indent="0">
              <a:buNone/>
            </a:pPr>
            <a:endParaRPr lang="de-DE" dirty="0"/>
          </a:p>
        </p:txBody>
      </p:sp>
      <p:sp>
        <p:nvSpPr>
          <p:cNvPr id="4" name="Datumsplatzhalter 3"/>
          <p:cNvSpPr>
            <a:spLocks noGrp="1"/>
          </p:cNvSpPr>
          <p:nvPr>
            <p:ph type="dt" sz="half" idx="10"/>
          </p:nvPr>
        </p:nvSpPr>
        <p:spPr/>
        <p:txBody>
          <a:bodyPr/>
          <a:lstStyle/>
          <a:p>
            <a:pPr>
              <a:defRPr/>
            </a:pPr>
            <a:r>
              <a:rPr lang="de-DE" smtClean="0"/>
              <a:t>Folie </a:t>
            </a:r>
            <a:fld id="{DF023520-74FD-4528-B2C2-525A59AD211D}" type="slidenum">
              <a:rPr lang="de-DE" smtClean="0"/>
              <a:pPr>
                <a:defRPr/>
              </a:pPr>
              <a:t>20</a:t>
            </a:fld>
            <a:r>
              <a:rPr lang="de-DE" smtClean="0"/>
              <a:t>, </a:t>
            </a:r>
            <a:fld id="{6549C579-AD6F-4F3C-9FDE-709946914162}" type="datetime4">
              <a:rPr lang="de-DE" smtClean="0"/>
              <a:pPr>
                <a:defRPr/>
              </a:pPr>
              <a:t>29. September 2014</a:t>
            </a:fld>
            <a:endParaRPr lang="de-DE"/>
          </a:p>
        </p:txBody>
      </p:sp>
      <p:sp>
        <p:nvSpPr>
          <p:cNvPr id="5" name="Fußzeilenplatzhalter 4"/>
          <p:cNvSpPr>
            <a:spLocks noGrp="1"/>
          </p:cNvSpPr>
          <p:nvPr>
            <p:ph type="ftr" sz="quarter" idx="11"/>
          </p:nvPr>
        </p:nvSpPr>
        <p:spPr/>
        <p:txBody>
          <a:bodyPr/>
          <a:lstStyle/>
          <a:p>
            <a:pPr>
              <a:defRPr/>
            </a:pPr>
            <a:r>
              <a:rPr lang="de-DE" smtClean="0"/>
              <a:t>Phantombild-Lehrgang</a:t>
            </a:r>
            <a:endParaRPr lang="de-DE"/>
          </a:p>
        </p:txBody>
      </p:sp>
      <p:pic>
        <p:nvPicPr>
          <p:cNvPr id="156674" name="Picture 2" descr="D:\Lehrgänge Konferenzen\1410 International Conference Forensic Research\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1"/>
            <a:ext cx="4709016" cy="5871669"/>
          </a:xfrm>
          <a:prstGeom prst="rect">
            <a:avLst/>
          </a:prstGeom>
          <a:noFill/>
          <a:extLst>
            <a:ext uri="{909E8E84-426E-40DD-AFC4-6F175D3DCCD1}">
              <a14:hiddenFill xmlns:a14="http://schemas.microsoft.com/office/drawing/2010/main" xmlns="">
                <a:solidFill>
                  <a:srgbClr val="FFFFFF"/>
                </a:solidFill>
              </a14:hiddenFill>
            </a:ext>
          </a:extLst>
        </p:spPr>
      </p:pic>
      <p:pic>
        <p:nvPicPr>
          <p:cNvPr id="156675" name="Picture 3" descr="D:\#Phantombild\AG Phantombild\Bilder Web\Tagung04.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6992" y="2636912"/>
            <a:ext cx="4172273" cy="3129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717321"/>
      </p:ext>
    </p:extLst>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algn="ctr"/>
            <a:r>
              <a:rPr lang="de-DE" dirty="0" smtClean="0"/>
              <a:t>8. (</a:t>
            </a:r>
            <a:r>
              <a:rPr lang="de-DE" dirty="0" err="1" smtClean="0"/>
              <a:t>Inter</a:t>
            </a:r>
            <a:r>
              <a:rPr lang="de-DE" dirty="0" smtClean="0"/>
              <a:t>)National Conference </a:t>
            </a:r>
            <a:r>
              <a:rPr lang="de-DE" dirty="0" err="1" smtClean="0"/>
              <a:t>Forensic</a:t>
            </a:r>
            <a:r>
              <a:rPr lang="de-DE" dirty="0" smtClean="0"/>
              <a:t> </a:t>
            </a:r>
            <a:r>
              <a:rPr lang="de-DE" dirty="0" err="1" smtClean="0"/>
              <a:t>Artists</a:t>
            </a:r>
            <a:r>
              <a:rPr lang="de-DE" dirty="0" smtClean="0"/>
              <a:t> 2015</a:t>
            </a:r>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21</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pPr marL="0" indent="0">
              <a:buNone/>
            </a:pPr>
            <a:r>
              <a:rPr lang="de-DE" dirty="0" smtClean="0"/>
              <a:t>Next </a:t>
            </a:r>
            <a:r>
              <a:rPr lang="de-DE" dirty="0"/>
              <a:t>E</a:t>
            </a:r>
            <a:r>
              <a:rPr lang="de-DE" dirty="0" smtClean="0"/>
              <a:t>vent: May 11th-13th </a:t>
            </a:r>
          </a:p>
          <a:p>
            <a:pPr marL="0" indent="0">
              <a:buNone/>
            </a:pPr>
            <a:r>
              <a:rPr lang="de-DE" dirty="0" smtClean="0"/>
              <a:t>Police </a:t>
            </a:r>
            <a:r>
              <a:rPr lang="de-DE" dirty="0"/>
              <a:t>College Wertheim, Baden-Württemberg, Germany</a:t>
            </a:r>
          </a:p>
        </p:txBody>
      </p:sp>
      <p:pic>
        <p:nvPicPr>
          <p:cNvPr id="157698" name="Picture 2" descr="D:\#Phantombild\BFT 2005\#TAGUNGSBILDER\2005_0503_BILDGALERIE_2\IMG_5263JPGA.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7712" y="4297532"/>
            <a:ext cx="4312900" cy="25408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7700" name="Picture 4" descr="D:\#Phantombild\BFT 2013\Bilder\DSC0055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881236" y="3789040"/>
            <a:ext cx="3552552" cy="2664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57699" name="Picture 3" descr="D:\#Phantombild\BFT 2013\Bilder\DSC00561.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364088" y="3244136"/>
            <a:ext cx="3414696" cy="2561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6871712"/>
      </p:ext>
    </p:extLst>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pic>
        <p:nvPicPr>
          <p:cNvPr id="158732" name="Picture 12" descr="D:\Workshops\Workshop 12\DVD\#Basisbilder 2013 ohne 25 u 218\000267.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472173" y="2924944"/>
            <a:ext cx="1645347" cy="2020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2" name="Picture 2" descr="D:\Workshops\Workshop 10\Bilder Wertheim 2010\Rainer\DSC0167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1042" y="1889234"/>
            <a:ext cx="5701426" cy="4276070"/>
          </a:xfrm>
          <a:prstGeom prst="rect">
            <a:avLst/>
          </a:prstGeom>
          <a:noFill/>
          <a:extLst>
            <a:ext uri="{909E8E84-426E-40DD-AFC4-6F175D3DCCD1}">
              <a14:hiddenFill xmlns:a14="http://schemas.microsoft.com/office/drawing/2010/main" xmlns="">
                <a:solidFill>
                  <a:srgbClr val="FFFFFF"/>
                </a:solidFill>
              </a14:hiddenFill>
            </a:ext>
          </a:extLst>
        </p:spPr>
      </p:pic>
      <p:pic>
        <p:nvPicPr>
          <p:cNvPr id="158731" name="Picture 11" descr="D:\Workshops\Workshop 12\DVD\#Basisbilder 2013 ohne 25 u 218\000478.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374912" y="3217491"/>
            <a:ext cx="1914401" cy="23507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30722" name="Titel 1"/>
          <p:cNvSpPr>
            <a:spLocks noGrp="1"/>
          </p:cNvSpPr>
          <p:nvPr>
            <p:ph type="title"/>
          </p:nvPr>
        </p:nvSpPr>
        <p:spPr/>
        <p:txBody>
          <a:bodyPr/>
          <a:lstStyle/>
          <a:p>
            <a:r>
              <a:rPr lang="de-DE" dirty="0" smtClean="0"/>
              <a:t>Workshops</a:t>
            </a:r>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22</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pic>
        <p:nvPicPr>
          <p:cNvPr id="158723" name="Picture 3" descr="D:\Workshops\Workshop 12\DVD\#Basisbilder 2013 ohne 25 u 218\WS12-Z-5.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310079" y="1268759"/>
            <a:ext cx="1587035" cy="19487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4" name="Picture 4" descr="D:\Workshops\Workshop 12\DVD\#Basisbilder 2013 ohne 25 u 218\WS9bPDRV-05.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314960" y="1268759"/>
            <a:ext cx="1579601" cy="19396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5" name="Picture 5" descr="D:\Workshops\Workshop 12\DVD\#Basisbilder 2013 ohne 25 u 218\PDRT011.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97598" y="2924944"/>
            <a:ext cx="1645347" cy="2020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7" name="Picture 7" descr="D:\Workshops\Workshop 12\DVD\#Basisbilder 2013 ohne 25 u 218\003626.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103596" y="4581128"/>
            <a:ext cx="1539881" cy="18908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8" name="Picture 8" descr="D:\Workshops\Workshop 12\DVD\#Basisbilder 2013 ohne 25 u 218\003354.jp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7540732" y="4816656"/>
            <a:ext cx="1549548" cy="1902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29" name="Picture 9" descr="D:\Workshops\Workshop 12\DVD\#Basisbilder 2013 ohne 25 u 218\002793.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5856069" y="985972"/>
            <a:ext cx="1574816" cy="1933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58730" name="Picture 10" descr="D:\Workshops\Workshop 12\DVD\#Basisbilder 2013 ohne 25 u 218\002126.jp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6377854" y="4945278"/>
            <a:ext cx="1349703" cy="1657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3" name="Rechteck 2"/>
          <p:cNvSpPr/>
          <p:nvPr/>
        </p:nvSpPr>
        <p:spPr bwMode="auto">
          <a:xfrm>
            <a:off x="4648520" y="404664"/>
            <a:ext cx="2666440" cy="7481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t>Reference Material</a:t>
            </a:r>
          </a:p>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err="1" smtClean="0">
                <a:ln>
                  <a:noFill/>
                </a:ln>
                <a:solidFill>
                  <a:schemeClr val="tx1"/>
                </a:solidFill>
                <a:effectLst/>
                <a:latin typeface="Times" pitchFamily="18" charset="0"/>
              </a:rPr>
              <a:t>Fake</a:t>
            </a:r>
            <a:r>
              <a:rPr kumimoji="0" lang="de-DE" sz="2400" b="0" i="0" u="none" strike="noStrike" cap="none" normalizeH="0" dirty="0" smtClean="0">
                <a:ln>
                  <a:noFill/>
                </a:ln>
                <a:solidFill>
                  <a:schemeClr val="tx1"/>
                </a:solidFill>
                <a:effectLst/>
                <a:latin typeface="Times" pitchFamily="18" charset="0"/>
              </a:rPr>
              <a:t> Pictures</a:t>
            </a:r>
            <a:endParaRPr kumimoji="0" lang="de-DE"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xmlns="" val="1532663529"/>
      </p:ext>
    </p:extLst>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a:t>International C</a:t>
            </a:r>
            <a:r>
              <a:rPr lang="de-DE" dirty="0" smtClean="0"/>
              <a:t>ooperation and </a:t>
            </a:r>
            <a:r>
              <a:rPr lang="de-DE" dirty="0"/>
              <a:t>S</a:t>
            </a:r>
            <a:r>
              <a:rPr lang="de-DE" dirty="0" smtClean="0"/>
              <a:t>upport</a:t>
            </a:r>
            <a:br>
              <a:rPr lang="de-DE" dirty="0" smtClean="0"/>
            </a:b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23</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endParaRPr lang="de-DE" dirty="0"/>
          </a:p>
        </p:txBody>
      </p:sp>
      <p:pic>
        <p:nvPicPr>
          <p:cNvPr id="159746" name="Picture 2" descr="D:\Lehrgänge Konferenzen\1410 International Conference Forensic Research\International.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Grafik 8" descr="600px-US-FBI-Seal_svg.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31740" y="2312876"/>
            <a:ext cx="504056" cy="504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99686" y="2710780"/>
            <a:ext cx="1180026" cy="716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747" name="Picture 3" descr="D:\Lehrgänge Konferenzen\1203 Phantombildlehrgang Kroatien\Bilder\alle Bilder\IMG_0124.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436096" y="1268760"/>
            <a:ext cx="1368152" cy="912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6735039"/>
      </p:ext>
    </p:extLst>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24</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414581" y="381000"/>
            <a:ext cx="1043619" cy="307777"/>
          </a:xfrm>
          <a:noFill/>
        </p:spPr>
        <p:txBody>
          <a:bodyPr/>
          <a:lstStyle/>
          <a:p>
            <a:r>
              <a:rPr lang="de-DE" dirty="0" err="1"/>
              <a:t>Imagery</a:t>
            </a:r>
            <a:r>
              <a:rPr lang="de-DE" dirty="0"/>
              <a:t> </a:t>
            </a:r>
            <a:r>
              <a:rPr lang="de-DE" dirty="0" err="1"/>
              <a:t>Creation</a:t>
            </a:r>
            <a:endParaRPr lang="de-DE" dirty="0"/>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endParaRPr lang="de-DE"/>
          </a:p>
        </p:txBody>
      </p:sp>
      <p:pic>
        <p:nvPicPr>
          <p:cNvPr id="160770" name="Picture 2" descr="C:\Users\Phantom\Desktop\für Buch\Phänotyp\Phäntypen Länder\Phänotypen Länder3.jpg"/>
          <p:cNvPicPr preferRelativeResize="0">
            <a:picLocks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1" y="0"/>
            <a:ext cx="91445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3857636"/>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a:t>Creating C</a:t>
            </a:r>
            <a:r>
              <a:rPr lang="de-DE" dirty="0" smtClean="0"/>
              <a:t>omposites </a:t>
            </a:r>
            <a:r>
              <a:rPr lang="de-DE" dirty="0"/>
              <a:t>in S</a:t>
            </a:r>
            <a:r>
              <a:rPr lang="de-DE" dirty="0" smtClean="0"/>
              <a:t>pecial </a:t>
            </a:r>
            <a:r>
              <a:rPr lang="de-DE" dirty="0"/>
              <a:t>and D</a:t>
            </a:r>
            <a:r>
              <a:rPr lang="de-DE" dirty="0" smtClean="0"/>
              <a:t>ifficult </a:t>
            </a:r>
            <a:r>
              <a:rPr lang="de-DE" dirty="0"/>
              <a:t>C</a:t>
            </a:r>
            <a:r>
              <a:rPr lang="de-DE" dirty="0" smtClean="0"/>
              <a:t>ases</a:t>
            </a:r>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25</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pic>
        <p:nvPicPr>
          <p:cNvPr id="7" name="Inhaltsplatzhalter 5" descr="Gruppe.jp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971600" y="1988840"/>
            <a:ext cx="3359071" cy="3962400"/>
          </a:xfrm>
          <a:prstGeom prst="rect">
            <a:avLst/>
          </a:prstGeom>
          <a:ln>
            <a:noFill/>
          </a:ln>
          <a:effectLst>
            <a:outerShdw blurRad="292100" dist="139700" dir="2700000" algn="tl" rotWithShape="0">
              <a:srgbClr val="333333">
                <a:alpha val="65000"/>
              </a:srgbClr>
            </a:outerShdw>
          </a:effectLst>
        </p:spPr>
      </p:pic>
      <p:pic>
        <p:nvPicPr>
          <p:cNvPr id="8" name="Picture 620" descr="D:\#Dez4.6\Besondere Fälle\SOKO Mühlwiese Mosbach\234_12 Skulptur.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24128" y="1342144"/>
            <a:ext cx="3079291" cy="4355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10" descr="D:\#Dez4.6\Besondere Fälle\SOKO Spickel\1.Mann Motorradfahrer.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062553" y="1654482"/>
            <a:ext cx="1683671" cy="3934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Phantom\Desktop\für Buch\#Bilder für Buch\011 Profil mit Ziegenbart.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79512" y="1772816"/>
            <a:ext cx="1356947" cy="2047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9358779"/>
      </p:ext>
    </p:extLst>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smtClean="0"/>
              <a:t>No </a:t>
            </a:r>
            <a:r>
              <a:rPr lang="de-DE" dirty="0"/>
              <a:t>L</a:t>
            </a:r>
            <a:r>
              <a:rPr lang="de-DE" dirty="0" smtClean="0"/>
              <a:t>imits</a:t>
            </a:r>
            <a:br>
              <a:rPr lang="de-DE" dirty="0" smtClean="0"/>
            </a:b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26</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endParaRPr lang="de-DE" dirty="0"/>
          </a:p>
        </p:txBody>
      </p:sp>
      <p:pic>
        <p:nvPicPr>
          <p:cNvPr id="163842" name="Picture 2" descr="D:\Lehrgänge Konferenzen\1410 International Conference Forensic Research\Ear.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64355" y="1880909"/>
            <a:ext cx="2583685" cy="3904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3" descr="D:\#Dez4.6\Lehrgänge\1202 Phantombildfortbilungslehrgang\Stoff\a\piercing-freaks1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87824" y="1291497"/>
            <a:ext cx="3744416" cy="2673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D:\#Dez4.6\Lehrgänge\1202 Phantombildfortbilungslehrgang\Stoff\a\20091117111634_extreme-piercing1.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84168" y="2519848"/>
            <a:ext cx="2951163" cy="3334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3" name="Picture 3" descr="C:\Users\Phantom\Desktop\für Buch\Tatortweb.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627784" y="3833050"/>
            <a:ext cx="3672408" cy="2643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16522"/>
      </p:ext>
    </p:extLst>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dirty="0" err="1" smtClean="0"/>
              <a:t>Aging</a:t>
            </a: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27</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r>
              <a:rPr lang="de-DE" dirty="0" smtClean="0"/>
              <a:t>NCMEC</a:t>
            </a:r>
          </a:p>
          <a:p>
            <a:r>
              <a:rPr lang="de-DE" dirty="0" smtClean="0"/>
              <a:t>ICMEC</a:t>
            </a:r>
          </a:p>
          <a:p>
            <a:endParaRPr lang="de-DE" dirty="0"/>
          </a:p>
          <a:p>
            <a:endParaRPr lang="de-DE" dirty="0" smtClean="0"/>
          </a:p>
          <a:p>
            <a:endParaRPr lang="de-DE" dirty="0"/>
          </a:p>
          <a:p>
            <a:endParaRPr lang="de-DE" dirty="0" smtClean="0"/>
          </a:p>
          <a:p>
            <a:endParaRPr lang="de-DE" dirty="0" smtClean="0"/>
          </a:p>
          <a:p>
            <a:r>
              <a:rPr lang="de-DE" dirty="0" smtClean="0">
                <a:hlinkClick r:id="rId2"/>
              </a:rPr>
              <a:t>www.missingkids.com</a:t>
            </a:r>
            <a:endParaRPr lang="de-DE" dirty="0" smtClean="0"/>
          </a:p>
          <a:p>
            <a:pPr marL="0" indent="0">
              <a:buNone/>
            </a:pPr>
            <a:endParaRPr lang="de-DE" dirty="0"/>
          </a:p>
        </p:txBody>
      </p:sp>
      <p:pic>
        <p:nvPicPr>
          <p:cNvPr id="8"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77590" y="3074834"/>
            <a:ext cx="1972114" cy="1197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D:\#Dez4.6\Lehrgänge\1202 Phantombildfortbilungslehrgang\Stoff\Aging\Ray.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796136" y="1485699"/>
            <a:ext cx="3240087" cy="422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C:\Users\Phantom\Desktop\für Buch\#Bilder für Buch\Englisch\AgingMe.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699792" y="1485699"/>
            <a:ext cx="2974032" cy="3868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0752387"/>
      </p:ext>
    </p:extLst>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685800" y="533400"/>
            <a:ext cx="7772400" cy="4911824"/>
          </a:xfrm>
        </p:spPr>
        <p:txBody>
          <a:bodyPr/>
          <a:lstStyle/>
          <a:p>
            <a:r>
              <a:rPr lang="de-DE" dirty="0"/>
              <a:t/>
            </a:r>
            <a:br>
              <a:rPr lang="de-DE" dirty="0"/>
            </a:br>
            <a:r>
              <a:rPr lang="de-DE" dirty="0" smtClean="0"/>
              <a:t/>
            </a:r>
            <a:br>
              <a:rPr lang="de-DE" dirty="0" smtClean="0"/>
            </a:br>
            <a:r>
              <a:rPr lang="de-DE" dirty="0" smtClean="0"/>
              <a:t>- Facial Reconstruction – </a:t>
            </a:r>
            <a:r>
              <a:rPr lang="de-DE" sz="2800" dirty="0" smtClean="0"/>
              <a:t>no pictures</a:t>
            </a:r>
            <a:r>
              <a:rPr lang="de-DE" dirty="0" smtClean="0"/>
              <a:t/>
            </a:r>
            <a:br>
              <a:rPr lang="de-DE" dirty="0" smtClean="0"/>
            </a:br>
            <a:r>
              <a:rPr lang="de-DE" dirty="0"/>
              <a:t> </a:t>
            </a:r>
            <a:r>
              <a:rPr lang="de-DE" dirty="0" smtClean="0"/>
              <a:t> Thanatopraxy       </a:t>
            </a:r>
            <a:r>
              <a:rPr lang="de-DE" sz="2400" dirty="0" smtClean="0"/>
              <a:t>(e.g. drowned or burned body)</a:t>
            </a:r>
            <a:br>
              <a:rPr lang="de-DE" sz="2400" dirty="0" smtClean="0"/>
            </a:br>
            <a:r>
              <a:rPr lang="de-DE" dirty="0"/>
              <a:t/>
            </a:r>
            <a:br>
              <a:rPr lang="de-DE" dirty="0"/>
            </a:br>
            <a:r>
              <a:rPr lang="de-DE" dirty="0" smtClean="0"/>
              <a:t>- Portrait Construction</a:t>
            </a:r>
            <a:br>
              <a:rPr lang="de-DE" dirty="0" smtClean="0"/>
            </a:br>
            <a:r>
              <a:rPr lang="de-DE" dirty="0"/>
              <a:t/>
            </a:r>
            <a:br>
              <a:rPr lang="de-DE" dirty="0"/>
            </a:br>
            <a:r>
              <a:rPr lang="de-DE" dirty="0" smtClean="0"/>
              <a:t>- Reprocessing </a:t>
            </a:r>
            <a:br>
              <a:rPr lang="de-DE" dirty="0" smtClean="0"/>
            </a:br>
            <a:r>
              <a:rPr lang="de-DE" dirty="0"/>
              <a:t> </a:t>
            </a:r>
            <a:r>
              <a:rPr lang="de-DE" dirty="0" smtClean="0"/>
              <a:t> Digital </a:t>
            </a:r>
            <a:r>
              <a:rPr lang="de-DE" dirty="0"/>
              <a:t>I</a:t>
            </a:r>
            <a:r>
              <a:rPr lang="de-DE" dirty="0" smtClean="0"/>
              <a:t>mages</a:t>
            </a:r>
            <a:br>
              <a:rPr lang="de-DE" dirty="0" smtClean="0"/>
            </a:b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28</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pic>
        <p:nvPicPr>
          <p:cNvPr id="153603" name="Picture 3" descr="C:\Users\Phantom\Desktop\für Buch\#Bilder für Buch\029 Unscharf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436097" y="3888499"/>
            <a:ext cx="2707000" cy="1804666"/>
          </a:xfrm>
          <a:prstGeom prst="rect">
            <a:avLst/>
          </a:prstGeom>
          <a:noFill/>
          <a:extLst>
            <a:ext uri="{909E8E84-426E-40DD-AFC4-6F175D3DCCD1}">
              <a14:hiddenFill xmlns:a14="http://schemas.microsoft.com/office/drawing/2010/main" xmlns="">
                <a:solidFill>
                  <a:srgbClr val="FFFFFF"/>
                </a:solidFill>
              </a14:hiddenFill>
            </a:ext>
          </a:extLst>
        </p:spPr>
      </p:pic>
      <p:pic>
        <p:nvPicPr>
          <p:cNvPr id="153604" name="Picture 4" descr="C:\Users\Phantom\Desktop\für Buch\#Bilder für Buch\030 Bild13.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52120" y="1988840"/>
            <a:ext cx="2023394" cy="1840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409878"/>
      </p:ext>
    </p:extLst>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685800" y="533400"/>
            <a:ext cx="8350696" cy="1219200"/>
          </a:xfrm>
        </p:spPr>
        <p:txBody>
          <a:bodyPr/>
          <a:lstStyle/>
          <a:p>
            <a:pPr marL="0" lvl="8" eaLnBrk="0" hangingPunct="0"/>
            <a:r>
              <a:rPr lang="de-DE" sz="3200" dirty="0" smtClean="0"/>
              <a:t>				      www.rainerwortmann.de</a:t>
            </a:r>
            <a:endParaRPr lang="de-DE" dirty="0" smtClean="0"/>
          </a:p>
        </p:txBody>
      </p:sp>
      <p:sp>
        <p:nvSpPr>
          <p:cNvPr id="30724" name="Datumsplatzhalter 3"/>
          <p:cNvSpPr>
            <a:spLocks noGrp="1"/>
          </p:cNvSpPr>
          <p:nvPr>
            <p:ph type="dt" sz="quarter" idx="10"/>
          </p:nvPr>
        </p:nvSpPr>
        <p:spPr>
          <a:noFill/>
        </p:spPr>
        <p:txBody>
          <a:bodyPr/>
          <a:lstStyle/>
          <a:p>
            <a:r>
              <a:rPr lang="de-DE" smtClean="0"/>
              <a:t>Folie </a:t>
            </a:r>
            <a:fld id="{9E8F6B5F-3A76-4658-B5BD-9C1397DB12EC}" type="slidenum">
              <a:rPr lang="de-DE" smtClean="0"/>
              <a:pPr/>
              <a:t>29</a:t>
            </a:fld>
            <a:r>
              <a:rPr lang="de-DE" smtClean="0"/>
              <a:t>, </a:t>
            </a:r>
            <a:fld id="{FEE4EF67-1876-43E9-8193-DDD557A07294}" type="datetime4">
              <a:rPr lang="de-DE" smtClean="0"/>
              <a:pPr/>
              <a:t>29. September 2014</a:t>
            </a:fld>
            <a:endParaRPr lang="de-DE" smtClean="0"/>
          </a:p>
        </p:txBody>
      </p:sp>
      <p:sp>
        <p:nvSpPr>
          <p:cNvPr id="3072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3" name="Rechteck 2"/>
          <p:cNvSpPr/>
          <p:nvPr/>
        </p:nvSpPr>
        <p:spPr bwMode="auto">
          <a:xfrm>
            <a:off x="1907704" y="5589240"/>
            <a:ext cx="914400" cy="2160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2" name="Inhaltsplatzhalter 1"/>
          <p:cNvSpPr>
            <a:spLocks noGrp="1"/>
          </p:cNvSpPr>
          <p:nvPr>
            <p:ph idx="1"/>
          </p:nvPr>
        </p:nvSpPr>
        <p:spPr/>
        <p:txBody>
          <a:bodyPr/>
          <a:lstStyle/>
          <a:p>
            <a:pPr lvl="8"/>
            <a:r>
              <a:rPr lang="de-DE" dirty="0" smtClean="0"/>
              <a:t>          </a:t>
            </a:r>
            <a:endParaRPr lang="de-DE" dirty="0"/>
          </a:p>
        </p:txBody>
      </p:sp>
      <p:pic>
        <p:nvPicPr>
          <p:cNvPr id="162819" name="Picture 3" descr="D:\Lehrgänge Konferenzen\1410 International Conference Forensic Research\Buch.gi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5536" y="260648"/>
            <a:ext cx="4392488" cy="644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7145580"/>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SzPct val="90000"/>
              <a:buChar char="•"/>
              <a:defRPr sz="2400">
                <a:solidFill>
                  <a:schemeClr val="tx1"/>
                </a:solidFill>
                <a:latin typeface="Times" pitchFamily="18" charset="0"/>
              </a:defRPr>
            </a:lvl1pPr>
            <a:lvl2pPr marL="742950" indent="-285750">
              <a:buChar char="–"/>
              <a:defRPr sz="2400">
                <a:solidFill>
                  <a:schemeClr val="tx1"/>
                </a:solidFill>
                <a:latin typeface="Times" pitchFamily="18" charset="0"/>
              </a:defRPr>
            </a:lvl2pPr>
            <a:lvl3pPr marL="1143000" indent="-228600">
              <a:spcBef>
                <a:spcPct val="30000"/>
              </a:spcBef>
              <a:buSzPct val="90000"/>
              <a:buChar char="•"/>
              <a:defRPr sz="2000">
                <a:solidFill>
                  <a:schemeClr val="tx1"/>
                </a:solidFill>
                <a:latin typeface="Times" pitchFamily="18" charset="0"/>
              </a:defRPr>
            </a:lvl3pPr>
            <a:lvl4pPr marL="1600200" indent="-228600">
              <a:spcBef>
                <a:spcPct val="30000"/>
              </a:spcBef>
              <a:buSzPct val="90000"/>
              <a:buChar char="•"/>
              <a:defRPr sz="2000">
                <a:solidFill>
                  <a:schemeClr val="tx1"/>
                </a:solidFill>
                <a:latin typeface="Times" pitchFamily="18" charset="0"/>
              </a:defRPr>
            </a:lvl4pPr>
            <a:lvl5pPr marL="2057400" indent="-228600">
              <a:spcBef>
                <a:spcPct val="30000"/>
              </a:spcBef>
              <a:buSzPct val="90000"/>
              <a:buChar char="•"/>
              <a:defRPr sz="2000">
                <a:solidFill>
                  <a:schemeClr val="tx1"/>
                </a:solidFill>
                <a:latin typeface="Times" pitchFamily="18" charset="0"/>
              </a:defRPr>
            </a:lvl5pPr>
            <a:lvl6pPr marL="2514600" indent="-228600" eaLnBrk="0" fontAlgn="base" hangingPunct="0">
              <a:spcBef>
                <a:spcPct val="30000"/>
              </a:spcBef>
              <a:spcAft>
                <a:spcPct val="0"/>
              </a:spcAft>
              <a:buSzPct val="90000"/>
              <a:buChar char="•"/>
              <a:defRPr sz="2000">
                <a:solidFill>
                  <a:schemeClr val="tx1"/>
                </a:solidFill>
                <a:latin typeface="Times" pitchFamily="18" charset="0"/>
              </a:defRPr>
            </a:lvl6pPr>
            <a:lvl7pPr marL="2971800" indent="-228600" eaLnBrk="0" fontAlgn="base" hangingPunct="0">
              <a:spcBef>
                <a:spcPct val="30000"/>
              </a:spcBef>
              <a:spcAft>
                <a:spcPct val="0"/>
              </a:spcAft>
              <a:buSzPct val="90000"/>
              <a:buChar char="•"/>
              <a:defRPr sz="2000">
                <a:solidFill>
                  <a:schemeClr val="tx1"/>
                </a:solidFill>
                <a:latin typeface="Times" pitchFamily="18" charset="0"/>
              </a:defRPr>
            </a:lvl7pPr>
            <a:lvl8pPr marL="3429000" indent="-228600" eaLnBrk="0" fontAlgn="base" hangingPunct="0">
              <a:spcBef>
                <a:spcPct val="30000"/>
              </a:spcBef>
              <a:spcAft>
                <a:spcPct val="0"/>
              </a:spcAft>
              <a:buSzPct val="90000"/>
              <a:buChar char="•"/>
              <a:defRPr sz="2000">
                <a:solidFill>
                  <a:schemeClr val="tx1"/>
                </a:solidFill>
                <a:latin typeface="Times" pitchFamily="18" charset="0"/>
              </a:defRPr>
            </a:lvl8pPr>
            <a:lvl9pPr marL="3886200" indent="-228600" eaLnBrk="0" fontAlgn="base" hangingPunct="0">
              <a:spcBef>
                <a:spcPct val="30000"/>
              </a:spcBef>
              <a:spcAft>
                <a:spcPct val="0"/>
              </a:spcAft>
              <a:buSzPct val="90000"/>
              <a:buChar char="•"/>
              <a:defRPr sz="2000">
                <a:solidFill>
                  <a:schemeClr val="tx1"/>
                </a:solidFill>
                <a:latin typeface="Times" pitchFamily="18" charset="0"/>
              </a:defRPr>
            </a:lvl9pPr>
          </a:lstStyle>
          <a:p>
            <a:pPr>
              <a:spcBef>
                <a:spcPct val="0"/>
              </a:spcBef>
              <a:buSzTx/>
              <a:buFontTx/>
              <a:buNone/>
            </a:pPr>
            <a:r>
              <a:rPr lang="de-DE" altLang="de-DE" sz="1000" smtClean="0">
                <a:latin typeface="Arial" charset="0"/>
              </a:rPr>
              <a:t>Folie </a:t>
            </a:r>
            <a:fld id="{F1D0E767-621B-4F98-945E-C04176F04C24}" type="slidenum">
              <a:rPr lang="de-DE" altLang="de-DE" sz="1000" smtClean="0">
                <a:latin typeface="Arial" charset="0"/>
              </a:rPr>
              <a:pPr>
                <a:spcBef>
                  <a:spcPct val="0"/>
                </a:spcBef>
                <a:buSzTx/>
                <a:buFontTx/>
                <a:buNone/>
              </a:pPr>
              <a:t>3</a:t>
            </a:fld>
            <a:r>
              <a:rPr lang="de-DE" altLang="de-DE" sz="1000" smtClean="0">
                <a:latin typeface="Arial" charset="0"/>
              </a:rPr>
              <a:t>, </a:t>
            </a:r>
            <a:fld id="{B1BED76E-3A63-44A4-86D3-65C5D5566CA9}" type="datetime4">
              <a:rPr lang="de-DE" altLang="de-DE" sz="1000" smtClean="0">
                <a:latin typeface="Arial" charset="0"/>
              </a:rPr>
              <a:pPr>
                <a:spcBef>
                  <a:spcPct val="0"/>
                </a:spcBef>
                <a:buSzTx/>
                <a:buFontTx/>
                <a:buNone/>
              </a:pPr>
              <a:t>29. September 2014</a:t>
            </a:fld>
            <a:endParaRPr lang="de-DE" altLang="de-DE" sz="1000" smtClean="0">
              <a:latin typeface="Arial" charset="0"/>
            </a:endParaRPr>
          </a:p>
        </p:txBody>
      </p:sp>
      <p:sp>
        <p:nvSpPr>
          <p:cNvPr id="3075" name="Fußzeilenplatzhalter 2"/>
          <p:cNvSpPr>
            <a:spLocks noGrp="1"/>
          </p:cNvSpPr>
          <p:nvPr>
            <p:ph type="ftr" sz="quarter" idx="11"/>
          </p:nvPr>
        </p:nvSpPr>
        <p:spPr>
          <a:xfrm>
            <a:off x="8458200" y="381000"/>
            <a:ext cx="0" cy="153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SzPct val="90000"/>
              <a:buChar char="•"/>
              <a:defRPr sz="2400">
                <a:solidFill>
                  <a:schemeClr val="tx1"/>
                </a:solidFill>
                <a:latin typeface="Times" pitchFamily="18" charset="0"/>
              </a:defRPr>
            </a:lvl1pPr>
            <a:lvl2pPr marL="742950" indent="-285750">
              <a:buChar char="–"/>
              <a:defRPr sz="2400">
                <a:solidFill>
                  <a:schemeClr val="tx1"/>
                </a:solidFill>
                <a:latin typeface="Times" pitchFamily="18" charset="0"/>
              </a:defRPr>
            </a:lvl2pPr>
            <a:lvl3pPr marL="1143000" indent="-228600">
              <a:spcBef>
                <a:spcPct val="30000"/>
              </a:spcBef>
              <a:buSzPct val="90000"/>
              <a:buChar char="•"/>
              <a:defRPr sz="2000">
                <a:solidFill>
                  <a:schemeClr val="tx1"/>
                </a:solidFill>
                <a:latin typeface="Times" pitchFamily="18" charset="0"/>
              </a:defRPr>
            </a:lvl3pPr>
            <a:lvl4pPr marL="1600200" indent="-228600">
              <a:spcBef>
                <a:spcPct val="30000"/>
              </a:spcBef>
              <a:buSzPct val="90000"/>
              <a:buChar char="•"/>
              <a:defRPr sz="2000">
                <a:solidFill>
                  <a:schemeClr val="tx1"/>
                </a:solidFill>
                <a:latin typeface="Times" pitchFamily="18" charset="0"/>
              </a:defRPr>
            </a:lvl4pPr>
            <a:lvl5pPr marL="2057400" indent="-228600">
              <a:spcBef>
                <a:spcPct val="30000"/>
              </a:spcBef>
              <a:buSzPct val="90000"/>
              <a:buChar char="•"/>
              <a:defRPr sz="2000">
                <a:solidFill>
                  <a:schemeClr val="tx1"/>
                </a:solidFill>
                <a:latin typeface="Times" pitchFamily="18" charset="0"/>
              </a:defRPr>
            </a:lvl5pPr>
            <a:lvl6pPr marL="2514600" indent="-228600" eaLnBrk="0" fontAlgn="base" hangingPunct="0">
              <a:spcBef>
                <a:spcPct val="30000"/>
              </a:spcBef>
              <a:spcAft>
                <a:spcPct val="0"/>
              </a:spcAft>
              <a:buSzPct val="90000"/>
              <a:buChar char="•"/>
              <a:defRPr sz="2000">
                <a:solidFill>
                  <a:schemeClr val="tx1"/>
                </a:solidFill>
                <a:latin typeface="Times" pitchFamily="18" charset="0"/>
              </a:defRPr>
            </a:lvl6pPr>
            <a:lvl7pPr marL="2971800" indent="-228600" eaLnBrk="0" fontAlgn="base" hangingPunct="0">
              <a:spcBef>
                <a:spcPct val="30000"/>
              </a:spcBef>
              <a:spcAft>
                <a:spcPct val="0"/>
              </a:spcAft>
              <a:buSzPct val="90000"/>
              <a:buChar char="•"/>
              <a:defRPr sz="2000">
                <a:solidFill>
                  <a:schemeClr val="tx1"/>
                </a:solidFill>
                <a:latin typeface="Times" pitchFamily="18" charset="0"/>
              </a:defRPr>
            </a:lvl7pPr>
            <a:lvl8pPr marL="3429000" indent="-228600" eaLnBrk="0" fontAlgn="base" hangingPunct="0">
              <a:spcBef>
                <a:spcPct val="30000"/>
              </a:spcBef>
              <a:spcAft>
                <a:spcPct val="0"/>
              </a:spcAft>
              <a:buSzPct val="90000"/>
              <a:buChar char="•"/>
              <a:defRPr sz="2000">
                <a:solidFill>
                  <a:schemeClr val="tx1"/>
                </a:solidFill>
                <a:latin typeface="Times" pitchFamily="18" charset="0"/>
              </a:defRPr>
            </a:lvl8pPr>
            <a:lvl9pPr marL="3886200" indent="-228600" eaLnBrk="0" fontAlgn="base" hangingPunct="0">
              <a:spcBef>
                <a:spcPct val="30000"/>
              </a:spcBef>
              <a:spcAft>
                <a:spcPct val="0"/>
              </a:spcAft>
              <a:buSzPct val="90000"/>
              <a:buChar char="•"/>
              <a:defRPr sz="2000">
                <a:solidFill>
                  <a:schemeClr val="tx1"/>
                </a:solidFill>
                <a:latin typeface="Times" pitchFamily="18" charset="0"/>
              </a:defRPr>
            </a:lvl9pPr>
          </a:lstStyle>
          <a:p>
            <a:pPr>
              <a:spcBef>
                <a:spcPct val="0"/>
              </a:spcBef>
              <a:buSzTx/>
              <a:buFontTx/>
              <a:buNone/>
            </a:pPr>
            <a:endParaRPr lang="de-DE" altLang="de-DE" sz="1000" smtClean="0">
              <a:latin typeface="Arial" charset="0"/>
              <a:cs typeface="Arial" charset="0"/>
            </a:endParaRPr>
          </a:p>
        </p:txBody>
      </p:sp>
      <p:sp>
        <p:nvSpPr>
          <p:cNvPr id="3076" name="Rechteck 3"/>
          <p:cNvSpPr>
            <a:spLocks noChangeArrowheads="1"/>
          </p:cNvSpPr>
          <p:nvPr/>
        </p:nvSpPr>
        <p:spPr bwMode="auto">
          <a:xfrm>
            <a:off x="755650" y="692150"/>
            <a:ext cx="7488238"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30000"/>
              </a:spcBef>
              <a:buSzPct val="90000"/>
              <a:buChar char="•"/>
              <a:defRPr sz="2400">
                <a:solidFill>
                  <a:schemeClr val="tx1"/>
                </a:solidFill>
                <a:latin typeface="Times" pitchFamily="18" charset="0"/>
              </a:defRPr>
            </a:lvl1pPr>
            <a:lvl2pPr marL="742950" indent="-285750">
              <a:buChar char="–"/>
              <a:defRPr sz="2400">
                <a:solidFill>
                  <a:schemeClr val="tx1"/>
                </a:solidFill>
                <a:latin typeface="Times" pitchFamily="18" charset="0"/>
              </a:defRPr>
            </a:lvl2pPr>
            <a:lvl3pPr marL="1143000" indent="-228600">
              <a:spcBef>
                <a:spcPct val="30000"/>
              </a:spcBef>
              <a:buSzPct val="90000"/>
              <a:buChar char="•"/>
              <a:defRPr sz="2000">
                <a:solidFill>
                  <a:schemeClr val="tx1"/>
                </a:solidFill>
                <a:latin typeface="Times" pitchFamily="18" charset="0"/>
              </a:defRPr>
            </a:lvl3pPr>
            <a:lvl4pPr marL="1600200" indent="-228600">
              <a:spcBef>
                <a:spcPct val="30000"/>
              </a:spcBef>
              <a:buSzPct val="90000"/>
              <a:buChar char="•"/>
              <a:defRPr sz="2000">
                <a:solidFill>
                  <a:schemeClr val="tx1"/>
                </a:solidFill>
                <a:latin typeface="Times" pitchFamily="18" charset="0"/>
              </a:defRPr>
            </a:lvl4pPr>
            <a:lvl5pPr marL="2057400" indent="-228600">
              <a:spcBef>
                <a:spcPct val="30000"/>
              </a:spcBef>
              <a:buSzPct val="90000"/>
              <a:buChar char="•"/>
              <a:defRPr sz="2000">
                <a:solidFill>
                  <a:schemeClr val="tx1"/>
                </a:solidFill>
                <a:latin typeface="Times" pitchFamily="18" charset="0"/>
              </a:defRPr>
            </a:lvl5pPr>
            <a:lvl6pPr marL="2514600" indent="-228600" eaLnBrk="0" fontAlgn="base" hangingPunct="0">
              <a:spcBef>
                <a:spcPct val="30000"/>
              </a:spcBef>
              <a:spcAft>
                <a:spcPct val="0"/>
              </a:spcAft>
              <a:buSzPct val="90000"/>
              <a:buChar char="•"/>
              <a:defRPr sz="2000">
                <a:solidFill>
                  <a:schemeClr val="tx1"/>
                </a:solidFill>
                <a:latin typeface="Times" pitchFamily="18" charset="0"/>
              </a:defRPr>
            </a:lvl6pPr>
            <a:lvl7pPr marL="2971800" indent="-228600" eaLnBrk="0" fontAlgn="base" hangingPunct="0">
              <a:spcBef>
                <a:spcPct val="30000"/>
              </a:spcBef>
              <a:spcAft>
                <a:spcPct val="0"/>
              </a:spcAft>
              <a:buSzPct val="90000"/>
              <a:buChar char="•"/>
              <a:defRPr sz="2000">
                <a:solidFill>
                  <a:schemeClr val="tx1"/>
                </a:solidFill>
                <a:latin typeface="Times" pitchFamily="18" charset="0"/>
              </a:defRPr>
            </a:lvl7pPr>
            <a:lvl8pPr marL="3429000" indent="-228600" eaLnBrk="0" fontAlgn="base" hangingPunct="0">
              <a:spcBef>
                <a:spcPct val="30000"/>
              </a:spcBef>
              <a:spcAft>
                <a:spcPct val="0"/>
              </a:spcAft>
              <a:buSzPct val="90000"/>
              <a:buChar char="•"/>
              <a:defRPr sz="2000">
                <a:solidFill>
                  <a:schemeClr val="tx1"/>
                </a:solidFill>
                <a:latin typeface="Times" pitchFamily="18" charset="0"/>
              </a:defRPr>
            </a:lvl8pPr>
            <a:lvl9pPr marL="3886200" indent="-228600" eaLnBrk="0" fontAlgn="base" hangingPunct="0">
              <a:spcBef>
                <a:spcPct val="30000"/>
              </a:spcBef>
              <a:spcAft>
                <a:spcPct val="0"/>
              </a:spcAft>
              <a:buSzPct val="90000"/>
              <a:buChar char="•"/>
              <a:defRPr sz="2000">
                <a:solidFill>
                  <a:schemeClr val="tx1"/>
                </a:solidFill>
                <a:latin typeface="Times" pitchFamily="18" charset="0"/>
              </a:defRPr>
            </a:lvl9pPr>
          </a:lstStyle>
          <a:p>
            <a:pPr algn="ctr">
              <a:spcBef>
                <a:spcPct val="0"/>
              </a:spcBef>
              <a:buSzTx/>
              <a:buFontTx/>
              <a:buNone/>
            </a:pPr>
            <a:r>
              <a:rPr lang="de-DE" altLang="de-DE" sz="4400" b="1" dirty="0" smtClean="0">
                <a:latin typeface="Arial Black" pitchFamily="34" charset="0"/>
              </a:rPr>
              <a:t>The </a:t>
            </a:r>
            <a:r>
              <a:rPr lang="de-DE" altLang="de-DE" sz="4400" b="1" dirty="0">
                <a:latin typeface="Arial Black" pitchFamily="34" charset="0"/>
              </a:rPr>
              <a:t>W</a:t>
            </a:r>
            <a:r>
              <a:rPr lang="de-DE" altLang="de-DE" sz="4400" b="1" dirty="0" smtClean="0">
                <a:latin typeface="Arial Black" pitchFamily="34" charset="0"/>
              </a:rPr>
              <a:t>ork of</a:t>
            </a:r>
          </a:p>
          <a:p>
            <a:pPr algn="ctr">
              <a:spcBef>
                <a:spcPct val="0"/>
              </a:spcBef>
              <a:buSzTx/>
              <a:buFontTx/>
              <a:buNone/>
            </a:pPr>
            <a:r>
              <a:rPr lang="de-DE" altLang="de-DE" sz="4400" b="1" dirty="0" smtClean="0">
                <a:latin typeface="Arial Black" pitchFamily="34" charset="0"/>
              </a:rPr>
              <a:t>Supervisor</a:t>
            </a:r>
          </a:p>
          <a:p>
            <a:pPr algn="ctr">
              <a:spcBef>
                <a:spcPct val="0"/>
              </a:spcBef>
              <a:buSzTx/>
              <a:buFontTx/>
              <a:buNone/>
            </a:pPr>
            <a:r>
              <a:rPr lang="de-DE" altLang="de-DE" sz="4400" b="1" dirty="0" err="1" smtClean="0">
                <a:latin typeface="Arial Black" pitchFamily="34" charset="0"/>
              </a:rPr>
              <a:t>Forensic</a:t>
            </a:r>
            <a:r>
              <a:rPr lang="de-DE" altLang="de-DE" sz="4400" b="1" dirty="0" smtClean="0">
                <a:latin typeface="Arial Black" pitchFamily="34" charset="0"/>
              </a:rPr>
              <a:t> </a:t>
            </a:r>
            <a:r>
              <a:rPr lang="de-DE" altLang="de-DE" sz="4400" b="1" dirty="0" err="1" smtClean="0">
                <a:latin typeface="Arial Black" pitchFamily="34" charset="0"/>
              </a:rPr>
              <a:t>Artists</a:t>
            </a:r>
            <a:endParaRPr lang="de-DE" altLang="de-DE" sz="4400" b="1" dirty="0" smtClean="0">
              <a:latin typeface="Arial Black" pitchFamily="34" charset="0"/>
            </a:endParaRPr>
          </a:p>
          <a:p>
            <a:pPr algn="ctr">
              <a:spcBef>
                <a:spcPct val="0"/>
              </a:spcBef>
              <a:buSzTx/>
              <a:buFontTx/>
              <a:buNone/>
            </a:pPr>
            <a:r>
              <a:rPr lang="de-DE" altLang="de-DE" sz="4400" b="1" dirty="0" smtClean="0">
                <a:latin typeface="Arial Black" pitchFamily="34" charset="0"/>
              </a:rPr>
              <a:t>in Germany</a:t>
            </a:r>
          </a:p>
        </p:txBody>
      </p:sp>
      <p:sp>
        <p:nvSpPr>
          <p:cNvPr id="2" name="Textfeld 1"/>
          <p:cNvSpPr txBox="1"/>
          <p:nvPr/>
        </p:nvSpPr>
        <p:spPr>
          <a:xfrm>
            <a:off x="1979712" y="3933056"/>
            <a:ext cx="5112568" cy="1938992"/>
          </a:xfrm>
          <a:prstGeom prst="rect">
            <a:avLst/>
          </a:prstGeom>
          <a:noFill/>
        </p:spPr>
        <p:txBody>
          <a:bodyPr wrap="square" rtlCol="0">
            <a:spAutoFit/>
          </a:bodyPr>
          <a:lstStyle/>
          <a:p>
            <a:pPr algn="ctr"/>
            <a:r>
              <a:rPr lang="de-DE" b="1" dirty="0" smtClean="0"/>
              <a:t>Captain Rainer Wortmann</a:t>
            </a:r>
          </a:p>
          <a:p>
            <a:pPr algn="ctr"/>
            <a:r>
              <a:rPr lang="de-DE" b="1" dirty="0" smtClean="0"/>
              <a:t>Department of Biometrics</a:t>
            </a:r>
          </a:p>
          <a:p>
            <a:pPr algn="ctr"/>
            <a:r>
              <a:rPr lang="de-DE" b="1" dirty="0" smtClean="0"/>
              <a:t>State Office </a:t>
            </a:r>
            <a:r>
              <a:rPr lang="de-DE" b="1" dirty="0" err="1" smtClean="0"/>
              <a:t>of</a:t>
            </a:r>
            <a:r>
              <a:rPr lang="de-DE" b="1" dirty="0" smtClean="0"/>
              <a:t> </a:t>
            </a:r>
            <a:r>
              <a:rPr lang="de-DE" b="1" dirty="0" err="1" smtClean="0"/>
              <a:t>Criminal</a:t>
            </a:r>
            <a:r>
              <a:rPr lang="de-DE" b="1" dirty="0" smtClean="0"/>
              <a:t> Investigation</a:t>
            </a:r>
          </a:p>
          <a:p>
            <a:pPr algn="ctr"/>
            <a:r>
              <a:rPr lang="de-DE" b="1" dirty="0" smtClean="0"/>
              <a:t>Baden-Württemberg</a:t>
            </a:r>
          </a:p>
          <a:p>
            <a:pPr algn="ctr"/>
            <a:r>
              <a:rPr lang="de-DE" b="1" dirty="0" smtClean="0"/>
              <a:t>Germany</a:t>
            </a:r>
            <a:endParaRPr lang="de-DE" b="1" dirty="0"/>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pPr eaLnBrk="1" hangingPunct="1"/>
            <a:r>
              <a:rPr lang="de-DE" altLang="de-DE" dirty="0" err="1" smtClean="0"/>
              <a:t>Thank</a:t>
            </a:r>
            <a:r>
              <a:rPr lang="de-DE" altLang="de-DE" dirty="0" smtClean="0"/>
              <a:t> </a:t>
            </a:r>
            <a:r>
              <a:rPr lang="de-DE" altLang="de-DE" dirty="0" err="1" smtClean="0"/>
              <a:t>you</a:t>
            </a:r>
            <a:r>
              <a:rPr lang="de-DE" altLang="de-DE" dirty="0" smtClean="0"/>
              <a:t> </a:t>
            </a:r>
            <a:r>
              <a:rPr lang="de-DE" altLang="de-DE" dirty="0" err="1" smtClean="0"/>
              <a:t>for</a:t>
            </a:r>
            <a:r>
              <a:rPr lang="de-DE" altLang="de-DE" dirty="0" smtClean="0"/>
              <a:t> </a:t>
            </a:r>
            <a:r>
              <a:rPr lang="de-DE" altLang="de-DE" dirty="0" err="1" smtClean="0"/>
              <a:t>attention</a:t>
            </a:r>
            <a:r>
              <a:rPr lang="de-DE" altLang="de-DE" dirty="0" smtClean="0"/>
              <a:t/>
            </a:r>
            <a:br>
              <a:rPr lang="de-DE" altLang="de-DE" dirty="0" smtClean="0"/>
            </a:br>
            <a:endParaRPr lang="de-DE" altLang="de-DE" dirty="0" smtClean="0"/>
          </a:p>
        </p:txBody>
      </p:sp>
      <p:sp>
        <p:nvSpPr>
          <p:cNvPr id="60420" name="Datumsplatzhalter 3"/>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SzPct val="90000"/>
              <a:buChar char="•"/>
              <a:defRPr sz="2400">
                <a:solidFill>
                  <a:schemeClr val="tx1"/>
                </a:solidFill>
                <a:latin typeface="Times" pitchFamily="18" charset="0"/>
              </a:defRPr>
            </a:lvl1pPr>
            <a:lvl2pPr marL="742950" indent="-285750">
              <a:buChar char="–"/>
              <a:defRPr sz="2400">
                <a:solidFill>
                  <a:schemeClr val="tx1"/>
                </a:solidFill>
                <a:latin typeface="Times" pitchFamily="18" charset="0"/>
              </a:defRPr>
            </a:lvl2pPr>
            <a:lvl3pPr marL="1143000" indent="-228600">
              <a:spcBef>
                <a:spcPct val="30000"/>
              </a:spcBef>
              <a:buSzPct val="90000"/>
              <a:buChar char="•"/>
              <a:defRPr sz="2000">
                <a:solidFill>
                  <a:schemeClr val="tx1"/>
                </a:solidFill>
                <a:latin typeface="Times" pitchFamily="18" charset="0"/>
              </a:defRPr>
            </a:lvl3pPr>
            <a:lvl4pPr marL="1600200" indent="-228600">
              <a:spcBef>
                <a:spcPct val="30000"/>
              </a:spcBef>
              <a:buSzPct val="90000"/>
              <a:buChar char="•"/>
              <a:defRPr sz="2000">
                <a:solidFill>
                  <a:schemeClr val="tx1"/>
                </a:solidFill>
                <a:latin typeface="Times" pitchFamily="18" charset="0"/>
              </a:defRPr>
            </a:lvl4pPr>
            <a:lvl5pPr marL="2057400" indent="-228600">
              <a:spcBef>
                <a:spcPct val="30000"/>
              </a:spcBef>
              <a:buSzPct val="90000"/>
              <a:buChar char="•"/>
              <a:defRPr sz="2000">
                <a:solidFill>
                  <a:schemeClr val="tx1"/>
                </a:solidFill>
                <a:latin typeface="Times" pitchFamily="18" charset="0"/>
              </a:defRPr>
            </a:lvl5pPr>
            <a:lvl6pPr marL="2514600" indent="-228600" eaLnBrk="0" fontAlgn="base" hangingPunct="0">
              <a:spcBef>
                <a:spcPct val="30000"/>
              </a:spcBef>
              <a:spcAft>
                <a:spcPct val="0"/>
              </a:spcAft>
              <a:buSzPct val="90000"/>
              <a:buChar char="•"/>
              <a:defRPr sz="2000">
                <a:solidFill>
                  <a:schemeClr val="tx1"/>
                </a:solidFill>
                <a:latin typeface="Times" pitchFamily="18" charset="0"/>
              </a:defRPr>
            </a:lvl6pPr>
            <a:lvl7pPr marL="2971800" indent="-228600" eaLnBrk="0" fontAlgn="base" hangingPunct="0">
              <a:spcBef>
                <a:spcPct val="30000"/>
              </a:spcBef>
              <a:spcAft>
                <a:spcPct val="0"/>
              </a:spcAft>
              <a:buSzPct val="90000"/>
              <a:buChar char="•"/>
              <a:defRPr sz="2000">
                <a:solidFill>
                  <a:schemeClr val="tx1"/>
                </a:solidFill>
                <a:latin typeface="Times" pitchFamily="18" charset="0"/>
              </a:defRPr>
            </a:lvl7pPr>
            <a:lvl8pPr marL="3429000" indent="-228600" eaLnBrk="0" fontAlgn="base" hangingPunct="0">
              <a:spcBef>
                <a:spcPct val="30000"/>
              </a:spcBef>
              <a:spcAft>
                <a:spcPct val="0"/>
              </a:spcAft>
              <a:buSzPct val="90000"/>
              <a:buChar char="•"/>
              <a:defRPr sz="2000">
                <a:solidFill>
                  <a:schemeClr val="tx1"/>
                </a:solidFill>
                <a:latin typeface="Times" pitchFamily="18" charset="0"/>
              </a:defRPr>
            </a:lvl8pPr>
            <a:lvl9pPr marL="3886200" indent="-228600" eaLnBrk="0" fontAlgn="base" hangingPunct="0">
              <a:spcBef>
                <a:spcPct val="30000"/>
              </a:spcBef>
              <a:spcAft>
                <a:spcPct val="0"/>
              </a:spcAft>
              <a:buSzPct val="90000"/>
              <a:buChar char="•"/>
              <a:defRPr sz="2000">
                <a:solidFill>
                  <a:schemeClr val="tx1"/>
                </a:solidFill>
                <a:latin typeface="Times" pitchFamily="18" charset="0"/>
              </a:defRPr>
            </a:lvl9pPr>
          </a:lstStyle>
          <a:p>
            <a:pPr>
              <a:spcBef>
                <a:spcPct val="0"/>
              </a:spcBef>
              <a:buSzTx/>
              <a:buFontTx/>
              <a:buNone/>
            </a:pPr>
            <a:r>
              <a:rPr lang="de-DE" altLang="de-DE" sz="1000" smtClean="0">
                <a:latin typeface="Arial" charset="0"/>
              </a:rPr>
              <a:t>Folie </a:t>
            </a:r>
            <a:fld id="{3638ADCB-36C8-431A-9298-A5976B439DFF}" type="slidenum">
              <a:rPr lang="de-DE" altLang="de-DE" sz="1000" smtClean="0">
                <a:latin typeface="Arial" charset="0"/>
              </a:rPr>
              <a:pPr>
                <a:spcBef>
                  <a:spcPct val="0"/>
                </a:spcBef>
                <a:buSzTx/>
                <a:buFontTx/>
                <a:buNone/>
              </a:pPr>
              <a:t>30</a:t>
            </a:fld>
            <a:r>
              <a:rPr lang="de-DE" altLang="de-DE" sz="1000" smtClean="0">
                <a:latin typeface="Arial" charset="0"/>
              </a:rPr>
              <a:t>, </a:t>
            </a:r>
            <a:fld id="{B3A249E4-728C-4DD3-8543-F101FD132341}" type="datetime4">
              <a:rPr lang="de-DE" altLang="de-DE" sz="1000" smtClean="0">
                <a:latin typeface="Arial" charset="0"/>
              </a:rPr>
              <a:pPr>
                <a:spcBef>
                  <a:spcPct val="0"/>
                </a:spcBef>
                <a:buSzTx/>
                <a:buFontTx/>
                <a:buNone/>
              </a:pPr>
              <a:t>29. September 2014</a:t>
            </a:fld>
            <a:endParaRPr lang="de-DE" altLang="de-DE" sz="1000" smtClean="0">
              <a:latin typeface="Arial" charset="0"/>
            </a:endParaRPr>
          </a:p>
        </p:txBody>
      </p:sp>
      <p:sp>
        <p:nvSpPr>
          <p:cNvPr id="60421" name="Fußzeilenplatzhalter 4"/>
          <p:cNvSpPr>
            <a:spLocks noGrp="1"/>
          </p:cNvSpPr>
          <p:nvPr>
            <p:ph type="ftr" sz="quarter" idx="11"/>
          </p:nvPr>
        </p:nvSpPr>
        <p:spPr>
          <a:xfrm>
            <a:off x="7592514" y="381000"/>
            <a:ext cx="865686" cy="30777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SzPct val="90000"/>
              <a:buChar char="•"/>
              <a:defRPr sz="2400">
                <a:solidFill>
                  <a:schemeClr val="tx1"/>
                </a:solidFill>
                <a:latin typeface="Times" pitchFamily="18" charset="0"/>
              </a:defRPr>
            </a:lvl1pPr>
            <a:lvl2pPr marL="742950" indent="-285750">
              <a:buChar char="–"/>
              <a:defRPr sz="2400">
                <a:solidFill>
                  <a:schemeClr val="tx1"/>
                </a:solidFill>
                <a:latin typeface="Times" pitchFamily="18" charset="0"/>
              </a:defRPr>
            </a:lvl2pPr>
            <a:lvl3pPr marL="1143000" indent="-228600">
              <a:spcBef>
                <a:spcPct val="30000"/>
              </a:spcBef>
              <a:buSzPct val="90000"/>
              <a:buChar char="•"/>
              <a:defRPr sz="2000">
                <a:solidFill>
                  <a:schemeClr val="tx1"/>
                </a:solidFill>
                <a:latin typeface="Times" pitchFamily="18" charset="0"/>
              </a:defRPr>
            </a:lvl3pPr>
            <a:lvl4pPr marL="1600200" indent="-228600">
              <a:spcBef>
                <a:spcPct val="30000"/>
              </a:spcBef>
              <a:buSzPct val="90000"/>
              <a:buChar char="•"/>
              <a:defRPr sz="2000">
                <a:solidFill>
                  <a:schemeClr val="tx1"/>
                </a:solidFill>
                <a:latin typeface="Times" pitchFamily="18" charset="0"/>
              </a:defRPr>
            </a:lvl4pPr>
            <a:lvl5pPr marL="2057400" indent="-228600">
              <a:spcBef>
                <a:spcPct val="30000"/>
              </a:spcBef>
              <a:buSzPct val="90000"/>
              <a:buChar char="•"/>
              <a:defRPr sz="2000">
                <a:solidFill>
                  <a:schemeClr val="tx1"/>
                </a:solidFill>
                <a:latin typeface="Times" pitchFamily="18" charset="0"/>
              </a:defRPr>
            </a:lvl5pPr>
            <a:lvl6pPr marL="2514600" indent="-228600" eaLnBrk="0" fontAlgn="base" hangingPunct="0">
              <a:spcBef>
                <a:spcPct val="30000"/>
              </a:spcBef>
              <a:spcAft>
                <a:spcPct val="0"/>
              </a:spcAft>
              <a:buSzPct val="90000"/>
              <a:buChar char="•"/>
              <a:defRPr sz="2000">
                <a:solidFill>
                  <a:schemeClr val="tx1"/>
                </a:solidFill>
                <a:latin typeface="Times" pitchFamily="18" charset="0"/>
              </a:defRPr>
            </a:lvl6pPr>
            <a:lvl7pPr marL="2971800" indent="-228600" eaLnBrk="0" fontAlgn="base" hangingPunct="0">
              <a:spcBef>
                <a:spcPct val="30000"/>
              </a:spcBef>
              <a:spcAft>
                <a:spcPct val="0"/>
              </a:spcAft>
              <a:buSzPct val="90000"/>
              <a:buChar char="•"/>
              <a:defRPr sz="2000">
                <a:solidFill>
                  <a:schemeClr val="tx1"/>
                </a:solidFill>
                <a:latin typeface="Times" pitchFamily="18" charset="0"/>
              </a:defRPr>
            </a:lvl7pPr>
            <a:lvl8pPr marL="3429000" indent="-228600" eaLnBrk="0" fontAlgn="base" hangingPunct="0">
              <a:spcBef>
                <a:spcPct val="30000"/>
              </a:spcBef>
              <a:spcAft>
                <a:spcPct val="0"/>
              </a:spcAft>
              <a:buSzPct val="90000"/>
              <a:buChar char="•"/>
              <a:defRPr sz="2000">
                <a:solidFill>
                  <a:schemeClr val="tx1"/>
                </a:solidFill>
                <a:latin typeface="Times" pitchFamily="18" charset="0"/>
              </a:defRPr>
            </a:lvl8pPr>
            <a:lvl9pPr marL="3886200" indent="-228600" eaLnBrk="0" fontAlgn="base" hangingPunct="0">
              <a:spcBef>
                <a:spcPct val="30000"/>
              </a:spcBef>
              <a:spcAft>
                <a:spcPct val="0"/>
              </a:spcAft>
              <a:buSzPct val="90000"/>
              <a:buChar char="•"/>
              <a:defRPr sz="2000">
                <a:solidFill>
                  <a:schemeClr val="tx1"/>
                </a:solidFill>
                <a:latin typeface="Times" pitchFamily="18" charset="0"/>
              </a:defRPr>
            </a:lvl9pPr>
          </a:lstStyle>
          <a:p>
            <a:pPr>
              <a:defRPr/>
            </a:pPr>
            <a:r>
              <a:rPr lang="de-DE" sz="1000" dirty="0" err="1"/>
              <a:t>Forensic</a:t>
            </a:r>
            <a:r>
              <a:rPr lang="de-DE" sz="1000" dirty="0"/>
              <a:t> Artist</a:t>
            </a:r>
          </a:p>
          <a:p>
            <a:pPr>
              <a:spcBef>
                <a:spcPct val="0"/>
              </a:spcBef>
              <a:buSzTx/>
              <a:buFontTx/>
              <a:buNone/>
            </a:pPr>
            <a:endParaRPr lang="de-DE" altLang="de-DE" sz="1000" dirty="0" smtClean="0">
              <a:latin typeface="Arial" charset="0"/>
            </a:endParaRPr>
          </a:p>
        </p:txBody>
      </p:sp>
      <p:pic>
        <p:nvPicPr>
          <p:cNvPr id="7" name="Picture 4" descr="C:\Users\Phantom\Desktop\Vortrag LKA\Unbenannt-1.gif"/>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899592" y="1340768"/>
            <a:ext cx="5832648" cy="48474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824082" y="548680"/>
            <a:ext cx="4354158" cy="504056"/>
          </a:xfrm>
        </p:spPr>
        <p:txBody>
          <a:bodyPr/>
          <a:lstStyle/>
          <a:p>
            <a:pPr marL="0" indent="0">
              <a:buNone/>
            </a:pPr>
            <a:r>
              <a:rPr lang="de-DE" b="1" dirty="0" smtClean="0"/>
              <a:t>Population Baden-Württemberg: ca. 10 Million</a:t>
            </a:r>
          </a:p>
        </p:txBody>
      </p:sp>
      <p:sp>
        <p:nvSpPr>
          <p:cNvPr id="4" name="Datumsplatzhalter 3"/>
          <p:cNvSpPr>
            <a:spLocks noGrp="1"/>
          </p:cNvSpPr>
          <p:nvPr>
            <p:ph type="dt" sz="half" idx="10"/>
          </p:nvPr>
        </p:nvSpPr>
        <p:spPr/>
        <p:txBody>
          <a:bodyPr/>
          <a:lstStyle/>
          <a:p>
            <a:pPr>
              <a:defRPr/>
            </a:pPr>
            <a:r>
              <a:rPr lang="de-DE" smtClean="0"/>
              <a:t>Folie </a:t>
            </a:r>
            <a:fld id="{8DB2B2A3-F25C-4E20-B2BC-D2A25D94E393}" type="slidenum">
              <a:rPr lang="de-DE" smtClean="0"/>
              <a:pPr>
                <a:defRPr/>
              </a:pPr>
              <a:t>4</a:t>
            </a:fld>
            <a:r>
              <a:rPr lang="de-DE" smtClean="0"/>
              <a:t>, </a:t>
            </a:r>
            <a:fld id="{CDC1A271-F65F-4757-B12C-1E973EE6AE17}" type="datetime4">
              <a:rPr lang="de-DE" smtClean="0"/>
              <a:pPr>
                <a:defRPr/>
              </a:pPr>
              <a:t>29. September 2014</a:t>
            </a:fld>
            <a:endParaRPr lang="de-DE"/>
          </a:p>
        </p:txBody>
      </p:sp>
      <p:sp>
        <p:nvSpPr>
          <p:cNvPr id="5" name="Fußzeilenplatzhalter 4"/>
          <p:cNvSpPr>
            <a:spLocks noGrp="1"/>
          </p:cNvSpPr>
          <p:nvPr>
            <p:ph type="ftr" sz="quarter" idx="11"/>
          </p:nvPr>
        </p:nvSpPr>
        <p:spPr>
          <a:xfrm>
            <a:off x="7555645" y="381000"/>
            <a:ext cx="902555" cy="307777"/>
          </a:xfrm>
        </p:spPr>
        <p:txBody>
          <a:bodyPr/>
          <a:lstStyle/>
          <a:p>
            <a:pPr>
              <a:defRPr/>
            </a:pPr>
            <a:r>
              <a:rPr lang="de-DE" dirty="0" err="1" smtClean="0"/>
              <a:t>Forensic</a:t>
            </a:r>
            <a:r>
              <a:rPr lang="de-DE" dirty="0" smtClean="0"/>
              <a:t> Artist</a:t>
            </a:r>
            <a:endParaRPr lang="de-DE" dirty="0"/>
          </a:p>
          <a:p>
            <a:pPr>
              <a:defRPr/>
            </a:pPr>
            <a:endParaRPr lang="de-DE" dirty="0"/>
          </a:p>
        </p:txBody>
      </p:sp>
      <p:pic>
        <p:nvPicPr>
          <p:cNvPr id="153602" name="Picture 2" descr="D:\Lehrgänge Konferenzen\1410 International Conference Forensic Research\B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384" y="-19423"/>
            <a:ext cx="4776776" cy="6891087"/>
          </a:xfrm>
          <a:prstGeom prst="rect">
            <a:avLst/>
          </a:prstGeom>
          <a:noFill/>
          <a:extLst>
            <a:ext uri="{909E8E84-426E-40DD-AFC4-6F175D3DCCD1}">
              <a14:hiddenFill xmlns:a14="http://schemas.microsoft.com/office/drawing/2010/main" xmlns="">
                <a:solidFill>
                  <a:srgbClr val="FFFFFF"/>
                </a:solidFill>
              </a14:hiddenFill>
            </a:ext>
          </a:extLst>
        </p:spPr>
      </p:pic>
      <p:pic>
        <p:nvPicPr>
          <p:cNvPr id="153605" name="Picture 5" descr="D:\Lehrgänge Konferenzen\1410 International Conference Forensic Research\Bereichslösung.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89841" y="1484784"/>
            <a:ext cx="4354159" cy="53827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Gerade Verbindung mit Pfeil 10"/>
          <p:cNvCxnSpPr/>
          <p:nvPr/>
        </p:nvCxnSpPr>
        <p:spPr bwMode="auto">
          <a:xfrm flipV="1">
            <a:off x="2348794" y="3789040"/>
            <a:ext cx="3303326" cy="504058"/>
          </a:xfrm>
          <a:prstGeom prst="straightConnector1">
            <a:avLst/>
          </a:prstGeom>
          <a:ln w="76200">
            <a:headEnd type="none" w="med" len="med"/>
            <a:tailEnd type="arrow"/>
          </a:ln>
          <a:scene3d>
            <a:camera prst="orthographicFront"/>
            <a:lightRig rig="threePt" dir="t"/>
          </a:scene3d>
          <a:sp3d>
            <a:bevelT w="101600" prst="riblet"/>
          </a:sp3d>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198979748"/>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3"/>
          <p:cNvSpPr>
            <a:spLocks noGrp="1"/>
          </p:cNvSpPr>
          <p:nvPr>
            <p:ph type="dt" sz="quarter" idx="10"/>
          </p:nvPr>
        </p:nvSpPr>
        <p:spPr>
          <a:noFill/>
        </p:spPr>
        <p:txBody>
          <a:bodyPr/>
          <a:lstStyle/>
          <a:p>
            <a:r>
              <a:rPr lang="de-DE" smtClean="0"/>
              <a:t>Folie </a:t>
            </a:r>
            <a:fld id="{42A4FD58-36EB-4271-B395-55317CD44399}" type="slidenum">
              <a:rPr lang="de-DE" smtClean="0"/>
              <a:pPr/>
              <a:t>5</a:t>
            </a:fld>
            <a:r>
              <a:rPr lang="de-DE" smtClean="0"/>
              <a:t>, </a:t>
            </a:r>
            <a:fld id="{94FBFEEC-4B5A-4F73-8863-EA8CB8DA815B}" type="datetime4">
              <a:rPr lang="de-DE" smtClean="0"/>
              <a:pPr/>
              <a:t>29. September 2014</a:t>
            </a:fld>
            <a:endParaRPr lang="de-DE" smtClean="0"/>
          </a:p>
        </p:txBody>
      </p:sp>
      <p:sp>
        <p:nvSpPr>
          <p:cNvPr id="819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8196" name="Rectangle 2"/>
          <p:cNvSpPr>
            <a:spLocks noGrp="1" noChangeArrowheads="1"/>
          </p:cNvSpPr>
          <p:nvPr>
            <p:ph type="title"/>
          </p:nvPr>
        </p:nvSpPr>
        <p:spPr/>
        <p:txBody>
          <a:bodyPr/>
          <a:lstStyle/>
          <a:p>
            <a:r>
              <a:rPr lang="de-DE" dirty="0" smtClean="0"/>
              <a:t>Scope of </a:t>
            </a:r>
            <a:r>
              <a:rPr lang="de-DE" dirty="0"/>
              <a:t>D</a:t>
            </a:r>
            <a:r>
              <a:rPr lang="de-DE" dirty="0" smtClean="0"/>
              <a:t>uties</a:t>
            </a:r>
          </a:p>
        </p:txBody>
      </p:sp>
      <p:sp>
        <p:nvSpPr>
          <p:cNvPr id="8197" name="Rectangle 3"/>
          <p:cNvSpPr>
            <a:spLocks noGrp="1" noChangeArrowheads="1"/>
          </p:cNvSpPr>
          <p:nvPr>
            <p:ph type="body" idx="1"/>
          </p:nvPr>
        </p:nvSpPr>
        <p:spPr/>
        <p:txBody>
          <a:bodyPr/>
          <a:lstStyle/>
          <a:p>
            <a:r>
              <a:rPr lang="de-DE" dirty="0" smtClean="0"/>
              <a:t>Educate Forensic Artists</a:t>
            </a:r>
          </a:p>
          <a:p>
            <a:r>
              <a:rPr lang="de-DE" dirty="0" smtClean="0"/>
              <a:t>Software and Hardware for creating composites</a:t>
            </a:r>
          </a:p>
          <a:p>
            <a:r>
              <a:rPr lang="de-DE" dirty="0" smtClean="0"/>
              <a:t>Database with</a:t>
            </a:r>
            <a:r>
              <a:rPr lang="de-DE" dirty="0"/>
              <a:t> </a:t>
            </a:r>
            <a:r>
              <a:rPr lang="de-DE" dirty="0" smtClean="0"/>
              <a:t>reference material</a:t>
            </a:r>
          </a:p>
          <a:p>
            <a:r>
              <a:rPr lang="de-DE" dirty="0" smtClean="0"/>
              <a:t>Present and promote information about Forensic Artistry </a:t>
            </a:r>
          </a:p>
          <a:p>
            <a:r>
              <a:rPr lang="de-DE" dirty="0" smtClean="0"/>
              <a:t>Committee work</a:t>
            </a:r>
          </a:p>
          <a:p>
            <a:r>
              <a:rPr lang="de-DE" dirty="0" smtClean="0"/>
              <a:t>Organize and present national workshops</a:t>
            </a:r>
          </a:p>
          <a:p>
            <a:r>
              <a:rPr lang="de-DE" dirty="0" smtClean="0"/>
              <a:t>Develop international cooperation</a:t>
            </a:r>
          </a:p>
          <a:p>
            <a:r>
              <a:rPr lang="de-DE" dirty="0" smtClean="0"/>
              <a:t>Create </a:t>
            </a:r>
            <a:r>
              <a:rPr lang="de-DE" dirty="0"/>
              <a:t>composites </a:t>
            </a:r>
            <a:r>
              <a:rPr lang="de-DE" dirty="0" smtClean="0"/>
              <a:t>in special and </a:t>
            </a:r>
            <a:r>
              <a:rPr lang="de-DE" dirty="0"/>
              <a:t>difficult cases</a:t>
            </a:r>
          </a:p>
          <a:p>
            <a:endParaRPr lang="de-DE" dirty="0" smtClean="0"/>
          </a:p>
        </p:txBody>
      </p:sp>
    </p:spTree>
    <p:extLst>
      <p:ext uri="{BB962C8B-B14F-4D97-AF65-F5344CB8AC3E}">
        <p14:creationId xmlns:p14="http://schemas.microsoft.com/office/powerpoint/2010/main" xmlns="" val="2611669173"/>
      </p:ext>
    </p:extLst>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dirty="0" smtClean="0"/>
              <a:t>A </a:t>
            </a:r>
            <a:r>
              <a:rPr lang="de-DE" dirty="0"/>
              <a:t>S</a:t>
            </a:r>
            <a:r>
              <a:rPr lang="de-DE" dirty="0" smtClean="0"/>
              <a:t>hort </a:t>
            </a:r>
            <a:r>
              <a:rPr lang="de-DE" dirty="0"/>
              <a:t>H</a:t>
            </a:r>
            <a:r>
              <a:rPr lang="de-DE" dirty="0" smtClean="0"/>
              <a:t>istory</a:t>
            </a:r>
            <a:br>
              <a:rPr lang="de-DE" dirty="0" smtClean="0"/>
            </a:br>
            <a:endParaRPr lang="de-DE" dirty="0" smtClean="0"/>
          </a:p>
        </p:txBody>
      </p:sp>
      <p:sp>
        <p:nvSpPr>
          <p:cNvPr id="9219" name="Datumsplatzhalter 3"/>
          <p:cNvSpPr>
            <a:spLocks noGrp="1"/>
          </p:cNvSpPr>
          <p:nvPr>
            <p:ph type="dt" sz="quarter" idx="10"/>
          </p:nvPr>
        </p:nvSpPr>
        <p:spPr>
          <a:noFill/>
        </p:spPr>
        <p:txBody>
          <a:bodyPr/>
          <a:lstStyle/>
          <a:p>
            <a:r>
              <a:rPr lang="de-DE" smtClean="0"/>
              <a:t>Folie </a:t>
            </a:r>
            <a:fld id="{D74F59DB-D610-4000-BBDB-FAC00CE3654C}" type="slidenum">
              <a:rPr lang="de-DE" smtClean="0"/>
              <a:pPr/>
              <a:t>6</a:t>
            </a:fld>
            <a:r>
              <a:rPr lang="de-DE" smtClean="0"/>
              <a:t>, </a:t>
            </a:r>
            <a:fld id="{3D719E49-6608-4F72-8F54-252C394DB8D9}" type="datetime4">
              <a:rPr lang="de-DE" smtClean="0"/>
              <a:pPr/>
              <a:t>29. September 2014</a:t>
            </a:fld>
            <a:endParaRPr lang="de-DE" smtClean="0"/>
          </a:p>
        </p:txBody>
      </p:sp>
      <p:sp>
        <p:nvSpPr>
          <p:cNvPr id="9220"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
        <p:nvSpPr>
          <p:cNvPr id="9222" name="Inhaltsplatzhalter 2"/>
          <p:cNvSpPr>
            <a:spLocks noGrp="1"/>
          </p:cNvSpPr>
          <p:nvPr>
            <p:ph idx="1"/>
          </p:nvPr>
        </p:nvSpPr>
        <p:spPr/>
        <p:txBody>
          <a:bodyPr/>
          <a:lstStyle/>
          <a:p>
            <a:r>
              <a:rPr lang="de-DE" dirty="0" smtClean="0"/>
              <a:t>For centuries</a:t>
            </a:r>
          </a:p>
          <a:p>
            <a:r>
              <a:rPr lang="de-DE" dirty="0" err="1" smtClean="0"/>
              <a:t>Wanted</a:t>
            </a:r>
            <a:r>
              <a:rPr lang="de-DE" dirty="0" smtClean="0"/>
              <a:t>-posters wild west </a:t>
            </a:r>
            <a:r>
              <a:rPr lang="de-DE" dirty="0" err="1" smtClean="0"/>
              <a:t>era</a:t>
            </a:r>
            <a:r>
              <a:rPr lang="de-DE" dirty="0" smtClean="0"/>
              <a:t> </a:t>
            </a:r>
          </a:p>
          <a:p>
            <a:pPr marL="0" indent="0">
              <a:buNone/>
            </a:pPr>
            <a:r>
              <a:rPr lang="de-DE" dirty="0" smtClean="0"/>
              <a:t> </a:t>
            </a:r>
          </a:p>
        </p:txBody>
      </p:sp>
      <p:pic>
        <p:nvPicPr>
          <p:cNvPr id="1027" name="Picture 3" descr="C:\Users\Phantom\Desktop\für Buch\#Bilder für Buch\002 Wanted Dalton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52885" y="1567920"/>
            <a:ext cx="3073294" cy="3884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6783566"/>
      </p:ext>
    </p:extLst>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685800" y="533400"/>
            <a:ext cx="8062664" cy="1219200"/>
          </a:xfrm>
        </p:spPr>
        <p:txBody>
          <a:bodyPr/>
          <a:lstStyle/>
          <a:p>
            <a:r>
              <a:rPr lang="de-DE" dirty="0" smtClean="0"/>
              <a:t>Composites in </a:t>
            </a:r>
            <a:br>
              <a:rPr lang="de-DE" dirty="0" smtClean="0"/>
            </a:br>
            <a:r>
              <a:rPr lang="de-DE" dirty="0" smtClean="0"/>
              <a:t>Germany</a:t>
            </a:r>
          </a:p>
        </p:txBody>
      </p:sp>
      <p:sp>
        <p:nvSpPr>
          <p:cNvPr id="11267" name="Inhaltsplatzhalter 2"/>
          <p:cNvSpPr>
            <a:spLocks noGrp="1"/>
          </p:cNvSpPr>
          <p:nvPr>
            <p:ph idx="1"/>
          </p:nvPr>
        </p:nvSpPr>
        <p:spPr/>
        <p:txBody>
          <a:bodyPr/>
          <a:lstStyle/>
          <a:p>
            <a:r>
              <a:rPr lang="de-DE" dirty="0" err="1" smtClean="0"/>
              <a:t>Artists</a:t>
            </a:r>
            <a:r>
              <a:rPr lang="de-DE" dirty="0" smtClean="0"/>
              <a:t> </a:t>
            </a:r>
            <a:r>
              <a:rPr lang="de-DE" dirty="0" err="1" smtClean="0"/>
              <a:t>draw</a:t>
            </a:r>
            <a:r>
              <a:rPr lang="de-DE" dirty="0" smtClean="0"/>
              <a:t> </a:t>
            </a:r>
            <a:r>
              <a:rPr lang="de-DE" dirty="0" err="1" smtClean="0"/>
              <a:t>sketches</a:t>
            </a:r>
            <a:r>
              <a:rPr lang="de-DE" dirty="0" smtClean="0"/>
              <a:t> </a:t>
            </a:r>
            <a:r>
              <a:rPr lang="de-DE" dirty="0" err="1" smtClean="0"/>
              <a:t>by</a:t>
            </a:r>
            <a:r>
              <a:rPr lang="de-DE" dirty="0" smtClean="0"/>
              <a:t> </a:t>
            </a:r>
            <a:r>
              <a:rPr lang="de-DE" dirty="0" err="1" smtClean="0"/>
              <a:t>hand</a:t>
            </a:r>
            <a:r>
              <a:rPr lang="de-DE" dirty="0" smtClean="0"/>
              <a:t> </a:t>
            </a:r>
          </a:p>
          <a:p>
            <a:r>
              <a:rPr lang="de-DE" dirty="0" err="1" smtClean="0"/>
              <a:t>Creating</a:t>
            </a:r>
            <a:r>
              <a:rPr lang="de-DE" dirty="0" smtClean="0"/>
              <a:t> </a:t>
            </a:r>
            <a:r>
              <a:rPr lang="de-DE" dirty="0" err="1" smtClean="0"/>
              <a:t>composites</a:t>
            </a:r>
            <a:r>
              <a:rPr lang="de-DE" dirty="0" smtClean="0"/>
              <a:t> </a:t>
            </a:r>
            <a:r>
              <a:rPr lang="de-DE" dirty="0" err="1" smtClean="0"/>
              <a:t>with</a:t>
            </a:r>
            <a:r>
              <a:rPr lang="de-DE" dirty="0" smtClean="0"/>
              <a:t> </a:t>
            </a:r>
            <a:r>
              <a:rPr lang="de-DE" dirty="0"/>
              <a:t/>
            </a:r>
            <a:br>
              <a:rPr lang="de-DE" dirty="0"/>
            </a:br>
            <a:r>
              <a:rPr lang="de-DE" dirty="0" err="1" smtClean="0"/>
              <a:t>IdentiKit</a:t>
            </a:r>
            <a:r>
              <a:rPr lang="de-DE" dirty="0" smtClean="0"/>
              <a:t> (</a:t>
            </a:r>
            <a:r>
              <a:rPr lang="de-DE" dirty="0" err="1" smtClean="0"/>
              <a:t>Slides</a:t>
            </a:r>
            <a:r>
              <a:rPr lang="de-DE" dirty="0" smtClean="0"/>
              <a:t>-System) </a:t>
            </a:r>
            <a:br>
              <a:rPr lang="de-DE" dirty="0" smtClean="0"/>
            </a:br>
            <a:r>
              <a:rPr lang="de-DE" dirty="0" err="1" smtClean="0"/>
              <a:t>since</a:t>
            </a:r>
            <a:r>
              <a:rPr lang="de-DE" dirty="0" smtClean="0"/>
              <a:t> 1980 </a:t>
            </a:r>
          </a:p>
        </p:txBody>
      </p:sp>
      <p:sp>
        <p:nvSpPr>
          <p:cNvPr id="11268" name="Datumsplatzhalter 3"/>
          <p:cNvSpPr>
            <a:spLocks noGrp="1"/>
          </p:cNvSpPr>
          <p:nvPr>
            <p:ph type="dt" sz="quarter" idx="10"/>
          </p:nvPr>
        </p:nvSpPr>
        <p:spPr>
          <a:noFill/>
        </p:spPr>
        <p:txBody>
          <a:bodyPr/>
          <a:lstStyle/>
          <a:p>
            <a:r>
              <a:rPr lang="de-DE" smtClean="0"/>
              <a:t>Folie </a:t>
            </a:r>
            <a:fld id="{E2D7505D-9A5F-448C-80AB-F458912BDCE4}" type="slidenum">
              <a:rPr lang="de-DE" smtClean="0"/>
              <a:pPr/>
              <a:t>7</a:t>
            </a:fld>
            <a:r>
              <a:rPr lang="de-DE" smtClean="0"/>
              <a:t>, </a:t>
            </a:r>
            <a:fld id="{F87F3E61-6D52-4612-84F4-4EB8CC86119D}" type="datetime4">
              <a:rPr lang="de-DE" smtClean="0"/>
              <a:pPr/>
              <a:t>29. September 2014</a:t>
            </a:fld>
            <a:endParaRPr lang="de-DE" smtClean="0"/>
          </a:p>
        </p:txBody>
      </p:sp>
      <p:sp>
        <p:nvSpPr>
          <p:cNvPr id="11269" name="Fußzeilenplatzhalter 4"/>
          <p:cNvSpPr>
            <a:spLocks noGrp="1"/>
          </p:cNvSpPr>
          <p:nvPr>
            <p:ph type="ftr" sz="quarter" idx="11"/>
          </p:nvPr>
        </p:nvSpPr>
        <p:spPr>
          <a:xfrm>
            <a:off x="7142163" y="381000"/>
            <a:ext cx="1316037" cy="153988"/>
          </a:xfrm>
          <a:noFill/>
        </p:spPr>
        <p:txBody>
          <a:bodyPr/>
          <a:lstStyle/>
          <a:p>
            <a:r>
              <a:rPr lang="de-DE" smtClean="0"/>
              <a:t>Phantombildlehrgang</a:t>
            </a:r>
          </a:p>
        </p:txBody>
      </p:sp>
      <p:pic>
        <p:nvPicPr>
          <p:cNvPr id="27650" name="Picture 2" descr="D:\#Dez4.6\Lehrgänge\1203 Phantombildlehrgang Kroatien\KurtKern.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385023" y="-12368"/>
            <a:ext cx="3758977" cy="687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655850"/>
      </p:ext>
    </p:extLst>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dirty="0" smtClean="0"/>
              <a:t/>
            </a:r>
            <a:br>
              <a:rPr lang="de-DE" dirty="0" smtClean="0"/>
            </a:br>
            <a:endParaRPr lang="de-DE" dirty="0" smtClean="0"/>
          </a:p>
        </p:txBody>
      </p:sp>
      <p:sp>
        <p:nvSpPr>
          <p:cNvPr id="11267" name="Inhaltsplatzhalter 2"/>
          <p:cNvSpPr>
            <a:spLocks noGrp="1"/>
          </p:cNvSpPr>
          <p:nvPr>
            <p:ph idx="1"/>
          </p:nvPr>
        </p:nvSpPr>
        <p:spPr/>
        <p:txBody>
          <a:bodyPr/>
          <a:lstStyle/>
          <a:p>
            <a:r>
              <a:rPr lang="de-DE" dirty="0" smtClean="0"/>
              <a:t>1996 began drawing </a:t>
            </a:r>
            <a:br>
              <a:rPr lang="de-DE" dirty="0" smtClean="0"/>
            </a:br>
            <a:r>
              <a:rPr lang="de-DE" dirty="0" smtClean="0"/>
              <a:t>composits using computer </a:t>
            </a:r>
            <a:br>
              <a:rPr lang="de-DE" dirty="0" smtClean="0"/>
            </a:br>
            <a:r>
              <a:rPr lang="de-DE" dirty="0" smtClean="0"/>
              <a:t>software</a:t>
            </a:r>
          </a:p>
          <a:p>
            <a:r>
              <a:rPr lang="de-DE" dirty="0" smtClean="0"/>
              <a:t>2001 regional support</a:t>
            </a:r>
            <a:br>
              <a:rPr lang="de-DE" dirty="0" smtClean="0"/>
            </a:br>
            <a:r>
              <a:rPr lang="de-DE" dirty="0" smtClean="0"/>
              <a:t>system created for</a:t>
            </a:r>
            <a:br>
              <a:rPr lang="de-DE" dirty="0" smtClean="0"/>
            </a:br>
            <a:r>
              <a:rPr lang="de-DE" dirty="0" smtClean="0"/>
              <a:t>Baden-Württemberg</a:t>
            </a:r>
          </a:p>
          <a:p>
            <a:pPr lvl="1"/>
            <a:r>
              <a:rPr lang="de-DE" dirty="0" smtClean="0"/>
              <a:t>12 departments</a:t>
            </a:r>
          </a:p>
          <a:p>
            <a:pPr lvl="1"/>
            <a:r>
              <a:rPr lang="de-DE" dirty="0" smtClean="0"/>
              <a:t>40 police artists</a:t>
            </a:r>
          </a:p>
        </p:txBody>
      </p:sp>
      <p:sp>
        <p:nvSpPr>
          <p:cNvPr id="11268" name="Datumsplatzhalter 3"/>
          <p:cNvSpPr>
            <a:spLocks noGrp="1"/>
          </p:cNvSpPr>
          <p:nvPr>
            <p:ph type="dt" sz="quarter" idx="10"/>
          </p:nvPr>
        </p:nvSpPr>
        <p:spPr>
          <a:xfrm>
            <a:off x="685800" y="6477000"/>
            <a:ext cx="1338508" cy="153888"/>
          </a:xfrm>
          <a:noFill/>
        </p:spPr>
        <p:txBody>
          <a:bodyPr/>
          <a:lstStyle/>
          <a:p>
            <a:r>
              <a:rPr lang="de-DE" dirty="0" smtClean="0"/>
              <a:t>Folie </a:t>
            </a:r>
            <a:fld id="{E2D7505D-9A5F-448C-80AB-F458912BDCE4}" type="slidenum">
              <a:rPr lang="de-DE" smtClean="0"/>
              <a:pPr/>
              <a:t>8</a:t>
            </a:fld>
            <a:r>
              <a:rPr lang="de-DE" dirty="0" smtClean="0"/>
              <a:t>, </a:t>
            </a:r>
            <a:fld id="{F87F3E61-6D52-4612-84F4-4EB8CC86119D}" type="datetime4">
              <a:rPr lang="de-DE" smtClean="0"/>
              <a:pPr/>
              <a:t>29. September 2014</a:t>
            </a:fld>
            <a:endParaRPr lang="de-DE" dirty="0" smtClean="0"/>
          </a:p>
        </p:txBody>
      </p:sp>
      <p:sp>
        <p:nvSpPr>
          <p:cNvPr id="11269" name="Fußzeilenplatzhalter 4"/>
          <p:cNvSpPr>
            <a:spLocks noGrp="1"/>
          </p:cNvSpPr>
          <p:nvPr>
            <p:ph type="ftr" sz="quarter" idx="11"/>
          </p:nvPr>
        </p:nvSpPr>
        <p:spPr>
          <a:xfrm>
            <a:off x="8458135" y="381000"/>
            <a:ext cx="65" cy="153888"/>
          </a:xfrm>
          <a:noFill/>
        </p:spPr>
        <p:txBody>
          <a:bodyPr/>
          <a:lstStyle/>
          <a:p>
            <a:endParaRPr lang="de-DE" dirty="0" smtClean="0"/>
          </a:p>
        </p:txBody>
      </p:sp>
      <p:pic>
        <p:nvPicPr>
          <p:cNvPr id="156674" name="Picture 2" descr="D:\Lehrgänge Konferenzen\1410 International Conference Forensic Research\Bereichslösung.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5" y="-1"/>
            <a:ext cx="4716016" cy="5830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5625251"/>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685800" y="548680"/>
            <a:ext cx="7772400" cy="1219200"/>
          </a:xfrm>
        </p:spPr>
        <p:txBody>
          <a:bodyPr/>
          <a:lstStyle/>
          <a:p>
            <a:r>
              <a:rPr lang="de-DE" dirty="0" smtClean="0"/>
              <a:t>Today we have...</a:t>
            </a:r>
            <a:br>
              <a:rPr lang="de-DE" dirty="0" smtClean="0"/>
            </a:br>
            <a:r>
              <a:rPr lang="de-DE" dirty="0" smtClean="0"/>
              <a:t>	</a:t>
            </a:r>
          </a:p>
        </p:txBody>
      </p:sp>
      <p:sp>
        <p:nvSpPr>
          <p:cNvPr id="15363" name="Inhaltsplatzhalter 2"/>
          <p:cNvSpPr>
            <a:spLocks noGrp="1"/>
          </p:cNvSpPr>
          <p:nvPr>
            <p:ph idx="1"/>
          </p:nvPr>
        </p:nvSpPr>
        <p:spPr/>
        <p:txBody>
          <a:bodyPr/>
          <a:lstStyle/>
          <a:p>
            <a:r>
              <a:rPr lang="de-DE" dirty="0" smtClean="0"/>
              <a:t>Trained Forensic Artists</a:t>
            </a:r>
          </a:p>
          <a:p>
            <a:r>
              <a:rPr lang="de-DE" dirty="0" smtClean="0"/>
              <a:t>Special interview techniques (CI)  </a:t>
            </a:r>
          </a:p>
          <a:p>
            <a:r>
              <a:rPr lang="de-DE" dirty="0" smtClean="0"/>
              <a:t>The visualization of memory</a:t>
            </a:r>
            <a:endParaRPr lang="de-DE" dirty="0"/>
          </a:p>
          <a:p>
            <a:r>
              <a:rPr lang="de-DE" dirty="0" smtClean="0"/>
              <a:t>Visual interviewing with reference materials</a:t>
            </a:r>
          </a:p>
          <a:p>
            <a:endParaRPr lang="de-DE" dirty="0" smtClean="0"/>
          </a:p>
          <a:p>
            <a:pPr marL="0" indent="0">
              <a:buNone/>
            </a:pPr>
            <a:r>
              <a:rPr lang="de-DE" dirty="0" smtClean="0"/>
              <a:t> </a:t>
            </a:r>
            <a:endParaRPr lang="de-DE" dirty="0"/>
          </a:p>
          <a:p>
            <a:pPr marL="0" indent="0">
              <a:buNone/>
            </a:pPr>
            <a:r>
              <a:rPr lang="de-DE" dirty="0" smtClean="0">
                <a:sym typeface="Wingdings" panose="05000000000000000000" pitchFamily="2" charset="2"/>
              </a:rPr>
              <a:t>	</a:t>
            </a:r>
            <a:endParaRPr lang="de-DE" dirty="0"/>
          </a:p>
          <a:p>
            <a:pPr marL="0" indent="0">
              <a:buNone/>
            </a:pPr>
            <a:r>
              <a:rPr lang="de-DE" dirty="0" smtClean="0"/>
              <a:t> </a:t>
            </a:r>
          </a:p>
          <a:p>
            <a:endParaRPr lang="de-DE" dirty="0"/>
          </a:p>
          <a:p>
            <a:endParaRPr lang="de-DE" dirty="0" smtClean="0"/>
          </a:p>
          <a:p>
            <a:pPr>
              <a:buFontTx/>
              <a:buNone/>
            </a:pPr>
            <a:endParaRPr lang="de-DE" dirty="0" smtClean="0"/>
          </a:p>
          <a:p>
            <a:pPr>
              <a:buFontTx/>
              <a:buNone/>
            </a:pPr>
            <a:endParaRPr lang="de-DE" dirty="0" smtClean="0"/>
          </a:p>
          <a:p>
            <a:pPr>
              <a:buFontTx/>
              <a:buNone/>
            </a:pPr>
            <a:endParaRPr lang="de-DE" dirty="0" smtClean="0"/>
          </a:p>
          <a:p>
            <a:pPr>
              <a:buFontTx/>
              <a:buNone/>
            </a:pPr>
            <a:r>
              <a:rPr lang="de-DE" dirty="0" smtClean="0"/>
              <a:t>              </a:t>
            </a:r>
          </a:p>
        </p:txBody>
      </p:sp>
      <p:sp>
        <p:nvSpPr>
          <p:cNvPr id="15364" name="Datumsplatzhalter 3"/>
          <p:cNvSpPr>
            <a:spLocks noGrp="1"/>
          </p:cNvSpPr>
          <p:nvPr>
            <p:ph type="dt" sz="quarter" idx="10"/>
          </p:nvPr>
        </p:nvSpPr>
        <p:spPr>
          <a:noFill/>
        </p:spPr>
        <p:txBody>
          <a:bodyPr/>
          <a:lstStyle/>
          <a:p>
            <a:r>
              <a:rPr lang="de-DE" smtClean="0"/>
              <a:t>Folie </a:t>
            </a:r>
            <a:fld id="{9638974E-7FF7-4A4D-A3F5-3F3ADDEC9C2C}" type="slidenum">
              <a:rPr lang="de-DE" smtClean="0"/>
              <a:pPr/>
              <a:t>9</a:t>
            </a:fld>
            <a:r>
              <a:rPr lang="de-DE" smtClean="0"/>
              <a:t>, </a:t>
            </a:r>
            <a:fld id="{3673F0F3-2E0D-4DAC-A7F9-C57805AE760F}" type="datetime4">
              <a:rPr lang="de-DE" smtClean="0"/>
              <a:pPr/>
              <a:t>29. September 2014</a:t>
            </a:fld>
            <a:endParaRPr lang="de-DE" smtClean="0"/>
          </a:p>
        </p:txBody>
      </p:sp>
      <p:sp>
        <p:nvSpPr>
          <p:cNvPr id="15365" name="Fußzeilenplatzhalter 4"/>
          <p:cNvSpPr>
            <a:spLocks noGrp="1"/>
          </p:cNvSpPr>
          <p:nvPr>
            <p:ph type="ftr" sz="quarter" idx="11"/>
          </p:nvPr>
        </p:nvSpPr>
        <p:spPr>
          <a:xfrm>
            <a:off x="7555645" y="381000"/>
            <a:ext cx="902555" cy="307777"/>
          </a:xfrm>
          <a:noFill/>
        </p:spPr>
        <p:txBody>
          <a:bodyPr/>
          <a:lstStyle/>
          <a:p>
            <a:pPr>
              <a:defRPr/>
            </a:pPr>
            <a:r>
              <a:rPr lang="de-DE" dirty="0" err="1"/>
              <a:t>Forensic</a:t>
            </a:r>
            <a:r>
              <a:rPr lang="de-DE" dirty="0"/>
              <a:t> Artist</a:t>
            </a:r>
          </a:p>
          <a:p>
            <a:endParaRPr lang="de-DE" dirty="0" smtClean="0"/>
          </a:p>
        </p:txBody>
      </p:sp>
    </p:spTree>
    <p:extLst>
      <p:ext uri="{BB962C8B-B14F-4D97-AF65-F5344CB8AC3E}">
        <p14:creationId xmlns:p14="http://schemas.microsoft.com/office/powerpoint/2010/main" xmlns="" val="3448793136"/>
      </p:ext>
    </p:extLst>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LKABW">
  <a:themeElements>
    <a:clrScheme name="Larissa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fontScheme name="Larissa">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Larissa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LKABW" id="{EF13BBE4-33DB-4341-A785-6D12324B15CA}" vid="{F780451C-A3EA-4DEA-84FA-4A4298F65F8F}"/>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Grundlehrgang</Template>
  <TotalTime>0</TotalTime>
  <Words>539</Words>
  <Application>Microsoft Office PowerPoint</Application>
  <PresentationFormat>On-screen Show (4:3)</PresentationFormat>
  <Paragraphs>203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LKABW</vt:lpstr>
      <vt:lpstr>About OMICS Group</vt:lpstr>
      <vt:lpstr>About OMICS Group Conferences</vt:lpstr>
      <vt:lpstr>Slide 3</vt:lpstr>
      <vt:lpstr>Slide 4</vt:lpstr>
      <vt:lpstr>Scope of Duties</vt:lpstr>
      <vt:lpstr>A Short History </vt:lpstr>
      <vt:lpstr>Composites in  Germany</vt:lpstr>
      <vt:lpstr> </vt:lpstr>
      <vt:lpstr>Today we have...  </vt:lpstr>
      <vt:lpstr>A picture is worth a thousand words</vt:lpstr>
      <vt:lpstr>       who? </vt:lpstr>
      <vt:lpstr>  </vt:lpstr>
      <vt:lpstr>Education for  Forensic Artists</vt:lpstr>
      <vt:lpstr>Education Content </vt:lpstr>
      <vt:lpstr>Soft- and Hardware Always searching for best system </vt:lpstr>
      <vt:lpstr>Reference Material</vt:lpstr>
      <vt:lpstr> </vt:lpstr>
      <vt:lpstr>Accessoires </vt:lpstr>
      <vt:lpstr> </vt:lpstr>
      <vt:lpstr>Committee Work</vt:lpstr>
      <vt:lpstr>8. (Inter)National Conference Forensic Artists 2015</vt:lpstr>
      <vt:lpstr>Workshops</vt:lpstr>
      <vt:lpstr>International Cooperation and Support </vt:lpstr>
      <vt:lpstr>Slide 24</vt:lpstr>
      <vt:lpstr>Creating Composites in Special and Difficult Cases</vt:lpstr>
      <vt:lpstr>No Limits </vt:lpstr>
      <vt:lpstr>Aging</vt:lpstr>
      <vt:lpstr>  - Facial Reconstruction – no pictures   Thanatopraxy       (e.g. drowned or burned body)  - Portrait Construction  - Reprocessing    Digital Images </vt:lpstr>
      <vt:lpstr>          www.rainerwortmann.de</vt:lpstr>
      <vt:lpstr>Thank you for attention </vt:lpstr>
      <vt:lpstr>Let Us Meet Again</vt:lpstr>
    </vt:vector>
  </TitlesOfParts>
  <Company>PP Stuttgart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Baden-Württemberg</dc:title>
  <dc:subject>PowerPoint-Präsentation</dc:subject>
  <dc:creator>Rainer Wortmann</dc:creator>
  <cp:lastModifiedBy>Shivani dhyani</cp:lastModifiedBy>
  <cp:revision>308</cp:revision>
  <cp:lastPrinted>2003-12-04T12:29:46Z</cp:lastPrinted>
  <dcterms:created xsi:type="dcterms:W3CDTF">2003-12-03T23:01:15Z</dcterms:created>
  <dcterms:modified xsi:type="dcterms:W3CDTF">2014-09-29T10:32:35Z</dcterms:modified>
</cp:coreProperties>
</file>