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0" r:id="rId2"/>
    <p:sldId id="257" r:id="rId3"/>
    <p:sldId id="284" r:id="rId4"/>
    <p:sldId id="258" r:id="rId5"/>
    <p:sldId id="317" r:id="rId6"/>
    <p:sldId id="304" r:id="rId7"/>
    <p:sldId id="274" r:id="rId8"/>
    <p:sldId id="331" r:id="rId9"/>
    <p:sldId id="332" r:id="rId10"/>
    <p:sldId id="318" r:id="rId11"/>
    <p:sldId id="287" r:id="rId12"/>
    <p:sldId id="338" r:id="rId13"/>
    <p:sldId id="333" r:id="rId14"/>
    <p:sldId id="334" r:id="rId15"/>
    <p:sldId id="335" r:id="rId16"/>
    <p:sldId id="339" r:id="rId17"/>
    <p:sldId id="297" r:id="rId18"/>
    <p:sldId id="298" r:id="rId19"/>
    <p:sldId id="319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190" autoAdjust="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title>
      <c:tx>
        <c:rich>
          <a:bodyPr/>
          <a:lstStyle/>
          <a:p>
            <a:pPr>
              <a:defRPr lang="en-I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Contribution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Agriculture</a:t>
            </a:r>
          </a:p>
        </c:rich>
      </c:tx>
      <c:layout/>
    </c:title>
    <c:view3D>
      <c:rotX val="75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Contribution of Agriculture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itchFamily="18" charset="0"/>
                        <a:cs typeface="Times New Roman" pitchFamily="18" charset="0"/>
                      </a:rPr>
                      <a:t>12%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itchFamily="18" charset="0"/>
                        <a:cs typeface="Times New Roman" pitchFamily="18" charset="0"/>
                      </a:rPr>
                      <a:t>25%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itchFamily="18" charset="0"/>
                        <a:cs typeface="Times New Roman" pitchFamily="18" charset="0"/>
                      </a:rPr>
                      <a:t>50%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itchFamily="18" charset="0"/>
                        <a:cs typeface="Times New Roman" pitchFamily="18" charset="0"/>
                      </a:rPr>
                      <a:t>62%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latin typeface="Times New Roman" pitchFamily="18" charset="0"/>
                        <a:cs typeface="Times New Roman" pitchFamily="18" charset="0"/>
                      </a:rPr>
                      <a:t>75%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numFmt formatCode="0.00%" sourceLinked="0"/>
            <c:txPr>
              <a:bodyPr/>
              <a:lstStyle/>
              <a:p>
                <a:pPr>
                  <a:defRPr lang="en-IN" sz="14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Exports</c:v>
                </c:pt>
                <c:pt idx="1">
                  <c:v>GDP</c:v>
                </c:pt>
                <c:pt idx="2">
                  <c:v>Land Utilization</c:v>
                </c:pt>
                <c:pt idx="3">
                  <c:v>Employment</c:v>
                </c:pt>
                <c:pt idx="4">
                  <c:v>Rural population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25</c:v>
                </c:pt>
                <c:pt idx="2">
                  <c:v>50</c:v>
                </c:pt>
                <c:pt idx="3">
                  <c:v>62</c:v>
                </c:pt>
                <c:pt idx="4">
                  <c:v>75</c:v>
                </c:pt>
              </c:numCache>
            </c:numRef>
          </c:val>
        </c:ser>
        <c:dLbls>
          <c:showVal val="1"/>
        </c:dLbls>
        <c:shape val="cylinder"/>
        <c:axId val="72183168"/>
        <c:axId val="72213632"/>
        <c:axId val="0"/>
      </c:bar3DChart>
      <c:catAx>
        <c:axId val="72183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2213632"/>
        <c:crosses val="autoZero"/>
        <c:auto val="1"/>
        <c:lblAlgn val="ctr"/>
        <c:lblOffset val="100"/>
      </c:catAx>
      <c:valAx>
        <c:axId val="72213632"/>
        <c:scaling>
          <c:orientation val="minMax"/>
        </c:scaling>
        <c:delete val="1"/>
        <c:axPos val="l"/>
        <c:numFmt formatCode="General" sourceLinked="1"/>
        <c:tickLblPos val="none"/>
        <c:crossAx val="72183168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autoTitleDeleted val="1"/>
    <c:plotArea>
      <c:layout>
        <c:manualLayout>
          <c:layoutTarget val="inner"/>
          <c:xMode val="edge"/>
          <c:yMode val="edge"/>
          <c:x val="8.4527913278402686E-2"/>
          <c:y val="1.3057415125312237E-2"/>
          <c:w val="0.90121280263646308"/>
          <c:h val="0.90741248566189936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[Book3]Sheet1!$H$3:$H$15</c:f>
                <c:numCache>
                  <c:formatCode>General</c:formatCode>
                  <c:ptCount val="13"/>
                  <c:pt idx="0">
                    <c:v>4.0999999999999996</c:v>
                  </c:pt>
                  <c:pt idx="1">
                    <c:v>3.9</c:v>
                  </c:pt>
                  <c:pt idx="2">
                    <c:v>2.8</c:v>
                  </c:pt>
                  <c:pt idx="3">
                    <c:v>3.5</c:v>
                  </c:pt>
                  <c:pt idx="4">
                    <c:v>2.23</c:v>
                  </c:pt>
                  <c:pt idx="5">
                    <c:v>3</c:v>
                  </c:pt>
                  <c:pt idx="6">
                    <c:v>3.3499999999999988</c:v>
                  </c:pt>
                  <c:pt idx="7">
                    <c:v>2.29</c:v>
                  </c:pt>
                  <c:pt idx="8">
                    <c:v>3.4099999999999997</c:v>
                  </c:pt>
                  <c:pt idx="9">
                    <c:v>3.5</c:v>
                  </c:pt>
                  <c:pt idx="10">
                    <c:v>2.6</c:v>
                  </c:pt>
                  <c:pt idx="11">
                    <c:v>1.2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5400" cap="flat" cmpd="sng" algn="ctr">
                <a:solidFill>
                  <a:schemeClr val="accent2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errBars>
          <c:cat>
            <c:strRef>
              <c:f>[Book3]Sheet1!$C$3:$C$15</c:f>
              <c:strCache>
                <c:ptCount val="1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  <c:pt idx="11">
                  <c:v>T12</c:v>
                </c:pt>
                <c:pt idx="12">
                  <c:v>T13</c:v>
                </c:pt>
              </c:strCache>
            </c:strRef>
          </c:cat>
          <c:val>
            <c:numRef>
              <c:f>[Book3]Sheet1!$D$3:$D$15</c:f>
              <c:numCache>
                <c:formatCode>General</c:formatCode>
                <c:ptCount val="13"/>
                <c:pt idx="0">
                  <c:v>80</c:v>
                </c:pt>
                <c:pt idx="1">
                  <c:v>75</c:v>
                </c:pt>
                <c:pt idx="2">
                  <c:v>83</c:v>
                </c:pt>
                <c:pt idx="3">
                  <c:v>89</c:v>
                </c:pt>
                <c:pt idx="4">
                  <c:v>90</c:v>
                </c:pt>
                <c:pt idx="5">
                  <c:v>85</c:v>
                </c:pt>
                <c:pt idx="6">
                  <c:v>88</c:v>
                </c:pt>
                <c:pt idx="7">
                  <c:v>82</c:v>
                </c:pt>
                <c:pt idx="8">
                  <c:v>85</c:v>
                </c:pt>
                <c:pt idx="9">
                  <c:v>87</c:v>
                </c:pt>
                <c:pt idx="10">
                  <c:v>88</c:v>
                </c:pt>
                <c:pt idx="11">
                  <c:v>97</c:v>
                </c:pt>
                <c:pt idx="12">
                  <c:v>100</c:v>
                </c:pt>
              </c:numCache>
            </c:numRef>
          </c:val>
        </c:ser>
        <c:axId val="65149568"/>
        <c:axId val="65352064"/>
      </c:barChart>
      <c:catAx>
        <c:axId val="651495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352064"/>
        <c:crosses val="autoZero"/>
        <c:auto val="1"/>
        <c:lblAlgn val="ctr"/>
        <c:lblOffset val="100"/>
      </c:catAx>
      <c:valAx>
        <c:axId val="65352064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GERMINATION(%) 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14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[Book3]Sheet1!$F$3:$F$15</c:f>
                <c:numCache>
                  <c:formatCode>General</c:formatCode>
                  <c:ptCount val="13"/>
                  <c:pt idx="0">
                    <c:v>3.0000000000000002E-2</c:v>
                  </c:pt>
                  <c:pt idx="1">
                    <c:v>3.9000000000000014E-2</c:v>
                  </c:pt>
                  <c:pt idx="2">
                    <c:v>3.500000000000001E-2</c:v>
                  </c:pt>
                  <c:pt idx="3">
                    <c:v>2.8000000000000001E-2</c:v>
                  </c:pt>
                  <c:pt idx="4">
                    <c:v>5.0000000000000053E-3</c:v>
                  </c:pt>
                  <c:pt idx="5">
                    <c:v>4.5999999999999999E-2</c:v>
                  </c:pt>
                  <c:pt idx="6">
                    <c:v>2.9000000000000001E-2</c:v>
                  </c:pt>
                  <c:pt idx="7">
                    <c:v>9.0000000000000028E-3</c:v>
                  </c:pt>
                  <c:pt idx="8">
                    <c:v>2.1000000000000012E-2</c:v>
                  </c:pt>
                  <c:pt idx="9">
                    <c:v>3.6999999999999998E-2</c:v>
                  </c:pt>
                  <c:pt idx="10">
                    <c:v>2.5000000000000001E-2</c:v>
                  </c:pt>
                  <c:pt idx="11">
                    <c:v>1.4999999999999998E-2</c:v>
                  </c:pt>
                  <c:pt idx="12">
                    <c:v>7.0000000000000062E-3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4.0000000000000022E-2</c:v>
                </c:pt>
              </c:numLit>
            </c:minus>
          </c:errBars>
          <c:cat>
            <c:strRef>
              <c:f>[Book3]Sheet1!$C$3:$C$15</c:f>
              <c:strCache>
                <c:ptCount val="1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  <c:pt idx="11">
                  <c:v>T12</c:v>
                </c:pt>
                <c:pt idx="12">
                  <c:v>T13</c:v>
                </c:pt>
              </c:strCache>
            </c:strRef>
          </c:cat>
          <c:val>
            <c:numRef>
              <c:f>[Book3]Sheet1!$E$3:$E$15</c:f>
              <c:numCache>
                <c:formatCode>General</c:formatCode>
                <c:ptCount val="13"/>
                <c:pt idx="0">
                  <c:v>4</c:v>
                </c:pt>
                <c:pt idx="1">
                  <c:v>5</c:v>
                </c:pt>
                <c:pt idx="2">
                  <c:v>3.5</c:v>
                </c:pt>
                <c:pt idx="3">
                  <c:v>3.46</c:v>
                </c:pt>
                <c:pt idx="4">
                  <c:v>3.1</c:v>
                </c:pt>
                <c:pt idx="5">
                  <c:v>4</c:v>
                </c:pt>
                <c:pt idx="6">
                  <c:v>4</c:v>
                </c:pt>
                <c:pt idx="7">
                  <c:v>4.45</c:v>
                </c:pt>
                <c:pt idx="8">
                  <c:v>4.45</c:v>
                </c:pt>
                <c:pt idx="9">
                  <c:v>3.8699999999999997</c:v>
                </c:pt>
                <c:pt idx="10">
                  <c:v>3.75</c:v>
                </c:pt>
                <c:pt idx="11">
                  <c:v>2.86</c:v>
                </c:pt>
                <c:pt idx="12">
                  <c:v>2</c:v>
                </c:pt>
              </c:numCache>
            </c:numRef>
          </c:val>
        </c:ser>
        <c:axId val="65401600"/>
        <c:axId val="65403136"/>
      </c:barChart>
      <c:catAx>
        <c:axId val="6540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403136"/>
        <c:crosses val="autoZero"/>
        <c:auto val="1"/>
        <c:lblAlgn val="ctr"/>
        <c:lblOffset val="100"/>
      </c:catAx>
      <c:valAx>
        <c:axId val="65403136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MEAN GERMINATION TIME (DAYS)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401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9D391-429D-4DB9-B120-65DCC310045F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B834E5E8-426C-4FD5-B167-2EFF5FC1E0F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NEEM CAKE</a:t>
          </a:r>
        </a:p>
        <a:p>
          <a:endParaRPr lang="en-IN" sz="900" dirty="0"/>
        </a:p>
      </dgm:t>
    </dgm:pt>
    <dgm:pt modelId="{6F3D5416-21EF-4A7A-AC0C-B4D91E81B25F}" type="parTrans" cxnId="{606EEB66-DCF5-46D1-B75A-31E73AC63D6F}">
      <dgm:prSet/>
      <dgm:spPr/>
      <dgm:t>
        <a:bodyPr/>
        <a:lstStyle/>
        <a:p>
          <a:endParaRPr lang="en-IN"/>
        </a:p>
      </dgm:t>
    </dgm:pt>
    <dgm:pt modelId="{E902B241-6991-46C9-ADE4-1EF1A4440CA6}" type="sibTrans" cxnId="{606EEB66-DCF5-46D1-B75A-31E73AC63D6F}">
      <dgm:prSet/>
      <dgm:spPr/>
      <dgm:t>
        <a:bodyPr/>
        <a:lstStyle/>
        <a:p>
          <a:endParaRPr lang="en-IN"/>
        </a:p>
      </dgm:t>
    </dgm:pt>
    <dgm:pt modelId="{6C195F9F-466E-42C5-8A63-2477CAE51F6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NANO ROCK PHOSPHATE</a:t>
          </a:r>
        </a:p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(O.05%)</a:t>
          </a:r>
          <a:endParaRPr lang="en-IN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86CDC-706C-4086-BE9B-8F75FED4A1F8}" type="parTrans" cxnId="{11432226-C7DC-4E5A-B9A1-FE41DC34EE4E}">
      <dgm:prSet/>
      <dgm:spPr/>
      <dgm:t>
        <a:bodyPr/>
        <a:lstStyle/>
        <a:p>
          <a:endParaRPr lang="en-IN"/>
        </a:p>
      </dgm:t>
    </dgm:pt>
    <dgm:pt modelId="{9A856D27-0C6D-4B4B-9194-B579B3A982FC}" type="sibTrans" cxnId="{11432226-C7DC-4E5A-B9A1-FE41DC34EE4E}">
      <dgm:prSet/>
      <dgm:spPr/>
      <dgm:t>
        <a:bodyPr/>
        <a:lstStyle/>
        <a:p>
          <a:endParaRPr lang="en-IN"/>
        </a:p>
      </dgm:t>
    </dgm:pt>
    <dgm:pt modelId="{E657EDE2-5577-47DC-B07C-76DB8F05C456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SRFS </a:t>
          </a:r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ROCK PHOSPHATE</a:t>
          </a:r>
          <a:endParaRPr lang="en-IN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E96077-0E46-430C-8A1A-976D0A6F3FE7}" type="parTrans" cxnId="{021FF539-361C-4339-A279-09ACCAAD9724}">
      <dgm:prSet/>
      <dgm:spPr/>
      <dgm:t>
        <a:bodyPr/>
        <a:lstStyle/>
        <a:p>
          <a:endParaRPr lang="en-IN"/>
        </a:p>
      </dgm:t>
    </dgm:pt>
    <dgm:pt modelId="{B4D844FB-64AF-4A62-8C97-2326990C9654}" type="sibTrans" cxnId="{021FF539-361C-4339-A279-09ACCAAD9724}">
      <dgm:prSet/>
      <dgm:spPr/>
      <dgm:t>
        <a:bodyPr/>
        <a:lstStyle/>
        <a:p>
          <a:endParaRPr lang="en-IN"/>
        </a:p>
      </dgm:t>
    </dgm:pt>
    <dgm:pt modelId="{064096AF-E629-478D-898C-ABE3857FAA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PSB</a:t>
          </a:r>
          <a:endParaRPr lang="en-IN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381E54-31A4-4F1B-B264-D862E7A0316B}" type="parTrans" cxnId="{C4F816E9-2984-43D5-9327-ECDBAA61B2C6}">
      <dgm:prSet/>
      <dgm:spPr/>
      <dgm:t>
        <a:bodyPr/>
        <a:lstStyle/>
        <a:p>
          <a:endParaRPr lang="en-IN"/>
        </a:p>
      </dgm:t>
    </dgm:pt>
    <dgm:pt modelId="{887EB2B1-F676-49C1-A678-BD48B18A4B7B}" type="sibTrans" cxnId="{C4F816E9-2984-43D5-9327-ECDBAA61B2C6}">
      <dgm:prSet/>
      <dgm:spPr/>
      <dgm:t>
        <a:bodyPr/>
        <a:lstStyle/>
        <a:p>
          <a:endParaRPr lang="en-IN"/>
        </a:p>
      </dgm:t>
    </dgm:pt>
    <dgm:pt modelId="{C258E380-B50A-4274-A9CC-8925A0DF1FA9}" type="pres">
      <dgm:prSet presAssocID="{8FE9D391-429D-4DB9-B120-65DCC310045F}" presName="linearFlow" presStyleCnt="0">
        <dgm:presLayoutVars>
          <dgm:dir/>
          <dgm:resizeHandles val="exact"/>
        </dgm:presLayoutVars>
      </dgm:prSet>
      <dgm:spPr/>
    </dgm:pt>
    <dgm:pt modelId="{0F2848C3-D141-46DE-9D69-20E6ED3C77B0}" type="pres">
      <dgm:prSet presAssocID="{B834E5E8-426C-4FD5-B167-2EFF5FC1E0F9}" presName="node" presStyleLbl="node1" presStyleIdx="0" presStyleCnt="4" custScaleX="182406" custScaleY="117947" custLinFactX="232" custLinFactNeighborX="100000" custLinFactNeighborY="-4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12CC4D-627E-4732-9276-18AA2D0D2ECB}" type="pres">
      <dgm:prSet presAssocID="{E902B241-6991-46C9-ADE4-1EF1A4440CA6}" presName="spacerL" presStyleCnt="0"/>
      <dgm:spPr/>
    </dgm:pt>
    <dgm:pt modelId="{BF1EAE6B-2AAD-4540-83E3-F8E95D8F845B}" type="pres">
      <dgm:prSet presAssocID="{E902B241-6991-46C9-ADE4-1EF1A4440CA6}" presName="sibTrans" presStyleLbl="sibTrans2D1" presStyleIdx="0" presStyleCnt="3"/>
      <dgm:spPr/>
      <dgm:t>
        <a:bodyPr/>
        <a:lstStyle/>
        <a:p>
          <a:endParaRPr lang="en-IN"/>
        </a:p>
      </dgm:t>
    </dgm:pt>
    <dgm:pt modelId="{40F6D390-3659-426D-A96B-212FF26A988B}" type="pres">
      <dgm:prSet presAssocID="{E902B241-6991-46C9-ADE4-1EF1A4440CA6}" presName="spacerR" presStyleCnt="0"/>
      <dgm:spPr/>
    </dgm:pt>
    <dgm:pt modelId="{43BCF629-4137-4DC6-A0EC-2775604040D1}" type="pres">
      <dgm:prSet presAssocID="{6C195F9F-466E-42C5-8A63-2477CAE51F60}" presName="node" presStyleLbl="node1" presStyleIdx="1" presStyleCnt="4" custScaleX="273681" custScaleY="1328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CF6ECF-8A0B-424D-9054-17ECC5051A04}" type="pres">
      <dgm:prSet presAssocID="{9A856D27-0C6D-4B4B-9194-B579B3A982FC}" presName="spacerL" presStyleCnt="0"/>
      <dgm:spPr/>
    </dgm:pt>
    <dgm:pt modelId="{185F1CD3-EC51-4B88-A954-FBB265993536}" type="pres">
      <dgm:prSet presAssocID="{9A856D27-0C6D-4B4B-9194-B579B3A982FC}" presName="sibTrans" presStyleLbl="sibTrans2D1" presStyleIdx="1" presStyleCnt="3"/>
      <dgm:spPr/>
      <dgm:t>
        <a:bodyPr/>
        <a:lstStyle/>
        <a:p>
          <a:endParaRPr lang="en-IN"/>
        </a:p>
      </dgm:t>
    </dgm:pt>
    <dgm:pt modelId="{CA62B9D1-CF37-4259-9BD6-E7199BDD393D}" type="pres">
      <dgm:prSet presAssocID="{9A856D27-0C6D-4B4B-9194-B579B3A982FC}" presName="spacerR" presStyleCnt="0"/>
      <dgm:spPr/>
    </dgm:pt>
    <dgm:pt modelId="{7AADE851-C1BE-4D51-BE48-FA53C127A299}" type="pres">
      <dgm:prSet presAssocID="{064096AF-E629-478D-898C-ABE3857FAA9D}" presName="node" presStyleLbl="node1" presStyleIdx="2" presStyleCnt="4" custScaleX="1356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EE3169-9431-4F97-880D-E718FB34A351}" type="pres">
      <dgm:prSet presAssocID="{887EB2B1-F676-49C1-A678-BD48B18A4B7B}" presName="spacerL" presStyleCnt="0"/>
      <dgm:spPr/>
    </dgm:pt>
    <dgm:pt modelId="{EE0674EF-8E7D-4FD9-99BA-97130D52AA80}" type="pres">
      <dgm:prSet presAssocID="{887EB2B1-F676-49C1-A678-BD48B18A4B7B}" presName="sibTrans" presStyleLbl="sibTrans2D1" presStyleIdx="2" presStyleCnt="3" custScaleX="83338"/>
      <dgm:spPr/>
      <dgm:t>
        <a:bodyPr/>
        <a:lstStyle/>
        <a:p>
          <a:endParaRPr lang="en-IN"/>
        </a:p>
      </dgm:t>
    </dgm:pt>
    <dgm:pt modelId="{8558A03F-6B2F-46CF-A7B4-F47FFA5C8667}" type="pres">
      <dgm:prSet presAssocID="{887EB2B1-F676-49C1-A678-BD48B18A4B7B}" presName="spacerR" presStyleCnt="0"/>
      <dgm:spPr/>
    </dgm:pt>
    <dgm:pt modelId="{1F7DADD6-D49A-4C03-AF57-E348520C2794}" type="pres">
      <dgm:prSet presAssocID="{E657EDE2-5577-47DC-B07C-76DB8F05C456}" presName="node" presStyleLbl="node1" presStyleIdx="3" presStyleCnt="4" custScaleX="261563" custLinFactNeighborX="-1305" custLinFactNeighborY="41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9549F04-F91D-4804-BB4E-16C71ABB1506}" type="presOf" srcId="{E657EDE2-5577-47DC-B07C-76DB8F05C456}" destId="{1F7DADD6-D49A-4C03-AF57-E348520C2794}" srcOrd="0" destOrd="0" presId="urn:microsoft.com/office/officeart/2005/8/layout/equation1"/>
    <dgm:cxn modelId="{C4F816E9-2984-43D5-9327-ECDBAA61B2C6}" srcId="{8FE9D391-429D-4DB9-B120-65DCC310045F}" destId="{064096AF-E629-478D-898C-ABE3857FAA9D}" srcOrd="2" destOrd="0" parTransId="{52381E54-31A4-4F1B-B264-D862E7A0316B}" sibTransId="{887EB2B1-F676-49C1-A678-BD48B18A4B7B}"/>
    <dgm:cxn modelId="{5BAEFF46-3637-47A2-B67C-19CC1A839E45}" type="presOf" srcId="{8FE9D391-429D-4DB9-B120-65DCC310045F}" destId="{C258E380-B50A-4274-A9CC-8925A0DF1FA9}" srcOrd="0" destOrd="0" presId="urn:microsoft.com/office/officeart/2005/8/layout/equation1"/>
    <dgm:cxn modelId="{11432226-C7DC-4E5A-B9A1-FE41DC34EE4E}" srcId="{8FE9D391-429D-4DB9-B120-65DCC310045F}" destId="{6C195F9F-466E-42C5-8A63-2477CAE51F60}" srcOrd="1" destOrd="0" parTransId="{5DC86CDC-706C-4086-BE9B-8F75FED4A1F8}" sibTransId="{9A856D27-0C6D-4B4B-9194-B579B3A982FC}"/>
    <dgm:cxn modelId="{FBF865EF-93B2-49BA-9308-E90F46C26962}" type="presOf" srcId="{9A856D27-0C6D-4B4B-9194-B579B3A982FC}" destId="{185F1CD3-EC51-4B88-A954-FBB265993536}" srcOrd="0" destOrd="0" presId="urn:microsoft.com/office/officeart/2005/8/layout/equation1"/>
    <dgm:cxn modelId="{E063B054-800D-487C-BB6E-74C32D55FAA7}" type="presOf" srcId="{E902B241-6991-46C9-ADE4-1EF1A4440CA6}" destId="{BF1EAE6B-2AAD-4540-83E3-F8E95D8F845B}" srcOrd="0" destOrd="0" presId="urn:microsoft.com/office/officeart/2005/8/layout/equation1"/>
    <dgm:cxn modelId="{689B7C69-7D3B-425A-B5E4-0ADBAD5D7DE6}" type="presOf" srcId="{064096AF-E629-478D-898C-ABE3857FAA9D}" destId="{7AADE851-C1BE-4D51-BE48-FA53C127A299}" srcOrd="0" destOrd="0" presId="urn:microsoft.com/office/officeart/2005/8/layout/equation1"/>
    <dgm:cxn modelId="{28E94B9A-E2B8-43B2-8F2B-0577490D9DC3}" type="presOf" srcId="{887EB2B1-F676-49C1-A678-BD48B18A4B7B}" destId="{EE0674EF-8E7D-4FD9-99BA-97130D52AA80}" srcOrd="0" destOrd="0" presId="urn:microsoft.com/office/officeart/2005/8/layout/equation1"/>
    <dgm:cxn modelId="{A4614A96-CF8E-444A-BA23-DA26BA7405CE}" type="presOf" srcId="{6C195F9F-466E-42C5-8A63-2477CAE51F60}" destId="{43BCF629-4137-4DC6-A0EC-2775604040D1}" srcOrd="0" destOrd="0" presId="urn:microsoft.com/office/officeart/2005/8/layout/equation1"/>
    <dgm:cxn modelId="{606EEB66-DCF5-46D1-B75A-31E73AC63D6F}" srcId="{8FE9D391-429D-4DB9-B120-65DCC310045F}" destId="{B834E5E8-426C-4FD5-B167-2EFF5FC1E0F9}" srcOrd="0" destOrd="0" parTransId="{6F3D5416-21EF-4A7A-AC0C-B4D91E81B25F}" sibTransId="{E902B241-6991-46C9-ADE4-1EF1A4440CA6}"/>
    <dgm:cxn modelId="{021FF539-361C-4339-A279-09ACCAAD9724}" srcId="{8FE9D391-429D-4DB9-B120-65DCC310045F}" destId="{E657EDE2-5577-47DC-B07C-76DB8F05C456}" srcOrd="3" destOrd="0" parTransId="{FCE96077-0E46-430C-8A1A-976D0A6F3FE7}" sibTransId="{B4D844FB-64AF-4A62-8C97-2326990C9654}"/>
    <dgm:cxn modelId="{ABD9A21B-FB20-4305-94E2-B75D201782AA}" type="presOf" srcId="{B834E5E8-426C-4FD5-B167-2EFF5FC1E0F9}" destId="{0F2848C3-D141-46DE-9D69-20E6ED3C77B0}" srcOrd="0" destOrd="0" presId="urn:microsoft.com/office/officeart/2005/8/layout/equation1"/>
    <dgm:cxn modelId="{09B177A4-7FCD-4F06-BE29-FA86F7E4E763}" type="presParOf" srcId="{C258E380-B50A-4274-A9CC-8925A0DF1FA9}" destId="{0F2848C3-D141-46DE-9D69-20E6ED3C77B0}" srcOrd="0" destOrd="0" presId="urn:microsoft.com/office/officeart/2005/8/layout/equation1"/>
    <dgm:cxn modelId="{78D9005D-BA21-478F-BEB9-73E960CC6855}" type="presParOf" srcId="{C258E380-B50A-4274-A9CC-8925A0DF1FA9}" destId="{F812CC4D-627E-4732-9276-18AA2D0D2ECB}" srcOrd="1" destOrd="0" presId="urn:microsoft.com/office/officeart/2005/8/layout/equation1"/>
    <dgm:cxn modelId="{CCE67A9E-CC07-4DC8-BAD7-2D6AA2DF2069}" type="presParOf" srcId="{C258E380-B50A-4274-A9CC-8925A0DF1FA9}" destId="{BF1EAE6B-2AAD-4540-83E3-F8E95D8F845B}" srcOrd="2" destOrd="0" presId="urn:microsoft.com/office/officeart/2005/8/layout/equation1"/>
    <dgm:cxn modelId="{8D5160EC-D9B7-4BE1-91E9-A074EEF9A3C8}" type="presParOf" srcId="{C258E380-B50A-4274-A9CC-8925A0DF1FA9}" destId="{40F6D390-3659-426D-A96B-212FF26A988B}" srcOrd="3" destOrd="0" presId="urn:microsoft.com/office/officeart/2005/8/layout/equation1"/>
    <dgm:cxn modelId="{C4A155A5-2297-4466-9B29-06731995FC2E}" type="presParOf" srcId="{C258E380-B50A-4274-A9CC-8925A0DF1FA9}" destId="{43BCF629-4137-4DC6-A0EC-2775604040D1}" srcOrd="4" destOrd="0" presId="urn:microsoft.com/office/officeart/2005/8/layout/equation1"/>
    <dgm:cxn modelId="{9841CCE0-8290-44D8-BEED-091081A2D938}" type="presParOf" srcId="{C258E380-B50A-4274-A9CC-8925A0DF1FA9}" destId="{29CF6ECF-8A0B-424D-9054-17ECC5051A04}" srcOrd="5" destOrd="0" presId="urn:microsoft.com/office/officeart/2005/8/layout/equation1"/>
    <dgm:cxn modelId="{34B992D8-E401-400D-A3FF-7ECD0E22D0D8}" type="presParOf" srcId="{C258E380-B50A-4274-A9CC-8925A0DF1FA9}" destId="{185F1CD3-EC51-4B88-A954-FBB265993536}" srcOrd="6" destOrd="0" presId="urn:microsoft.com/office/officeart/2005/8/layout/equation1"/>
    <dgm:cxn modelId="{C926B513-071B-4CAC-86B7-B0FF317C87F4}" type="presParOf" srcId="{C258E380-B50A-4274-A9CC-8925A0DF1FA9}" destId="{CA62B9D1-CF37-4259-9BD6-E7199BDD393D}" srcOrd="7" destOrd="0" presId="urn:microsoft.com/office/officeart/2005/8/layout/equation1"/>
    <dgm:cxn modelId="{1C8E1AE1-70B9-40A2-841C-82EAD8F9CD7B}" type="presParOf" srcId="{C258E380-B50A-4274-A9CC-8925A0DF1FA9}" destId="{7AADE851-C1BE-4D51-BE48-FA53C127A299}" srcOrd="8" destOrd="0" presId="urn:microsoft.com/office/officeart/2005/8/layout/equation1"/>
    <dgm:cxn modelId="{D9E8AC12-AF7D-4497-BC97-51805C49B986}" type="presParOf" srcId="{C258E380-B50A-4274-A9CC-8925A0DF1FA9}" destId="{1CEE3169-9431-4F97-880D-E718FB34A351}" srcOrd="9" destOrd="0" presId="urn:microsoft.com/office/officeart/2005/8/layout/equation1"/>
    <dgm:cxn modelId="{C3BCCFC7-3136-42AB-8DA4-E958BEFA8B6B}" type="presParOf" srcId="{C258E380-B50A-4274-A9CC-8925A0DF1FA9}" destId="{EE0674EF-8E7D-4FD9-99BA-97130D52AA80}" srcOrd="10" destOrd="0" presId="urn:microsoft.com/office/officeart/2005/8/layout/equation1"/>
    <dgm:cxn modelId="{2B474534-63BE-467B-8D23-FAB3019DB78A}" type="presParOf" srcId="{C258E380-B50A-4274-A9CC-8925A0DF1FA9}" destId="{8558A03F-6B2F-46CF-A7B4-F47FFA5C8667}" srcOrd="11" destOrd="0" presId="urn:microsoft.com/office/officeart/2005/8/layout/equation1"/>
    <dgm:cxn modelId="{75FFD514-6F60-46FE-828E-2D235E26C20B}" type="presParOf" srcId="{C258E380-B50A-4274-A9CC-8925A0DF1FA9}" destId="{1F7DADD6-D49A-4C03-AF57-E348520C2794}" srcOrd="12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9D391-429D-4DB9-B120-65DCC310045F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B834E5E8-426C-4FD5-B167-2EFF5FC1E0F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IN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NEEM </a:t>
          </a:r>
        </a:p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CAKE</a:t>
          </a:r>
        </a:p>
        <a:p>
          <a:endParaRPr lang="en-IN" sz="1400" dirty="0">
            <a:solidFill>
              <a:schemeClr val="bg1"/>
            </a:solidFill>
          </a:endParaRPr>
        </a:p>
      </dgm:t>
    </dgm:pt>
    <dgm:pt modelId="{6F3D5416-21EF-4A7A-AC0C-B4D91E81B25F}" type="parTrans" cxnId="{606EEB66-DCF5-46D1-B75A-31E73AC63D6F}">
      <dgm:prSet/>
      <dgm:spPr/>
      <dgm:t>
        <a:bodyPr/>
        <a:lstStyle/>
        <a:p>
          <a:endParaRPr lang="en-IN"/>
        </a:p>
      </dgm:t>
    </dgm:pt>
    <dgm:pt modelId="{E902B241-6991-46C9-ADE4-1EF1A4440CA6}" type="sibTrans" cxnId="{606EEB66-DCF5-46D1-B75A-31E73AC63D6F}">
      <dgm:prSet/>
      <dgm:spPr/>
      <dgm:t>
        <a:bodyPr/>
        <a:lstStyle/>
        <a:p>
          <a:endParaRPr lang="en-IN"/>
        </a:p>
      </dgm:t>
    </dgm:pt>
    <dgm:pt modelId="{6C195F9F-466E-42C5-8A63-2477CAE51F6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NANO ROCK </a:t>
          </a:r>
        </a:p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POTASH</a:t>
          </a:r>
        </a:p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(O.05%)</a:t>
          </a:r>
          <a:endParaRPr lang="en-IN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86CDC-706C-4086-BE9B-8F75FED4A1F8}" type="parTrans" cxnId="{11432226-C7DC-4E5A-B9A1-FE41DC34EE4E}">
      <dgm:prSet/>
      <dgm:spPr/>
      <dgm:t>
        <a:bodyPr/>
        <a:lstStyle/>
        <a:p>
          <a:endParaRPr lang="en-IN"/>
        </a:p>
      </dgm:t>
    </dgm:pt>
    <dgm:pt modelId="{9A856D27-0C6D-4B4B-9194-B579B3A982FC}" type="sibTrans" cxnId="{11432226-C7DC-4E5A-B9A1-FE41DC34EE4E}">
      <dgm:prSet/>
      <dgm:spPr/>
      <dgm:t>
        <a:bodyPr/>
        <a:lstStyle/>
        <a:p>
          <a:endParaRPr lang="en-IN"/>
        </a:p>
      </dgm:t>
    </dgm:pt>
    <dgm:pt modelId="{E657EDE2-5577-47DC-B07C-76DB8F05C456}">
      <dgm:prSet phldrT="[Text]" custT="1"/>
      <dgm:spPr/>
      <dgm:t>
        <a:bodyPr/>
        <a:lstStyle/>
        <a:p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SRFS </a:t>
          </a:r>
          <a:r>
            <a:rPr lang="en-IN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ROCK POTASH</a:t>
          </a:r>
          <a:endParaRPr lang="en-IN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E96077-0E46-430C-8A1A-976D0A6F3FE7}" type="parTrans" cxnId="{021FF539-361C-4339-A279-09ACCAAD9724}">
      <dgm:prSet/>
      <dgm:spPr/>
      <dgm:t>
        <a:bodyPr/>
        <a:lstStyle/>
        <a:p>
          <a:endParaRPr lang="en-IN"/>
        </a:p>
      </dgm:t>
    </dgm:pt>
    <dgm:pt modelId="{B4D844FB-64AF-4A62-8C97-2326990C9654}" type="sibTrans" cxnId="{021FF539-361C-4339-A279-09ACCAAD9724}">
      <dgm:prSet/>
      <dgm:spPr/>
      <dgm:t>
        <a:bodyPr/>
        <a:lstStyle/>
        <a:p>
          <a:endParaRPr lang="en-IN"/>
        </a:p>
      </dgm:t>
    </dgm:pt>
    <dgm:pt modelId="{064096AF-E629-478D-898C-ABE3857FAA9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KSB</a:t>
          </a:r>
        </a:p>
      </dgm:t>
    </dgm:pt>
    <dgm:pt modelId="{52381E54-31A4-4F1B-B264-D862E7A0316B}" type="parTrans" cxnId="{C4F816E9-2984-43D5-9327-ECDBAA61B2C6}">
      <dgm:prSet/>
      <dgm:spPr/>
      <dgm:t>
        <a:bodyPr/>
        <a:lstStyle/>
        <a:p>
          <a:endParaRPr lang="en-IN"/>
        </a:p>
      </dgm:t>
    </dgm:pt>
    <dgm:pt modelId="{887EB2B1-F676-49C1-A678-BD48B18A4B7B}" type="sibTrans" cxnId="{C4F816E9-2984-43D5-9327-ECDBAA61B2C6}">
      <dgm:prSet/>
      <dgm:spPr/>
      <dgm:t>
        <a:bodyPr/>
        <a:lstStyle/>
        <a:p>
          <a:endParaRPr lang="en-IN"/>
        </a:p>
      </dgm:t>
    </dgm:pt>
    <dgm:pt modelId="{C258E380-B50A-4274-A9CC-8925A0DF1FA9}" type="pres">
      <dgm:prSet presAssocID="{8FE9D391-429D-4DB9-B120-65DCC310045F}" presName="linearFlow" presStyleCnt="0">
        <dgm:presLayoutVars>
          <dgm:dir/>
          <dgm:resizeHandles val="exact"/>
        </dgm:presLayoutVars>
      </dgm:prSet>
      <dgm:spPr/>
    </dgm:pt>
    <dgm:pt modelId="{0F2848C3-D141-46DE-9D69-20E6ED3C77B0}" type="pres">
      <dgm:prSet presAssocID="{B834E5E8-426C-4FD5-B167-2EFF5FC1E0F9}" presName="node" presStyleLbl="node1" presStyleIdx="0" presStyleCnt="4" custScaleX="104363" custScaleY="10113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12CC4D-627E-4732-9276-18AA2D0D2ECB}" type="pres">
      <dgm:prSet presAssocID="{E902B241-6991-46C9-ADE4-1EF1A4440CA6}" presName="spacerL" presStyleCnt="0"/>
      <dgm:spPr/>
    </dgm:pt>
    <dgm:pt modelId="{BF1EAE6B-2AAD-4540-83E3-F8E95D8F845B}" type="pres">
      <dgm:prSet presAssocID="{E902B241-6991-46C9-ADE4-1EF1A4440CA6}" presName="sibTrans" presStyleLbl="sibTrans2D1" presStyleIdx="0" presStyleCnt="3"/>
      <dgm:spPr/>
      <dgm:t>
        <a:bodyPr/>
        <a:lstStyle/>
        <a:p>
          <a:endParaRPr lang="en-IN"/>
        </a:p>
      </dgm:t>
    </dgm:pt>
    <dgm:pt modelId="{40F6D390-3659-426D-A96B-212FF26A988B}" type="pres">
      <dgm:prSet presAssocID="{E902B241-6991-46C9-ADE4-1EF1A4440CA6}" presName="spacerR" presStyleCnt="0"/>
      <dgm:spPr/>
    </dgm:pt>
    <dgm:pt modelId="{43BCF629-4137-4DC6-A0EC-2775604040D1}" type="pres">
      <dgm:prSet presAssocID="{6C195F9F-466E-42C5-8A63-2477CAE51F60}" presName="node" presStyleLbl="node1" presStyleIdx="1" presStyleCnt="4" custScaleX="164871" custScaleY="1163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CF6ECF-8A0B-424D-9054-17ECC5051A04}" type="pres">
      <dgm:prSet presAssocID="{9A856D27-0C6D-4B4B-9194-B579B3A982FC}" presName="spacerL" presStyleCnt="0"/>
      <dgm:spPr/>
    </dgm:pt>
    <dgm:pt modelId="{185F1CD3-EC51-4B88-A954-FBB265993536}" type="pres">
      <dgm:prSet presAssocID="{9A856D27-0C6D-4B4B-9194-B579B3A982FC}" presName="sibTrans" presStyleLbl="sibTrans2D1" presStyleIdx="1" presStyleCnt="3"/>
      <dgm:spPr/>
      <dgm:t>
        <a:bodyPr/>
        <a:lstStyle/>
        <a:p>
          <a:endParaRPr lang="en-IN"/>
        </a:p>
      </dgm:t>
    </dgm:pt>
    <dgm:pt modelId="{CA62B9D1-CF37-4259-9BD6-E7199BDD393D}" type="pres">
      <dgm:prSet presAssocID="{9A856D27-0C6D-4B4B-9194-B579B3A982FC}" presName="spacerR" presStyleCnt="0"/>
      <dgm:spPr/>
    </dgm:pt>
    <dgm:pt modelId="{7AADE851-C1BE-4D51-BE48-FA53C127A299}" type="pres">
      <dgm:prSet presAssocID="{064096AF-E629-478D-898C-ABE3857FAA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EE3169-9431-4F97-880D-E718FB34A351}" type="pres">
      <dgm:prSet presAssocID="{887EB2B1-F676-49C1-A678-BD48B18A4B7B}" presName="spacerL" presStyleCnt="0"/>
      <dgm:spPr/>
    </dgm:pt>
    <dgm:pt modelId="{EE0674EF-8E7D-4FD9-99BA-97130D52AA80}" type="pres">
      <dgm:prSet presAssocID="{887EB2B1-F676-49C1-A678-BD48B18A4B7B}" presName="sibTrans" presStyleLbl="sibTrans2D1" presStyleIdx="2" presStyleCnt="3" custScaleX="83338"/>
      <dgm:spPr/>
      <dgm:t>
        <a:bodyPr/>
        <a:lstStyle/>
        <a:p>
          <a:endParaRPr lang="en-IN"/>
        </a:p>
      </dgm:t>
    </dgm:pt>
    <dgm:pt modelId="{8558A03F-6B2F-46CF-A7B4-F47FFA5C8667}" type="pres">
      <dgm:prSet presAssocID="{887EB2B1-F676-49C1-A678-BD48B18A4B7B}" presName="spacerR" presStyleCnt="0"/>
      <dgm:spPr/>
    </dgm:pt>
    <dgm:pt modelId="{1F7DADD6-D49A-4C03-AF57-E348520C2794}" type="pres">
      <dgm:prSet presAssocID="{E657EDE2-5577-47DC-B07C-76DB8F05C456}" presName="node" presStyleLbl="node1" presStyleIdx="3" presStyleCnt="4" custScaleX="175763" custLinFactNeighborX="-1305" custLinFactNeighborY="41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BF544B-C24D-4D33-A149-576D0002253F}" type="presOf" srcId="{064096AF-E629-478D-898C-ABE3857FAA9D}" destId="{7AADE851-C1BE-4D51-BE48-FA53C127A299}" srcOrd="0" destOrd="0" presId="urn:microsoft.com/office/officeart/2005/8/layout/equation1"/>
    <dgm:cxn modelId="{C4F816E9-2984-43D5-9327-ECDBAA61B2C6}" srcId="{8FE9D391-429D-4DB9-B120-65DCC310045F}" destId="{064096AF-E629-478D-898C-ABE3857FAA9D}" srcOrd="2" destOrd="0" parTransId="{52381E54-31A4-4F1B-B264-D862E7A0316B}" sibTransId="{887EB2B1-F676-49C1-A678-BD48B18A4B7B}"/>
    <dgm:cxn modelId="{11432226-C7DC-4E5A-B9A1-FE41DC34EE4E}" srcId="{8FE9D391-429D-4DB9-B120-65DCC310045F}" destId="{6C195F9F-466E-42C5-8A63-2477CAE51F60}" srcOrd="1" destOrd="0" parTransId="{5DC86CDC-706C-4086-BE9B-8F75FED4A1F8}" sibTransId="{9A856D27-0C6D-4B4B-9194-B579B3A982FC}"/>
    <dgm:cxn modelId="{78D33E41-9F06-465B-8754-DAD3E8ACF10B}" type="presOf" srcId="{8FE9D391-429D-4DB9-B120-65DCC310045F}" destId="{C258E380-B50A-4274-A9CC-8925A0DF1FA9}" srcOrd="0" destOrd="0" presId="urn:microsoft.com/office/officeart/2005/8/layout/equation1"/>
    <dgm:cxn modelId="{A89E8295-114D-4DA9-9396-9250F2AC900F}" type="presOf" srcId="{E902B241-6991-46C9-ADE4-1EF1A4440CA6}" destId="{BF1EAE6B-2AAD-4540-83E3-F8E95D8F845B}" srcOrd="0" destOrd="0" presId="urn:microsoft.com/office/officeart/2005/8/layout/equation1"/>
    <dgm:cxn modelId="{81271BEE-2A73-45C9-9DEE-63925C0640F4}" type="presOf" srcId="{B834E5E8-426C-4FD5-B167-2EFF5FC1E0F9}" destId="{0F2848C3-D141-46DE-9D69-20E6ED3C77B0}" srcOrd="0" destOrd="0" presId="urn:microsoft.com/office/officeart/2005/8/layout/equation1"/>
    <dgm:cxn modelId="{33644E65-F3B9-4A05-9578-78BA78C612CF}" type="presOf" srcId="{9A856D27-0C6D-4B4B-9194-B579B3A982FC}" destId="{185F1CD3-EC51-4B88-A954-FBB265993536}" srcOrd="0" destOrd="0" presId="urn:microsoft.com/office/officeart/2005/8/layout/equation1"/>
    <dgm:cxn modelId="{1883EEA7-7C2C-44A5-9DC7-654CFCD2D915}" type="presOf" srcId="{E657EDE2-5577-47DC-B07C-76DB8F05C456}" destId="{1F7DADD6-D49A-4C03-AF57-E348520C2794}" srcOrd="0" destOrd="0" presId="urn:microsoft.com/office/officeart/2005/8/layout/equation1"/>
    <dgm:cxn modelId="{606EEB66-DCF5-46D1-B75A-31E73AC63D6F}" srcId="{8FE9D391-429D-4DB9-B120-65DCC310045F}" destId="{B834E5E8-426C-4FD5-B167-2EFF5FC1E0F9}" srcOrd="0" destOrd="0" parTransId="{6F3D5416-21EF-4A7A-AC0C-B4D91E81B25F}" sibTransId="{E902B241-6991-46C9-ADE4-1EF1A4440CA6}"/>
    <dgm:cxn modelId="{021FF539-361C-4339-A279-09ACCAAD9724}" srcId="{8FE9D391-429D-4DB9-B120-65DCC310045F}" destId="{E657EDE2-5577-47DC-B07C-76DB8F05C456}" srcOrd="3" destOrd="0" parTransId="{FCE96077-0E46-430C-8A1A-976D0A6F3FE7}" sibTransId="{B4D844FB-64AF-4A62-8C97-2326990C9654}"/>
    <dgm:cxn modelId="{9827A583-962E-4292-B1C1-248D6DA0F4EA}" type="presOf" srcId="{6C195F9F-466E-42C5-8A63-2477CAE51F60}" destId="{43BCF629-4137-4DC6-A0EC-2775604040D1}" srcOrd="0" destOrd="0" presId="urn:microsoft.com/office/officeart/2005/8/layout/equation1"/>
    <dgm:cxn modelId="{42139ED9-F326-4000-89D4-3F7097D85A30}" type="presOf" srcId="{887EB2B1-F676-49C1-A678-BD48B18A4B7B}" destId="{EE0674EF-8E7D-4FD9-99BA-97130D52AA80}" srcOrd="0" destOrd="0" presId="urn:microsoft.com/office/officeart/2005/8/layout/equation1"/>
    <dgm:cxn modelId="{4CDF35B9-C47D-4C66-945B-DC02C5BF949E}" type="presParOf" srcId="{C258E380-B50A-4274-A9CC-8925A0DF1FA9}" destId="{0F2848C3-D141-46DE-9D69-20E6ED3C77B0}" srcOrd="0" destOrd="0" presId="urn:microsoft.com/office/officeart/2005/8/layout/equation1"/>
    <dgm:cxn modelId="{749A478B-047B-4121-8628-71A7EF918705}" type="presParOf" srcId="{C258E380-B50A-4274-A9CC-8925A0DF1FA9}" destId="{F812CC4D-627E-4732-9276-18AA2D0D2ECB}" srcOrd="1" destOrd="0" presId="urn:microsoft.com/office/officeart/2005/8/layout/equation1"/>
    <dgm:cxn modelId="{F3545390-DA39-441B-B1C5-191B03E8357A}" type="presParOf" srcId="{C258E380-B50A-4274-A9CC-8925A0DF1FA9}" destId="{BF1EAE6B-2AAD-4540-83E3-F8E95D8F845B}" srcOrd="2" destOrd="0" presId="urn:microsoft.com/office/officeart/2005/8/layout/equation1"/>
    <dgm:cxn modelId="{24FF3203-5C55-4FEC-BEF8-D65C0E560E7E}" type="presParOf" srcId="{C258E380-B50A-4274-A9CC-8925A0DF1FA9}" destId="{40F6D390-3659-426D-A96B-212FF26A988B}" srcOrd="3" destOrd="0" presId="urn:microsoft.com/office/officeart/2005/8/layout/equation1"/>
    <dgm:cxn modelId="{A6C121DA-9009-4125-9D6C-825ACE73EF28}" type="presParOf" srcId="{C258E380-B50A-4274-A9CC-8925A0DF1FA9}" destId="{43BCF629-4137-4DC6-A0EC-2775604040D1}" srcOrd="4" destOrd="0" presId="urn:microsoft.com/office/officeart/2005/8/layout/equation1"/>
    <dgm:cxn modelId="{685214D1-CC86-4835-ACD0-4A8C25F80356}" type="presParOf" srcId="{C258E380-B50A-4274-A9CC-8925A0DF1FA9}" destId="{29CF6ECF-8A0B-424D-9054-17ECC5051A04}" srcOrd="5" destOrd="0" presId="urn:microsoft.com/office/officeart/2005/8/layout/equation1"/>
    <dgm:cxn modelId="{1102BCC6-733A-409F-BA8B-4BD594124275}" type="presParOf" srcId="{C258E380-B50A-4274-A9CC-8925A0DF1FA9}" destId="{185F1CD3-EC51-4B88-A954-FBB265993536}" srcOrd="6" destOrd="0" presId="urn:microsoft.com/office/officeart/2005/8/layout/equation1"/>
    <dgm:cxn modelId="{093A4574-6EC9-40D4-8730-94CC304B62C8}" type="presParOf" srcId="{C258E380-B50A-4274-A9CC-8925A0DF1FA9}" destId="{CA62B9D1-CF37-4259-9BD6-E7199BDD393D}" srcOrd="7" destOrd="0" presId="urn:microsoft.com/office/officeart/2005/8/layout/equation1"/>
    <dgm:cxn modelId="{82518DF0-2CD4-49CB-8974-FACDECA2401C}" type="presParOf" srcId="{C258E380-B50A-4274-A9CC-8925A0DF1FA9}" destId="{7AADE851-C1BE-4D51-BE48-FA53C127A299}" srcOrd="8" destOrd="0" presId="urn:microsoft.com/office/officeart/2005/8/layout/equation1"/>
    <dgm:cxn modelId="{E3908CEF-C744-4F23-9BA4-541A1B2C72A9}" type="presParOf" srcId="{C258E380-B50A-4274-A9CC-8925A0DF1FA9}" destId="{1CEE3169-9431-4F97-880D-E718FB34A351}" srcOrd="9" destOrd="0" presId="urn:microsoft.com/office/officeart/2005/8/layout/equation1"/>
    <dgm:cxn modelId="{2065DC86-8810-4195-862C-E5CB109EAA02}" type="presParOf" srcId="{C258E380-B50A-4274-A9CC-8925A0DF1FA9}" destId="{EE0674EF-8E7D-4FD9-99BA-97130D52AA80}" srcOrd="10" destOrd="0" presId="urn:microsoft.com/office/officeart/2005/8/layout/equation1"/>
    <dgm:cxn modelId="{4EF97705-DDCC-479B-8905-E77D429C2331}" type="presParOf" srcId="{C258E380-B50A-4274-A9CC-8925A0DF1FA9}" destId="{8558A03F-6B2F-46CF-A7B4-F47FFA5C8667}" srcOrd="11" destOrd="0" presId="urn:microsoft.com/office/officeart/2005/8/layout/equation1"/>
    <dgm:cxn modelId="{BE375485-AAF5-4E58-B8C9-A616085F6167}" type="presParOf" srcId="{C258E380-B50A-4274-A9CC-8925A0DF1FA9}" destId="{1F7DADD6-D49A-4C03-AF57-E348520C2794}" srcOrd="12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8DD4-ADDC-4EE5-9B54-563B704DBD6A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30BC-6BE0-4F5A-8699-3E68A31E10B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766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437180-F712-4249-AFC7-C947ADFF1A91}" type="datetimeFigureOut">
              <a:rPr lang="en-US" smtClean="0"/>
              <a:pPr/>
              <a:t>10/27/2014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8379F-F64F-4E1B-B1C8-0FDE34CB2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181600"/>
            <a:ext cx="1212427" cy="121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Fabrication of  Nano Structured PGPR Mediated SRF System and its Influence on Germination of   </a:t>
            </a:r>
          </a:p>
          <a:p>
            <a:pPr algn="ctr">
              <a:defRPr/>
            </a:pPr>
            <a:r>
              <a:rPr lang="en-US" sz="28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Arachis</a:t>
            </a:r>
            <a:r>
              <a:rPr lang="en-US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hypogaea</a:t>
            </a:r>
            <a:endParaRPr lang="en-US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8768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R.Mala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A.S.Ruby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Celsia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Department of Biotechnology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Mepco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Schlenk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Sivakasi-626005,Tamil Nadu 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India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GERMINATION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322725"/>
            <a:ext cx="7467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Seed germination (%)</a:t>
            </a:r>
            <a:endParaRPr lang="en-IN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Number of seeds germinated</a:t>
            </a: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number of seeds</a:t>
            </a:r>
          </a:p>
          <a:p>
            <a:pPr algn="ctr"/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  Germination Time</a:t>
            </a:r>
          </a:p>
          <a:p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MGT=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Where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	 n= number of seeds newly germinated at time D;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D= days from the beginning of the germination test,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l-GR" sz="2000" dirty="0" smtClean="0">
                <a:solidFill>
                  <a:schemeClr val="bg1"/>
                </a:solidFill>
              </a:rPr>
              <a:t>Σ</a:t>
            </a:r>
            <a:r>
              <a:rPr lang="en-US" sz="2000" dirty="0" smtClean="0">
                <a:solidFill>
                  <a:schemeClr val="bg1"/>
                </a:solidFill>
              </a:rPr>
              <a:t>n= final germination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430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100</a:t>
            </a: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92893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I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PELLET</a:t>
            </a:r>
            <a:endParaRPr lang="en-US" dirty="0"/>
          </a:p>
        </p:txBody>
      </p:sp>
      <p:pic>
        <p:nvPicPr>
          <p:cNvPr id="4" name="Content Placeholder 3" descr="C:\Users\tosh\AppData\Local\Microsoft\Windows\Temporary Internet Files\Content.Word\DSC_2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osh\AppData\Local\Microsoft\Windows\Temporary Internet Files\Content.Word\DSC_2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osh\AppData\Local\Microsoft\Windows\Temporary Internet Files\Content.Word\DSC_2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670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5908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hoto0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209800"/>
            <a:ext cx="1676400" cy="2095500"/>
          </a:xfrm>
          <a:prstGeom prst="rect">
            <a:avLst/>
          </a:prstGeom>
        </p:spPr>
      </p:pic>
      <p:pic>
        <p:nvPicPr>
          <p:cNvPr id="9" name="Content Placeholder 15" descr="20140324_2108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5021929"/>
            <a:ext cx="2057400" cy="1836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RP/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Rpot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26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cake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943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Oil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4267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Pelletizer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867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Pellet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685800" y="3810000"/>
            <a:ext cx="533400" cy="45720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6400" y="3429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Sonication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419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 RP/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Rpot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4495800" y="3505200"/>
            <a:ext cx="533400" cy="60960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6705600" y="3733800"/>
            <a:ext cx="457200" cy="3048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39000" y="44196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1981200" y="3733800"/>
            <a:ext cx="685800" cy="3810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a\Desktop\sem\SEM IMAGES OF NPK\1049-s1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2590800" cy="24100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Users\mala\Desktop\sem\SEM IMAGES OF NPK\1049-s109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9200"/>
            <a:ext cx="2362200" cy="24227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 descr="C:\Users\mala\Desktop\sem\SEM IMAGES OF NPK\1049-s104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1143000"/>
            <a:ext cx="2844800" cy="2438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7" name="Picture 5" descr="C:\Users\mala\Desktop\sem\npk srs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962400"/>
            <a:ext cx="3429000" cy="25717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8" name="Picture 6" descr="C:\Users\mala\Desktop\sem\NPK FREE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962400"/>
            <a:ext cx="3378200" cy="25336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76400" y="0"/>
            <a:ext cx="5248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NANO STRUCTURED SRFS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8140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cake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086600" y="3581400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NC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NRPot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6488668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RPot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066800" y="6488668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RP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657600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NC NRP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533399"/>
          <a:ext cx="9144000" cy="632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Influence of  SRFS on Germination of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rachis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hypogaea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533399"/>
          <a:ext cx="9144000" cy="632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Influence of SRFS on MGT of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rachis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hypogaea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New folder\Pen drive backup - 4.8.14\Project\Germination &amp; Plate Count images\germn - 18.7.14\T1 (W).JPG"/>
          <p:cNvPicPr/>
          <p:nvPr/>
        </p:nvPicPr>
        <p:blipFill>
          <a:blip r:embed="rId2" cstate="print"/>
          <a:srcRect l="13185" t="13062" r="20028" b="14506"/>
          <a:stretch>
            <a:fillRect/>
          </a:stretch>
        </p:blipFill>
        <p:spPr bwMode="auto">
          <a:xfrm>
            <a:off x="152400" y="9906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H:\New folder\Pen drive backup - 4.8.14\Project\Germination &amp; Plate Count images\germn - 18.7.14\T3 (W).JPG"/>
          <p:cNvPicPr/>
          <p:nvPr/>
        </p:nvPicPr>
        <p:blipFill>
          <a:blip r:embed="rId3" cstate="print"/>
          <a:srcRect l="8668" t="13075" r="15219" b="15013"/>
          <a:stretch>
            <a:fillRect/>
          </a:stretch>
        </p:blipFill>
        <p:spPr bwMode="auto">
          <a:xfrm>
            <a:off x="3429000" y="990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H:\New folder\Pen drive backup - 4.8.14\Project\Germination &amp; Plate Count images\germn - 18.7.14\DSC03864.JPG"/>
          <p:cNvPicPr/>
          <p:nvPr/>
        </p:nvPicPr>
        <p:blipFill>
          <a:blip r:embed="rId4" cstate="print"/>
          <a:srcRect l="7742" t="9884" r="17105" b="18605"/>
          <a:stretch>
            <a:fillRect/>
          </a:stretch>
        </p:blipFill>
        <p:spPr bwMode="auto">
          <a:xfrm>
            <a:off x="685800" y="3733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H:\New folder\Pen drive backup - 4.8.14\Project\Germination &amp; Plate Count images\germn - 18.7.14\DSC03877.JPG"/>
          <p:cNvPicPr/>
          <p:nvPr/>
        </p:nvPicPr>
        <p:blipFill>
          <a:blip r:embed="rId5" cstate="print"/>
          <a:srcRect l="16561" t="17935" r="15948" b="25000"/>
          <a:stretch>
            <a:fillRect/>
          </a:stretch>
        </p:blipFill>
        <p:spPr bwMode="auto">
          <a:xfrm>
            <a:off x="6705600" y="990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H:\New folder\Pen drive backup - 4.8.14\Project\Germination &amp; Plate Count images\germn - 18.7.14\DSC03858.JPG"/>
          <p:cNvPicPr/>
          <p:nvPr/>
        </p:nvPicPr>
        <p:blipFill>
          <a:blip r:embed="rId6" cstate="print"/>
          <a:srcRect l="37125" t="30045" r="13400" b="26457"/>
          <a:stretch>
            <a:fillRect/>
          </a:stretch>
        </p:blipFill>
        <p:spPr bwMode="auto">
          <a:xfrm>
            <a:off x="5105400" y="37338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434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200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BIOLOGICAL CONTROL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CONTROL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ROCK PHOSPHATE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400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 ROCK POTASH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Influence of  SRFS on Germination of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rachis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hypogaea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64318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I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389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Guertal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EA. Slow Release Nitrogen Fertilizers in Vegetable Production : A review.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HortTechnology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2009; 19(1) : 16 – 19.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Krishnan G,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Saha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SK. Integrated Plant Nutrition System (IPNS) – A Practice for Sustainable Agriculture resources management. Indian J. Environ. &amp;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Ecoplan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2008; 15(1-2) : 15 - 28. </a:t>
            </a:r>
          </a:p>
          <a:p>
            <a:pPr algn="just">
              <a:buFont typeface="Arial" pitchFamily="34" charset="0"/>
              <a:buChar char="•"/>
            </a:pPr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Kumar P and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Mittal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Agricultural Productivity  Trends in India: Sustainability Issues. Agricultural Economics Research Review. 2006; 19 : 71-88.</a:t>
            </a:r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Pandey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MM. Indian Agriculture – An Introduction. Fourth Session of the Technical Committee of APCAEM, Thailand 2009.</a:t>
            </a:r>
          </a:p>
          <a:p>
            <a:pPr algn="just">
              <a:buFont typeface="Arial" pitchFamily="34" charset="0"/>
              <a:buChar char="•"/>
            </a:pPr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Parmar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DK, Sharma A,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Chaddha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I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Increasing Potato Productivity and Profitability through Integrated Plant Nutrient System in the North – Western Himalayas. Potato J. 2007; 34(3-4) : 209 – 215.</a:t>
            </a:r>
          </a:p>
          <a:p>
            <a:pPr algn="just">
              <a:buFont typeface="Arial" pitchFamily="34" charset="0"/>
              <a:buChar char="•"/>
            </a:pPr>
            <a:endParaRPr lang="en-IN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Santhi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Saranya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Appavu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I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 test crop response based integrated plant nutrition system for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Ashwagandha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Withania</a:t>
            </a:r>
            <a:r>
              <a:rPr lang="en-I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somnifera</a:t>
            </a:r>
            <a:r>
              <a:rPr lang="en-IN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Dunal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Inceptisols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19th World Congress of Soil Science, Soil Solutions for a Changing World, Australia 2010.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Trenkel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EM. Controlled Release and Stabilized Fertilizers in Agriculture. International Fertilizer Industry Association 2009; 1-156. 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http://apfm.net.au 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http://blogs.welingkar.org/index.php/faculty-talk/wto-challenges-and-opportunities-for-indian-agriculture</a:t>
            </a:r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http://www.cymax.com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http://www.fao.org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http://www.fertilizer.org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http://www.tradingeconomics.com</a:t>
            </a:r>
          </a:p>
          <a:p>
            <a:pPr algn="just"/>
            <a:endParaRPr lang="en-I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953000"/>
            <a:ext cx="271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(http://blogs.welingkar.org)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486400"/>
            <a:ext cx="345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Times New Roman" pitchFamily="18" charset="0"/>
              </a:rPr>
              <a:t>(http://www.tradingeconomics.com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77867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sz="2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Agriculture is the backbone of our </a:t>
            </a: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ountry </a:t>
            </a: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serving millions of people.</a:t>
            </a: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 India ranks 2</a:t>
            </a:r>
            <a:r>
              <a:rPr lang="en-IN" sz="2200" baseline="30000" dirty="0" smtClean="0">
                <a:solidFill>
                  <a:schemeClr val="bg1"/>
                </a:solidFill>
                <a:latin typeface="Times New Roman" pitchFamily="18" charset="0"/>
              </a:rPr>
              <a:t>nd</a:t>
            </a:r>
            <a:r>
              <a:rPr lang="en-IN" sz="2200" dirty="0" smtClean="0">
                <a:solidFill>
                  <a:schemeClr val="bg1"/>
                </a:solidFill>
                <a:latin typeface="Times New Roman" pitchFamily="18" charset="0"/>
              </a:rPr>
              <a:t> in the world’s agricultural production.</a:t>
            </a: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3276600"/>
          <a:ext cx="7391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3663" y="3077174"/>
            <a:ext cx="3630738" cy="92333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</a:t>
            </a:r>
            <a:endParaRPr lang="en-IN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86200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feed the estimated population of 1.36 billion by 2025, it is necessary to increase the productivity by 100% from present level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</a:rPr>
              <a:t>By 2000, about 163 million hectares of land was considered as arable land  and  it was reduced to  157 million hectares in  2011.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7090"/>
            <a:ext cx="620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FOOD DEMAND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apfm.net.au/images/world_pop_arable_land_grap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248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81439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</a:rPr>
              <a:t> Main issues regarding reduction in the productivity are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IN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</a:rPr>
              <a:t> Extensive use of chemical fertilizers 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</a:rPr>
              <a:t> Intensive farming and agricultural practices.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</a:rPr>
              <a:t> Urbanization and Industrialization.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33400"/>
            <a:ext cx="6205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AGRICULTURE PRODUCTIVITY</a:t>
            </a:r>
            <a:endParaRPr lang="en-I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CURRENTLY AVAILABLE SRFS &amp; THEIR LIMITATIONS</a:t>
            </a:r>
            <a:endParaRPr lang="en-IN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69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Urea – Formaldehyde</a:t>
            </a:r>
          </a:p>
          <a:p>
            <a:pPr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Sulphur – coated</a:t>
            </a:r>
          </a:p>
          <a:p>
            <a:pPr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Polymer – coated</a:t>
            </a:r>
          </a:p>
          <a:p>
            <a:pPr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 inhibitors</a:t>
            </a:r>
          </a:p>
          <a:p>
            <a:pPr>
              <a:buFont typeface="Wingdings" pitchFamily="2" charset="2"/>
              <a:buChar char="Ø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LIMITATIONS</a:t>
            </a:r>
          </a:p>
          <a:p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Environmental concerns</a:t>
            </a:r>
          </a:p>
          <a:p>
            <a:pPr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Affects PGPR population </a:t>
            </a:r>
          </a:p>
          <a:p>
            <a:pPr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Limited availability</a:t>
            </a:r>
          </a:p>
          <a:p>
            <a:pPr>
              <a:buFont typeface="Wingdings" pitchFamily="2" charset="2"/>
              <a:buChar char="Ø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wmi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838200"/>
            <a:ext cx="2327564" cy="1828800"/>
          </a:xfrm>
          <a:prstGeom prst="rect">
            <a:avLst/>
          </a:prstGeom>
          <a:noFill/>
        </p:spPr>
      </p:pic>
      <p:pic>
        <p:nvPicPr>
          <p:cNvPr id="7" name="Picture 3" descr="C:\Users\Sowmi\Downloads\S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71800"/>
            <a:ext cx="2438400" cy="2205891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599" y="3048000"/>
            <a:ext cx="223254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develop a Slow Release Fertilizer  System (</a:t>
            </a: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SRFS</a:t>
            </a: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with </a:t>
            </a:r>
          </a:p>
          <a:p>
            <a:pPr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 structured Rock phosphate and Phosphate </a:t>
            </a:r>
            <a:r>
              <a:rPr lang="en-I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Solubilizing</a:t>
            </a: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bacteria</a:t>
            </a:r>
          </a:p>
          <a:p>
            <a:pPr>
              <a:buFont typeface="Wingdings" pitchFamily="2" charset="2"/>
              <a:buChar char="v"/>
            </a:pPr>
            <a:endParaRPr lang="en-IN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 structured Rock Potash and Potash </a:t>
            </a:r>
            <a:r>
              <a:rPr lang="en-I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Activa</a:t>
            </a:r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examine their effect on germination  of 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Arachis</a:t>
            </a:r>
            <a:r>
              <a:rPr lang="en-I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hypogaea</a:t>
            </a:r>
            <a:endParaRPr lang="en-IN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71462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I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FABRICATION OF NANO STRUCTURED SRFS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8839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24384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/>
          <p:cNvSpPr/>
          <p:nvPr/>
        </p:nvSpPr>
        <p:spPr>
          <a:xfrm>
            <a:off x="5181600" y="54864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Sonication</a:t>
            </a:r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-30 minutes , </a:t>
            </a:r>
          </a:p>
          <a:p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0.5 cycles , </a:t>
            </a:r>
          </a:p>
          <a:p>
            <a:r>
              <a:rPr lang="en-I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80 amplitude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2"/>
          <a:ext cx="5802774" cy="68579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802774"/>
              </a:tblGrid>
              <a:tr h="560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Water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cake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I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cake pellet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1124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Phosphate solubilising bacteria control-PSB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Potash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solubilizing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bacteria control –KSB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Rock Phosphate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Rock Potash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cake and phosphate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solubilizing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bacteria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cake and potash </a:t>
                      </a: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solubilizing</a:t>
                      </a:r>
                      <a:r>
                        <a:rPr lang="en-IN" dirty="0" smtClean="0">
                          <a:latin typeface="Times New Roman" pitchFamily="18" charset="0"/>
                          <a:cs typeface="Times New Roman" pitchFamily="18" charset="0"/>
                        </a:rPr>
                        <a:t> bacteria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I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cake and Rock Phosphate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Neem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cake and Rock Potash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SRFS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Rock Phosphate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SRFS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Rock Potash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2683"/>
          <a:ext cx="1360026" cy="681531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60026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112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56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31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2514</TotalTime>
  <Words>681</Words>
  <Application>Microsoft Office PowerPoint</Application>
  <PresentationFormat>On-screen Show (4:3)</PresentationFormat>
  <Paragraphs>177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FABRICATION OF NANO STRUCTURED SRFS</vt:lpstr>
      <vt:lpstr>Slide 9</vt:lpstr>
      <vt:lpstr>Slide 10</vt:lpstr>
      <vt:lpstr>Slide 11</vt:lpstr>
      <vt:lpstr>SRFS PELLET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Sowmi</dc:creator>
  <cp:lastModifiedBy>mala</cp:lastModifiedBy>
  <cp:revision>351</cp:revision>
  <dcterms:created xsi:type="dcterms:W3CDTF">2014-08-01T14:52:55Z</dcterms:created>
  <dcterms:modified xsi:type="dcterms:W3CDTF">2014-10-27T09:11:15Z</dcterms:modified>
</cp:coreProperties>
</file>