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unknown"/>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lvl1pPr>
      <a:defRPr sz="2400">
        <a:latin typeface="Gill Sans MT"/>
        <a:ea typeface="Gill Sans MT"/>
        <a:cs typeface="Gill Sans MT"/>
        <a:sym typeface="Gill Sans MT"/>
      </a:defRPr>
    </a:lvl1pPr>
    <a:lvl2pPr indent="457200">
      <a:defRPr sz="2400">
        <a:latin typeface="Gill Sans MT"/>
        <a:ea typeface="Gill Sans MT"/>
        <a:cs typeface="Gill Sans MT"/>
        <a:sym typeface="Gill Sans MT"/>
      </a:defRPr>
    </a:lvl2pPr>
    <a:lvl3pPr indent="914400">
      <a:defRPr sz="2400">
        <a:latin typeface="Gill Sans MT"/>
        <a:ea typeface="Gill Sans MT"/>
        <a:cs typeface="Gill Sans MT"/>
        <a:sym typeface="Gill Sans MT"/>
      </a:defRPr>
    </a:lvl3pPr>
    <a:lvl4pPr indent="1371600">
      <a:defRPr sz="2400">
        <a:latin typeface="Gill Sans MT"/>
        <a:ea typeface="Gill Sans MT"/>
        <a:cs typeface="Gill Sans MT"/>
        <a:sym typeface="Gill Sans MT"/>
      </a:defRPr>
    </a:lvl4pPr>
    <a:lvl5pPr indent="1828800">
      <a:defRPr sz="2400">
        <a:latin typeface="Gill Sans MT"/>
        <a:ea typeface="Gill Sans MT"/>
        <a:cs typeface="Gill Sans MT"/>
        <a:sym typeface="Gill Sans MT"/>
      </a:defRPr>
    </a:lvl5pPr>
    <a:lvl6pPr indent="2286000">
      <a:defRPr sz="2400">
        <a:latin typeface="Gill Sans MT"/>
        <a:ea typeface="Gill Sans MT"/>
        <a:cs typeface="Gill Sans MT"/>
        <a:sym typeface="Gill Sans MT"/>
      </a:defRPr>
    </a:lvl6pPr>
    <a:lvl7pPr indent="2743200">
      <a:defRPr sz="2400">
        <a:latin typeface="Gill Sans MT"/>
        <a:ea typeface="Gill Sans MT"/>
        <a:cs typeface="Gill Sans MT"/>
        <a:sym typeface="Gill Sans MT"/>
      </a:defRPr>
    </a:lvl7pPr>
    <a:lvl8pPr indent="3200400">
      <a:defRPr sz="2400">
        <a:latin typeface="Gill Sans MT"/>
        <a:ea typeface="Gill Sans MT"/>
        <a:cs typeface="Gill Sans MT"/>
        <a:sym typeface="Gill Sans MT"/>
      </a:defRPr>
    </a:lvl8pPr>
    <a:lvl9pPr indent="3657600">
      <a:defRPr sz="2400">
        <a:latin typeface="Gill Sans MT"/>
        <a:ea typeface="Gill Sans MT"/>
        <a:cs typeface="Gill Sans MT"/>
        <a:sym typeface="Gill Sans M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Gill Sans MT"/>
          <a:ea typeface="Gill Sans MT"/>
          <a:cs typeface="Gill Sans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ADCDE"/>
          </a:solidFill>
        </a:fill>
      </a:tcStyle>
    </a:wholeTbl>
    <a:band2H>
      <a:tcTxStyle/>
      <a:tcStyle>
        <a:tcBdr/>
        <a:fill>
          <a:solidFill>
            <a:srgbClr val="EDEEEF"/>
          </a:solidFill>
        </a:fill>
      </a:tcStyle>
    </a:band2H>
    <a:firstCol>
      <a:tcTxStyle b="on" i="on">
        <a:font>
          <a:latin typeface="Gill Sans MT"/>
          <a:ea typeface="Gill Sans MT"/>
          <a:cs typeface="Gill Sans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C969C"/>
          </a:solidFill>
        </a:fill>
      </a:tcStyle>
    </a:firstCol>
    <a:lastRow>
      <a:tcTxStyle b="on" i="on">
        <a:font>
          <a:latin typeface="Gill Sans MT"/>
          <a:ea typeface="Gill Sans MT"/>
          <a:cs typeface="Gill Sans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C969C"/>
          </a:solidFill>
        </a:fill>
      </a:tcStyle>
    </a:lastRow>
    <a:firstRow>
      <a:tcTxStyle b="on" i="on">
        <a:font>
          <a:latin typeface="Gill Sans MT"/>
          <a:ea typeface="Gill Sans MT"/>
          <a:cs typeface="Gill Sans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C969C"/>
          </a:solidFill>
        </a:fill>
      </a:tcStyle>
    </a:firstRow>
  </a:tblStyle>
  <a:tblStyle styleId="{C7B018BB-80A7-4F77-B60F-C8B233D01FF8}" styleName="">
    <a:tblBg/>
    <a:wholeTbl>
      <a:tcTxStyle b="on" i="on">
        <a:font>
          <a:latin typeface="Gill Sans MT"/>
          <a:ea typeface="Gill Sans MT"/>
          <a:cs typeface="Gill Sans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Gill Sans MT"/>
          <a:ea typeface="Gill Sans MT"/>
          <a:cs typeface="Gill Sans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Gill Sans MT"/>
          <a:ea typeface="Gill Sans MT"/>
          <a:cs typeface="Gill Sans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Gill Sans MT"/>
          <a:ea typeface="Gill Sans MT"/>
          <a:cs typeface="Gill Sans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Gill Sans MT"/>
          <a:ea typeface="Gill Sans MT"/>
          <a:cs typeface="Gill Sans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9D2CC"/>
          </a:solidFill>
        </a:fill>
      </a:tcStyle>
    </a:wholeTbl>
    <a:band2H>
      <a:tcTxStyle/>
      <a:tcStyle>
        <a:tcBdr/>
        <a:fill>
          <a:solidFill>
            <a:srgbClr val="EDEAE7"/>
          </a:solidFill>
        </a:fill>
      </a:tcStyle>
    </a:band2H>
    <a:firstCol>
      <a:tcTxStyle b="on" i="on">
        <a:font>
          <a:latin typeface="Gill Sans MT"/>
          <a:ea typeface="Gill Sans MT"/>
          <a:cs typeface="Gill Sans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76639"/>
          </a:solidFill>
        </a:fill>
      </a:tcStyle>
    </a:firstCol>
    <a:lastRow>
      <a:tcTxStyle b="on" i="on">
        <a:font>
          <a:latin typeface="Gill Sans MT"/>
          <a:ea typeface="Gill Sans MT"/>
          <a:cs typeface="Gill Sans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76639"/>
          </a:solidFill>
        </a:fill>
      </a:tcStyle>
    </a:lastRow>
    <a:firstRow>
      <a:tcTxStyle b="on" i="on">
        <a:font>
          <a:latin typeface="Gill Sans MT"/>
          <a:ea typeface="Gill Sans MT"/>
          <a:cs typeface="Gill Sans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76639"/>
          </a:solidFill>
        </a:fill>
      </a:tcStyle>
    </a:firstRow>
  </a:tblStyle>
  <a:tblStyle styleId="{CF821DB8-F4EB-4A41-A1BA-3FCAFE7338EE}" styleName="">
    <a:tblBg/>
    <a:wholeTbl>
      <a:tcTxStyle b="on" i="on">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C969C"/>
          </a:solidFill>
        </a:fill>
      </a:tcStyle>
    </a:firstCol>
    <a:lastRow>
      <a:tcTxStyle b="on" i="on">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8C969C"/>
          </a:solidFill>
        </a:fill>
      </a:tcStyle>
    </a:firstRow>
  </a:tblStyle>
  <a:tblStyle styleId="{33BA23B1-9221-436E-865A-0063620EA4FD}" styleName="">
    <a:tblBg/>
    <a:wholeTbl>
      <a:tcTxStyle b="on" i="on">
        <a:font>
          <a:latin typeface="Gill Sans MT"/>
          <a:ea typeface="Gill Sans MT"/>
          <a:cs typeface="Gill Sans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Gill Sans MT"/>
          <a:ea typeface="Gill Sans MT"/>
          <a:cs typeface="Gill Sans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Gill Sans MT"/>
          <a:ea typeface="Gill Sans MT"/>
          <a:cs typeface="Gill Sans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Gill Sans MT"/>
          <a:ea typeface="Gill Sans MT"/>
          <a:cs typeface="Gill Sans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Gill Sans MT"/>
          <a:ea typeface="Gill Sans MT"/>
          <a:cs typeface="Gill Sans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Gill Sans MT"/>
          <a:ea typeface="Gill Sans MT"/>
          <a:cs typeface="Gill Sans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Gill Sans MT"/>
          <a:ea typeface="Gill Sans MT"/>
          <a:cs typeface="Gill Sans MT"/>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Gill Sans MT"/>
          <a:ea typeface="Gill Sans MT"/>
          <a:cs typeface="Gill Sans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4" name="Shape 64"/>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2" name="Group 12"/>
          <p:cNvGrpSpPr/>
          <p:nvPr/>
        </p:nvGrpSpPr>
        <p:grpSpPr>
          <a:xfrm>
            <a:off x="1238250" y="5867400"/>
            <a:ext cx="6705600" cy="381000"/>
            <a:chOff x="0" y="0"/>
            <a:chExt cx="6705600" cy="381000"/>
          </a:xfrm>
        </p:grpSpPr>
        <p:sp>
          <p:nvSpPr>
            <p:cNvPr id="10" name="Shape 10"/>
            <p:cNvSpPr/>
            <p:nvPr/>
          </p:nvSpPr>
          <p:spPr>
            <a:xfrm>
              <a:off x="0" y="207962"/>
              <a:ext cx="6705600" cy="1"/>
            </a:xfrm>
            <a:prstGeom prst="line">
              <a:avLst/>
            </a:prstGeom>
            <a:noFill/>
            <a:ln w="12700" cap="sq">
              <a:solidFill>
                <a:srgbClr val="8C969C"/>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11" name="Shape 11"/>
            <p:cNvSpPr/>
            <p:nvPr/>
          </p:nvSpPr>
          <p:spPr>
            <a:xfrm>
              <a:off x="3028950" y="0"/>
              <a:ext cx="609600" cy="381000"/>
            </a:xfrm>
            <a:prstGeom prst="rect">
              <a:avLst/>
            </a:prstGeom>
            <a:solidFill>
              <a:srgbClr val="FFFFFF"/>
            </a:solidFill>
            <a:ln w="12700" cap="flat">
              <a:noFill/>
              <a:miter lim="400000"/>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grpSp>
      <p:pic>
        <p:nvPicPr>
          <p:cNvPr id="13" name="image1.png" descr="leaf"/>
          <p:cNvPicPr/>
          <p:nvPr/>
        </p:nvPicPr>
        <p:blipFill>
          <a:blip r:embed="rId2">
            <a:extLst/>
          </a:blip>
          <a:stretch>
            <a:fillRect/>
          </a:stretch>
        </p:blipFill>
        <p:spPr>
          <a:xfrm>
            <a:off x="4324350" y="5897563"/>
            <a:ext cx="495300" cy="320675"/>
          </a:xfrm>
          <a:prstGeom prst="rect">
            <a:avLst/>
          </a:prstGeom>
          <a:ln w="12700">
            <a:miter lim="400000"/>
          </a:ln>
        </p:spPr>
      </p:pic>
      <p:pic>
        <p:nvPicPr>
          <p:cNvPr id="14" name="image3.png" descr="1"/>
          <p:cNvPicPr/>
          <p:nvPr/>
        </p:nvPicPr>
        <p:blipFill>
          <a:blip r:embed="rId3">
            <a:extLst/>
          </a:blip>
          <a:stretch>
            <a:fillRect/>
          </a:stretch>
        </p:blipFill>
        <p:spPr>
          <a:xfrm>
            <a:off x="207962" y="5562600"/>
            <a:ext cx="977901" cy="1066800"/>
          </a:xfrm>
          <a:prstGeom prst="rect">
            <a:avLst/>
          </a:prstGeom>
          <a:ln w="12700">
            <a:miter lim="400000"/>
          </a:ln>
        </p:spPr>
      </p:pic>
      <p:pic>
        <p:nvPicPr>
          <p:cNvPr id="15" name="image4.png" descr="2"/>
          <p:cNvPicPr/>
          <p:nvPr/>
        </p:nvPicPr>
        <p:blipFill>
          <a:blip r:embed="rId4">
            <a:extLst/>
          </a:blip>
          <a:stretch>
            <a:fillRect/>
          </a:stretch>
        </p:blipFill>
        <p:spPr>
          <a:xfrm>
            <a:off x="8001000" y="5562600"/>
            <a:ext cx="942975" cy="1066800"/>
          </a:xfrm>
          <a:prstGeom prst="rect">
            <a:avLst/>
          </a:prstGeom>
          <a:ln w="12700">
            <a:miter lim="400000"/>
          </a:ln>
        </p:spPr>
      </p:pic>
      <p:sp>
        <p:nvSpPr>
          <p:cNvPr id="16" name="Shape 16"/>
          <p:cNvSpPr/>
          <p:nvPr/>
        </p:nvSpPr>
        <p:spPr>
          <a:xfrm>
            <a:off x="2859374" y="6242049"/>
            <a:ext cx="3426840" cy="55738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lgn="ctr">
              <a:defRPr sz="1800"/>
            </a:pPr>
            <a:r>
              <a:rPr sz="1000" b="1">
                <a:solidFill>
                  <a:srgbClr val="8C969C"/>
                </a:solidFill>
              </a:rPr>
              <a:t>Fakulteit Geneeskunde en Gesondheidswetenskappe </a:t>
            </a:r>
            <a:endParaRPr sz="2400">
              <a:latin typeface="Times New Roman"/>
              <a:ea typeface="Times New Roman"/>
              <a:cs typeface="Times New Roman"/>
              <a:sym typeface="Times New Roman"/>
            </a:endParaRPr>
          </a:p>
          <a:p>
            <a:pPr lvl="0" algn="ctr">
              <a:defRPr sz="1800"/>
            </a:pPr>
            <a:r>
              <a:rPr sz="1000">
                <a:solidFill>
                  <a:srgbClr val="8C969C"/>
                </a:solidFill>
                <a:latin typeface="Symbol"/>
                <a:ea typeface="Symbol"/>
                <a:cs typeface="Symbol"/>
                <a:sym typeface="Symbol"/>
              </a:rPr>
              <a:t>•</a:t>
            </a:r>
            <a:r>
              <a:rPr sz="1000" b="1">
                <a:solidFill>
                  <a:srgbClr val="8C969C"/>
                </a:solidFill>
              </a:rPr>
              <a:t> </a:t>
            </a:r>
            <a:endParaRPr sz="2400">
              <a:latin typeface="Times New Roman"/>
              <a:ea typeface="Times New Roman"/>
              <a:cs typeface="Times New Roman"/>
              <a:sym typeface="Times New Roman"/>
            </a:endParaRPr>
          </a:p>
          <a:p>
            <a:pPr lvl="0" algn="ctr">
              <a:defRPr sz="1800"/>
            </a:pPr>
            <a:r>
              <a:rPr sz="1000" b="1">
                <a:solidFill>
                  <a:srgbClr val="8C969C"/>
                </a:solidFill>
              </a:rPr>
              <a:t>Faculty of Medicine and Health Sciences </a:t>
            </a:r>
            <a:r>
              <a:rPr sz="1000">
                <a:latin typeface="Times New Roman"/>
                <a:ea typeface="Times New Roman"/>
                <a:cs typeface="Times New Roman"/>
                <a:sym typeface="Times New Roman"/>
              </a:rPr>
              <a:t> </a:t>
            </a:r>
          </a:p>
        </p:txBody>
      </p:sp>
      <p:pic>
        <p:nvPicPr>
          <p:cNvPr id="17" name="image5.jpeg" descr="US_Stacked RGB 300dpi"/>
          <p:cNvPicPr/>
          <p:nvPr/>
        </p:nvPicPr>
        <p:blipFill>
          <a:blip r:embed="rId5">
            <a:extLst/>
          </a:blip>
          <a:stretch>
            <a:fillRect/>
          </a:stretch>
        </p:blipFill>
        <p:spPr>
          <a:xfrm>
            <a:off x="2667000" y="152400"/>
            <a:ext cx="3810000" cy="1247775"/>
          </a:xfrm>
          <a:prstGeom prst="rect">
            <a:avLst/>
          </a:prstGeom>
          <a:ln w="12700">
            <a:miter lim="400000"/>
          </a:ln>
        </p:spPr>
      </p:pic>
      <p:sp>
        <p:nvSpPr>
          <p:cNvPr id="18" name="Shape 18"/>
          <p:cNvSpPr>
            <a:spLocks noGrp="1"/>
          </p:cNvSpPr>
          <p:nvPr>
            <p:ph type="title"/>
          </p:nvPr>
        </p:nvSpPr>
        <p:spPr>
          <a:xfrm>
            <a:off x="1143000" y="2133600"/>
            <a:ext cx="6858000" cy="2057400"/>
          </a:xfrm>
          <a:prstGeom prst="rect">
            <a:avLst/>
          </a:prstGeom>
        </p:spPr>
        <p:txBody>
          <a:bodyPr anchor="t"/>
          <a:lstStyle>
            <a:lvl1pPr algn="ctr">
              <a:lnSpc>
                <a:spcPct val="130000"/>
              </a:lnSpc>
              <a:defRPr b="1">
                <a:solidFill>
                  <a:srgbClr val="75263D"/>
                </a:solidFill>
              </a:defRPr>
            </a:lvl1pPr>
          </a:lstStyle>
          <a:p>
            <a:pPr lvl="0">
              <a:defRPr sz="1800" b="0">
                <a:solidFill>
                  <a:srgbClr val="000000"/>
                </a:solidFill>
              </a:defRPr>
            </a:pPr>
            <a:r>
              <a:rPr sz="2000" b="1">
                <a:solidFill>
                  <a:srgbClr val="75263D"/>
                </a:solidFill>
              </a:rPr>
              <a:t>Title Text</a:t>
            </a:r>
          </a:p>
        </p:txBody>
      </p:sp>
      <p:sp>
        <p:nvSpPr>
          <p:cNvPr id="19" name="Shape 19"/>
          <p:cNvSpPr>
            <a:spLocks noGrp="1"/>
          </p:cNvSpPr>
          <p:nvPr>
            <p:ph type="body" idx="1"/>
          </p:nvPr>
        </p:nvSpPr>
        <p:spPr>
          <a:xfrm>
            <a:off x="1196975" y="4191000"/>
            <a:ext cx="6750050" cy="2667000"/>
          </a:xfrm>
          <a:prstGeom prst="rect">
            <a:avLst/>
          </a:prstGeom>
        </p:spPr>
        <p:txBody>
          <a:bodyPr/>
          <a:lstStyle>
            <a:lvl1pPr marL="0" indent="0" algn="ctr">
              <a:buClrTx/>
              <a:buSzTx/>
              <a:buNone/>
            </a:lvl1pPr>
            <a:lvl2pPr algn="ctr">
              <a:buClrTx/>
            </a:lvl2pPr>
            <a:lvl3pPr algn="ctr">
              <a:buClrTx/>
            </a:lvl3pPr>
            <a:lvl4pPr algn="ctr">
              <a:buClrTx/>
            </a:lvl4pPr>
            <a:lvl5pPr algn="ctr">
              <a:buClrTx/>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a:pPr>
            <a:r>
              <a:rPr sz="2000"/>
              <a:t>Title Text</a:t>
            </a:r>
          </a:p>
        </p:txBody>
      </p:sp>
      <p:sp>
        <p:nvSpPr>
          <p:cNvPr id="51" name="Shape 51"/>
          <p:cNvSpPr>
            <a:spLocks noGrp="1"/>
          </p:cNvSpPr>
          <p:nvPr>
            <p:ph type="body" idx="1"/>
          </p:nvPr>
        </p:nvSpPr>
        <p:spPr>
          <a:prstGeom prst="rect">
            <a:avLst/>
          </a:prstGeom>
        </p:spPr>
        <p:txBody>
          <a:body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52" name="Shape 5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54" name="Shape 54"/>
          <p:cNvSpPr>
            <a:spLocks noGrp="1"/>
          </p:cNvSpPr>
          <p:nvPr>
            <p:ph type="title"/>
          </p:nvPr>
        </p:nvSpPr>
        <p:spPr>
          <a:xfrm>
            <a:off x="6457950" y="0"/>
            <a:ext cx="1695450" cy="6096000"/>
          </a:xfrm>
          <a:prstGeom prst="rect">
            <a:avLst/>
          </a:prstGeom>
        </p:spPr>
        <p:txBody>
          <a:bodyPr/>
          <a:lstStyle/>
          <a:p>
            <a:pPr lvl="0">
              <a:defRPr sz="1800"/>
            </a:pPr>
            <a:r>
              <a:rPr sz="2000"/>
              <a:t>Title Text</a:t>
            </a:r>
          </a:p>
        </p:txBody>
      </p:sp>
      <p:sp>
        <p:nvSpPr>
          <p:cNvPr id="55" name="Shape 55"/>
          <p:cNvSpPr>
            <a:spLocks noGrp="1"/>
          </p:cNvSpPr>
          <p:nvPr>
            <p:ph type="body" idx="1"/>
          </p:nvPr>
        </p:nvSpPr>
        <p:spPr>
          <a:xfrm>
            <a:off x="1371600" y="457200"/>
            <a:ext cx="4933950" cy="6400800"/>
          </a:xfrm>
          <a:prstGeom prst="rect">
            <a:avLst/>
          </a:prstGeom>
        </p:spPr>
        <p:txBody>
          <a:body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56" name="Shape 5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hart">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pPr lvl="0">
              <a:defRPr sz="1800"/>
            </a:pPr>
            <a:r>
              <a:rPr sz="2000"/>
              <a:t>Title Text</a:t>
            </a:r>
          </a:p>
        </p:txBody>
      </p:sp>
      <p:sp>
        <p:nvSpPr>
          <p:cNvPr id="59" name="Shape 5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lstStyle/>
          <a:p>
            <a:pPr lvl="0">
              <a:defRPr sz="1800"/>
            </a:pPr>
            <a:r>
              <a:rPr sz="2000"/>
              <a:t>Title Text</a:t>
            </a:r>
          </a:p>
        </p:txBody>
      </p:sp>
      <p:sp>
        <p:nvSpPr>
          <p:cNvPr id="62" name="Shape 6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2000"/>
              <a:t>Title Text</a:t>
            </a:r>
          </a:p>
        </p:txBody>
      </p:sp>
      <p:sp>
        <p:nvSpPr>
          <p:cNvPr id="22" name="Shape 22"/>
          <p:cNvSpPr>
            <a:spLocks noGrp="1"/>
          </p:cNvSpPr>
          <p:nvPr>
            <p:ph type="body" idx="1"/>
          </p:nvPr>
        </p:nvSpPr>
        <p:spPr>
          <a:prstGeom prst="rect">
            <a:avLst/>
          </a:prstGeom>
        </p:spPr>
        <p:txBody>
          <a:body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5" name="Shape 25"/>
          <p:cNvSpPr>
            <a:spLocks noGrp="1"/>
          </p:cNvSpPr>
          <p:nvPr>
            <p:ph type="title"/>
          </p:nvPr>
        </p:nvSpPr>
        <p:spPr>
          <a:xfrm>
            <a:off x="722312" y="4406900"/>
            <a:ext cx="7772401" cy="2451100"/>
          </a:xfrm>
          <a:prstGeom prst="rect">
            <a:avLst/>
          </a:prstGeom>
        </p:spPr>
        <p:txBody>
          <a:bodyPr anchor="t"/>
          <a:lstStyle>
            <a:lvl1pPr>
              <a:defRPr sz="4000" b="1" cap="all"/>
            </a:lvl1pPr>
          </a:lstStyle>
          <a:p>
            <a:pPr lvl="0">
              <a:defRPr sz="1800" b="0" cap="none"/>
            </a:pPr>
            <a:r>
              <a:rPr sz="4000" b="1" cap="all"/>
              <a:t>Title Text</a:t>
            </a:r>
          </a:p>
        </p:txBody>
      </p:sp>
      <p:sp>
        <p:nvSpPr>
          <p:cNvPr id="26" name="Shape 26"/>
          <p:cNvSpPr>
            <a:spLocks noGrp="1"/>
          </p:cNvSpPr>
          <p:nvPr>
            <p:ph type="body" idx="1"/>
          </p:nvPr>
        </p:nvSpPr>
        <p:spPr>
          <a:xfrm>
            <a:off x="722312" y="1192213"/>
            <a:ext cx="7772401" cy="3214687"/>
          </a:xfrm>
          <a:prstGeom prst="rect">
            <a:avLst/>
          </a:prstGeom>
        </p:spPr>
        <p:txBody>
          <a:bodyPr anchor="b"/>
          <a:lstStyle>
            <a:lvl1pPr marL="0" indent="0">
              <a:spcBef>
                <a:spcPts val="400"/>
              </a:spcBef>
              <a:buClrTx/>
              <a:buSzTx/>
              <a:buNone/>
              <a:defRPr sz="2000"/>
            </a:lvl1pPr>
            <a:lvl2pPr marL="0" indent="457200">
              <a:spcBef>
                <a:spcPts val="400"/>
              </a:spcBef>
              <a:buClrTx/>
              <a:buSzTx/>
              <a:buNone/>
              <a:defRPr sz="2000"/>
            </a:lvl2pPr>
            <a:lvl3pPr marL="0" indent="914400">
              <a:spcBef>
                <a:spcPts val="400"/>
              </a:spcBef>
              <a:buClrTx/>
              <a:buSzTx/>
              <a:buNone/>
              <a:defRPr sz="2000"/>
            </a:lvl3pPr>
            <a:lvl4pPr marL="0" indent="1371600">
              <a:spcBef>
                <a:spcPts val="400"/>
              </a:spcBef>
              <a:buClrTx/>
              <a:buSzTx/>
              <a:buNone/>
              <a:defRPr sz="2000"/>
            </a:lvl4pPr>
            <a:lvl5pPr marL="0" indent="1828800">
              <a:spcBef>
                <a:spcPts val="400"/>
              </a:spcBef>
              <a:buClrTx/>
              <a:buSzTx/>
              <a:buNone/>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pPr>
            <a:r>
              <a:rPr sz="2000"/>
              <a:t>Title Text</a:t>
            </a:r>
          </a:p>
        </p:txBody>
      </p:sp>
      <p:sp>
        <p:nvSpPr>
          <p:cNvPr id="30" name="Shape 30"/>
          <p:cNvSpPr>
            <a:spLocks noGrp="1"/>
          </p:cNvSpPr>
          <p:nvPr>
            <p:ph type="body" idx="1"/>
          </p:nvPr>
        </p:nvSpPr>
        <p:spPr>
          <a:xfrm>
            <a:off x="1371600" y="1295400"/>
            <a:ext cx="3314700" cy="5562600"/>
          </a:xfrm>
          <a:prstGeom prst="rect">
            <a:avLst/>
          </a:prstGeom>
        </p:spPr>
        <p:txBody>
          <a:bodyPr/>
          <a:lstStyle>
            <a:lvl1pPr>
              <a:spcBef>
                <a:spcPts val="600"/>
              </a:spcBef>
              <a:defRPr sz="2800"/>
            </a:lvl1pPr>
            <a:lvl2pPr>
              <a:spcBef>
                <a:spcPts val="600"/>
              </a:spcBef>
              <a:defRPr sz="2800"/>
            </a:lvl2pPr>
            <a:lvl3pPr>
              <a:spcBef>
                <a:spcPts val="600"/>
              </a:spcBef>
              <a:defRPr sz="2800"/>
            </a:lvl3pPr>
            <a:lvl4pPr>
              <a:spcBef>
                <a:spcPts val="600"/>
              </a:spcBef>
              <a:defRPr sz="2800"/>
            </a:lvl4pPr>
            <a:lvl5pPr>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31" name="Shape 3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3" name="Shape 33"/>
          <p:cNvSpPr>
            <a:spLocks noGrp="1"/>
          </p:cNvSpPr>
          <p:nvPr>
            <p:ph type="title"/>
          </p:nvPr>
        </p:nvSpPr>
        <p:spPr>
          <a:xfrm>
            <a:off x="457200" y="0"/>
            <a:ext cx="8229600" cy="1417638"/>
          </a:xfrm>
          <a:prstGeom prst="rect">
            <a:avLst/>
          </a:prstGeom>
        </p:spPr>
        <p:txBody>
          <a:bodyPr/>
          <a:lstStyle/>
          <a:p>
            <a:pPr lvl="0">
              <a:defRPr sz="1800"/>
            </a:pPr>
            <a:r>
              <a:rPr sz="2000"/>
              <a:t>Title Text</a:t>
            </a:r>
          </a:p>
        </p:txBody>
      </p:sp>
      <p:sp>
        <p:nvSpPr>
          <p:cNvPr id="34" name="Shape 34"/>
          <p:cNvSpPr>
            <a:spLocks noGrp="1"/>
          </p:cNvSpPr>
          <p:nvPr>
            <p:ph type="body" idx="1"/>
          </p:nvPr>
        </p:nvSpPr>
        <p:spPr>
          <a:xfrm>
            <a:off x="457200" y="1417638"/>
            <a:ext cx="4040188" cy="757237"/>
          </a:xfrm>
          <a:prstGeom prst="rect">
            <a:avLst/>
          </a:prstGeom>
        </p:spPr>
        <p:txBody>
          <a:bodyPr anchor="b"/>
          <a:lstStyle>
            <a:lvl1pPr marL="0" indent="0">
              <a:spcBef>
                <a:spcPts val="500"/>
              </a:spcBef>
              <a:buClrTx/>
              <a:buSzTx/>
              <a:buNone/>
              <a:defRPr sz="2400" b="1"/>
            </a:lvl1pPr>
            <a:lvl2pPr marL="0" indent="457200">
              <a:spcBef>
                <a:spcPts val="500"/>
              </a:spcBef>
              <a:buClrTx/>
              <a:buSzTx/>
              <a:buNone/>
              <a:defRPr sz="2400" b="1"/>
            </a:lvl2pPr>
            <a:lvl3pPr marL="0" indent="914400">
              <a:spcBef>
                <a:spcPts val="500"/>
              </a:spcBef>
              <a:buClrTx/>
              <a:buSzTx/>
              <a:buNone/>
              <a:defRPr sz="2400" b="1"/>
            </a:lvl3pPr>
            <a:lvl4pPr marL="0" indent="1371600">
              <a:spcBef>
                <a:spcPts val="500"/>
              </a:spcBef>
              <a:buClrTx/>
              <a:buSzTx/>
              <a:buNone/>
              <a:defRPr sz="2400" b="1"/>
            </a:lvl4pPr>
            <a:lvl5pPr marL="0" indent="1828800">
              <a:spcBef>
                <a:spcPts val="500"/>
              </a:spcBef>
              <a:buClrTx/>
              <a:buSz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35" name="Shape 3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a:pPr>
            <a:r>
              <a:rPr sz="2000"/>
              <a:t>Title Text</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0" name="Shape 4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42" name="Shape 42"/>
          <p:cNvSpPr>
            <a:spLocks noGrp="1"/>
          </p:cNvSpPr>
          <p:nvPr>
            <p:ph type="title"/>
          </p:nvPr>
        </p:nvSpPr>
        <p:spPr>
          <a:xfrm>
            <a:off x="457200" y="0"/>
            <a:ext cx="3008313" cy="1435100"/>
          </a:xfrm>
          <a:prstGeom prst="rect">
            <a:avLst/>
          </a:prstGeom>
        </p:spPr>
        <p:txBody>
          <a:bodyPr/>
          <a:lstStyle>
            <a:lvl1pPr>
              <a:defRPr b="1"/>
            </a:lvl1pPr>
          </a:lstStyle>
          <a:p>
            <a:pPr lvl="0">
              <a:defRPr sz="1800" b="0"/>
            </a:pPr>
            <a:r>
              <a:rPr sz="2000" b="1"/>
              <a:t>Title Text</a:t>
            </a:r>
          </a:p>
        </p:txBody>
      </p:sp>
      <p:sp>
        <p:nvSpPr>
          <p:cNvPr id="43" name="Shape 43"/>
          <p:cNvSpPr>
            <a:spLocks noGrp="1"/>
          </p:cNvSpPr>
          <p:nvPr>
            <p:ph type="body" idx="1"/>
          </p:nvPr>
        </p:nvSpPr>
        <p:spPr>
          <a:xfrm>
            <a:off x="3575050" y="273050"/>
            <a:ext cx="5111750" cy="6584950"/>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4" name="Shape 4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6" name="Shape 46"/>
          <p:cNvSpPr>
            <a:spLocks noGrp="1"/>
          </p:cNvSpPr>
          <p:nvPr>
            <p:ph type="title"/>
          </p:nvPr>
        </p:nvSpPr>
        <p:spPr>
          <a:xfrm>
            <a:off x="1792288" y="3086100"/>
            <a:ext cx="5486400" cy="2281238"/>
          </a:xfrm>
          <a:prstGeom prst="rect">
            <a:avLst/>
          </a:prstGeom>
        </p:spPr>
        <p:txBody>
          <a:bodyPr/>
          <a:lstStyle>
            <a:lvl1pPr>
              <a:defRPr b="1"/>
            </a:lvl1pPr>
          </a:lstStyle>
          <a:p>
            <a:pPr lvl="0">
              <a:defRPr sz="1800" b="0"/>
            </a:pPr>
            <a:r>
              <a:rPr sz="2000" b="1"/>
              <a:t>Title Text</a:t>
            </a:r>
          </a:p>
        </p:txBody>
      </p:sp>
      <p:sp>
        <p:nvSpPr>
          <p:cNvPr id="47" name="Shape 47"/>
          <p:cNvSpPr>
            <a:spLocks noGrp="1"/>
          </p:cNvSpPr>
          <p:nvPr>
            <p:ph type="body" idx="1"/>
          </p:nvPr>
        </p:nvSpPr>
        <p:spPr>
          <a:xfrm>
            <a:off x="1792288" y="5367338"/>
            <a:ext cx="5486400" cy="1490662"/>
          </a:xfrm>
          <a:prstGeom prst="rect">
            <a:avLst/>
          </a:prstGeom>
        </p:spPr>
        <p:txBody>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48" name="Shape 4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4"/>
          <p:cNvGrpSpPr/>
          <p:nvPr/>
        </p:nvGrpSpPr>
        <p:grpSpPr>
          <a:xfrm>
            <a:off x="304800" y="762000"/>
            <a:ext cx="8610600" cy="415925"/>
            <a:chOff x="0" y="0"/>
            <a:chExt cx="8610600" cy="415925"/>
          </a:xfrm>
        </p:grpSpPr>
        <p:pic>
          <p:nvPicPr>
            <p:cNvPr id="2" name="image1.png" descr="leaf"/>
            <p:cNvPicPr/>
            <p:nvPr/>
          </p:nvPicPr>
          <p:blipFill>
            <a:blip r:embed="rId15">
              <a:extLst/>
            </a:blip>
            <a:stretch>
              <a:fillRect/>
            </a:stretch>
          </p:blipFill>
          <p:spPr>
            <a:xfrm>
              <a:off x="8001000" y="0"/>
              <a:ext cx="609600" cy="415925"/>
            </a:xfrm>
            <a:prstGeom prst="rect">
              <a:avLst/>
            </a:prstGeom>
            <a:ln w="12700" cap="flat">
              <a:noFill/>
              <a:miter lim="400000"/>
            </a:ln>
            <a:effectLst/>
          </p:spPr>
        </p:pic>
        <p:sp>
          <p:nvSpPr>
            <p:cNvPr id="3" name="Shape 3"/>
            <p:cNvSpPr/>
            <p:nvPr/>
          </p:nvSpPr>
          <p:spPr>
            <a:xfrm>
              <a:off x="0" y="207962"/>
              <a:ext cx="7848600" cy="1"/>
            </a:xfrm>
            <a:prstGeom prst="line">
              <a:avLst/>
            </a:prstGeom>
            <a:noFill/>
            <a:ln w="12700" cap="sq">
              <a:solidFill>
                <a:srgbClr val="8C969C"/>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pic>
        <p:nvPicPr>
          <p:cNvPr id="5" name="image2.png" descr="US_Horizontal RGB 300dpi"/>
          <p:cNvPicPr/>
          <p:nvPr/>
        </p:nvPicPr>
        <p:blipFill>
          <a:blip r:embed="rId16">
            <a:extLst/>
          </a:blip>
          <a:srcRect r="86792"/>
          <a:stretch>
            <a:fillRect/>
          </a:stretch>
        </p:blipFill>
        <p:spPr>
          <a:xfrm>
            <a:off x="457200" y="284163"/>
            <a:ext cx="533400" cy="614362"/>
          </a:xfrm>
          <a:prstGeom prst="rect">
            <a:avLst/>
          </a:prstGeom>
          <a:ln w="12700">
            <a:miter lim="400000"/>
          </a:ln>
        </p:spPr>
      </p:pic>
      <p:sp>
        <p:nvSpPr>
          <p:cNvPr id="6" name="Shape 6"/>
          <p:cNvSpPr>
            <a:spLocks noGrp="1"/>
          </p:cNvSpPr>
          <p:nvPr>
            <p:ph type="title"/>
          </p:nvPr>
        </p:nvSpPr>
        <p:spPr>
          <a:xfrm>
            <a:off x="1371600" y="0"/>
            <a:ext cx="6705600" cy="914400"/>
          </a:xfrm>
          <a:prstGeom prst="rect">
            <a:avLst/>
          </a:prstGeom>
          <a:ln w="12700">
            <a:miter lim="400000"/>
          </a:ln>
          <a:extLst>
            <a:ext uri="{C572A759-6A51-4108-AA02-DFA0A04FC94B}">
              <ma14:wrappingTextBoxFlag xmlns:ma14="http://schemas.microsoft.com/office/mac/drawingml/2011/main" xmlns="" val="1"/>
            </a:ext>
          </a:extLst>
        </p:spPr>
        <p:txBody>
          <a:bodyPr lIns="46037" tIns="46037" rIns="46037" bIns="46037" anchor="b"/>
          <a:lstStyle/>
          <a:p>
            <a:pPr lvl="0">
              <a:defRPr sz="1800"/>
            </a:pPr>
            <a:r>
              <a:rPr sz="2000"/>
              <a:t>Title Text</a:t>
            </a:r>
          </a:p>
        </p:txBody>
      </p:sp>
      <p:sp>
        <p:nvSpPr>
          <p:cNvPr id="7" name="Shape 7"/>
          <p:cNvSpPr>
            <a:spLocks noGrp="1"/>
          </p:cNvSpPr>
          <p:nvPr>
            <p:ph type="body" idx="1"/>
          </p:nvPr>
        </p:nvSpPr>
        <p:spPr>
          <a:xfrm>
            <a:off x="1371600" y="1295400"/>
            <a:ext cx="6781800" cy="5562600"/>
          </a:xfrm>
          <a:prstGeom prst="rect">
            <a:avLst/>
          </a:prstGeom>
          <a:ln w="12700">
            <a:miter lim="400000"/>
          </a:ln>
          <a:extLst>
            <a:ext uri="{C572A759-6A51-4108-AA02-DFA0A04FC94B}">
              <ma14:wrappingTextBoxFlag xmlns:ma14="http://schemas.microsoft.com/office/mac/drawingml/2011/main" xmlns="" val="1"/>
            </a:ext>
          </a:extLst>
        </p:spPr>
        <p:txBody>
          <a:bodyPr lIns="46037" tIns="46037" rIns="46037" bIns="46037"/>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8" name="Shape 8"/>
          <p:cNvSpPr>
            <a:spLocks noGrp="1"/>
          </p:cNvSpPr>
          <p:nvPr>
            <p:ph type="sldNum" sz="quarter" idx="2"/>
          </p:nvPr>
        </p:nvSpPr>
        <p:spPr>
          <a:xfrm>
            <a:off x="457200" y="6476999"/>
            <a:ext cx="1905000" cy="307341"/>
          </a:xfrm>
          <a:prstGeom prst="rect">
            <a:avLst/>
          </a:prstGeom>
          <a:ln w="12700">
            <a:miter lim="400000"/>
          </a:ln>
        </p:spPr>
        <p:txBody>
          <a:bodyPr lIns="45719" rIns="45719">
            <a:spAutoFit/>
          </a:bodyPr>
          <a:lstStyle>
            <a:lvl1pPr>
              <a:defRPr sz="1400"/>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defRPr sz="2000">
          <a:latin typeface="Gill Sans MT"/>
          <a:ea typeface="Gill Sans MT"/>
          <a:cs typeface="Gill Sans MT"/>
          <a:sym typeface="Gill Sans MT"/>
        </a:defRPr>
      </a:lvl1pPr>
      <a:lvl2pPr>
        <a:defRPr sz="2000">
          <a:latin typeface="Gill Sans MT"/>
          <a:ea typeface="Gill Sans MT"/>
          <a:cs typeface="Gill Sans MT"/>
          <a:sym typeface="Gill Sans MT"/>
        </a:defRPr>
      </a:lvl2pPr>
      <a:lvl3pPr>
        <a:defRPr sz="2000">
          <a:latin typeface="Gill Sans MT"/>
          <a:ea typeface="Gill Sans MT"/>
          <a:cs typeface="Gill Sans MT"/>
          <a:sym typeface="Gill Sans MT"/>
        </a:defRPr>
      </a:lvl3pPr>
      <a:lvl4pPr>
        <a:defRPr sz="2000">
          <a:latin typeface="Gill Sans MT"/>
          <a:ea typeface="Gill Sans MT"/>
          <a:cs typeface="Gill Sans MT"/>
          <a:sym typeface="Gill Sans MT"/>
        </a:defRPr>
      </a:lvl4pPr>
      <a:lvl5pPr>
        <a:defRPr sz="2000">
          <a:latin typeface="Gill Sans MT"/>
          <a:ea typeface="Gill Sans MT"/>
          <a:cs typeface="Gill Sans MT"/>
          <a:sym typeface="Gill Sans MT"/>
        </a:defRPr>
      </a:lvl5pPr>
      <a:lvl6pPr indent="457200">
        <a:defRPr sz="2000">
          <a:latin typeface="Gill Sans MT"/>
          <a:ea typeface="Gill Sans MT"/>
          <a:cs typeface="Gill Sans MT"/>
          <a:sym typeface="Gill Sans MT"/>
        </a:defRPr>
      </a:lvl6pPr>
      <a:lvl7pPr indent="914400">
        <a:defRPr sz="2000">
          <a:latin typeface="Gill Sans MT"/>
          <a:ea typeface="Gill Sans MT"/>
          <a:cs typeface="Gill Sans MT"/>
          <a:sym typeface="Gill Sans MT"/>
        </a:defRPr>
      </a:lvl7pPr>
      <a:lvl8pPr indent="1371600">
        <a:defRPr sz="2000">
          <a:latin typeface="Gill Sans MT"/>
          <a:ea typeface="Gill Sans MT"/>
          <a:cs typeface="Gill Sans MT"/>
          <a:sym typeface="Gill Sans MT"/>
        </a:defRPr>
      </a:lvl8pPr>
      <a:lvl9pPr indent="1828800">
        <a:defRPr sz="2000">
          <a:latin typeface="Gill Sans MT"/>
          <a:ea typeface="Gill Sans MT"/>
          <a:cs typeface="Gill Sans MT"/>
          <a:sym typeface="Gill Sans MT"/>
        </a:defRPr>
      </a:lvl9pPr>
    </p:titleStyle>
    <p:bodyStyle>
      <a:lvl1pPr marL="342900" indent="-342900">
        <a:spcBef>
          <a:spcPts val="300"/>
        </a:spcBef>
        <a:buClr>
          <a:srgbClr val="75263D"/>
        </a:buClr>
        <a:buSzPct val="100000"/>
        <a:buChar char="•"/>
        <a:defRPr sz="1400">
          <a:latin typeface="Gill Sans MT"/>
          <a:ea typeface="Gill Sans MT"/>
          <a:cs typeface="Gill Sans MT"/>
          <a:sym typeface="Gill Sans MT"/>
        </a:defRPr>
      </a:lvl1pPr>
      <a:lvl2pPr marL="790575" indent="-333375">
        <a:spcBef>
          <a:spcPts val="300"/>
        </a:spcBef>
        <a:buClr>
          <a:srgbClr val="75263D"/>
        </a:buClr>
        <a:buSzPct val="100000"/>
        <a:buChar char="•"/>
        <a:defRPr sz="1400">
          <a:latin typeface="Gill Sans MT"/>
          <a:ea typeface="Gill Sans MT"/>
          <a:cs typeface="Gill Sans MT"/>
          <a:sym typeface="Gill Sans MT"/>
        </a:defRPr>
      </a:lvl2pPr>
      <a:lvl3pPr marL="1234439" indent="-320039">
        <a:spcBef>
          <a:spcPts val="300"/>
        </a:spcBef>
        <a:buClr>
          <a:srgbClr val="75263D"/>
        </a:buClr>
        <a:buSzPct val="100000"/>
        <a:buChar char="•"/>
        <a:defRPr sz="1400">
          <a:latin typeface="Gill Sans MT"/>
          <a:ea typeface="Gill Sans MT"/>
          <a:cs typeface="Gill Sans MT"/>
          <a:sym typeface="Gill Sans MT"/>
        </a:defRPr>
      </a:lvl3pPr>
      <a:lvl4pPr marL="1727200" indent="-355600">
        <a:spcBef>
          <a:spcPts val="300"/>
        </a:spcBef>
        <a:buClr>
          <a:srgbClr val="75263D"/>
        </a:buClr>
        <a:buSzPct val="100000"/>
        <a:buChar char="•"/>
        <a:defRPr sz="1400">
          <a:latin typeface="Gill Sans MT"/>
          <a:ea typeface="Gill Sans MT"/>
          <a:cs typeface="Gill Sans MT"/>
          <a:sym typeface="Gill Sans MT"/>
        </a:defRPr>
      </a:lvl4pPr>
      <a:lvl5pPr marL="2184400" indent="-355600">
        <a:spcBef>
          <a:spcPts val="300"/>
        </a:spcBef>
        <a:buClr>
          <a:srgbClr val="75263D"/>
        </a:buClr>
        <a:buSzPct val="100000"/>
        <a:buChar char="•"/>
        <a:defRPr sz="1400">
          <a:latin typeface="Gill Sans MT"/>
          <a:ea typeface="Gill Sans MT"/>
          <a:cs typeface="Gill Sans MT"/>
          <a:sym typeface="Gill Sans MT"/>
        </a:defRPr>
      </a:lvl5pPr>
      <a:lvl6pPr marL="2641600" indent="-355600">
        <a:spcBef>
          <a:spcPts val="300"/>
        </a:spcBef>
        <a:buClr>
          <a:srgbClr val="75263D"/>
        </a:buClr>
        <a:buSzPct val="100000"/>
        <a:buChar char="•"/>
        <a:defRPr sz="1400">
          <a:latin typeface="Gill Sans MT"/>
          <a:ea typeface="Gill Sans MT"/>
          <a:cs typeface="Gill Sans MT"/>
          <a:sym typeface="Gill Sans MT"/>
        </a:defRPr>
      </a:lvl6pPr>
      <a:lvl7pPr marL="3098800" indent="-355600">
        <a:spcBef>
          <a:spcPts val="300"/>
        </a:spcBef>
        <a:buClr>
          <a:srgbClr val="75263D"/>
        </a:buClr>
        <a:buSzPct val="100000"/>
        <a:buChar char="•"/>
        <a:defRPr sz="1400">
          <a:latin typeface="Gill Sans MT"/>
          <a:ea typeface="Gill Sans MT"/>
          <a:cs typeface="Gill Sans MT"/>
          <a:sym typeface="Gill Sans MT"/>
        </a:defRPr>
      </a:lvl7pPr>
      <a:lvl8pPr marL="3556000" indent="-355600">
        <a:spcBef>
          <a:spcPts val="300"/>
        </a:spcBef>
        <a:buClr>
          <a:srgbClr val="75263D"/>
        </a:buClr>
        <a:buSzPct val="100000"/>
        <a:buChar char="•"/>
        <a:defRPr sz="1400">
          <a:latin typeface="Gill Sans MT"/>
          <a:ea typeface="Gill Sans MT"/>
          <a:cs typeface="Gill Sans MT"/>
          <a:sym typeface="Gill Sans MT"/>
        </a:defRPr>
      </a:lvl8pPr>
      <a:lvl9pPr marL="4013200" indent="-355600">
        <a:spcBef>
          <a:spcPts val="300"/>
        </a:spcBef>
        <a:buClr>
          <a:srgbClr val="75263D"/>
        </a:buClr>
        <a:buSzPct val="100000"/>
        <a:buChar char="•"/>
        <a:defRPr sz="1400">
          <a:latin typeface="Gill Sans MT"/>
          <a:ea typeface="Gill Sans MT"/>
          <a:cs typeface="Gill Sans MT"/>
          <a:sym typeface="Gill Sans MT"/>
        </a:defRPr>
      </a:lvl9pPr>
    </p:bodyStyle>
    <p:otherStyle>
      <a:lvl1pPr>
        <a:defRPr sz="1400">
          <a:solidFill>
            <a:schemeClr val="tx1"/>
          </a:solidFill>
          <a:latin typeface="+mn-lt"/>
          <a:ea typeface="+mn-ea"/>
          <a:cs typeface="+mn-cs"/>
          <a:sym typeface="Gill Sans MT"/>
        </a:defRPr>
      </a:lvl1pPr>
      <a:lvl2pPr indent="457200">
        <a:defRPr sz="1400">
          <a:solidFill>
            <a:schemeClr val="tx1"/>
          </a:solidFill>
          <a:latin typeface="+mn-lt"/>
          <a:ea typeface="+mn-ea"/>
          <a:cs typeface="+mn-cs"/>
          <a:sym typeface="Gill Sans MT"/>
        </a:defRPr>
      </a:lvl2pPr>
      <a:lvl3pPr indent="914400">
        <a:defRPr sz="1400">
          <a:solidFill>
            <a:schemeClr val="tx1"/>
          </a:solidFill>
          <a:latin typeface="+mn-lt"/>
          <a:ea typeface="+mn-ea"/>
          <a:cs typeface="+mn-cs"/>
          <a:sym typeface="Gill Sans MT"/>
        </a:defRPr>
      </a:lvl3pPr>
      <a:lvl4pPr indent="1371600">
        <a:defRPr sz="1400">
          <a:solidFill>
            <a:schemeClr val="tx1"/>
          </a:solidFill>
          <a:latin typeface="+mn-lt"/>
          <a:ea typeface="+mn-ea"/>
          <a:cs typeface="+mn-cs"/>
          <a:sym typeface="Gill Sans MT"/>
        </a:defRPr>
      </a:lvl4pPr>
      <a:lvl5pPr indent="1828800">
        <a:defRPr sz="1400">
          <a:solidFill>
            <a:schemeClr val="tx1"/>
          </a:solidFill>
          <a:latin typeface="+mn-lt"/>
          <a:ea typeface="+mn-ea"/>
          <a:cs typeface="+mn-cs"/>
          <a:sym typeface="Gill Sans MT"/>
        </a:defRPr>
      </a:lvl5pPr>
      <a:lvl6pPr indent="2286000">
        <a:defRPr sz="1400">
          <a:solidFill>
            <a:schemeClr val="tx1"/>
          </a:solidFill>
          <a:latin typeface="+mn-lt"/>
          <a:ea typeface="+mn-ea"/>
          <a:cs typeface="+mn-cs"/>
          <a:sym typeface="Gill Sans MT"/>
        </a:defRPr>
      </a:lvl6pPr>
      <a:lvl7pPr indent="2743200">
        <a:defRPr sz="1400">
          <a:solidFill>
            <a:schemeClr val="tx1"/>
          </a:solidFill>
          <a:latin typeface="+mn-lt"/>
          <a:ea typeface="+mn-ea"/>
          <a:cs typeface="+mn-cs"/>
          <a:sym typeface="Gill Sans MT"/>
        </a:defRPr>
      </a:lvl7pPr>
      <a:lvl8pPr indent="3200400">
        <a:defRPr sz="1400">
          <a:solidFill>
            <a:schemeClr val="tx1"/>
          </a:solidFill>
          <a:latin typeface="+mn-lt"/>
          <a:ea typeface="+mn-ea"/>
          <a:cs typeface="+mn-cs"/>
          <a:sym typeface="Gill Sans MT"/>
        </a:defRPr>
      </a:lvl8pPr>
      <a:lvl9pPr indent="3657600">
        <a:defRPr sz="1400">
          <a:solidFill>
            <a:schemeClr val="tx1"/>
          </a:solidFill>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13.xml"/><Relationship Id="rId1" Type="http://schemas.openxmlformats.org/officeDocument/2006/relationships/video" Target="NULL"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body" idx="1"/>
          </p:nvPr>
        </p:nvSpPr>
        <p:spPr>
          <a:xfrm>
            <a:off x="1196975" y="4191000"/>
            <a:ext cx="6750050" cy="1752600"/>
          </a:xfrm>
          <a:prstGeom prst="rect">
            <a:avLst/>
          </a:prstGeom>
        </p:spPr>
        <p:txBody>
          <a:bodyPr lIns="0" tIns="0" rIns="0" bIns="0">
            <a:normAutofit/>
          </a:bodyPr>
          <a:lstStyle/>
          <a:p>
            <a:pPr lvl="0">
              <a:defRPr sz="1800"/>
            </a:pPr>
            <a:endParaRPr sz="1400"/>
          </a:p>
          <a:p>
            <a:pPr lvl="0">
              <a:defRPr sz="1800"/>
            </a:pPr>
            <a:endParaRPr sz="1400"/>
          </a:p>
          <a:p>
            <a:pPr lvl="0">
              <a:defRPr sz="1800"/>
            </a:pPr>
            <a:r>
              <a:rPr sz="1400"/>
              <a:t>28 September 2015</a:t>
            </a:r>
          </a:p>
        </p:txBody>
      </p:sp>
      <p:sp>
        <p:nvSpPr>
          <p:cNvPr id="67" name="Shape 67"/>
          <p:cNvSpPr/>
          <p:nvPr/>
        </p:nvSpPr>
        <p:spPr>
          <a:xfrm>
            <a:off x="1364154" y="1966306"/>
            <a:ext cx="6415691" cy="2193927"/>
          </a:xfrm>
          <a:prstGeom prst="roundRect">
            <a:avLst>
              <a:gd name="adj" fmla="val 9789"/>
            </a:avLst>
          </a:prstGeom>
          <a:solidFill>
            <a:srgbClr val="A4D87E"/>
          </a:solid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lvl="0" algn="ctr" defTabSz="584200">
              <a:defRPr sz="1800"/>
            </a:pPr>
            <a:r>
              <a:rPr sz="2600">
                <a:solidFill>
                  <a:srgbClr val="D71A16"/>
                </a:solidFill>
                <a:latin typeface="Helvetica Light"/>
                <a:ea typeface="Helvetica Light"/>
                <a:cs typeface="Helvetica Light"/>
                <a:sym typeface="Helvetica Light"/>
              </a:rPr>
              <a:t>Immune Modulation in Children in</a:t>
            </a:r>
          </a:p>
          <a:p>
            <a:pPr lvl="0" algn="ctr" defTabSz="584200">
              <a:defRPr sz="1800"/>
            </a:pPr>
            <a:r>
              <a:rPr sz="2600">
                <a:solidFill>
                  <a:srgbClr val="D71A16"/>
                </a:solidFill>
                <a:latin typeface="Helvetica Light"/>
                <a:ea typeface="Helvetica Light"/>
                <a:cs typeface="Helvetica Light"/>
                <a:sym typeface="Helvetica Light"/>
              </a:rPr>
              <a:t> South Africa: a Practical Approach</a:t>
            </a:r>
          </a:p>
          <a:p>
            <a:pPr lvl="0" algn="ctr" defTabSz="584200">
              <a:defRPr sz="1800"/>
            </a:pPr>
            <a:endParaRPr sz="2600">
              <a:solidFill>
                <a:srgbClr val="D71A16"/>
              </a:solidFill>
              <a:latin typeface="Helvetica Light"/>
              <a:ea typeface="Helvetica Light"/>
              <a:cs typeface="Helvetica Light"/>
              <a:sym typeface="Helvetica Light"/>
            </a:endParaRPr>
          </a:p>
          <a:p>
            <a:pPr lvl="0" algn="ctr" defTabSz="584200">
              <a:defRPr sz="1800"/>
            </a:pPr>
            <a:r>
              <a:rPr>
                <a:solidFill>
                  <a:srgbClr val="D71A16"/>
                </a:solidFill>
                <a:latin typeface="Helvetica Light"/>
                <a:ea typeface="Helvetica Light"/>
                <a:cs typeface="Helvetica Light"/>
                <a:sym typeface="Helvetica Light"/>
              </a:rPr>
              <a:t>Pieter Rousseau Fourie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10</a:t>
            </a:fld>
            <a:endParaRPr sz="1400"/>
          </a:p>
        </p:txBody>
      </p:sp>
      <p:sp>
        <p:nvSpPr>
          <p:cNvPr id="109" name="Shape 109"/>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Case 3: Continue</a:t>
            </a:r>
          </a:p>
        </p:txBody>
      </p:sp>
      <p:sp>
        <p:nvSpPr>
          <p:cNvPr id="110" name="Shape 110"/>
          <p:cNvSpPr/>
          <p:nvPr/>
        </p:nvSpPr>
        <p:spPr>
          <a:xfrm>
            <a:off x="801296" y="1221766"/>
            <a:ext cx="7846209" cy="5438648"/>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342900" lvl="0" indent="-342900">
              <a:lnSpc>
                <a:spcPct val="150000"/>
              </a:lnSpc>
              <a:spcBef>
                <a:spcPts val="300"/>
              </a:spcBef>
              <a:buClr>
                <a:srgbClr val="75263D"/>
              </a:buClr>
              <a:buSzPct val="100000"/>
              <a:buChar char="•"/>
              <a:defRPr sz="1800"/>
            </a:pPr>
            <a:r>
              <a:rPr sz="1400">
                <a:solidFill>
                  <a:srgbClr val="FEFB4B"/>
                </a:solidFill>
              </a:rPr>
              <a:t>IgG: 6.98 (7-16 g/L)</a:t>
            </a:r>
          </a:p>
          <a:p>
            <a:pPr marL="342900" lvl="0" indent="-342900">
              <a:lnSpc>
                <a:spcPct val="150000"/>
              </a:lnSpc>
              <a:spcBef>
                <a:spcPts val="300"/>
              </a:spcBef>
              <a:buClr>
                <a:srgbClr val="75263D"/>
              </a:buClr>
              <a:buSzPct val="100000"/>
              <a:buChar char="•"/>
              <a:defRPr sz="1800"/>
            </a:pPr>
            <a:r>
              <a:rPr sz="1400">
                <a:solidFill>
                  <a:srgbClr val="FEFB4B"/>
                </a:solidFill>
              </a:rPr>
              <a:t>IgA: 0.41 (0.6-3.00 g/ L)</a:t>
            </a:r>
          </a:p>
          <a:p>
            <a:pPr marL="342900" lvl="0" indent="-342900">
              <a:lnSpc>
                <a:spcPct val="150000"/>
              </a:lnSpc>
              <a:spcBef>
                <a:spcPts val="300"/>
              </a:spcBef>
              <a:buClr>
                <a:srgbClr val="75263D"/>
              </a:buClr>
              <a:buSzPct val="100000"/>
              <a:buChar char="•"/>
              <a:defRPr sz="1800"/>
            </a:pPr>
            <a:r>
              <a:rPr sz="1400">
                <a:solidFill>
                  <a:srgbClr val="FEFB4B"/>
                </a:solidFill>
              </a:rPr>
              <a:t>Complement C3 2.13 (0.55-1.2 g/L))</a:t>
            </a:r>
          </a:p>
          <a:p>
            <a:pPr marL="342900" lvl="0" indent="-342900">
              <a:lnSpc>
                <a:spcPct val="150000"/>
              </a:lnSpc>
              <a:spcBef>
                <a:spcPts val="300"/>
              </a:spcBef>
              <a:buClr>
                <a:srgbClr val="75263D"/>
              </a:buClr>
              <a:buSzPct val="100000"/>
              <a:buChar char="•"/>
              <a:defRPr sz="1800"/>
            </a:pPr>
            <a:r>
              <a:rPr sz="1400">
                <a:solidFill>
                  <a:srgbClr val="FEFB4B"/>
                </a:solidFill>
              </a:rPr>
              <a:t>Complement C4 0.51 (0.20-0.50 g/L)</a:t>
            </a:r>
          </a:p>
          <a:p>
            <a:pPr marL="342900" lvl="0" indent="-342900">
              <a:lnSpc>
                <a:spcPct val="150000"/>
              </a:lnSpc>
              <a:spcBef>
                <a:spcPts val="300"/>
              </a:spcBef>
              <a:buClr>
                <a:srgbClr val="75263D"/>
              </a:buClr>
              <a:buSzPct val="100000"/>
              <a:buChar char="•"/>
              <a:defRPr sz="1800"/>
            </a:pPr>
            <a:r>
              <a:rPr sz="1400">
                <a:solidFill>
                  <a:srgbClr val="FEFB4B"/>
                </a:solidFill>
              </a:rPr>
              <a:t>Total T-cell count 66 (1400-2000/cmm) </a:t>
            </a:r>
          </a:p>
          <a:p>
            <a:pPr marL="342900" lvl="0" indent="-342900">
              <a:lnSpc>
                <a:spcPct val="150000"/>
              </a:lnSpc>
              <a:spcBef>
                <a:spcPts val="300"/>
              </a:spcBef>
              <a:buClr>
                <a:srgbClr val="75263D"/>
              </a:buClr>
              <a:buSzPct val="100000"/>
              <a:buChar char="•"/>
              <a:defRPr sz="1800"/>
            </a:pPr>
            <a:r>
              <a:rPr sz="1400">
                <a:solidFill>
                  <a:srgbClr val="FEFB4B"/>
                </a:solidFill>
              </a:rPr>
              <a:t>CD4+ cell count 24 (700-1100/ccm)</a:t>
            </a:r>
          </a:p>
          <a:p>
            <a:pPr marL="342900" lvl="0" indent="-342900">
              <a:lnSpc>
                <a:spcPct val="150000"/>
              </a:lnSpc>
              <a:spcBef>
                <a:spcPts val="300"/>
              </a:spcBef>
              <a:buClr>
                <a:srgbClr val="75263D"/>
              </a:buClr>
              <a:buSzPct val="100000"/>
              <a:buChar char="•"/>
              <a:defRPr sz="1800"/>
            </a:pPr>
            <a:r>
              <a:rPr sz="1400">
                <a:solidFill>
                  <a:srgbClr val="FEFB4B"/>
                </a:solidFill>
              </a:rPr>
              <a:t>CD8+ cell count  35 (600-800/ccm)</a:t>
            </a:r>
          </a:p>
          <a:p>
            <a:pPr marL="342900" lvl="0" indent="-342900">
              <a:lnSpc>
                <a:spcPct val="150000"/>
              </a:lnSpc>
              <a:spcBef>
                <a:spcPts val="300"/>
              </a:spcBef>
              <a:buClr>
                <a:srgbClr val="75263D"/>
              </a:buClr>
              <a:buSzPct val="100000"/>
              <a:buChar char="•"/>
              <a:defRPr sz="1800"/>
            </a:pPr>
            <a:r>
              <a:rPr sz="1400">
                <a:solidFill>
                  <a:srgbClr val="FEFB4B"/>
                </a:solidFill>
              </a:rPr>
              <a:t>Total B cells 1 (279-860 cells/ul)</a:t>
            </a:r>
          </a:p>
          <a:p>
            <a:pPr marL="342900" lvl="0" indent="-342900">
              <a:lnSpc>
                <a:spcPct val="150000"/>
              </a:lnSpc>
              <a:spcBef>
                <a:spcPts val="300"/>
              </a:spcBef>
              <a:buClr>
                <a:srgbClr val="75263D"/>
              </a:buClr>
              <a:buSzPct val="100000"/>
              <a:buChar char="•"/>
              <a:defRPr sz="1800"/>
            </a:pPr>
            <a:r>
              <a:rPr sz="1400">
                <a:solidFill>
                  <a:srgbClr val="FEFB4B"/>
                </a:solidFill>
              </a:rPr>
              <a:t>NK cells 19 (100-480 cells/ul)</a:t>
            </a:r>
          </a:p>
          <a:p>
            <a:pPr marL="342900" lvl="0" indent="-342900">
              <a:lnSpc>
                <a:spcPct val="150000"/>
              </a:lnSpc>
              <a:spcBef>
                <a:spcPts val="300"/>
              </a:spcBef>
              <a:buClr>
                <a:srgbClr val="75263D"/>
              </a:buClr>
              <a:buSzPct val="100000"/>
              <a:buChar char="•"/>
              <a:defRPr sz="1800"/>
            </a:pPr>
            <a:r>
              <a:rPr sz="1400">
                <a:solidFill>
                  <a:srgbClr val="FEFB4B"/>
                </a:solidFill>
              </a:rPr>
              <a:t>CD4/CD45 Naive 2 (320-1000 cells/ul)</a:t>
            </a:r>
          </a:p>
          <a:p>
            <a:pPr marL="342900" lvl="0" indent="-342900">
              <a:lnSpc>
                <a:spcPct val="150000"/>
              </a:lnSpc>
              <a:spcBef>
                <a:spcPts val="300"/>
              </a:spcBef>
              <a:buClr>
                <a:srgbClr val="75263D"/>
              </a:buClr>
              <a:buSzPct val="100000"/>
              <a:buChar char="•"/>
              <a:defRPr sz="1800"/>
            </a:pPr>
            <a:r>
              <a:rPr sz="1400">
                <a:solidFill>
                  <a:srgbClr val="FEFB4B"/>
                </a:solidFill>
              </a:rPr>
              <a:t>CD4/CD45 Memory 16 (230-630 cells/ul)</a:t>
            </a:r>
          </a:p>
          <a:p>
            <a:pPr marL="342900" lvl="0" indent="-342900">
              <a:lnSpc>
                <a:spcPct val="150000"/>
              </a:lnSpc>
              <a:spcBef>
                <a:spcPts val="300"/>
              </a:spcBef>
              <a:buClr>
                <a:srgbClr val="75263D"/>
              </a:buClr>
              <a:buSzPct val="100000"/>
              <a:buChar char="•"/>
              <a:defRPr sz="1800"/>
            </a:pPr>
            <a:r>
              <a:rPr sz="1400">
                <a:solidFill>
                  <a:srgbClr val="FEFB4B"/>
                </a:solidFill>
              </a:rPr>
              <a:t>CD8/CD45 Naive 20 (310-900 cells/ul)</a:t>
            </a:r>
          </a:p>
          <a:p>
            <a:pPr marL="342900" lvl="0" indent="-342900">
              <a:lnSpc>
                <a:spcPct val="150000"/>
              </a:lnSpc>
              <a:spcBef>
                <a:spcPts val="300"/>
              </a:spcBef>
              <a:buClr>
                <a:srgbClr val="75263D"/>
              </a:buClr>
              <a:buSzPct val="100000"/>
              <a:buChar char="•"/>
              <a:defRPr sz="1800"/>
            </a:pPr>
            <a:r>
              <a:rPr sz="1400">
                <a:solidFill>
                  <a:srgbClr val="FEFB4B"/>
                </a:solidFill>
              </a:rPr>
              <a:t>CD8/CD45 Memory 9 (70-390 cells/ul)</a:t>
            </a:r>
          </a:p>
          <a:p>
            <a:pPr marL="342900" lvl="0" indent="-342900">
              <a:lnSpc>
                <a:spcPct val="150000"/>
              </a:lnSpc>
              <a:spcBef>
                <a:spcPts val="300"/>
              </a:spcBef>
              <a:buClr>
                <a:srgbClr val="75263D"/>
              </a:buClr>
              <a:buSzPct val="100000"/>
              <a:buChar char="•"/>
              <a:defRPr sz="1800"/>
            </a:pPr>
            <a:endParaRPr sz="1400">
              <a:solidFill>
                <a:srgbClr val="FEFB4B"/>
              </a:solidFill>
            </a:endParaRPr>
          </a:p>
          <a:p>
            <a:pPr marL="342900" lvl="0" indent="-342900">
              <a:lnSpc>
                <a:spcPct val="150000"/>
              </a:lnSpc>
              <a:spcBef>
                <a:spcPts val="300"/>
              </a:spcBef>
              <a:buClr>
                <a:srgbClr val="75263D"/>
              </a:buClr>
              <a:buSzPct val="100000"/>
              <a:buChar char="•"/>
              <a:defRPr sz="1800"/>
            </a:pPr>
            <a:r>
              <a:rPr sz="1400">
                <a:solidFill>
                  <a:srgbClr val="FEFB4B"/>
                </a:solidFill>
              </a:rPr>
              <a:t>Immunoglobulin Replacement Therapy</a:t>
            </a:r>
          </a:p>
        </p:txBody>
      </p:sp>
      <p:pic>
        <p:nvPicPr>
          <p:cNvPr id="111" name="pasted-image.jpg"/>
          <p:cNvPicPr/>
          <p:nvPr/>
        </p:nvPicPr>
        <p:blipFill>
          <a:blip r:embed="rId2">
            <a:extLst/>
          </a:blip>
          <a:stretch>
            <a:fillRect/>
          </a:stretch>
        </p:blipFill>
        <p:spPr>
          <a:xfrm>
            <a:off x="4457751" y="1762460"/>
            <a:ext cx="4054967" cy="383207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11</a:t>
            </a:fld>
            <a:endParaRPr sz="1400"/>
          </a:p>
        </p:txBody>
      </p:sp>
      <p:sp>
        <p:nvSpPr>
          <p:cNvPr id="114" name="Shape 114"/>
          <p:cNvSpPr>
            <a:spLocks noGrp="1"/>
          </p:cNvSpPr>
          <p:nvPr>
            <p:ph type="title"/>
          </p:nvPr>
        </p:nvSpPr>
        <p:spPr>
          <a:xfrm>
            <a:off x="1478672" y="362744"/>
            <a:ext cx="6705601" cy="457201"/>
          </a:xfrm>
          <a:prstGeom prst="rect">
            <a:avLst/>
          </a:prstGeom>
        </p:spPr>
        <p:txBody>
          <a:bodyPr lIns="0" tIns="0" rIns="0" bIns="0">
            <a:normAutofit/>
          </a:bodyPr>
          <a:lstStyle/>
          <a:p>
            <a:pPr lvl="0">
              <a:defRPr sz="1800"/>
            </a:pPr>
            <a:r>
              <a:rPr sz="2000"/>
              <a:t>Case 3: Underlying Immune Derangement</a:t>
            </a:r>
          </a:p>
        </p:txBody>
      </p:sp>
      <p:sp>
        <p:nvSpPr>
          <p:cNvPr id="115" name="Shape 115"/>
          <p:cNvSpPr/>
          <p:nvPr/>
        </p:nvSpPr>
        <p:spPr>
          <a:xfrm>
            <a:off x="821190" y="1519409"/>
            <a:ext cx="7501620" cy="5194300"/>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a:lnSpc>
                <a:spcPct val="150000"/>
              </a:lnSpc>
              <a:spcBef>
                <a:spcPts val="300"/>
              </a:spcBef>
              <a:defRPr sz="1800"/>
            </a:pPr>
            <a:r>
              <a:rPr>
                <a:solidFill>
                  <a:srgbClr val="FEFB4B"/>
                </a:solidFill>
              </a:rPr>
              <a:t>Escaping Immunosurveillance through TGFbeta Increase Leading to an Increase in Chemokine (C-C) Motif Ligand 2 (CCL2). The Latter recruits Myeloid Derived Suppressor Cells, Reduces Tcell Activation, Blocks Tcells and Suppresses the Tumor Micro-Environment (TME)</a:t>
            </a:r>
          </a:p>
          <a:p>
            <a:pPr lvl="0" algn="just">
              <a:lnSpc>
                <a:spcPct val="150000"/>
              </a:lnSpc>
              <a:spcBef>
                <a:spcPts val="300"/>
              </a:spcBef>
              <a:defRPr sz="1800"/>
            </a:pPr>
            <a:endParaRPr>
              <a:solidFill>
                <a:srgbClr val="FEFB4B"/>
              </a:solidFill>
            </a:endParaRPr>
          </a:p>
          <a:p>
            <a:pPr lvl="0" algn="just">
              <a:lnSpc>
                <a:spcPct val="150000"/>
              </a:lnSpc>
              <a:spcBef>
                <a:spcPts val="300"/>
              </a:spcBef>
              <a:defRPr sz="1800"/>
            </a:pPr>
            <a:r>
              <a:rPr>
                <a:solidFill>
                  <a:srgbClr val="FEFB4B"/>
                </a:solidFill>
              </a:rPr>
              <a:t>Activated Stat3 inhibits the Expression of Mediators necessary for Immune Activation Against Tumor Cells. Stat3 Promotes the Products of Immune Suppressive Factor, Alternating Gene Expression and Restraining Anti- Tumor Immune Responses</a:t>
            </a:r>
          </a:p>
          <a:p>
            <a:pPr lvl="0" algn="just">
              <a:lnSpc>
                <a:spcPct val="150000"/>
              </a:lnSpc>
              <a:spcBef>
                <a:spcPts val="300"/>
              </a:spcBef>
              <a:defRPr sz="1800"/>
            </a:pPr>
            <a:endParaRPr>
              <a:solidFill>
                <a:srgbClr val="FEFB4B"/>
              </a:solidFill>
            </a:endParaRPr>
          </a:p>
          <a:p>
            <a:pPr lvl="0" algn="just">
              <a:lnSpc>
                <a:spcPct val="150000"/>
              </a:lnSpc>
              <a:spcBef>
                <a:spcPts val="300"/>
              </a:spcBef>
              <a:defRPr sz="1800"/>
            </a:pPr>
            <a:r>
              <a:rPr>
                <a:solidFill>
                  <a:srgbClr val="FEFB4B"/>
                </a:solidFill>
              </a:rPr>
              <a:t>                                      Xie, Oncoimmunology 3; June 2014</a:t>
            </a:r>
          </a:p>
          <a:p>
            <a:pPr lvl="0" algn="just">
              <a:lnSpc>
                <a:spcPct val="150000"/>
              </a:lnSpc>
              <a:spcBef>
                <a:spcPts val="300"/>
              </a:spcBef>
              <a:defRPr sz="1800"/>
            </a:pPr>
            <a:r>
              <a:rPr>
                <a:solidFill>
                  <a:srgbClr val="FEFB4B"/>
                </a:solidFill>
              </a:rPr>
              <a:t>                                      Pang et al, Cancer Discovery 2013; 3:936-51</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12</a:t>
            </a:fld>
            <a:endParaRPr sz="1400"/>
          </a:p>
        </p:txBody>
      </p:sp>
      <p:sp>
        <p:nvSpPr>
          <p:cNvPr id="118" name="Shape 118"/>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Immune Modulation: Parasites</a:t>
            </a:r>
          </a:p>
        </p:txBody>
      </p:sp>
      <p:sp>
        <p:nvSpPr>
          <p:cNvPr id="119" name="Shape 119"/>
          <p:cNvSpPr/>
          <p:nvPr/>
        </p:nvSpPr>
        <p:spPr>
          <a:xfrm>
            <a:off x="1132752" y="1194082"/>
            <a:ext cx="7501619" cy="5450332"/>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50000"/>
              </a:lnSpc>
              <a:spcBef>
                <a:spcPts val="300"/>
              </a:spcBef>
              <a:defRPr sz="1800"/>
            </a:pPr>
            <a:r>
              <a:rPr>
                <a:solidFill>
                  <a:srgbClr val="FEFB4B"/>
                </a:solidFill>
              </a:rPr>
              <a:t>Associated Molecule Patterns Stimulates T-Lymphocytes </a:t>
            </a:r>
          </a:p>
          <a:p>
            <a:pPr lvl="0">
              <a:lnSpc>
                <a:spcPct val="150000"/>
              </a:lnSpc>
              <a:spcBef>
                <a:spcPts val="300"/>
              </a:spcBef>
              <a:defRPr sz="1800"/>
            </a:pPr>
            <a:r>
              <a:rPr>
                <a:solidFill>
                  <a:srgbClr val="FEFB4B"/>
                </a:solidFill>
              </a:rPr>
              <a:t>and the Release of IFN-gamma</a:t>
            </a:r>
          </a:p>
          <a:p>
            <a:pPr lvl="0">
              <a:lnSpc>
                <a:spcPct val="150000"/>
              </a:lnSpc>
              <a:spcBef>
                <a:spcPts val="300"/>
              </a:spcBef>
              <a:defRPr sz="1800"/>
            </a:pPr>
            <a:endParaRPr>
              <a:solidFill>
                <a:srgbClr val="FEFB4B"/>
              </a:solidFill>
            </a:endParaRPr>
          </a:p>
          <a:p>
            <a:pPr lvl="0">
              <a:lnSpc>
                <a:spcPct val="150000"/>
              </a:lnSpc>
              <a:spcBef>
                <a:spcPts val="300"/>
              </a:spcBef>
              <a:defRPr sz="1800"/>
            </a:pPr>
            <a:r>
              <a:rPr>
                <a:solidFill>
                  <a:srgbClr val="FEFB4B"/>
                </a:solidFill>
              </a:rPr>
              <a:t>Treg Inhibition of CD8 T cell Responses during Malaria Infection</a:t>
            </a:r>
          </a:p>
          <a:p>
            <a:pPr lvl="0">
              <a:lnSpc>
                <a:spcPct val="150000"/>
              </a:lnSpc>
              <a:spcBef>
                <a:spcPts val="300"/>
              </a:spcBef>
              <a:defRPr sz="1800"/>
            </a:pPr>
            <a:endParaRPr>
              <a:solidFill>
                <a:srgbClr val="FEFB4B"/>
              </a:solidFill>
            </a:endParaRPr>
          </a:p>
          <a:p>
            <a:pPr lvl="0">
              <a:lnSpc>
                <a:spcPct val="150000"/>
              </a:lnSpc>
              <a:spcBef>
                <a:spcPts val="300"/>
              </a:spcBef>
              <a:defRPr sz="1800"/>
            </a:pPr>
            <a:r>
              <a:rPr>
                <a:solidFill>
                  <a:srgbClr val="FEFB4B"/>
                </a:solidFill>
              </a:rPr>
              <a:t>Immunology of Human Infections by Schistosoma Mansomi</a:t>
            </a:r>
          </a:p>
          <a:p>
            <a:pPr lvl="0">
              <a:lnSpc>
                <a:spcPct val="150000"/>
              </a:lnSpc>
              <a:spcBef>
                <a:spcPts val="300"/>
              </a:spcBef>
              <a:defRPr sz="1800"/>
            </a:pPr>
            <a:endParaRPr>
              <a:solidFill>
                <a:srgbClr val="FEFB4B"/>
              </a:solidFill>
            </a:endParaRPr>
          </a:p>
          <a:p>
            <a:pPr lvl="0">
              <a:lnSpc>
                <a:spcPct val="150000"/>
              </a:lnSpc>
              <a:spcBef>
                <a:spcPts val="300"/>
              </a:spcBef>
              <a:defRPr sz="1800"/>
            </a:pPr>
            <a:endParaRPr>
              <a:solidFill>
                <a:srgbClr val="FEFB4B"/>
              </a:solidFill>
            </a:endParaRPr>
          </a:p>
          <a:p>
            <a:pPr lvl="0">
              <a:lnSpc>
                <a:spcPct val="150000"/>
              </a:lnSpc>
              <a:spcBef>
                <a:spcPts val="300"/>
              </a:spcBef>
              <a:defRPr sz="1800"/>
            </a:pPr>
            <a:endParaRPr>
              <a:solidFill>
                <a:srgbClr val="FEFB4B"/>
              </a:solidFill>
            </a:endParaRPr>
          </a:p>
          <a:p>
            <a:pPr lvl="0">
              <a:lnSpc>
                <a:spcPct val="150000"/>
              </a:lnSpc>
              <a:spcBef>
                <a:spcPts val="300"/>
              </a:spcBef>
              <a:defRPr sz="1800"/>
            </a:pPr>
            <a:endParaRPr>
              <a:solidFill>
                <a:srgbClr val="FEFB4B"/>
              </a:solidFill>
            </a:endParaRPr>
          </a:p>
          <a:p>
            <a:pPr lvl="0">
              <a:lnSpc>
                <a:spcPct val="150000"/>
              </a:lnSpc>
              <a:spcBef>
                <a:spcPts val="300"/>
              </a:spcBef>
              <a:defRPr sz="1800"/>
            </a:pPr>
            <a:r>
              <a:rPr>
                <a:solidFill>
                  <a:srgbClr val="FEFB4B"/>
                </a:solidFill>
              </a:rPr>
              <a:t>Urban &amp; Roberts: J. Exp. Med. Vol. 197. 2003</a:t>
            </a:r>
          </a:p>
          <a:p>
            <a:pPr lvl="0">
              <a:lnSpc>
                <a:spcPct val="150000"/>
              </a:lnSpc>
              <a:spcBef>
                <a:spcPts val="300"/>
              </a:spcBef>
              <a:defRPr sz="1800"/>
            </a:pPr>
            <a:r>
              <a:rPr>
                <a:solidFill>
                  <a:srgbClr val="FEFB4B"/>
                </a:solidFill>
              </a:rPr>
              <a:t>Nature Reviews, Immunology, Vol. 3, 2003</a:t>
            </a:r>
          </a:p>
        </p:txBody>
      </p:sp>
      <p:pic>
        <p:nvPicPr>
          <p:cNvPr id="120" name="pasted-image.jpg"/>
          <p:cNvPicPr/>
          <p:nvPr/>
        </p:nvPicPr>
        <p:blipFill>
          <a:blip r:embed="rId2" cstate="print">
            <a:extLst/>
          </a:blip>
          <a:stretch>
            <a:fillRect/>
          </a:stretch>
        </p:blipFill>
        <p:spPr>
          <a:xfrm>
            <a:off x="1465333" y="3928871"/>
            <a:ext cx="3331077" cy="1711851"/>
          </a:xfrm>
          <a:prstGeom prst="rect">
            <a:avLst/>
          </a:prstGeom>
          <a:ln w="12700">
            <a:miter lim="400000"/>
          </a:ln>
        </p:spPr>
      </p:pic>
      <p:pic>
        <p:nvPicPr>
          <p:cNvPr id="121" name="pasted-image.jpg"/>
          <p:cNvPicPr/>
          <p:nvPr/>
        </p:nvPicPr>
        <p:blipFill>
          <a:blip r:embed="rId3">
            <a:extLst/>
          </a:blip>
          <a:stretch>
            <a:fillRect/>
          </a:stretch>
        </p:blipFill>
        <p:spPr>
          <a:xfrm>
            <a:off x="5966984" y="3967511"/>
            <a:ext cx="2480434" cy="2480435"/>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13</a:t>
            </a:fld>
            <a:endParaRPr sz="1400"/>
          </a:p>
        </p:txBody>
      </p:sp>
      <p:sp>
        <p:nvSpPr>
          <p:cNvPr id="124" name="Shape 124"/>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Immune Modulation: Gut Commensal Bacteria</a:t>
            </a:r>
          </a:p>
        </p:txBody>
      </p:sp>
      <p:sp>
        <p:nvSpPr>
          <p:cNvPr id="125" name="Shape 125"/>
          <p:cNvSpPr/>
          <p:nvPr/>
        </p:nvSpPr>
        <p:spPr>
          <a:xfrm>
            <a:off x="552606" y="1082502"/>
            <a:ext cx="7826509" cy="5450332"/>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440871" lvl="0" indent="-440871">
              <a:lnSpc>
                <a:spcPct val="150000"/>
              </a:lnSpc>
              <a:spcBef>
                <a:spcPts val="300"/>
              </a:spcBef>
              <a:buClr>
                <a:srgbClr val="75263D"/>
              </a:buClr>
              <a:buSzPct val="100000"/>
              <a:buChar char="•"/>
              <a:defRPr sz="1800"/>
            </a:pPr>
            <a:r>
              <a:rPr>
                <a:solidFill>
                  <a:srgbClr val="FEFB4B"/>
                </a:solidFill>
              </a:rPr>
              <a:t>3 Trillion bacteria</a:t>
            </a:r>
          </a:p>
          <a:p>
            <a:pPr marL="440871" lvl="0" indent="-440871">
              <a:lnSpc>
                <a:spcPct val="150000"/>
              </a:lnSpc>
              <a:spcBef>
                <a:spcPts val="300"/>
              </a:spcBef>
              <a:buClr>
                <a:srgbClr val="75263D"/>
              </a:buClr>
              <a:buSzPct val="100000"/>
              <a:buChar char="•"/>
              <a:defRPr sz="1800"/>
            </a:pPr>
            <a:endParaRPr>
              <a:solidFill>
                <a:srgbClr val="FEFB4B"/>
              </a:solidFill>
            </a:endParaRPr>
          </a:p>
          <a:p>
            <a:pPr marL="440871" lvl="0" indent="-440871">
              <a:lnSpc>
                <a:spcPct val="150000"/>
              </a:lnSpc>
              <a:spcBef>
                <a:spcPts val="300"/>
              </a:spcBef>
              <a:buClr>
                <a:srgbClr val="75263D"/>
              </a:buClr>
              <a:buSzPct val="100000"/>
              <a:buChar char="•"/>
              <a:defRPr sz="1800"/>
            </a:pPr>
            <a:r>
              <a:rPr>
                <a:solidFill>
                  <a:srgbClr val="FEFB4B"/>
                </a:solidFill>
              </a:rPr>
              <a:t>Stimulates Gut Associative Lymphoid Tissue (GALT)</a:t>
            </a:r>
          </a:p>
          <a:p>
            <a:pPr marL="440871" lvl="0" indent="-440871">
              <a:lnSpc>
                <a:spcPct val="150000"/>
              </a:lnSpc>
              <a:spcBef>
                <a:spcPts val="300"/>
              </a:spcBef>
              <a:buClr>
                <a:srgbClr val="75263D"/>
              </a:buClr>
              <a:buSzPct val="100000"/>
              <a:buChar char="•"/>
              <a:defRPr sz="1800"/>
            </a:pPr>
            <a:endParaRPr>
              <a:solidFill>
                <a:srgbClr val="FEFB4B"/>
              </a:solidFill>
            </a:endParaRPr>
          </a:p>
          <a:p>
            <a:pPr marL="440871" lvl="0" indent="-440871">
              <a:lnSpc>
                <a:spcPct val="150000"/>
              </a:lnSpc>
              <a:spcBef>
                <a:spcPts val="300"/>
              </a:spcBef>
              <a:buClr>
                <a:srgbClr val="75263D"/>
              </a:buClr>
              <a:buSzPct val="100000"/>
              <a:buChar char="•"/>
              <a:defRPr sz="1800"/>
            </a:pPr>
            <a:r>
              <a:rPr>
                <a:solidFill>
                  <a:srgbClr val="FEFB4B"/>
                </a:solidFill>
              </a:rPr>
              <a:t>Several Cytokines: TLR2&amp;4</a:t>
            </a:r>
          </a:p>
          <a:p>
            <a:pPr marL="440871" lvl="0" indent="-440871">
              <a:lnSpc>
                <a:spcPct val="150000"/>
              </a:lnSpc>
              <a:spcBef>
                <a:spcPts val="300"/>
              </a:spcBef>
              <a:buClr>
                <a:srgbClr val="75263D"/>
              </a:buClr>
              <a:buSzPct val="100000"/>
              <a:buChar char="•"/>
              <a:defRPr sz="1800"/>
            </a:pPr>
            <a:endParaRPr>
              <a:solidFill>
                <a:srgbClr val="FEFB4B"/>
              </a:solidFill>
            </a:endParaRPr>
          </a:p>
          <a:p>
            <a:pPr marL="440871" lvl="0" indent="-440871">
              <a:lnSpc>
                <a:spcPct val="150000"/>
              </a:lnSpc>
              <a:spcBef>
                <a:spcPts val="300"/>
              </a:spcBef>
              <a:buClr>
                <a:srgbClr val="75263D"/>
              </a:buClr>
              <a:buSzPct val="100000"/>
              <a:buChar char="•"/>
              <a:defRPr sz="1800"/>
            </a:pPr>
            <a:r>
              <a:rPr>
                <a:solidFill>
                  <a:srgbClr val="FEFB4B"/>
                </a:solidFill>
              </a:rPr>
              <a:t>Enhances Nitric Oxide Production</a:t>
            </a:r>
          </a:p>
          <a:p>
            <a:pPr marL="440871" lvl="0" indent="-440871">
              <a:lnSpc>
                <a:spcPct val="150000"/>
              </a:lnSpc>
              <a:spcBef>
                <a:spcPts val="300"/>
              </a:spcBef>
              <a:buClr>
                <a:srgbClr val="75263D"/>
              </a:buClr>
              <a:buSzPct val="100000"/>
              <a:buChar char="•"/>
              <a:defRPr sz="1800"/>
            </a:pPr>
            <a:endParaRPr>
              <a:solidFill>
                <a:srgbClr val="FEFB4B"/>
              </a:solidFill>
            </a:endParaRPr>
          </a:p>
          <a:p>
            <a:pPr marL="440871" lvl="0" indent="-440871">
              <a:lnSpc>
                <a:spcPct val="150000"/>
              </a:lnSpc>
              <a:spcBef>
                <a:spcPts val="300"/>
              </a:spcBef>
              <a:buClr>
                <a:srgbClr val="75263D"/>
              </a:buClr>
              <a:buSzPct val="100000"/>
              <a:buChar char="•"/>
              <a:defRPr sz="1800"/>
            </a:pPr>
            <a:r>
              <a:rPr>
                <a:solidFill>
                  <a:srgbClr val="FEFB4B"/>
                </a:solidFill>
              </a:rPr>
              <a:t>Increases Phagocytocis </a:t>
            </a:r>
          </a:p>
          <a:p>
            <a:pPr marL="440871" lvl="0" indent="-440871">
              <a:lnSpc>
                <a:spcPct val="150000"/>
              </a:lnSpc>
              <a:spcBef>
                <a:spcPts val="300"/>
              </a:spcBef>
              <a:buClr>
                <a:srgbClr val="75263D"/>
              </a:buClr>
              <a:buSzPct val="100000"/>
              <a:buChar char="•"/>
              <a:defRPr sz="1800"/>
            </a:pPr>
            <a:r>
              <a:rPr>
                <a:solidFill>
                  <a:srgbClr val="FEFB4B"/>
                </a:solidFill>
              </a:rPr>
              <a:t>by Peripheral Blood Macrophages</a:t>
            </a:r>
          </a:p>
          <a:p>
            <a:pPr marL="440871" lvl="0" indent="-440871">
              <a:lnSpc>
                <a:spcPct val="150000"/>
              </a:lnSpc>
              <a:spcBef>
                <a:spcPts val="300"/>
              </a:spcBef>
              <a:buClr>
                <a:srgbClr val="75263D"/>
              </a:buClr>
              <a:buSzPct val="100000"/>
              <a:buChar char="•"/>
              <a:defRPr sz="1800"/>
            </a:pPr>
            <a:endParaRPr>
              <a:solidFill>
                <a:srgbClr val="FEFB4B"/>
              </a:solidFill>
            </a:endParaRPr>
          </a:p>
          <a:p>
            <a:pPr marL="440871" lvl="0" indent="-440871">
              <a:lnSpc>
                <a:spcPct val="150000"/>
              </a:lnSpc>
              <a:spcBef>
                <a:spcPts val="300"/>
              </a:spcBef>
              <a:buClr>
                <a:srgbClr val="75263D"/>
              </a:buClr>
              <a:buSzPct val="100000"/>
              <a:buChar char="•"/>
              <a:defRPr sz="1800"/>
            </a:pPr>
            <a:r>
              <a:rPr>
                <a:solidFill>
                  <a:srgbClr val="FEFB4B"/>
                </a:solidFill>
              </a:rPr>
              <a:t>Probiotics</a:t>
            </a:r>
          </a:p>
        </p:txBody>
      </p:sp>
      <p:pic>
        <p:nvPicPr>
          <p:cNvPr id="126" name="pasted-image.jpg"/>
          <p:cNvPicPr/>
          <p:nvPr/>
        </p:nvPicPr>
        <p:blipFill>
          <a:blip r:embed="rId2">
            <a:extLst/>
          </a:blip>
          <a:stretch>
            <a:fillRect/>
          </a:stretch>
        </p:blipFill>
        <p:spPr>
          <a:xfrm>
            <a:off x="4605111" y="2645644"/>
            <a:ext cx="3544161" cy="26404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14</a:t>
            </a:fld>
            <a:endParaRPr sz="1400"/>
          </a:p>
        </p:txBody>
      </p:sp>
      <p:sp>
        <p:nvSpPr>
          <p:cNvPr id="129" name="Shape 129"/>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Immune Modulation: Plant Phytochemicals</a:t>
            </a:r>
          </a:p>
        </p:txBody>
      </p:sp>
      <p:sp>
        <p:nvSpPr>
          <p:cNvPr id="130" name="Shape 130"/>
          <p:cNvSpPr/>
          <p:nvPr/>
        </p:nvSpPr>
        <p:spPr>
          <a:xfrm>
            <a:off x="537685" y="1249744"/>
            <a:ext cx="8373430" cy="5155438"/>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75000"/>
              </a:lnSpc>
              <a:spcBef>
                <a:spcPts val="300"/>
              </a:spcBef>
              <a:defRPr sz="1800"/>
            </a:pPr>
            <a:r>
              <a:rPr>
                <a:solidFill>
                  <a:srgbClr val="FEFB4B"/>
                </a:solidFill>
              </a:rPr>
              <a:t>Curcumin : </a:t>
            </a:r>
          </a:p>
          <a:p>
            <a:pPr lvl="0">
              <a:lnSpc>
                <a:spcPct val="175000"/>
              </a:lnSpc>
              <a:spcBef>
                <a:spcPts val="300"/>
              </a:spcBef>
              <a:defRPr sz="1800"/>
            </a:pPr>
            <a:r>
              <a:rPr>
                <a:solidFill>
                  <a:srgbClr val="FEFB4B"/>
                </a:solidFill>
              </a:rPr>
              <a:t>Radiation Therapy</a:t>
            </a:r>
          </a:p>
          <a:p>
            <a:pPr lvl="0">
              <a:lnSpc>
                <a:spcPct val="175000"/>
              </a:lnSpc>
              <a:spcBef>
                <a:spcPts val="300"/>
              </a:spcBef>
              <a:defRPr sz="1800"/>
            </a:pPr>
            <a:endParaRPr>
              <a:solidFill>
                <a:srgbClr val="FEFB4B"/>
              </a:solidFill>
            </a:endParaRPr>
          </a:p>
          <a:p>
            <a:pPr lvl="0">
              <a:lnSpc>
                <a:spcPct val="175000"/>
              </a:lnSpc>
              <a:spcBef>
                <a:spcPts val="300"/>
              </a:spcBef>
              <a:defRPr sz="1800"/>
            </a:pPr>
            <a:r>
              <a:rPr>
                <a:solidFill>
                  <a:srgbClr val="FEFB4B"/>
                </a:solidFill>
              </a:rPr>
              <a:t>Cinnamaldehyde :</a:t>
            </a:r>
          </a:p>
          <a:p>
            <a:pPr lvl="0">
              <a:lnSpc>
                <a:spcPct val="175000"/>
              </a:lnSpc>
              <a:spcBef>
                <a:spcPts val="300"/>
              </a:spcBef>
              <a:defRPr sz="1800"/>
            </a:pPr>
            <a:r>
              <a:rPr>
                <a:solidFill>
                  <a:srgbClr val="FEFB4B"/>
                </a:solidFill>
              </a:rPr>
              <a:t>( alpha-beta-unsaturated carbonyl group )</a:t>
            </a:r>
          </a:p>
          <a:p>
            <a:pPr lvl="0">
              <a:lnSpc>
                <a:spcPct val="175000"/>
              </a:lnSpc>
              <a:spcBef>
                <a:spcPts val="300"/>
              </a:spcBef>
              <a:defRPr sz="1800"/>
            </a:pPr>
            <a:r>
              <a:rPr>
                <a:solidFill>
                  <a:srgbClr val="FEFB4B"/>
                </a:solidFill>
              </a:rPr>
              <a:t>- Interferes with TLR4</a:t>
            </a:r>
          </a:p>
          <a:p>
            <a:pPr lvl="0">
              <a:lnSpc>
                <a:spcPct val="175000"/>
              </a:lnSpc>
              <a:spcBef>
                <a:spcPts val="300"/>
              </a:spcBef>
              <a:defRPr sz="1800"/>
            </a:pPr>
            <a:r>
              <a:rPr>
                <a:solidFill>
                  <a:srgbClr val="FEFB4B"/>
                </a:solidFill>
              </a:rPr>
              <a:t>- Inhibition NOD2</a:t>
            </a:r>
          </a:p>
          <a:p>
            <a:pPr lvl="0">
              <a:lnSpc>
                <a:spcPct val="175000"/>
              </a:lnSpc>
              <a:spcBef>
                <a:spcPts val="300"/>
              </a:spcBef>
              <a:defRPr sz="1800"/>
            </a:pPr>
            <a:r>
              <a:rPr>
                <a:solidFill>
                  <a:srgbClr val="FEFB4B"/>
                </a:solidFill>
              </a:rPr>
              <a:t>- Increased Proliferation of Splenic Lymphocytes</a:t>
            </a:r>
          </a:p>
          <a:p>
            <a:pPr lvl="0">
              <a:lnSpc>
                <a:spcPct val="175000"/>
              </a:lnSpc>
              <a:spcBef>
                <a:spcPts val="300"/>
              </a:spcBef>
              <a:defRPr sz="1800"/>
            </a:pPr>
            <a:r>
              <a:rPr>
                <a:solidFill>
                  <a:srgbClr val="FEFB4B"/>
                </a:solidFill>
              </a:rPr>
              <a:t>- Activation of Macrophages &amp; Increased Nitric Oxide Production</a:t>
            </a:r>
          </a:p>
          <a:p>
            <a:pPr lvl="0">
              <a:lnSpc>
                <a:spcPct val="175000"/>
              </a:lnSpc>
              <a:spcBef>
                <a:spcPts val="300"/>
              </a:spcBef>
              <a:defRPr sz="1800"/>
            </a:pPr>
            <a:r>
              <a:rPr>
                <a:solidFill>
                  <a:srgbClr val="FEFB4B"/>
                </a:solidFill>
              </a:rPr>
              <a:t>- Increase IL-1beta, IL-6, IL-15 &amp; IFN-gamma</a:t>
            </a:r>
          </a:p>
        </p:txBody>
      </p:sp>
      <p:pic>
        <p:nvPicPr>
          <p:cNvPr id="131" name="pasted-image.tif"/>
          <p:cNvPicPr/>
          <p:nvPr/>
        </p:nvPicPr>
        <p:blipFill>
          <a:blip r:embed="rId2">
            <a:extLst/>
          </a:blip>
          <a:stretch>
            <a:fillRect/>
          </a:stretch>
        </p:blipFill>
        <p:spPr>
          <a:xfrm>
            <a:off x="5802625" y="1397000"/>
            <a:ext cx="2933701" cy="40640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15</a:t>
            </a:fld>
            <a:endParaRPr sz="1400"/>
          </a:p>
        </p:txBody>
      </p:sp>
      <p:sp>
        <p:nvSpPr>
          <p:cNvPr id="134" name="Shape 134"/>
          <p:cNvSpPr>
            <a:spLocks noGrp="1"/>
          </p:cNvSpPr>
          <p:nvPr>
            <p:ph type="title" idx="4294967295"/>
          </p:nvPr>
        </p:nvSpPr>
        <p:spPr>
          <a:xfrm>
            <a:off x="1371600" y="457200"/>
            <a:ext cx="6705600" cy="457200"/>
          </a:xfrm>
          <a:prstGeom prst="rect">
            <a:avLst/>
          </a:prstGeom>
        </p:spPr>
        <p:txBody>
          <a:bodyPr lIns="0" tIns="0" rIns="0" bIns="0">
            <a:normAutofit/>
          </a:bodyPr>
          <a:lstStyle/>
          <a:p>
            <a:pPr lvl="0">
              <a:defRPr sz="1800"/>
            </a:pPr>
            <a:r>
              <a:rPr sz="2000"/>
              <a:t>Immune Modulation: Intravenous Immunoglobulins</a:t>
            </a:r>
          </a:p>
        </p:txBody>
      </p:sp>
      <p:sp>
        <p:nvSpPr>
          <p:cNvPr id="135" name="Shape 135"/>
          <p:cNvSpPr/>
          <p:nvPr/>
        </p:nvSpPr>
        <p:spPr>
          <a:xfrm>
            <a:off x="507938" y="1333182"/>
            <a:ext cx="8204323" cy="4988560"/>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180473" lvl="0" indent="-180473">
              <a:lnSpc>
                <a:spcPct val="150000"/>
              </a:lnSpc>
              <a:spcBef>
                <a:spcPts val="300"/>
              </a:spcBef>
              <a:buSzPct val="100000"/>
              <a:buChar char="•"/>
              <a:defRPr sz="1800"/>
            </a:pPr>
            <a:r>
              <a:rPr>
                <a:solidFill>
                  <a:srgbClr val="FEFB4B"/>
                </a:solidFill>
              </a:rPr>
              <a:t>Primary Immune Deficiencies</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Intravenous Immunoglobulins ( IVIG )</a:t>
            </a:r>
          </a:p>
          <a:p>
            <a:pPr lvl="0">
              <a:lnSpc>
                <a:spcPct val="150000"/>
              </a:lnSpc>
              <a:spcBef>
                <a:spcPts val="300"/>
              </a:spcBef>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Subcutaneous route (SCIG) </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Expensive</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Dosage: 0.5 to 2g/kg every 4 weeks</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Side effects: Nausea, Fever, Headaches and Rarely Anaphylaxis</a:t>
            </a:r>
          </a:p>
        </p:txBody>
      </p:sp>
      <p:pic>
        <p:nvPicPr>
          <p:cNvPr id="136" name="pasted-image.jpg"/>
          <p:cNvPicPr/>
          <p:nvPr/>
        </p:nvPicPr>
        <p:blipFill>
          <a:blip r:embed="rId2">
            <a:extLst/>
          </a:blip>
          <a:stretch>
            <a:fillRect/>
          </a:stretch>
        </p:blipFill>
        <p:spPr>
          <a:xfrm>
            <a:off x="4599219" y="1946654"/>
            <a:ext cx="3891326" cy="3761617"/>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16</a:t>
            </a:fld>
            <a:endParaRPr sz="1400"/>
          </a:p>
        </p:txBody>
      </p:sp>
      <p:sp>
        <p:nvSpPr>
          <p:cNvPr id="139" name="Shape 139"/>
          <p:cNvSpPr>
            <a:spLocks noGrp="1"/>
          </p:cNvSpPr>
          <p:nvPr>
            <p:ph type="title" idx="4294967295"/>
          </p:nvPr>
        </p:nvSpPr>
        <p:spPr>
          <a:xfrm>
            <a:off x="1371600" y="457200"/>
            <a:ext cx="6705600" cy="457200"/>
          </a:xfrm>
          <a:prstGeom prst="rect">
            <a:avLst/>
          </a:prstGeom>
        </p:spPr>
        <p:txBody>
          <a:bodyPr lIns="0" tIns="0" rIns="0" bIns="0">
            <a:normAutofit/>
          </a:bodyPr>
          <a:lstStyle/>
          <a:p>
            <a:pPr lvl="0">
              <a:defRPr sz="1800"/>
            </a:pPr>
            <a:r>
              <a:rPr sz="2000"/>
              <a:t>Immune Modulation: Prophylaxis</a:t>
            </a:r>
          </a:p>
        </p:txBody>
      </p:sp>
      <p:sp>
        <p:nvSpPr>
          <p:cNvPr id="140" name="Shape 140"/>
          <p:cNvSpPr/>
          <p:nvPr/>
        </p:nvSpPr>
        <p:spPr>
          <a:xfrm>
            <a:off x="1102909" y="1333182"/>
            <a:ext cx="7242982" cy="4988560"/>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180473" lvl="0" indent="-180473">
              <a:lnSpc>
                <a:spcPct val="150000"/>
              </a:lnSpc>
              <a:spcBef>
                <a:spcPts val="300"/>
              </a:spcBef>
              <a:buSzPct val="100000"/>
              <a:buChar char="•"/>
              <a:defRPr sz="1800"/>
            </a:pPr>
            <a:r>
              <a:rPr>
                <a:solidFill>
                  <a:srgbClr val="FEFB4B"/>
                </a:solidFill>
              </a:rPr>
              <a:t>Immune modulation ( Th2 to Th1 shift )</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Half Therapeutic Dosage</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Safe</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Anti-septic properties</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Anti-inflammatory</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Inhibits the Biofilm  </a:t>
            </a:r>
          </a:p>
        </p:txBody>
      </p:sp>
      <p:pic>
        <p:nvPicPr>
          <p:cNvPr id="141" name="pasted-image.jpg"/>
          <p:cNvPicPr/>
          <p:nvPr/>
        </p:nvPicPr>
        <p:blipFill>
          <a:blip r:embed="rId2" cstate="print">
            <a:extLst/>
          </a:blip>
          <a:stretch>
            <a:fillRect/>
          </a:stretch>
        </p:blipFill>
        <p:spPr>
          <a:xfrm>
            <a:off x="3721130" y="3000318"/>
            <a:ext cx="4373730" cy="2908065"/>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17</a:t>
            </a:fld>
            <a:endParaRPr sz="1400"/>
          </a:p>
        </p:txBody>
      </p:sp>
      <p:sp>
        <p:nvSpPr>
          <p:cNvPr id="144" name="Shape 144"/>
          <p:cNvSpPr>
            <a:spLocks noGrp="1"/>
          </p:cNvSpPr>
          <p:nvPr>
            <p:ph type="title" idx="4294967295"/>
          </p:nvPr>
        </p:nvSpPr>
        <p:spPr>
          <a:xfrm>
            <a:off x="1371600" y="457200"/>
            <a:ext cx="6705600" cy="457200"/>
          </a:xfrm>
          <a:prstGeom prst="rect">
            <a:avLst/>
          </a:prstGeom>
        </p:spPr>
        <p:txBody>
          <a:bodyPr lIns="0" tIns="0" rIns="0" bIns="0">
            <a:normAutofit/>
          </a:bodyPr>
          <a:lstStyle/>
          <a:p>
            <a:pPr lvl="0">
              <a:defRPr sz="1800"/>
            </a:pPr>
            <a:r>
              <a:rPr sz="2000"/>
              <a:t>Hygiene Hypothesis: A New Perspective</a:t>
            </a:r>
          </a:p>
        </p:txBody>
      </p:sp>
      <p:sp>
        <p:nvSpPr>
          <p:cNvPr id="145" name="Shape 145"/>
          <p:cNvSpPr/>
          <p:nvPr/>
        </p:nvSpPr>
        <p:spPr>
          <a:xfrm>
            <a:off x="834325" y="1418060"/>
            <a:ext cx="8090661" cy="4988560"/>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180473" lvl="0" indent="-180473">
              <a:lnSpc>
                <a:spcPct val="150000"/>
              </a:lnSpc>
              <a:spcBef>
                <a:spcPts val="300"/>
              </a:spcBef>
              <a:buSzPct val="100000"/>
              <a:buChar char="•"/>
              <a:defRPr sz="1800"/>
            </a:pPr>
            <a:r>
              <a:rPr>
                <a:solidFill>
                  <a:srgbClr val="FEFB4B"/>
                </a:solidFill>
              </a:rPr>
              <a:t>South African children from poor communities</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Immune system </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Hygiene Theory</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Largest study to date</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Very different results</a:t>
            </a:r>
          </a:p>
          <a:p>
            <a:pPr lvl="0">
              <a:lnSpc>
                <a:spcPct val="150000"/>
              </a:lnSpc>
              <a:spcBef>
                <a:spcPts val="300"/>
              </a:spcBef>
              <a:defRPr sz="1800"/>
            </a:pPr>
            <a:endParaRPr>
              <a:solidFill>
                <a:srgbClr val="FEFB4B"/>
              </a:solidFill>
            </a:endParaRPr>
          </a:p>
          <a:p>
            <a:pPr lvl="0">
              <a:lnSpc>
                <a:spcPct val="150000"/>
              </a:lnSpc>
              <a:spcBef>
                <a:spcPts val="300"/>
              </a:spcBef>
              <a:defRPr sz="1800"/>
            </a:pPr>
            <a:r>
              <a:rPr>
                <a:solidFill>
                  <a:srgbClr val="FEFB4B"/>
                </a:solidFill>
              </a:rPr>
              <a:t>                                                                Lawrie et al, SA Med. J. 2015, 105</a:t>
            </a:r>
          </a:p>
        </p:txBody>
      </p:sp>
      <p:pic>
        <p:nvPicPr>
          <p:cNvPr id="146" name="pasted-image.jpg"/>
          <p:cNvPicPr/>
          <p:nvPr/>
        </p:nvPicPr>
        <p:blipFill>
          <a:blip r:embed="rId2" cstate="print">
            <a:extLst/>
          </a:blip>
          <a:stretch>
            <a:fillRect/>
          </a:stretch>
        </p:blipFill>
        <p:spPr>
          <a:xfrm>
            <a:off x="3322859" y="1872267"/>
            <a:ext cx="5462675" cy="4080147"/>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18</a:t>
            </a:fld>
            <a:endParaRPr sz="1400"/>
          </a:p>
        </p:txBody>
      </p:sp>
      <p:sp>
        <p:nvSpPr>
          <p:cNvPr id="149" name="Shape 149"/>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Hygiene Hypothesis: Holding Out!</a:t>
            </a:r>
          </a:p>
        </p:txBody>
      </p:sp>
      <p:sp>
        <p:nvSpPr>
          <p:cNvPr id="150" name="Shape 150"/>
          <p:cNvSpPr/>
          <p:nvPr/>
        </p:nvSpPr>
        <p:spPr>
          <a:xfrm>
            <a:off x="859290" y="1259133"/>
            <a:ext cx="7501620" cy="5136659"/>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defTabSz="584200">
              <a:lnSpc>
                <a:spcPct val="150000"/>
              </a:lnSpc>
              <a:defRPr sz="1800"/>
            </a:pPr>
            <a:r>
              <a:rPr>
                <a:solidFill>
                  <a:srgbClr val="FEFB4B"/>
                </a:solidFill>
                <a:latin typeface="Helvetica Light"/>
                <a:ea typeface="Helvetica Light"/>
                <a:cs typeface="Helvetica Light"/>
                <a:sym typeface="Helvetica Light"/>
              </a:rPr>
              <a:t> </a:t>
            </a:r>
            <a:r>
              <a:rPr>
                <a:solidFill>
                  <a:srgbClr val="FEFB4B"/>
                </a:solidFill>
                <a:latin typeface="Arial"/>
                <a:ea typeface="Arial"/>
                <a:cs typeface="Arial"/>
                <a:sym typeface="Arial"/>
              </a:rPr>
              <a:t>The ratio of naïve-to-memory CD4 and CD8 T-cells reaches a 1:1 ratio shortly after the first decade of life in healthy South African children. This is far earlier than in studies from resource-rich countries, where it occurs only during the third or fourth decade of life. We also found increased proportions of natural killer cells and activated T-cells compared to studies from the US and Europe. </a:t>
            </a:r>
            <a:r>
              <a:rPr>
                <a:solidFill>
                  <a:srgbClr val="FEFB4B"/>
                </a:solidFill>
                <a:uFill>
                  <a:solidFill/>
                </a:uFill>
                <a:latin typeface="Arial"/>
                <a:ea typeface="Arial"/>
                <a:cs typeface="Arial"/>
                <a:sym typeface="Arial"/>
              </a:rPr>
              <a:t>The dramatic decline in naïve-memory ratio of both T-helper and cytotoxic T-cells </a:t>
            </a:r>
            <a:r>
              <a:rPr>
                <a:solidFill>
                  <a:srgbClr val="FEFB4B"/>
                </a:solidFill>
                <a:latin typeface="Arial"/>
                <a:ea typeface="Arial"/>
                <a:cs typeface="Arial"/>
                <a:sym typeface="Arial"/>
              </a:rPr>
              <a:t>and increased activation markers</a:t>
            </a:r>
            <a:r>
              <a:rPr>
                <a:solidFill>
                  <a:srgbClr val="FEFB4B"/>
                </a:solidFill>
                <a:uFill>
                  <a:solidFill/>
                </a:uFill>
                <a:latin typeface="Arial"/>
                <a:ea typeface="Arial"/>
                <a:cs typeface="Arial"/>
                <a:sym typeface="Arial"/>
              </a:rPr>
              <a:t> indicate that South African children are exposed to a wider range of environmental pathogens in early life. The marked differences observed in these and other parameters are important in understanding the developing paediatric immune system within an African, poorly resourced context.</a:t>
            </a:r>
          </a:p>
          <a:p>
            <a:pPr lvl="0" algn="just" defTabSz="584200">
              <a:lnSpc>
                <a:spcPct val="150000"/>
              </a:lnSpc>
              <a:defRPr sz="1800"/>
            </a:pPr>
            <a:r>
              <a:rPr>
                <a:solidFill>
                  <a:srgbClr val="FEFB4B"/>
                </a:solidFill>
                <a:uFill>
                  <a:solidFill/>
                </a:uFill>
                <a:latin typeface="Arial"/>
                <a:ea typeface="Arial"/>
                <a:cs typeface="Arial"/>
                <a:sym typeface="Arial"/>
              </a:rPr>
              <a:t>                                   Unpublished: Payne H and Nieuwoudt M et al 2015</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19</a:t>
            </a:fld>
            <a:endParaRPr sz="1400"/>
          </a:p>
        </p:txBody>
      </p:sp>
      <p:sp>
        <p:nvSpPr>
          <p:cNvPr id="153" name="Shape 153"/>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New Horizons: Immune Cell Potentiating Factor (ICPF)</a:t>
            </a:r>
          </a:p>
        </p:txBody>
      </p:sp>
      <p:sp>
        <p:nvSpPr>
          <p:cNvPr id="154" name="Shape 154"/>
          <p:cNvSpPr/>
          <p:nvPr/>
        </p:nvSpPr>
        <p:spPr>
          <a:xfrm>
            <a:off x="946856" y="1062068"/>
            <a:ext cx="7839837" cy="5741416"/>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180473" lvl="0" indent="-180473">
              <a:lnSpc>
                <a:spcPct val="150000"/>
              </a:lnSpc>
              <a:spcBef>
                <a:spcPts val="300"/>
              </a:spcBef>
              <a:buSzPct val="100000"/>
              <a:buChar char="•"/>
              <a:defRPr sz="1800"/>
            </a:pPr>
            <a:r>
              <a:rPr>
                <a:solidFill>
                  <a:srgbClr val="FEFB4B"/>
                </a:solidFill>
              </a:rPr>
              <a:t>Peptides, less than 8KDa long</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Biologic Response Modifier. IL-6 released early. Leads to increased IL-2 expression ( growth factor/activator for T-, NK- and B-cells ) and IFN-gamma</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Effective Innate Immune Response: Up-regulation of Cytotoxic &amp; Phagocytic Immune Cells, Macrophage Activation, Natural-killer Cell Activation, T-cell Activation &amp; Acute-phase Protein Production</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Sub-cutaneous</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Safe</a:t>
            </a:r>
          </a:p>
        </p:txBody>
      </p:sp>
      <p:pic>
        <p:nvPicPr>
          <p:cNvPr id="155" name="pasted-image.jpg"/>
          <p:cNvPicPr/>
          <p:nvPr/>
        </p:nvPicPr>
        <p:blipFill>
          <a:blip r:embed="rId2" cstate="print">
            <a:extLst/>
          </a:blip>
          <a:stretch>
            <a:fillRect/>
          </a:stretch>
        </p:blipFill>
        <p:spPr>
          <a:xfrm>
            <a:off x="5721417" y="4985607"/>
            <a:ext cx="2675924" cy="175348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2</a:t>
            </a:fld>
            <a:endParaRPr sz="1400"/>
          </a:p>
        </p:txBody>
      </p:sp>
      <p:sp>
        <p:nvSpPr>
          <p:cNvPr id="70" name="Shape 70"/>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Topics</a:t>
            </a:r>
          </a:p>
        </p:txBody>
      </p:sp>
      <p:sp>
        <p:nvSpPr>
          <p:cNvPr id="71" name="Shape 71"/>
          <p:cNvSpPr/>
          <p:nvPr/>
        </p:nvSpPr>
        <p:spPr>
          <a:xfrm>
            <a:off x="821190" y="1204718"/>
            <a:ext cx="8118370" cy="5438648"/>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342900" lvl="0" indent="-342900">
              <a:lnSpc>
                <a:spcPct val="150000"/>
              </a:lnSpc>
              <a:spcBef>
                <a:spcPts val="300"/>
              </a:spcBef>
              <a:buClr>
                <a:srgbClr val="75263D"/>
              </a:buClr>
              <a:buSzPct val="100000"/>
              <a:buChar char="•"/>
              <a:defRPr sz="1800"/>
            </a:pPr>
            <a:r>
              <a:rPr sz="1400">
                <a:solidFill>
                  <a:srgbClr val="FEFA8B"/>
                </a:solidFill>
              </a:rPr>
              <a:t>Background</a:t>
            </a:r>
          </a:p>
          <a:p>
            <a:pPr marL="342900" lvl="0" indent="-342900">
              <a:lnSpc>
                <a:spcPct val="150000"/>
              </a:lnSpc>
              <a:spcBef>
                <a:spcPts val="300"/>
              </a:spcBef>
              <a:buClr>
                <a:srgbClr val="75263D"/>
              </a:buClr>
              <a:buSzPct val="100000"/>
              <a:buChar char="•"/>
              <a:defRPr sz="1800"/>
            </a:pPr>
            <a:endParaRPr sz="1400">
              <a:solidFill>
                <a:srgbClr val="FEFA8B"/>
              </a:solidFill>
            </a:endParaRPr>
          </a:p>
          <a:p>
            <a:pPr marL="342900" lvl="0" indent="-342900">
              <a:lnSpc>
                <a:spcPct val="150000"/>
              </a:lnSpc>
              <a:spcBef>
                <a:spcPts val="300"/>
              </a:spcBef>
              <a:buClr>
                <a:srgbClr val="75263D"/>
              </a:buClr>
              <a:buSzPct val="100000"/>
              <a:buChar char="•"/>
              <a:defRPr sz="1800"/>
            </a:pPr>
            <a:r>
              <a:rPr sz="1400">
                <a:solidFill>
                  <a:srgbClr val="FEFA8B"/>
                </a:solidFill>
              </a:rPr>
              <a:t>Problem Statement</a:t>
            </a:r>
          </a:p>
          <a:p>
            <a:pPr marL="342900" lvl="0" indent="-342900">
              <a:lnSpc>
                <a:spcPct val="150000"/>
              </a:lnSpc>
              <a:spcBef>
                <a:spcPts val="300"/>
              </a:spcBef>
              <a:buClr>
                <a:srgbClr val="75263D"/>
              </a:buClr>
              <a:buSzPct val="100000"/>
              <a:buChar char="•"/>
              <a:defRPr sz="1800"/>
            </a:pPr>
            <a:endParaRPr sz="1400">
              <a:solidFill>
                <a:srgbClr val="FEFA8B"/>
              </a:solidFill>
            </a:endParaRPr>
          </a:p>
          <a:p>
            <a:pPr marL="342900" lvl="0" indent="-342900">
              <a:lnSpc>
                <a:spcPct val="150000"/>
              </a:lnSpc>
              <a:spcBef>
                <a:spcPts val="300"/>
              </a:spcBef>
              <a:buClr>
                <a:srgbClr val="75263D"/>
              </a:buClr>
              <a:buSzPct val="100000"/>
              <a:buChar char="•"/>
              <a:defRPr sz="1800"/>
            </a:pPr>
            <a:r>
              <a:rPr sz="1400">
                <a:solidFill>
                  <a:srgbClr val="FEFA8B"/>
                </a:solidFill>
              </a:rPr>
              <a:t>Case Studies 1,2 &amp; 3</a:t>
            </a:r>
          </a:p>
          <a:p>
            <a:pPr marL="342900" lvl="0" indent="-342900">
              <a:lnSpc>
                <a:spcPct val="150000"/>
              </a:lnSpc>
              <a:spcBef>
                <a:spcPts val="300"/>
              </a:spcBef>
              <a:buClr>
                <a:srgbClr val="75263D"/>
              </a:buClr>
              <a:buSzPct val="100000"/>
              <a:buChar char="•"/>
              <a:defRPr sz="1800"/>
            </a:pPr>
            <a:endParaRPr sz="1400">
              <a:solidFill>
                <a:srgbClr val="FEFA8B"/>
              </a:solidFill>
            </a:endParaRPr>
          </a:p>
          <a:p>
            <a:pPr marL="342900" lvl="0" indent="-342900">
              <a:lnSpc>
                <a:spcPct val="150000"/>
              </a:lnSpc>
              <a:spcBef>
                <a:spcPts val="300"/>
              </a:spcBef>
              <a:buClr>
                <a:srgbClr val="75263D"/>
              </a:buClr>
              <a:buSzPct val="100000"/>
              <a:buChar char="•"/>
              <a:defRPr sz="1800"/>
            </a:pPr>
            <a:r>
              <a:rPr sz="1400">
                <a:solidFill>
                  <a:srgbClr val="FEFA8B"/>
                </a:solidFill>
              </a:rPr>
              <a:t>Underlying Immune Derangement</a:t>
            </a:r>
          </a:p>
          <a:p>
            <a:pPr marL="342900" lvl="0" indent="-342900">
              <a:lnSpc>
                <a:spcPct val="150000"/>
              </a:lnSpc>
              <a:spcBef>
                <a:spcPts val="300"/>
              </a:spcBef>
              <a:buClr>
                <a:srgbClr val="75263D"/>
              </a:buClr>
              <a:buSzPct val="100000"/>
              <a:buChar char="•"/>
              <a:defRPr sz="1800"/>
            </a:pPr>
            <a:endParaRPr sz="1400">
              <a:solidFill>
                <a:srgbClr val="FEFA8B"/>
              </a:solidFill>
            </a:endParaRPr>
          </a:p>
          <a:p>
            <a:pPr marL="342900" lvl="0" indent="-342900">
              <a:lnSpc>
                <a:spcPct val="150000"/>
              </a:lnSpc>
              <a:spcBef>
                <a:spcPts val="300"/>
              </a:spcBef>
              <a:buClr>
                <a:srgbClr val="75263D"/>
              </a:buClr>
              <a:buSzPct val="100000"/>
              <a:buChar char="•"/>
              <a:defRPr sz="1800"/>
            </a:pPr>
            <a:r>
              <a:rPr sz="1400">
                <a:solidFill>
                  <a:srgbClr val="FEFA8B"/>
                </a:solidFill>
              </a:rPr>
              <a:t>Immune Modulation: Present</a:t>
            </a:r>
          </a:p>
          <a:p>
            <a:pPr marL="342900" lvl="0" indent="-342900">
              <a:lnSpc>
                <a:spcPct val="150000"/>
              </a:lnSpc>
              <a:spcBef>
                <a:spcPts val="300"/>
              </a:spcBef>
              <a:buClr>
                <a:srgbClr val="75263D"/>
              </a:buClr>
              <a:buSzPct val="100000"/>
              <a:buChar char="•"/>
              <a:defRPr sz="1800"/>
            </a:pPr>
            <a:endParaRPr sz="1400">
              <a:solidFill>
                <a:srgbClr val="FEFA8B"/>
              </a:solidFill>
            </a:endParaRPr>
          </a:p>
          <a:p>
            <a:pPr marL="342900" lvl="0" indent="-342900">
              <a:lnSpc>
                <a:spcPct val="150000"/>
              </a:lnSpc>
              <a:spcBef>
                <a:spcPts val="300"/>
              </a:spcBef>
              <a:buClr>
                <a:srgbClr val="75263D"/>
              </a:buClr>
              <a:buSzPct val="100000"/>
              <a:buChar char="•"/>
              <a:defRPr sz="1800"/>
            </a:pPr>
            <a:r>
              <a:rPr sz="1400">
                <a:solidFill>
                  <a:srgbClr val="FEFA8B"/>
                </a:solidFill>
              </a:rPr>
              <a:t>Hygiene Hypothesis: A New Perspective</a:t>
            </a:r>
          </a:p>
          <a:p>
            <a:pPr marL="342900" lvl="0" indent="-342900">
              <a:lnSpc>
                <a:spcPct val="150000"/>
              </a:lnSpc>
              <a:spcBef>
                <a:spcPts val="300"/>
              </a:spcBef>
              <a:buClr>
                <a:srgbClr val="75263D"/>
              </a:buClr>
              <a:buSzPct val="100000"/>
              <a:buChar char="•"/>
              <a:defRPr sz="1800"/>
            </a:pPr>
            <a:endParaRPr sz="1400">
              <a:solidFill>
                <a:srgbClr val="FEFA8B"/>
              </a:solidFill>
            </a:endParaRPr>
          </a:p>
          <a:p>
            <a:pPr marL="342900" lvl="0" indent="-342900">
              <a:lnSpc>
                <a:spcPct val="150000"/>
              </a:lnSpc>
              <a:spcBef>
                <a:spcPts val="300"/>
              </a:spcBef>
              <a:buClr>
                <a:srgbClr val="75263D"/>
              </a:buClr>
              <a:buSzPct val="100000"/>
              <a:buChar char="•"/>
              <a:defRPr sz="1800"/>
            </a:pPr>
            <a:r>
              <a:rPr sz="1400">
                <a:solidFill>
                  <a:srgbClr val="FEFA8B"/>
                </a:solidFill>
              </a:rPr>
              <a:t>New Horizons</a:t>
            </a:r>
          </a:p>
          <a:p>
            <a:pPr marL="342900" lvl="0" indent="-342900">
              <a:lnSpc>
                <a:spcPct val="150000"/>
              </a:lnSpc>
              <a:spcBef>
                <a:spcPts val="300"/>
              </a:spcBef>
              <a:buClr>
                <a:srgbClr val="75263D"/>
              </a:buClr>
              <a:buSzPct val="100000"/>
              <a:buChar char="•"/>
              <a:defRPr sz="1800"/>
            </a:pPr>
            <a:endParaRPr sz="1400">
              <a:solidFill>
                <a:srgbClr val="FEFA8B"/>
              </a:solidFill>
            </a:endParaRPr>
          </a:p>
          <a:p>
            <a:pPr marL="342900" lvl="0" indent="-342900">
              <a:lnSpc>
                <a:spcPct val="150000"/>
              </a:lnSpc>
              <a:spcBef>
                <a:spcPts val="300"/>
              </a:spcBef>
              <a:buClr>
                <a:srgbClr val="75263D"/>
              </a:buClr>
              <a:buSzPct val="100000"/>
              <a:buChar char="•"/>
              <a:defRPr sz="1800"/>
            </a:pPr>
            <a:r>
              <a:rPr sz="1400">
                <a:solidFill>
                  <a:srgbClr val="FEFA8B"/>
                </a:solidFill>
              </a:rPr>
              <a:t>Epilogue</a:t>
            </a:r>
          </a:p>
        </p:txBody>
      </p:sp>
      <p:pic>
        <p:nvPicPr>
          <p:cNvPr id="72" name="pasted-image.jpg"/>
          <p:cNvPicPr/>
          <p:nvPr/>
        </p:nvPicPr>
        <p:blipFill>
          <a:blip r:embed="rId2" cstate="print">
            <a:extLst/>
          </a:blip>
          <a:stretch>
            <a:fillRect/>
          </a:stretch>
        </p:blipFill>
        <p:spPr>
          <a:xfrm>
            <a:off x="4118986" y="1489761"/>
            <a:ext cx="4557846" cy="3283055"/>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20</a:t>
            </a:fld>
            <a:endParaRPr sz="1400"/>
          </a:p>
        </p:txBody>
      </p:sp>
      <p:sp>
        <p:nvSpPr>
          <p:cNvPr id="158" name="Shape 158"/>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Epilogue: Immune Modulation</a:t>
            </a:r>
          </a:p>
        </p:txBody>
      </p:sp>
      <p:sp>
        <p:nvSpPr>
          <p:cNvPr id="159" name="Shape 159"/>
          <p:cNvSpPr/>
          <p:nvPr/>
        </p:nvSpPr>
        <p:spPr>
          <a:xfrm>
            <a:off x="705908" y="1447994"/>
            <a:ext cx="8229713" cy="4988560"/>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180473" lvl="0" indent="-180473">
              <a:lnSpc>
                <a:spcPct val="150000"/>
              </a:lnSpc>
              <a:spcBef>
                <a:spcPts val="300"/>
              </a:spcBef>
              <a:buSzPct val="100000"/>
              <a:buChar char="•"/>
              <a:defRPr sz="1800"/>
            </a:pPr>
            <a:r>
              <a:rPr>
                <a:solidFill>
                  <a:srgbClr val="FEFB4B"/>
                </a:solidFill>
              </a:rPr>
              <a:t>Interferon alpha2b</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Large Gap in our understanding</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Revisit Hygiene Hypothesis</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Alternatives to IVIG/SCIG</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Immune Cell Potentiating Factor</a:t>
            </a:r>
          </a:p>
          <a:p>
            <a:pPr marL="180473" lvl="0" indent="-180473">
              <a:lnSpc>
                <a:spcPct val="150000"/>
              </a:lnSpc>
              <a:spcBef>
                <a:spcPts val="300"/>
              </a:spcBef>
              <a:buSzPct val="100000"/>
              <a:buChar char="•"/>
              <a:defRPr sz="1800"/>
            </a:pPr>
            <a:endParaRPr>
              <a:solidFill>
                <a:srgbClr val="FEFB4B"/>
              </a:solidFill>
            </a:endParaRPr>
          </a:p>
          <a:p>
            <a:pPr marL="180473" lvl="0" indent="-180473">
              <a:lnSpc>
                <a:spcPct val="150000"/>
              </a:lnSpc>
              <a:spcBef>
                <a:spcPts val="300"/>
              </a:spcBef>
              <a:buSzPct val="100000"/>
              <a:buChar char="•"/>
              <a:defRPr sz="1800"/>
            </a:pPr>
            <a:r>
              <a:rPr>
                <a:solidFill>
                  <a:srgbClr val="FEFB4B"/>
                </a:solidFill>
              </a:rPr>
              <a:t>Thank You</a:t>
            </a:r>
          </a:p>
        </p:txBody>
      </p:sp>
      <p:pic>
        <p:nvPicPr>
          <p:cNvPr id="160" name="pasted-image.jpg"/>
          <p:cNvPicPr/>
          <p:nvPr/>
        </p:nvPicPr>
        <p:blipFill>
          <a:blip r:embed="rId2">
            <a:extLst/>
          </a:blip>
          <a:stretch>
            <a:fillRect/>
          </a:stretch>
        </p:blipFill>
        <p:spPr>
          <a:xfrm>
            <a:off x="4366213" y="1627366"/>
            <a:ext cx="4407297" cy="462981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3</a:t>
            </a:fld>
            <a:endParaRPr sz="1400"/>
          </a:p>
        </p:txBody>
      </p:sp>
      <p:sp>
        <p:nvSpPr>
          <p:cNvPr id="75" name="Shape 75"/>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Background</a:t>
            </a:r>
          </a:p>
        </p:txBody>
      </p:sp>
      <p:sp>
        <p:nvSpPr>
          <p:cNvPr id="76" name="Shape 76"/>
          <p:cNvSpPr/>
          <p:nvPr/>
        </p:nvSpPr>
        <p:spPr>
          <a:xfrm>
            <a:off x="859290" y="1291399"/>
            <a:ext cx="7501620" cy="5072126"/>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342900" lvl="0" indent="-342900">
              <a:lnSpc>
                <a:spcPct val="150000"/>
              </a:lnSpc>
              <a:spcBef>
                <a:spcPts val="300"/>
              </a:spcBef>
              <a:buClr>
                <a:srgbClr val="75263D"/>
              </a:buClr>
              <a:buSzPct val="100000"/>
              <a:buChar char="•"/>
              <a:defRPr sz="1800"/>
            </a:pPr>
            <a:r>
              <a:rPr sz="1400">
                <a:solidFill>
                  <a:srgbClr val="FEFA8B"/>
                </a:solidFill>
              </a:rPr>
              <a:t>9 Billion People by 2050</a:t>
            </a:r>
          </a:p>
          <a:p>
            <a:pPr marL="342900" lvl="0" indent="-342900">
              <a:lnSpc>
                <a:spcPct val="150000"/>
              </a:lnSpc>
              <a:spcBef>
                <a:spcPts val="300"/>
              </a:spcBef>
              <a:buClr>
                <a:srgbClr val="75263D"/>
              </a:buClr>
              <a:buSzPct val="100000"/>
              <a:buChar char="•"/>
              <a:defRPr sz="1800"/>
            </a:pPr>
            <a:endParaRPr sz="1400">
              <a:solidFill>
                <a:srgbClr val="FEFA8B"/>
              </a:solidFill>
            </a:endParaRPr>
          </a:p>
          <a:p>
            <a:pPr marL="342900" lvl="0" indent="-342900">
              <a:lnSpc>
                <a:spcPct val="150000"/>
              </a:lnSpc>
              <a:spcBef>
                <a:spcPts val="300"/>
              </a:spcBef>
              <a:buClr>
                <a:srgbClr val="75263D"/>
              </a:buClr>
              <a:buSzPct val="100000"/>
              <a:buChar char="•"/>
              <a:defRPr sz="1800"/>
            </a:pPr>
            <a:r>
              <a:rPr sz="1400">
                <a:solidFill>
                  <a:srgbClr val="FEFA8B"/>
                </a:solidFill>
              </a:rPr>
              <a:t>Urbanization, Overcrowding, Pollution, Day Care Centers: Shift towards Th2</a:t>
            </a:r>
          </a:p>
          <a:p>
            <a:pPr marL="342900" lvl="0" indent="-342900">
              <a:lnSpc>
                <a:spcPct val="150000"/>
              </a:lnSpc>
              <a:spcBef>
                <a:spcPts val="300"/>
              </a:spcBef>
              <a:buClr>
                <a:srgbClr val="75263D"/>
              </a:buClr>
              <a:buSzPct val="100000"/>
              <a:buChar char="•"/>
              <a:defRPr sz="1800"/>
            </a:pPr>
            <a:endParaRPr sz="1400">
              <a:solidFill>
                <a:srgbClr val="FEFA8B"/>
              </a:solidFill>
            </a:endParaRPr>
          </a:p>
          <a:p>
            <a:pPr marL="342900" lvl="0" indent="-342900">
              <a:lnSpc>
                <a:spcPct val="150000"/>
              </a:lnSpc>
              <a:spcBef>
                <a:spcPts val="300"/>
              </a:spcBef>
              <a:buClr>
                <a:srgbClr val="75263D"/>
              </a:buClr>
              <a:buSzPct val="100000"/>
              <a:buChar char="•"/>
              <a:defRPr sz="1800"/>
            </a:pPr>
            <a:r>
              <a:rPr sz="1400">
                <a:solidFill>
                  <a:srgbClr val="FEFA8B"/>
                </a:solidFill>
              </a:rPr>
              <a:t>Westernized Lifestyle and Diet: Preservatives and Colourants</a:t>
            </a:r>
          </a:p>
          <a:p>
            <a:pPr marL="342900" lvl="0" indent="-342900">
              <a:lnSpc>
                <a:spcPct val="150000"/>
              </a:lnSpc>
              <a:spcBef>
                <a:spcPts val="300"/>
              </a:spcBef>
              <a:buClr>
                <a:srgbClr val="75263D"/>
              </a:buClr>
              <a:buSzPct val="100000"/>
              <a:buChar char="•"/>
              <a:defRPr sz="1800"/>
            </a:pPr>
            <a:endParaRPr sz="1400">
              <a:solidFill>
                <a:srgbClr val="FEFA8B"/>
              </a:solidFill>
            </a:endParaRPr>
          </a:p>
          <a:p>
            <a:pPr marL="342900" lvl="0" indent="-342900">
              <a:lnSpc>
                <a:spcPct val="150000"/>
              </a:lnSpc>
              <a:spcBef>
                <a:spcPts val="300"/>
              </a:spcBef>
              <a:buClr>
                <a:srgbClr val="75263D"/>
              </a:buClr>
              <a:buSzPct val="100000"/>
              <a:buChar char="•"/>
              <a:defRPr sz="1800"/>
            </a:pPr>
            <a:r>
              <a:rPr sz="1400">
                <a:solidFill>
                  <a:srgbClr val="FEFA8B"/>
                </a:solidFill>
              </a:rPr>
              <a:t>Over- and Misuse of Antibiotics: Suppression of Th1</a:t>
            </a:r>
          </a:p>
          <a:p>
            <a:pPr marL="342900" lvl="0" indent="-342900">
              <a:lnSpc>
                <a:spcPct val="150000"/>
              </a:lnSpc>
              <a:spcBef>
                <a:spcPts val="300"/>
              </a:spcBef>
              <a:buClr>
                <a:srgbClr val="75263D"/>
              </a:buClr>
              <a:buSzPct val="100000"/>
              <a:buChar char="•"/>
              <a:defRPr sz="1800"/>
            </a:pPr>
            <a:endParaRPr sz="1400">
              <a:solidFill>
                <a:srgbClr val="FEFA8B"/>
              </a:solidFill>
            </a:endParaRPr>
          </a:p>
          <a:p>
            <a:pPr marL="342900" lvl="0" indent="-342900">
              <a:lnSpc>
                <a:spcPct val="150000"/>
              </a:lnSpc>
              <a:spcBef>
                <a:spcPts val="300"/>
              </a:spcBef>
              <a:buClr>
                <a:srgbClr val="75263D"/>
              </a:buClr>
              <a:buSzPct val="100000"/>
              <a:buChar char="•"/>
              <a:defRPr sz="1800"/>
            </a:pPr>
            <a:r>
              <a:rPr sz="1400">
                <a:solidFill>
                  <a:srgbClr val="FEFA8B"/>
                </a:solidFill>
              </a:rPr>
              <a:t>South Africa: 49 Million; Developing Country with a very Diverse Population</a:t>
            </a:r>
          </a:p>
          <a:p>
            <a:pPr marL="342900" lvl="0" indent="-342900">
              <a:lnSpc>
                <a:spcPct val="150000"/>
              </a:lnSpc>
              <a:spcBef>
                <a:spcPts val="300"/>
              </a:spcBef>
              <a:buClr>
                <a:srgbClr val="75263D"/>
              </a:buClr>
              <a:buSzPct val="100000"/>
              <a:buChar char="•"/>
              <a:defRPr sz="1800"/>
            </a:pPr>
            <a:r>
              <a:rPr sz="1400">
                <a:solidFill>
                  <a:srgbClr val="FEFA8B"/>
                </a:solidFill>
              </a:rPr>
              <a:t>    Affluent, mostly White Middle Class with Access to Private Health Care</a:t>
            </a:r>
          </a:p>
          <a:p>
            <a:pPr marL="342900" lvl="0" indent="-342900">
              <a:lnSpc>
                <a:spcPct val="150000"/>
              </a:lnSpc>
              <a:spcBef>
                <a:spcPts val="300"/>
              </a:spcBef>
              <a:buClr>
                <a:srgbClr val="75263D"/>
              </a:buClr>
              <a:buSzPct val="100000"/>
              <a:buChar char="•"/>
              <a:defRPr sz="1800"/>
            </a:pPr>
            <a:r>
              <a:rPr sz="1400">
                <a:solidFill>
                  <a:srgbClr val="FEFA8B"/>
                </a:solidFill>
              </a:rPr>
              <a:t>    Poor, mostly Black, Living in Over Crowded Conditions and Exposed to Pathogens</a:t>
            </a:r>
          </a:p>
          <a:p>
            <a:pPr marL="342900" lvl="0" indent="-342900">
              <a:lnSpc>
                <a:spcPct val="150000"/>
              </a:lnSpc>
              <a:spcBef>
                <a:spcPts val="300"/>
              </a:spcBef>
              <a:buClr>
                <a:srgbClr val="75263D"/>
              </a:buClr>
              <a:buSzPct val="100000"/>
              <a:buChar char="•"/>
              <a:defRPr sz="1800"/>
            </a:pPr>
            <a:r>
              <a:rPr sz="1400">
                <a:solidFill>
                  <a:srgbClr val="FEFA8B"/>
                </a:solidFill>
              </a:rPr>
              <a:t>    TB &amp; HIV: Low CD4 and CD8 Levels</a:t>
            </a:r>
          </a:p>
          <a:p>
            <a:pPr marL="342900" lvl="0" indent="-342900">
              <a:lnSpc>
                <a:spcPct val="150000"/>
              </a:lnSpc>
              <a:spcBef>
                <a:spcPts val="300"/>
              </a:spcBef>
              <a:buClr>
                <a:srgbClr val="75263D"/>
              </a:buClr>
              <a:buSzPct val="100000"/>
              <a:buChar char="•"/>
              <a:defRPr sz="1800"/>
            </a:pPr>
            <a:r>
              <a:rPr sz="1400">
                <a:solidFill>
                  <a:srgbClr val="FEFA8B"/>
                </a:solidFill>
              </a:rPr>
              <a:t>    Primary Immune Deficiency: Low Percentage</a:t>
            </a:r>
          </a:p>
          <a:p>
            <a:pPr marL="342900" lvl="0" indent="-342900">
              <a:lnSpc>
                <a:spcPct val="150000"/>
              </a:lnSpc>
              <a:spcBef>
                <a:spcPts val="300"/>
              </a:spcBef>
              <a:buClr>
                <a:srgbClr val="75263D"/>
              </a:buClr>
              <a:buSzPct val="100000"/>
              <a:buChar char="•"/>
              <a:defRPr sz="1800"/>
            </a:pPr>
            <a:r>
              <a:rPr sz="1400">
                <a:solidFill>
                  <a:srgbClr val="FEFA8B"/>
                </a:solidFill>
              </a:rPr>
              <a:t>    Weather and Diverse Ecosystems: Highly Allergenic Environment.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4</a:t>
            </a:fld>
            <a:endParaRPr sz="1400"/>
          </a:p>
        </p:txBody>
      </p:sp>
      <p:sp>
        <p:nvSpPr>
          <p:cNvPr id="79" name="Shape 79"/>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Problem Statement</a:t>
            </a:r>
          </a:p>
        </p:txBody>
      </p:sp>
      <p:sp>
        <p:nvSpPr>
          <p:cNvPr id="80" name="Shape 80"/>
          <p:cNvSpPr/>
          <p:nvPr/>
        </p:nvSpPr>
        <p:spPr>
          <a:xfrm>
            <a:off x="438208" y="1204845"/>
            <a:ext cx="8572385" cy="4740910"/>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391885" lvl="0" indent="-391885">
              <a:lnSpc>
                <a:spcPct val="150000"/>
              </a:lnSpc>
              <a:spcBef>
                <a:spcPts val="300"/>
              </a:spcBef>
              <a:buClr>
                <a:srgbClr val="75263D"/>
              </a:buClr>
              <a:buSzPct val="100000"/>
              <a:buChar char="•"/>
              <a:defRPr sz="1800"/>
            </a:pPr>
            <a:r>
              <a:rPr sz="1600">
                <a:solidFill>
                  <a:srgbClr val="FDF666"/>
                </a:solidFill>
              </a:rPr>
              <a:t>A Number of Clinical Entities where the Immune System is Compromised </a:t>
            </a:r>
          </a:p>
          <a:p>
            <a:pPr marL="391885" lvl="0" indent="-391885">
              <a:lnSpc>
                <a:spcPct val="150000"/>
              </a:lnSpc>
              <a:spcBef>
                <a:spcPts val="300"/>
              </a:spcBef>
              <a:buClr>
                <a:srgbClr val="75263D"/>
              </a:buClr>
              <a:buSzPct val="100000"/>
              <a:buChar char="•"/>
              <a:defRPr sz="1800"/>
            </a:pPr>
            <a:endParaRPr sz="1600">
              <a:solidFill>
                <a:srgbClr val="FDF666"/>
              </a:solidFill>
            </a:endParaRPr>
          </a:p>
          <a:p>
            <a:pPr marL="391885" lvl="0" indent="-391885">
              <a:lnSpc>
                <a:spcPct val="150000"/>
              </a:lnSpc>
              <a:spcBef>
                <a:spcPts val="300"/>
              </a:spcBef>
              <a:buClr>
                <a:srgbClr val="75263D"/>
              </a:buClr>
              <a:buSzPct val="100000"/>
              <a:buChar char="•"/>
              <a:defRPr sz="1800"/>
            </a:pPr>
            <a:r>
              <a:rPr sz="1600">
                <a:solidFill>
                  <a:srgbClr val="FDF666"/>
                </a:solidFill>
              </a:rPr>
              <a:t>Criteria According to the Definition of Primary Immune Deficiencies do not Hold</a:t>
            </a:r>
          </a:p>
          <a:p>
            <a:pPr marL="391885" lvl="0" indent="-391885">
              <a:lnSpc>
                <a:spcPct val="150000"/>
              </a:lnSpc>
              <a:spcBef>
                <a:spcPts val="300"/>
              </a:spcBef>
              <a:buClr>
                <a:srgbClr val="75263D"/>
              </a:buClr>
              <a:buSzPct val="100000"/>
              <a:buChar char="•"/>
              <a:defRPr sz="1800"/>
            </a:pPr>
            <a:endParaRPr sz="1600">
              <a:solidFill>
                <a:srgbClr val="FDF666"/>
              </a:solidFill>
            </a:endParaRPr>
          </a:p>
          <a:p>
            <a:pPr marL="391885" lvl="0" indent="-391885">
              <a:lnSpc>
                <a:spcPct val="150000"/>
              </a:lnSpc>
              <a:spcBef>
                <a:spcPts val="300"/>
              </a:spcBef>
              <a:buClr>
                <a:srgbClr val="75263D"/>
              </a:buClr>
              <a:buSzPct val="100000"/>
              <a:buChar char="•"/>
              <a:defRPr sz="1800"/>
            </a:pPr>
            <a:r>
              <a:rPr sz="1600">
                <a:solidFill>
                  <a:srgbClr val="FDF666"/>
                </a:solidFill>
              </a:rPr>
              <a:t>Therapeutic Modalities such as IVIG, Prophylactic Antibiotics and Nutraceuticals " Immune Boosters" not Approved or Ineffective</a:t>
            </a:r>
          </a:p>
          <a:p>
            <a:pPr marL="391885" lvl="0" indent="-391885">
              <a:lnSpc>
                <a:spcPct val="150000"/>
              </a:lnSpc>
              <a:spcBef>
                <a:spcPts val="300"/>
              </a:spcBef>
              <a:buClr>
                <a:srgbClr val="75263D"/>
              </a:buClr>
              <a:buSzPct val="100000"/>
              <a:buChar char="•"/>
              <a:defRPr sz="1800"/>
            </a:pPr>
            <a:endParaRPr sz="1600">
              <a:solidFill>
                <a:srgbClr val="FDF666"/>
              </a:solidFill>
            </a:endParaRPr>
          </a:p>
          <a:p>
            <a:pPr marL="391885" lvl="0" indent="-391885">
              <a:lnSpc>
                <a:spcPct val="150000"/>
              </a:lnSpc>
              <a:spcBef>
                <a:spcPts val="300"/>
              </a:spcBef>
              <a:buClr>
                <a:srgbClr val="75263D"/>
              </a:buClr>
              <a:buSzPct val="100000"/>
              <a:buChar char="•"/>
              <a:defRPr sz="1800"/>
            </a:pPr>
            <a:r>
              <a:rPr sz="1600">
                <a:solidFill>
                  <a:srgbClr val="FDF666"/>
                </a:solidFill>
              </a:rPr>
              <a:t>Leads to Repeat Prescription of Antibiotics or Hospitalizations</a:t>
            </a:r>
          </a:p>
          <a:p>
            <a:pPr marL="391885" lvl="0" indent="-391885">
              <a:lnSpc>
                <a:spcPct val="150000"/>
              </a:lnSpc>
              <a:spcBef>
                <a:spcPts val="300"/>
              </a:spcBef>
              <a:buClr>
                <a:srgbClr val="75263D"/>
              </a:buClr>
              <a:buSzPct val="100000"/>
              <a:buChar char="•"/>
              <a:defRPr sz="1800"/>
            </a:pPr>
            <a:endParaRPr sz="1600">
              <a:solidFill>
                <a:srgbClr val="FDF666"/>
              </a:solidFill>
            </a:endParaRPr>
          </a:p>
          <a:p>
            <a:pPr marL="391885" lvl="0" indent="-391885">
              <a:lnSpc>
                <a:spcPct val="150000"/>
              </a:lnSpc>
              <a:spcBef>
                <a:spcPts val="300"/>
              </a:spcBef>
              <a:buClr>
                <a:srgbClr val="75263D"/>
              </a:buClr>
              <a:buSzPct val="100000"/>
              <a:buChar char="•"/>
              <a:defRPr sz="1800"/>
            </a:pPr>
            <a:r>
              <a:rPr sz="1600">
                <a:solidFill>
                  <a:srgbClr val="FDF666"/>
                </a:solidFill>
              </a:rPr>
              <a:t>Burden on the State and Private Health Care</a:t>
            </a:r>
          </a:p>
          <a:p>
            <a:pPr marL="391885" lvl="0" indent="-391885">
              <a:lnSpc>
                <a:spcPct val="150000"/>
              </a:lnSpc>
              <a:spcBef>
                <a:spcPts val="300"/>
              </a:spcBef>
              <a:buClr>
                <a:srgbClr val="75263D"/>
              </a:buClr>
              <a:buSzPct val="100000"/>
              <a:buChar char="•"/>
              <a:defRPr sz="1800"/>
            </a:pPr>
            <a:endParaRPr sz="1600">
              <a:solidFill>
                <a:srgbClr val="FDF666"/>
              </a:solidFill>
            </a:endParaRPr>
          </a:p>
          <a:p>
            <a:pPr marL="391885" lvl="0" indent="-391885">
              <a:lnSpc>
                <a:spcPct val="150000"/>
              </a:lnSpc>
              <a:spcBef>
                <a:spcPts val="300"/>
              </a:spcBef>
              <a:buClr>
                <a:srgbClr val="75263D"/>
              </a:buClr>
              <a:buSzPct val="100000"/>
              <a:buChar char="•"/>
              <a:defRPr sz="1800"/>
            </a:pPr>
            <a:r>
              <a:rPr sz="1600">
                <a:solidFill>
                  <a:srgbClr val="FDF666"/>
                </a:solidFill>
              </a:rPr>
              <a:t>Emotional, Physical and Economical Impact</a:t>
            </a:r>
          </a:p>
        </p:txBody>
      </p:sp>
      <p:pic>
        <p:nvPicPr>
          <p:cNvPr id="81" name="pasted-image.jpg"/>
          <p:cNvPicPr/>
          <p:nvPr/>
        </p:nvPicPr>
        <p:blipFill>
          <a:blip r:embed="rId2">
            <a:extLst/>
          </a:blip>
          <a:stretch>
            <a:fillRect/>
          </a:stretch>
        </p:blipFill>
        <p:spPr>
          <a:xfrm>
            <a:off x="6665299" y="3316369"/>
            <a:ext cx="2151657" cy="23340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5</a:t>
            </a:fld>
            <a:endParaRPr sz="1400"/>
          </a:p>
        </p:txBody>
      </p:sp>
      <p:sp>
        <p:nvSpPr>
          <p:cNvPr id="84" name="Shape 84"/>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Case 1</a:t>
            </a:r>
          </a:p>
        </p:txBody>
      </p:sp>
      <p:sp>
        <p:nvSpPr>
          <p:cNvPr id="85" name="Shape 85"/>
          <p:cNvSpPr/>
          <p:nvPr/>
        </p:nvSpPr>
        <p:spPr>
          <a:xfrm>
            <a:off x="680137" y="1032309"/>
            <a:ext cx="8088526" cy="5188204"/>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391885" lvl="0" indent="-391885">
              <a:lnSpc>
                <a:spcPct val="150000"/>
              </a:lnSpc>
              <a:spcBef>
                <a:spcPts val="300"/>
              </a:spcBef>
              <a:buClr>
                <a:srgbClr val="75263D"/>
              </a:buClr>
              <a:buSzPct val="100000"/>
              <a:buChar char="•"/>
              <a:defRPr sz="1800"/>
            </a:pPr>
            <a:r>
              <a:rPr sz="1600">
                <a:solidFill>
                  <a:srgbClr val="FDF666"/>
                </a:solidFill>
              </a:rPr>
              <a:t>3 Months Baby Girl</a:t>
            </a:r>
          </a:p>
          <a:p>
            <a:pPr marL="391885" lvl="0" indent="-391885">
              <a:lnSpc>
                <a:spcPct val="150000"/>
              </a:lnSpc>
              <a:spcBef>
                <a:spcPts val="300"/>
              </a:spcBef>
              <a:buClr>
                <a:srgbClr val="75263D"/>
              </a:buClr>
              <a:buSzPct val="100000"/>
              <a:buChar char="•"/>
              <a:defRPr sz="1800"/>
            </a:pPr>
            <a:endParaRPr sz="1600">
              <a:solidFill>
                <a:srgbClr val="FDF666"/>
              </a:solidFill>
            </a:endParaRPr>
          </a:p>
          <a:p>
            <a:pPr marL="391885" lvl="0" indent="-391885">
              <a:lnSpc>
                <a:spcPct val="150000"/>
              </a:lnSpc>
              <a:spcBef>
                <a:spcPts val="300"/>
              </a:spcBef>
              <a:buClr>
                <a:srgbClr val="75263D"/>
              </a:buClr>
              <a:buSzPct val="100000"/>
              <a:buChar char="•"/>
              <a:defRPr sz="1800"/>
            </a:pPr>
            <a:r>
              <a:rPr sz="1600">
                <a:solidFill>
                  <a:srgbClr val="FDF666"/>
                </a:solidFill>
              </a:rPr>
              <a:t>Tachypnoea, Distressed</a:t>
            </a:r>
          </a:p>
          <a:p>
            <a:pPr marL="391885" lvl="0" indent="-391885">
              <a:lnSpc>
                <a:spcPct val="150000"/>
              </a:lnSpc>
              <a:spcBef>
                <a:spcPts val="300"/>
              </a:spcBef>
              <a:buClr>
                <a:srgbClr val="75263D"/>
              </a:buClr>
              <a:buSzPct val="100000"/>
              <a:buChar char="•"/>
              <a:defRPr sz="1800"/>
            </a:pPr>
            <a:endParaRPr sz="1600">
              <a:solidFill>
                <a:srgbClr val="FDF666"/>
              </a:solidFill>
            </a:endParaRPr>
          </a:p>
          <a:p>
            <a:pPr marL="391885" lvl="0" indent="-391885">
              <a:lnSpc>
                <a:spcPct val="150000"/>
              </a:lnSpc>
              <a:spcBef>
                <a:spcPts val="300"/>
              </a:spcBef>
              <a:buClr>
                <a:srgbClr val="75263D"/>
              </a:buClr>
              <a:buSzPct val="100000"/>
              <a:buChar char="•"/>
              <a:defRPr sz="1800"/>
            </a:pPr>
            <a:r>
              <a:rPr sz="1600">
                <a:solidFill>
                  <a:srgbClr val="FDF666"/>
                </a:solidFill>
              </a:rPr>
              <a:t>Failure to Thrive</a:t>
            </a:r>
            <a:endParaRPr sz="1600" i="1">
              <a:solidFill>
                <a:srgbClr val="FDF666"/>
              </a:solidFill>
            </a:endParaRPr>
          </a:p>
          <a:p>
            <a:pPr marL="391885" lvl="0" indent="-391885">
              <a:lnSpc>
                <a:spcPct val="150000"/>
              </a:lnSpc>
              <a:spcBef>
                <a:spcPts val="300"/>
              </a:spcBef>
              <a:buClr>
                <a:srgbClr val="75263D"/>
              </a:buClr>
              <a:buSzPct val="100000"/>
              <a:buChar char="•"/>
              <a:defRPr sz="1800"/>
            </a:pPr>
            <a:endParaRPr sz="1600" i="1">
              <a:solidFill>
                <a:srgbClr val="FDF666"/>
              </a:solidFill>
            </a:endParaRPr>
          </a:p>
          <a:p>
            <a:pPr marL="391885" lvl="0" indent="-391885">
              <a:lnSpc>
                <a:spcPct val="150000"/>
              </a:lnSpc>
              <a:spcBef>
                <a:spcPts val="300"/>
              </a:spcBef>
              <a:buClr>
                <a:srgbClr val="75263D"/>
              </a:buClr>
              <a:buSzPct val="100000"/>
              <a:buChar char="•"/>
              <a:defRPr sz="1800"/>
            </a:pPr>
            <a:r>
              <a:rPr sz="1600">
                <a:solidFill>
                  <a:srgbClr val="FDF666"/>
                </a:solidFill>
              </a:rPr>
              <a:t>Xray: Bilateral Bronchial Infiltrates</a:t>
            </a:r>
          </a:p>
          <a:p>
            <a:pPr marL="391885" lvl="0" indent="-391885">
              <a:lnSpc>
                <a:spcPct val="150000"/>
              </a:lnSpc>
              <a:spcBef>
                <a:spcPts val="300"/>
              </a:spcBef>
              <a:buClr>
                <a:srgbClr val="75263D"/>
              </a:buClr>
              <a:buSzPct val="100000"/>
              <a:buChar char="•"/>
              <a:defRPr sz="1800"/>
            </a:pPr>
            <a:endParaRPr sz="1600">
              <a:solidFill>
                <a:srgbClr val="FDF666"/>
              </a:solidFill>
            </a:endParaRPr>
          </a:p>
          <a:p>
            <a:pPr marL="391885" lvl="0" indent="-391885">
              <a:lnSpc>
                <a:spcPct val="150000"/>
              </a:lnSpc>
              <a:spcBef>
                <a:spcPts val="300"/>
              </a:spcBef>
              <a:buClr>
                <a:srgbClr val="75263D"/>
              </a:buClr>
              <a:buSzPct val="100000"/>
              <a:buChar char="•"/>
              <a:defRPr sz="1800"/>
            </a:pPr>
            <a:r>
              <a:rPr sz="1600">
                <a:solidFill>
                  <a:srgbClr val="FDF666"/>
                </a:solidFill>
              </a:rPr>
              <a:t>P. Jiroveci: </a:t>
            </a:r>
            <a:r>
              <a:rPr sz="1600">
                <a:solidFill>
                  <a:srgbClr val="F12922"/>
                </a:solidFill>
              </a:rPr>
              <a:t>Positive</a:t>
            </a:r>
          </a:p>
          <a:p>
            <a:pPr marL="391885" lvl="0" indent="-391885">
              <a:lnSpc>
                <a:spcPct val="150000"/>
              </a:lnSpc>
              <a:spcBef>
                <a:spcPts val="300"/>
              </a:spcBef>
              <a:buClr>
                <a:srgbClr val="75263D"/>
              </a:buClr>
              <a:buSzPct val="100000"/>
              <a:buChar char="•"/>
              <a:defRPr sz="1800"/>
            </a:pPr>
            <a:endParaRPr sz="1600">
              <a:solidFill>
                <a:srgbClr val="FDF666"/>
              </a:solidFill>
            </a:endParaRPr>
          </a:p>
          <a:p>
            <a:pPr marL="391885" lvl="0" indent="-391885">
              <a:lnSpc>
                <a:spcPct val="150000"/>
              </a:lnSpc>
              <a:spcBef>
                <a:spcPts val="300"/>
              </a:spcBef>
              <a:buClr>
                <a:srgbClr val="75263D"/>
              </a:buClr>
              <a:buSzPct val="100000"/>
              <a:buChar char="•"/>
              <a:defRPr sz="1800"/>
            </a:pPr>
            <a:r>
              <a:rPr sz="1600">
                <a:solidFill>
                  <a:srgbClr val="FDF666"/>
                </a:solidFill>
              </a:rPr>
              <a:t>HIV: Negative</a:t>
            </a:r>
          </a:p>
          <a:p>
            <a:pPr marL="391885" lvl="0" indent="-391885">
              <a:lnSpc>
                <a:spcPct val="150000"/>
              </a:lnSpc>
              <a:spcBef>
                <a:spcPts val="300"/>
              </a:spcBef>
              <a:buClr>
                <a:srgbClr val="75263D"/>
              </a:buClr>
              <a:buSzPct val="100000"/>
              <a:buChar char="•"/>
              <a:defRPr sz="1800"/>
            </a:pPr>
            <a:endParaRPr sz="1600">
              <a:solidFill>
                <a:srgbClr val="FDF666"/>
              </a:solidFill>
            </a:endParaRPr>
          </a:p>
          <a:p>
            <a:pPr marL="391885" lvl="0" indent="-391885">
              <a:lnSpc>
                <a:spcPct val="150000"/>
              </a:lnSpc>
              <a:spcBef>
                <a:spcPts val="300"/>
              </a:spcBef>
              <a:buClr>
                <a:srgbClr val="75263D"/>
              </a:buClr>
              <a:buSzPct val="100000"/>
              <a:buChar char="•"/>
              <a:defRPr sz="1800"/>
            </a:pPr>
            <a:r>
              <a:rPr sz="1600">
                <a:solidFill>
                  <a:srgbClr val="FDF666"/>
                </a:solidFill>
              </a:rPr>
              <a:t>TB: Negative</a:t>
            </a:r>
          </a:p>
        </p:txBody>
      </p:sp>
      <p:pic>
        <p:nvPicPr>
          <p:cNvPr id="86" name="pasted-image.jpg"/>
          <p:cNvPicPr/>
          <p:nvPr/>
        </p:nvPicPr>
        <p:blipFill>
          <a:blip r:embed="rId2">
            <a:extLst/>
          </a:blip>
          <a:stretch>
            <a:fillRect/>
          </a:stretch>
        </p:blipFill>
        <p:spPr>
          <a:xfrm>
            <a:off x="4427531" y="1290069"/>
            <a:ext cx="4159946" cy="467268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6</a:t>
            </a:fld>
            <a:endParaRPr sz="1400"/>
          </a:p>
        </p:txBody>
      </p:sp>
      <p:sp>
        <p:nvSpPr>
          <p:cNvPr id="89" name="Shape 89"/>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Case 1; Continue</a:t>
            </a:r>
          </a:p>
        </p:txBody>
      </p:sp>
      <p:sp>
        <p:nvSpPr>
          <p:cNvPr id="90" name="Shape 90"/>
          <p:cNvSpPr/>
          <p:nvPr/>
        </p:nvSpPr>
        <p:spPr>
          <a:xfrm>
            <a:off x="691873" y="1222756"/>
            <a:ext cx="8416795" cy="4945888"/>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440871" lvl="0" indent="-440871">
              <a:lnSpc>
                <a:spcPct val="150000"/>
              </a:lnSpc>
              <a:spcBef>
                <a:spcPts val="300"/>
              </a:spcBef>
              <a:buClr>
                <a:srgbClr val="75263D"/>
              </a:buClr>
              <a:buSzPct val="100000"/>
              <a:buChar char="•"/>
              <a:defRPr sz="1800"/>
            </a:pPr>
            <a:r>
              <a:rPr>
                <a:solidFill>
                  <a:srgbClr val="FDF666"/>
                </a:solidFill>
              </a:rPr>
              <a:t>Immunophenotyping Normal ( Including Naive and Memory Cells as well as Beta/Gamma Delta T Cell Receptors were  Normal )</a:t>
            </a:r>
          </a:p>
          <a:p>
            <a:pPr marL="440871" lvl="0" indent="-440871">
              <a:lnSpc>
                <a:spcPct val="150000"/>
              </a:lnSpc>
              <a:spcBef>
                <a:spcPts val="300"/>
              </a:spcBef>
              <a:buClr>
                <a:srgbClr val="75263D"/>
              </a:buClr>
              <a:buSzPct val="100000"/>
              <a:buChar char="•"/>
              <a:defRPr sz="1800"/>
            </a:pPr>
            <a:endParaRPr>
              <a:solidFill>
                <a:srgbClr val="FDF666"/>
              </a:solidFill>
            </a:endParaRPr>
          </a:p>
          <a:p>
            <a:pPr marL="440871" lvl="0" indent="-440871">
              <a:lnSpc>
                <a:spcPct val="150000"/>
              </a:lnSpc>
              <a:spcBef>
                <a:spcPts val="300"/>
              </a:spcBef>
              <a:buClr>
                <a:srgbClr val="75263D"/>
              </a:buClr>
              <a:buSzPct val="100000"/>
              <a:buChar char="•"/>
              <a:defRPr sz="1800"/>
            </a:pPr>
            <a:r>
              <a:rPr>
                <a:solidFill>
                  <a:srgbClr val="FDF666"/>
                </a:solidFill>
              </a:rPr>
              <a:t>IgA: 0.10 (0.08-0.6 g/L)</a:t>
            </a:r>
          </a:p>
          <a:p>
            <a:pPr marL="440871" lvl="0" indent="-440871">
              <a:lnSpc>
                <a:spcPct val="150000"/>
              </a:lnSpc>
              <a:spcBef>
                <a:spcPts val="300"/>
              </a:spcBef>
              <a:buClr>
                <a:srgbClr val="75263D"/>
              </a:buClr>
              <a:buSzPct val="100000"/>
              <a:buChar char="•"/>
              <a:defRPr sz="1800"/>
            </a:pPr>
            <a:r>
              <a:rPr>
                <a:solidFill>
                  <a:srgbClr val="FDF666"/>
                </a:solidFill>
              </a:rPr>
              <a:t>IgG: </a:t>
            </a:r>
            <a:r>
              <a:rPr>
                <a:solidFill>
                  <a:srgbClr val="F12922"/>
                </a:solidFill>
              </a:rPr>
              <a:t>2.08</a:t>
            </a:r>
            <a:r>
              <a:rPr>
                <a:solidFill>
                  <a:srgbClr val="FDF666"/>
                </a:solidFill>
              </a:rPr>
              <a:t> (2.40-8.8 g/L)</a:t>
            </a:r>
          </a:p>
          <a:p>
            <a:pPr marL="440871" lvl="0" indent="-440871">
              <a:lnSpc>
                <a:spcPct val="150000"/>
              </a:lnSpc>
              <a:spcBef>
                <a:spcPts val="300"/>
              </a:spcBef>
              <a:buClr>
                <a:srgbClr val="75263D"/>
              </a:buClr>
              <a:buSzPct val="100000"/>
              <a:buChar char="•"/>
              <a:defRPr sz="1800"/>
            </a:pPr>
            <a:r>
              <a:rPr>
                <a:solidFill>
                  <a:srgbClr val="FDF666"/>
                </a:solidFill>
              </a:rPr>
              <a:t>IgM: 0.39 (0.2-1.00 g/L)</a:t>
            </a:r>
          </a:p>
          <a:p>
            <a:pPr marL="440871" lvl="0" indent="-440871">
              <a:lnSpc>
                <a:spcPct val="150000"/>
              </a:lnSpc>
              <a:spcBef>
                <a:spcPts val="300"/>
              </a:spcBef>
              <a:buClr>
                <a:srgbClr val="75263D"/>
              </a:buClr>
              <a:buSzPct val="100000"/>
              <a:buChar char="•"/>
              <a:defRPr sz="1800"/>
            </a:pPr>
            <a:r>
              <a:rPr>
                <a:solidFill>
                  <a:srgbClr val="FDF666"/>
                </a:solidFill>
              </a:rPr>
              <a:t>IgG1: </a:t>
            </a:r>
            <a:r>
              <a:rPr>
                <a:solidFill>
                  <a:srgbClr val="F12922"/>
                </a:solidFill>
              </a:rPr>
              <a:t>1.16</a:t>
            </a:r>
            <a:r>
              <a:rPr>
                <a:solidFill>
                  <a:srgbClr val="FDF666"/>
                </a:solidFill>
              </a:rPr>
              <a:t> (1.51-7.92 g/L) </a:t>
            </a:r>
          </a:p>
          <a:p>
            <a:pPr marL="440871" lvl="0" indent="-440871">
              <a:lnSpc>
                <a:spcPct val="150000"/>
              </a:lnSpc>
              <a:spcBef>
                <a:spcPts val="300"/>
              </a:spcBef>
              <a:buClr>
                <a:srgbClr val="75263D"/>
              </a:buClr>
              <a:buSzPct val="100000"/>
              <a:buChar char="•"/>
              <a:defRPr sz="1800"/>
            </a:pPr>
            <a:endParaRPr>
              <a:solidFill>
                <a:srgbClr val="FDF666"/>
              </a:solidFill>
            </a:endParaRPr>
          </a:p>
          <a:p>
            <a:pPr marL="440871" lvl="0" indent="-440871">
              <a:lnSpc>
                <a:spcPct val="150000"/>
              </a:lnSpc>
              <a:spcBef>
                <a:spcPts val="300"/>
              </a:spcBef>
              <a:buClr>
                <a:srgbClr val="75263D"/>
              </a:buClr>
              <a:buSzPct val="100000"/>
              <a:buChar char="•"/>
              <a:defRPr sz="1800"/>
            </a:pPr>
            <a:r>
              <a:rPr>
                <a:solidFill>
                  <a:srgbClr val="FDF666"/>
                </a:solidFill>
              </a:rPr>
              <a:t>Sulfamethoxazole &amp; Trimethoprim</a:t>
            </a:r>
          </a:p>
          <a:p>
            <a:pPr marL="440871" lvl="0" indent="-440871">
              <a:lnSpc>
                <a:spcPct val="150000"/>
              </a:lnSpc>
              <a:spcBef>
                <a:spcPts val="300"/>
              </a:spcBef>
              <a:buClr>
                <a:srgbClr val="75263D"/>
              </a:buClr>
              <a:buSzPct val="100000"/>
              <a:buChar char="•"/>
              <a:defRPr sz="1800"/>
            </a:pPr>
            <a:endParaRPr>
              <a:solidFill>
                <a:srgbClr val="FDF666"/>
              </a:solidFill>
            </a:endParaRPr>
          </a:p>
          <a:p>
            <a:pPr marL="440871" lvl="0" indent="-440871">
              <a:lnSpc>
                <a:spcPct val="150000"/>
              </a:lnSpc>
              <a:spcBef>
                <a:spcPts val="300"/>
              </a:spcBef>
              <a:buClr>
                <a:srgbClr val="75263D"/>
              </a:buClr>
              <a:buSzPct val="100000"/>
              <a:buChar char="•"/>
              <a:defRPr sz="1800"/>
            </a:pPr>
            <a:r>
              <a:rPr>
                <a:solidFill>
                  <a:srgbClr val="FDF666"/>
                </a:solidFill>
              </a:rPr>
              <a:t>IVIG @ 0.6g/kg Every 4 Weeks</a:t>
            </a:r>
          </a:p>
        </p:txBody>
      </p:sp>
      <p:pic>
        <p:nvPicPr>
          <p:cNvPr id="91" name="pasted-movie.mp4"/>
          <p:cNvPicPr/>
          <p:nvPr>
            <a:videoFile r:link="rId1"/>
            <p:extLst>
              <p:ext uri="{DAA4B4D4-6D71-4841-9C94-3DE7FCFB9230}">
                <p14:media xmlns:p14="http://schemas.microsoft.com/office/powerpoint/2010/main" xmlns="" r:embed="rId3"/>
              </p:ext>
            </p:extLst>
          </p:nvPr>
        </p:nvPicPr>
        <p:blipFill>
          <a:blip r:embed="rId4">
            <a:extLst/>
          </a:blip>
          <a:stretch>
            <a:fillRect/>
          </a:stretch>
        </p:blipFill>
        <p:spPr>
          <a:xfrm>
            <a:off x="3969609" y="2116919"/>
            <a:ext cx="4924329" cy="2708382"/>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0" fill="hold"/>
                                        <p:tgtEl>
                                          <p:spTgt spid="9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91"/>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7</a:t>
            </a:fld>
            <a:endParaRPr sz="1400"/>
          </a:p>
        </p:txBody>
      </p:sp>
      <p:sp>
        <p:nvSpPr>
          <p:cNvPr id="94" name="Shape 94"/>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Case 2</a:t>
            </a:r>
          </a:p>
        </p:txBody>
      </p:sp>
      <p:sp>
        <p:nvSpPr>
          <p:cNvPr id="95" name="Shape 95"/>
          <p:cNvSpPr/>
          <p:nvPr/>
        </p:nvSpPr>
        <p:spPr>
          <a:xfrm>
            <a:off x="378523" y="1416812"/>
            <a:ext cx="8463153" cy="4557776"/>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180473" lvl="0" indent="-180473">
              <a:spcBef>
                <a:spcPts val="300"/>
              </a:spcBef>
              <a:buSzPct val="100000"/>
              <a:buChar char="•"/>
              <a:defRPr sz="1800"/>
            </a:pPr>
            <a:r>
              <a:rPr>
                <a:solidFill>
                  <a:srgbClr val="FEFB4B"/>
                </a:solidFill>
              </a:rPr>
              <a:t>4 Year Old Girl</a:t>
            </a:r>
          </a:p>
          <a:p>
            <a:pPr lvl="0">
              <a:spcBef>
                <a:spcPts val="300"/>
              </a:spcBef>
              <a:defRPr sz="1800"/>
            </a:pPr>
            <a:endParaRPr>
              <a:solidFill>
                <a:srgbClr val="FEFB4B"/>
              </a:solidFill>
            </a:endParaRPr>
          </a:p>
          <a:p>
            <a:pPr marL="180473" lvl="0" indent="-180473">
              <a:spcBef>
                <a:spcPts val="300"/>
              </a:spcBef>
              <a:buSzPct val="100000"/>
              <a:buChar char="•"/>
              <a:defRPr sz="1800"/>
            </a:pPr>
            <a:r>
              <a:rPr>
                <a:solidFill>
                  <a:srgbClr val="FEFB4B"/>
                </a:solidFill>
              </a:rPr>
              <a:t>One week old: Severely Distressed, Cyanotic</a:t>
            </a:r>
          </a:p>
          <a:p>
            <a:pPr lvl="0">
              <a:spcBef>
                <a:spcPts val="300"/>
              </a:spcBef>
              <a:defRPr sz="1800"/>
            </a:pPr>
            <a:endParaRPr>
              <a:solidFill>
                <a:srgbClr val="FEFB4B"/>
              </a:solidFill>
            </a:endParaRPr>
          </a:p>
          <a:p>
            <a:pPr marL="180473" lvl="0" indent="-180473">
              <a:spcBef>
                <a:spcPts val="300"/>
              </a:spcBef>
              <a:buSzPct val="100000"/>
              <a:buChar char="•"/>
              <a:defRPr sz="1800"/>
            </a:pPr>
            <a:r>
              <a:rPr>
                <a:solidFill>
                  <a:srgbClr val="FEFB4B"/>
                </a:solidFill>
              </a:rPr>
              <a:t>Total Anomalous Pulmonary Venous Drainage</a:t>
            </a:r>
          </a:p>
          <a:p>
            <a:pPr marL="180473" lvl="0" indent="-180473">
              <a:spcBef>
                <a:spcPts val="300"/>
              </a:spcBef>
              <a:buSzPct val="100000"/>
              <a:buChar char="•"/>
              <a:defRPr sz="1800"/>
            </a:pPr>
            <a:endParaRPr>
              <a:solidFill>
                <a:srgbClr val="FEFB4B"/>
              </a:solidFill>
            </a:endParaRPr>
          </a:p>
          <a:p>
            <a:pPr marL="180473" lvl="0" indent="-180473">
              <a:spcBef>
                <a:spcPts val="300"/>
              </a:spcBef>
              <a:buSzPct val="100000"/>
              <a:buChar char="•"/>
              <a:defRPr sz="1800"/>
            </a:pPr>
            <a:r>
              <a:rPr>
                <a:solidFill>
                  <a:srgbClr val="FEFB4B"/>
                </a:solidFill>
              </a:rPr>
              <a:t>Surgically Corrected</a:t>
            </a:r>
          </a:p>
          <a:p>
            <a:pPr lvl="0">
              <a:spcBef>
                <a:spcPts val="300"/>
              </a:spcBef>
              <a:defRPr sz="1800"/>
            </a:pPr>
            <a:endParaRPr>
              <a:solidFill>
                <a:srgbClr val="FEFB4B"/>
              </a:solidFill>
            </a:endParaRPr>
          </a:p>
          <a:p>
            <a:pPr marL="180473" lvl="0" indent="-180473">
              <a:spcBef>
                <a:spcPts val="300"/>
              </a:spcBef>
              <a:buSzPct val="100000"/>
              <a:buChar char="•"/>
              <a:defRPr sz="1800"/>
            </a:pPr>
            <a:r>
              <a:rPr>
                <a:solidFill>
                  <a:srgbClr val="FEFB4B"/>
                </a:solidFill>
              </a:rPr>
              <a:t>No Dysmorphism</a:t>
            </a:r>
          </a:p>
          <a:p>
            <a:pPr lvl="0">
              <a:spcBef>
                <a:spcPts val="300"/>
              </a:spcBef>
              <a:defRPr sz="1800"/>
            </a:pPr>
            <a:endParaRPr>
              <a:solidFill>
                <a:srgbClr val="FEFB4B"/>
              </a:solidFill>
            </a:endParaRPr>
          </a:p>
          <a:p>
            <a:pPr marL="180473" lvl="0" indent="-180473">
              <a:spcBef>
                <a:spcPts val="300"/>
              </a:spcBef>
              <a:buSzPct val="100000"/>
              <a:buChar char="•"/>
              <a:defRPr sz="1800"/>
            </a:pPr>
            <a:r>
              <a:rPr>
                <a:solidFill>
                  <a:srgbClr val="FEFB4B"/>
                </a:solidFill>
              </a:rPr>
              <a:t>Longstanding History of Recurrent Upper</a:t>
            </a:r>
          </a:p>
          <a:p>
            <a:pPr lvl="0">
              <a:spcBef>
                <a:spcPts val="300"/>
              </a:spcBef>
              <a:defRPr sz="1800"/>
            </a:pPr>
            <a:r>
              <a:rPr>
                <a:solidFill>
                  <a:srgbClr val="FEFB4B"/>
                </a:solidFill>
              </a:rPr>
              <a:t>   and Lower Respiratory Tract Infection.</a:t>
            </a:r>
          </a:p>
          <a:p>
            <a:pPr marL="180473" lvl="0" indent="-180473">
              <a:spcBef>
                <a:spcPts val="300"/>
              </a:spcBef>
              <a:buSzPct val="100000"/>
              <a:buChar char="•"/>
              <a:defRPr sz="1800"/>
            </a:pPr>
            <a:endParaRPr>
              <a:solidFill>
                <a:srgbClr val="FEFB4B"/>
              </a:solidFill>
            </a:endParaRPr>
          </a:p>
          <a:p>
            <a:pPr marL="180473" lvl="0" indent="-180473">
              <a:spcBef>
                <a:spcPts val="300"/>
              </a:spcBef>
              <a:buSzPct val="100000"/>
              <a:buChar char="•"/>
              <a:defRPr sz="1800"/>
            </a:pPr>
            <a:r>
              <a:rPr>
                <a:solidFill>
                  <a:srgbClr val="FEFB4B"/>
                </a:solidFill>
              </a:rPr>
              <a:t> Multiple Hospitalizations</a:t>
            </a:r>
          </a:p>
        </p:txBody>
      </p:sp>
      <p:pic>
        <p:nvPicPr>
          <p:cNvPr id="96" name="pasted-image.png"/>
          <p:cNvPicPr/>
          <p:nvPr/>
        </p:nvPicPr>
        <p:blipFill>
          <a:blip r:embed="rId2">
            <a:extLst/>
          </a:blip>
          <a:stretch>
            <a:fillRect/>
          </a:stretch>
        </p:blipFill>
        <p:spPr>
          <a:xfrm>
            <a:off x="5467850" y="1580849"/>
            <a:ext cx="3172276" cy="422970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8</a:t>
            </a:fld>
            <a:endParaRPr sz="1400"/>
          </a:p>
        </p:txBody>
      </p:sp>
      <p:sp>
        <p:nvSpPr>
          <p:cNvPr id="99" name="Shape 99"/>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Case 2: Continue</a:t>
            </a:r>
          </a:p>
        </p:txBody>
      </p:sp>
      <p:sp>
        <p:nvSpPr>
          <p:cNvPr id="100" name="Shape 100"/>
          <p:cNvSpPr/>
          <p:nvPr/>
        </p:nvSpPr>
        <p:spPr>
          <a:xfrm>
            <a:off x="973590" y="1216948"/>
            <a:ext cx="7501620" cy="5438648"/>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342900" lvl="0" indent="-342900">
              <a:lnSpc>
                <a:spcPct val="150000"/>
              </a:lnSpc>
              <a:spcBef>
                <a:spcPts val="300"/>
              </a:spcBef>
              <a:buClr>
                <a:srgbClr val="75263D"/>
              </a:buClr>
              <a:buSzPct val="100000"/>
              <a:buChar char="•"/>
              <a:defRPr sz="1800"/>
            </a:pPr>
            <a:r>
              <a:rPr sz="1400">
                <a:solidFill>
                  <a:srgbClr val="FEFB4B"/>
                </a:solidFill>
              </a:rPr>
              <a:t>IgA Low</a:t>
            </a:r>
          </a:p>
          <a:p>
            <a:pPr marL="342900" lvl="0" indent="-342900">
              <a:lnSpc>
                <a:spcPct val="150000"/>
              </a:lnSpc>
              <a:spcBef>
                <a:spcPts val="300"/>
              </a:spcBef>
              <a:buClr>
                <a:srgbClr val="75263D"/>
              </a:buClr>
              <a:buSzPct val="100000"/>
              <a:buChar char="•"/>
              <a:defRPr sz="1800"/>
            </a:pPr>
            <a:endParaRPr sz="1400">
              <a:solidFill>
                <a:srgbClr val="FEFB4B"/>
              </a:solidFill>
            </a:endParaRPr>
          </a:p>
          <a:p>
            <a:pPr marL="342900" lvl="0" indent="-342900">
              <a:lnSpc>
                <a:spcPct val="150000"/>
              </a:lnSpc>
              <a:spcBef>
                <a:spcPts val="300"/>
              </a:spcBef>
              <a:buClr>
                <a:srgbClr val="75263D"/>
              </a:buClr>
              <a:buSzPct val="100000"/>
              <a:buChar char="•"/>
              <a:defRPr sz="1800"/>
            </a:pPr>
            <a:r>
              <a:rPr sz="1400">
                <a:solidFill>
                  <a:srgbClr val="FEFB4B"/>
                </a:solidFill>
              </a:rPr>
              <a:t>CD4: 248/ccm &amp; CD8: 425/ccm</a:t>
            </a:r>
          </a:p>
          <a:p>
            <a:pPr marL="342900" lvl="0" indent="-342900">
              <a:lnSpc>
                <a:spcPct val="150000"/>
              </a:lnSpc>
              <a:spcBef>
                <a:spcPts val="300"/>
              </a:spcBef>
              <a:buClr>
                <a:srgbClr val="75263D"/>
              </a:buClr>
              <a:buSzPct val="100000"/>
              <a:buChar char="•"/>
              <a:defRPr sz="1800"/>
            </a:pPr>
            <a:endParaRPr sz="1400">
              <a:solidFill>
                <a:srgbClr val="FEFB4B"/>
              </a:solidFill>
            </a:endParaRPr>
          </a:p>
          <a:p>
            <a:pPr marL="342900" lvl="0" indent="-342900">
              <a:lnSpc>
                <a:spcPct val="150000"/>
              </a:lnSpc>
              <a:spcBef>
                <a:spcPts val="300"/>
              </a:spcBef>
              <a:buClr>
                <a:srgbClr val="75263D"/>
              </a:buClr>
              <a:buSzPct val="100000"/>
              <a:buChar char="•"/>
              <a:defRPr sz="1800"/>
            </a:pPr>
            <a:r>
              <a:rPr sz="1400">
                <a:solidFill>
                  <a:srgbClr val="FEFB4B"/>
                </a:solidFill>
              </a:rPr>
              <a:t>HIV &amp; TB: Negative</a:t>
            </a:r>
          </a:p>
          <a:p>
            <a:pPr marL="342900" lvl="0" indent="-342900">
              <a:lnSpc>
                <a:spcPct val="150000"/>
              </a:lnSpc>
              <a:spcBef>
                <a:spcPts val="300"/>
              </a:spcBef>
              <a:buClr>
                <a:srgbClr val="75263D"/>
              </a:buClr>
              <a:buSzPct val="100000"/>
              <a:buChar char="•"/>
              <a:defRPr sz="1800"/>
            </a:pPr>
            <a:endParaRPr sz="1400">
              <a:solidFill>
                <a:srgbClr val="FEFB4B"/>
              </a:solidFill>
            </a:endParaRPr>
          </a:p>
          <a:p>
            <a:pPr marL="342900" lvl="0" indent="-342900">
              <a:lnSpc>
                <a:spcPct val="150000"/>
              </a:lnSpc>
              <a:spcBef>
                <a:spcPts val="300"/>
              </a:spcBef>
              <a:buClr>
                <a:srgbClr val="75263D"/>
              </a:buClr>
              <a:buSzPct val="100000"/>
              <a:buChar char="•"/>
              <a:defRPr sz="1800"/>
            </a:pPr>
            <a:r>
              <a:rPr sz="1400">
                <a:solidFill>
                  <a:srgbClr val="FEFB4B"/>
                </a:solidFill>
              </a:rPr>
              <a:t>Ca++ Normal</a:t>
            </a:r>
          </a:p>
          <a:p>
            <a:pPr marL="342900" lvl="0" indent="-342900">
              <a:lnSpc>
                <a:spcPct val="150000"/>
              </a:lnSpc>
              <a:spcBef>
                <a:spcPts val="300"/>
              </a:spcBef>
              <a:buClr>
                <a:srgbClr val="75263D"/>
              </a:buClr>
              <a:buSzPct val="100000"/>
              <a:buChar char="•"/>
              <a:defRPr sz="1800"/>
            </a:pPr>
            <a:endParaRPr sz="1400">
              <a:solidFill>
                <a:srgbClr val="FEFB4B"/>
              </a:solidFill>
            </a:endParaRPr>
          </a:p>
          <a:p>
            <a:pPr marL="342900" lvl="0" indent="-342900">
              <a:lnSpc>
                <a:spcPct val="150000"/>
              </a:lnSpc>
              <a:spcBef>
                <a:spcPts val="300"/>
              </a:spcBef>
              <a:buClr>
                <a:srgbClr val="75263D"/>
              </a:buClr>
              <a:buSzPct val="100000"/>
              <a:buChar char="•"/>
              <a:defRPr sz="1800"/>
            </a:pPr>
            <a:r>
              <a:rPr sz="1400">
                <a:solidFill>
                  <a:srgbClr val="FEFB4B"/>
                </a:solidFill>
              </a:rPr>
              <a:t>Di George phenotype: Negative</a:t>
            </a:r>
          </a:p>
          <a:p>
            <a:pPr marL="342900" lvl="0" indent="-342900">
              <a:lnSpc>
                <a:spcPct val="150000"/>
              </a:lnSpc>
              <a:spcBef>
                <a:spcPts val="300"/>
              </a:spcBef>
              <a:buClr>
                <a:srgbClr val="75263D"/>
              </a:buClr>
              <a:buSzPct val="100000"/>
              <a:buChar char="•"/>
              <a:defRPr sz="1800"/>
            </a:pPr>
            <a:endParaRPr sz="1400">
              <a:solidFill>
                <a:srgbClr val="FEFB4B"/>
              </a:solidFill>
            </a:endParaRPr>
          </a:p>
          <a:p>
            <a:pPr marL="342900" lvl="0" indent="-342900">
              <a:lnSpc>
                <a:spcPct val="150000"/>
              </a:lnSpc>
              <a:spcBef>
                <a:spcPts val="300"/>
              </a:spcBef>
              <a:buClr>
                <a:srgbClr val="75263D"/>
              </a:buClr>
              <a:buSzPct val="100000"/>
              <a:buChar char="•"/>
              <a:defRPr sz="1800"/>
            </a:pPr>
            <a:r>
              <a:rPr sz="1400">
                <a:solidFill>
                  <a:srgbClr val="FEFB4B"/>
                </a:solidFill>
              </a:rPr>
              <a:t>IgG against Haemophilus Low</a:t>
            </a:r>
          </a:p>
          <a:p>
            <a:pPr marL="342900" lvl="0" indent="-342900">
              <a:lnSpc>
                <a:spcPct val="150000"/>
              </a:lnSpc>
              <a:spcBef>
                <a:spcPts val="300"/>
              </a:spcBef>
              <a:buClr>
                <a:srgbClr val="75263D"/>
              </a:buClr>
              <a:buSzPct val="100000"/>
              <a:buChar char="•"/>
              <a:defRPr sz="1800"/>
            </a:pPr>
            <a:endParaRPr sz="1400">
              <a:solidFill>
                <a:srgbClr val="FEFB4B"/>
              </a:solidFill>
            </a:endParaRPr>
          </a:p>
          <a:p>
            <a:pPr marL="342900" lvl="0" indent="-342900">
              <a:lnSpc>
                <a:spcPct val="150000"/>
              </a:lnSpc>
              <a:spcBef>
                <a:spcPts val="300"/>
              </a:spcBef>
              <a:buClr>
                <a:srgbClr val="75263D"/>
              </a:buClr>
              <a:buSzPct val="100000"/>
              <a:buChar char="•"/>
              <a:defRPr sz="1800"/>
            </a:pPr>
            <a:r>
              <a:rPr sz="1400">
                <a:solidFill>
                  <a:srgbClr val="FEFB4B"/>
                </a:solidFill>
              </a:rPr>
              <a:t>Medical Aid Refused IVIG</a:t>
            </a:r>
          </a:p>
          <a:p>
            <a:pPr marL="342900" lvl="0" indent="-342900">
              <a:lnSpc>
                <a:spcPct val="150000"/>
              </a:lnSpc>
              <a:spcBef>
                <a:spcPts val="300"/>
              </a:spcBef>
              <a:buClr>
                <a:srgbClr val="75263D"/>
              </a:buClr>
              <a:buSzPct val="100000"/>
              <a:buChar char="•"/>
              <a:defRPr sz="1800"/>
            </a:pPr>
            <a:endParaRPr sz="1400">
              <a:solidFill>
                <a:srgbClr val="FEFB4B"/>
              </a:solidFill>
            </a:endParaRPr>
          </a:p>
          <a:p>
            <a:pPr marL="342900" lvl="0" indent="-342900">
              <a:lnSpc>
                <a:spcPct val="150000"/>
              </a:lnSpc>
              <a:spcBef>
                <a:spcPts val="300"/>
              </a:spcBef>
              <a:buClr>
                <a:srgbClr val="75263D"/>
              </a:buClr>
              <a:buSzPct val="100000"/>
              <a:buChar char="•"/>
              <a:defRPr sz="1800"/>
            </a:pPr>
            <a:r>
              <a:rPr sz="1400">
                <a:solidFill>
                  <a:srgbClr val="FEFB4B"/>
                </a:solidFill>
              </a:rPr>
              <a:t>Prophylactic Clathromycin @ Half Therapeutic Dose.</a:t>
            </a:r>
          </a:p>
        </p:txBody>
      </p:sp>
      <p:pic>
        <p:nvPicPr>
          <p:cNvPr id="101" name="pasted-image.jpg"/>
          <p:cNvPicPr/>
          <p:nvPr/>
        </p:nvPicPr>
        <p:blipFill>
          <a:blip r:embed="rId2">
            <a:extLst/>
          </a:blip>
          <a:stretch>
            <a:fillRect/>
          </a:stretch>
        </p:blipFill>
        <p:spPr>
          <a:xfrm>
            <a:off x="4457851" y="1634324"/>
            <a:ext cx="3792909" cy="388022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pPr>
            <a:fld id="{86CB4B4D-7CA3-9044-876B-883B54F8677D}" type="slidenum">
              <a:rPr sz="1400"/>
              <a:pPr lvl="0">
                <a:defRPr sz="1800"/>
              </a:pPr>
              <a:t>9</a:t>
            </a:fld>
            <a:endParaRPr sz="1400"/>
          </a:p>
        </p:txBody>
      </p:sp>
      <p:sp>
        <p:nvSpPr>
          <p:cNvPr id="104" name="Shape 104"/>
          <p:cNvSpPr>
            <a:spLocks noGrp="1"/>
          </p:cNvSpPr>
          <p:nvPr>
            <p:ph type="title"/>
          </p:nvPr>
        </p:nvSpPr>
        <p:spPr>
          <a:xfrm>
            <a:off x="1371600" y="457200"/>
            <a:ext cx="6705600" cy="457200"/>
          </a:xfrm>
          <a:prstGeom prst="rect">
            <a:avLst/>
          </a:prstGeom>
        </p:spPr>
        <p:txBody>
          <a:bodyPr lIns="0" tIns="0" rIns="0" bIns="0">
            <a:normAutofit/>
          </a:bodyPr>
          <a:lstStyle/>
          <a:p>
            <a:pPr lvl="0">
              <a:defRPr sz="1800"/>
            </a:pPr>
            <a:r>
              <a:rPr sz="2000"/>
              <a:t>Case 3</a:t>
            </a:r>
          </a:p>
        </p:txBody>
      </p:sp>
      <p:sp>
        <p:nvSpPr>
          <p:cNvPr id="105" name="Shape 105"/>
          <p:cNvSpPr/>
          <p:nvPr/>
        </p:nvSpPr>
        <p:spPr>
          <a:xfrm>
            <a:off x="881564" y="1216413"/>
            <a:ext cx="7989956" cy="5073905"/>
          </a:xfrm>
          <a:prstGeom prst="rect">
            <a:avLst/>
          </a:prstGeom>
          <a:solidFill>
            <a:srgbClr val="00408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440871" lvl="0" indent="-440871">
              <a:lnSpc>
                <a:spcPct val="125000"/>
              </a:lnSpc>
              <a:spcBef>
                <a:spcPts val="300"/>
              </a:spcBef>
              <a:buClr>
                <a:srgbClr val="75263D"/>
              </a:buClr>
              <a:buSzPct val="100000"/>
              <a:buChar char="•"/>
              <a:defRPr sz="1800"/>
            </a:pPr>
            <a:r>
              <a:rPr>
                <a:solidFill>
                  <a:srgbClr val="D1E941"/>
                </a:solidFill>
              </a:rPr>
              <a:t>9 Year Old Boy</a:t>
            </a:r>
          </a:p>
          <a:p>
            <a:pPr marL="440871" lvl="0" indent="-440871">
              <a:lnSpc>
                <a:spcPct val="125000"/>
              </a:lnSpc>
              <a:spcBef>
                <a:spcPts val="300"/>
              </a:spcBef>
              <a:buClr>
                <a:srgbClr val="75263D"/>
              </a:buClr>
              <a:buSzPct val="100000"/>
              <a:buChar char="•"/>
              <a:defRPr sz="1800"/>
            </a:pPr>
            <a:endParaRPr>
              <a:solidFill>
                <a:srgbClr val="D1E941"/>
              </a:solidFill>
            </a:endParaRPr>
          </a:p>
          <a:p>
            <a:pPr marL="440871" lvl="0" indent="-440871">
              <a:lnSpc>
                <a:spcPct val="125000"/>
              </a:lnSpc>
              <a:spcBef>
                <a:spcPts val="300"/>
              </a:spcBef>
              <a:buClr>
                <a:srgbClr val="75263D"/>
              </a:buClr>
              <a:buSzPct val="100000"/>
              <a:buChar char="•"/>
              <a:defRPr sz="1800"/>
            </a:pPr>
            <a:r>
              <a:rPr>
                <a:solidFill>
                  <a:srgbClr val="D1E941"/>
                </a:solidFill>
              </a:rPr>
              <a:t>Slow Onset of Trismus</a:t>
            </a:r>
          </a:p>
          <a:p>
            <a:pPr marL="440871" lvl="0" indent="-440871">
              <a:lnSpc>
                <a:spcPct val="125000"/>
              </a:lnSpc>
              <a:spcBef>
                <a:spcPts val="300"/>
              </a:spcBef>
              <a:buClr>
                <a:srgbClr val="75263D"/>
              </a:buClr>
              <a:buSzPct val="100000"/>
              <a:buChar char="•"/>
              <a:defRPr sz="1800"/>
            </a:pPr>
            <a:endParaRPr>
              <a:solidFill>
                <a:srgbClr val="D1E941"/>
              </a:solidFill>
            </a:endParaRPr>
          </a:p>
          <a:p>
            <a:pPr marL="440871" lvl="0" indent="-440871">
              <a:lnSpc>
                <a:spcPct val="125000"/>
              </a:lnSpc>
              <a:spcBef>
                <a:spcPts val="300"/>
              </a:spcBef>
              <a:buClr>
                <a:srgbClr val="75263D"/>
              </a:buClr>
              <a:buSzPct val="100000"/>
              <a:buChar char="•"/>
              <a:defRPr sz="1800"/>
            </a:pPr>
            <a:r>
              <a:rPr>
                <a:solidFill>
                  <a:srgbClr val="D1E941"/>
                </a:solidFill>
              </a:rPr>
              <a:t>Local Swelling over L Mandible</a:t>
            </a:r>
          </a:p>
          <a:p>
            <a:pPr marL="440871" lvl="0" indent="-440871">
              <a:lnSpc>
                <a:spcPct val="125000"/>
              </a:lnSpc>
              <a:spcBef>
                <a:spcPts val="300"/>
              </a:spcBef>
              <a:buClr>
                <a:srgbClr val="75263D"/>
              </a:buClr>
              <a:buSzPct val="100000"/>
              <a:buChar char="•"/>
              <a:defRPr sz="1800"/>
            </a:pPr>
            <a:endParaRPr>
              <a:solidFill>
                <a:srgbClr val="D1E941"/>
              </a:solidFill>
            </a:endParaRPr>
          </a:p>
          <a:p>
            <a:pPr marL="440871" lvl="0" indent="-440871">
              <a:lnSpc>
                <a:spcPct val="125000"/>
              </a:lnSpc>
              <a:spcBef>
                <a:spcPts val="300"/>
              </a:spcBef>
              <a:buClr>
                <a:srgbClr val="75263D"/>
              </a:buClr>
              <a:buSzPct val="100000"/>
              <a:buChar char="•"/>
              <a:defRPr sz="1800"/>
            </a:pPr>
            <a:r>
              <a:rPr>
                <a:solidFill>
                  <a:srgbClr val="D1E941"/>
                </a:solidFill>
              </a:rPr>
              <a:t>Rabdomyosarcoma</a:t>
            </a:r>
          </a:p>
          <a:p>
            <a:pPr marL="440871" lvl="0" indent="-440871">
              <a:lnSpc>
                <a:spcPct val="125000"/>
              </a:lnSpc>
              <a:spcBef>
                <a:spcPts val="300"/>
              </a:spcBef>
              <a:buClr>
                <a:srgbClr val="75263D"/>
              </a:buClr>
              <a:buSzPct val="100000"/>
              <a:buChar char="•"/>
              <a:defRPr sz="1800"/>
            </a:pPr>
            <a:endParaRPr>
              <a:solidFill>
                <a:srgbClr val="D1E941"/>
              </a:solidFill>
            </a:endParaRPr>
          </a:p>
          <a:p>
            <a:pPr marL="440871" lvl="0" indent="-440871">
              <a:lnSpc>
                <a:spcPct val="125000"/>
              </a:lnSpc>
              <a:spcBef>
                <a:spcPts val="300"/>
              </a:spcBef>
              <a:buClr>
                <a:srgbClr val="75263D"/>
              </a:buClr>
              <a:buSzPct val="100000"/>
              <a:buChar char="•"/>
              <a:defRPr sz="1800"/>
            </a:pPr>
            <a:r>
              <a:rPr>
                <a:solidFill>
                  <a:srgbClr val="D1E941"/>
                </a:solidFill>
              </a:rPr>
              <a:t>Chemotherapy &amp; Radiation</a:t>
            </a:r>
          </a:p>
          <a:p>
            <a:pPr marL="440871" lvl="0" indent="-440871">
              <a:lnSpc>
                <a:spcPct val="125000"/>
              </a:lnSpc>
              <a:spcBef>
                <a:spcPts val="300"/>
              </a:spcBef>
              <a:buClr>
                <a:srgbClr val="75263D"/>
              </a:buClr>
              <a:buSzPct val="100000"/>
              <a:buChar char="•"/>
              <a:defRPr sz="1800"/>
            </a:pPr>
            <a:endParaRPr>
              <a:solidFill>
                <a:srgbClr val="D1E941"/>
              </a:solidFill>
            </a:endParaRPr>
          </a:p>
          <a:p>
            <a:pPr marL="440871" lvl="0" indent="-440871">
              <a:lnSpc>
                <a:spcPct val="125000"/>
              </a:lnSpc>
              <a:spcBef>
                <a:spcPts val="300"/>
              </a:spcBef>
              <a:buClr>
                <a:srgbClr val="75263D"/>
              </a:buClr>
              <a:buSzPct val="100000"/>
              <a:buChar char="•"/>
              <a:defRPr sz="1800"/>
            </a:pPr>
            <a:r>
              <a:rPr>
                <a:solidFill>
                  <a:srgbClr val="D1E941"/>
                </a:solidFill>
              </a:rPr>
              <a:t>After Six Months of Regression </a:t>
            </a:r>
          </a:p>
          <a:p>
            <a:pPr marL="440871" lvl="0" indent="-440871">
              <a:lnSpc>
                <a:spcPct val="125000"/>
              </a:lnSpc>
              <a:spcBef>
                <a:spcPts val="300"/>
              </a:spcBef>
              <a:buClr>
                <a:srgbClr val="75263D"/>
              </a:buClr>
              <a:buSzPct val="100000"/>
              <a:buChar char="•"/>
              <a:defRPr sz="1800"/>
            </a:pPr>
            <a:endParaRPr>
              <a:solidFill>
                <a:srgbClr val="D1E941"/>
              </a:solidFill>
            </a:endParaRPr>
          </a:p>
          <a:p>
            <a:pPr marL="440871" lvl="0" indent="-440871">
              <a:lnSpc>
                <a:spcPct val="125000"/>
              </a:lnSpc>
              <a:spcBef>
                <a:spcPts val="300"/>
              </a:spcBef>
              <a:buClr>
                <a:srgbClr val="75263D"/>
              </a:buClr>
              <a:buSzPct val="100000"/>
              <a:buChar char="•"/>
              <a:defRPr sz="1800"/>
            </a:pPr>
            <a:r>
              <a:rPr>
                <a:solidFill>
                  <a:srgbClr val="D1E941"/>
                </a:solidFill>
              </a:rPr>
              <a:t>Sudden Expansion </a:t>
            </a:r>
          </a:p>
        </p:txBody>
      </p:sp>
      <p:pic>
        <p:nvPicPr>
          <p:cNvPr id="106" name="pasted-image.jpg"/>
          <p:cNvPicPr/>
          <p:nvPr/>
        </p:nvPicPr>
        <p:blipFill>
          <a:blip r:embed="rId2">
            <a:extLst/>
          </a:blip>
          <a:stretch>
            <a:fillRect/>
          </a:stretch>
        </p:blipFill>
        <p:spPr>
          <a:xfrm>
            <a:off x="4817846" y="1381829"/>
            <a:ext cx="3752385" cy="474307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8C969C"/>
      </a:accent1>
      <a:accent2>
        <a:srgbClr val="967140"/>
      </a:accent2>
      <a:accent3>
        <a:srgbClr val="FFFFFF"/>
      </a:accent3>
      <a:accent4>
        <a:srgbClr val="000000"/>
      </a:accent4>
      <a:accent5>
        <a:srgbClr val="C5C9CB"/>
      </a:accent5>
      <a:accent6>
        <a:srgbClr val="876639"/>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8C969C"/>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C969C"/>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8C969C"/>
      </a:accent1>
      <a:accent2>
        <a:srgbClr val="967140"/>
      </a:accent2>
      <a:accent3>
        <a:srgbClr val="FFFFFF"/>
      </a:accent3>
      <a:accent4>
        <a:srgbClr val="000000"/>
      </a:accent4>
      <a:accent5>
        <a:srgbClr val="C5C9CB"/>
      </a:accent5>
      <a:accent6>
        <a:srgbClr val="876639"/>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8C969C"/>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C969C"/>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1097</Words>
  <PresentationFormat>On-screen Show (4:3)</PresentationFormat>
  <Paragraphs>260</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vt:lpstr>
      <vt:lpstr>Slide 1</vt:lpstr>
      <vt:lpstr>Topics</vt:lpstr>
      <vt:lpstr>Background</vt:lpstr>
      <vt:lpstr>Problem Statement</vt:lpstr>
      <vt:lpstr>Case 1</vt:lpstr>
      <vt:lpstr>Case 1; Continue</vt:lpstr>
      <vt:lpstr>Case 2</vt:lpstr>
      <vt:lpstr>Case 2: Continue</vt:lpstr>
      <vt:lpstr>Case 3</vt:lpstr>
      <vt:lpstr>Case 3: Continue</vt:lpstr>
      <vt:lpstr>Case 3: Underlying Immune Derangement</vt:lpstr>
      <vt:lpstr>Immune Modulation: Parasites</vt:lpstr>
      <vt:lpstr>Immune Modulation: Gut Commensal Bacteria</vt:lpstr>
      <vt:lpstr>Immune Modulation: Plant Phytochemicals</vt:lpstr>
      <vt:lpstr>Immune Modulation: Intravenous Immunoglobulins</vt:lpstr>
      <vt:lpstr>Immune Modulation: Prophylaxis</vt:lpstr>
      <vt:lpstr>Hygiene Hypothesis: A New Perspective</vt:lpstr>
      <vt:lpstr>Hygiene Hypothesis: Holding Out!</vt:lpstr>
      <vt:lpstr>New Horizons: Immune Cell Potentiating Factor (ICPF)</vt:lpstr>
      <vt:lpstr>Epilogue: Immune Modulation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Nivedita-Pc</dc:creator>
  <cp:lastModifiedBy>Nivedita-Pc</cp:lastModifiedBy>
  <cp:revision>1</cp:revision>
  <dcterms:modified xsi:type="dcterms:W3CDTF">2015-10-07T15:40:19Z</dcterms:modified>
</cp:coreProperties>
</file>